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60" r:id="rId3"/>
    <p:sldId id="264" r:id="rId4"/>
    <p:sldId id="265" r:id="rId5"/>
    <p:sldId id="266" r:id="rId6"/>
    <p:sldId id="269" r:id="rId7"/>
    <p:sldId id="270" r:id="rId8"/>
    <p:sldId id="291" r:id="rId9"/>
    <p:sldId id="272" r:id="rId10"/>
    <p:sldId id="277" r:id="rId11"/>
    <p:sldId id="276" r:id="rId12"/>
    <p:sldId id="282" r:id="rId13"/>
    <p:sldId id="279" r:id="rId14"/>
    <p:sldId id="280" r:id="rId15"/>
    <p:sldId id="283" r:id="rId16"/>
    <p:sldId id="275" r:id="rId17"/>
    <p:sldId id="268" r:id="rId18"/>
    <p:sldId id="271" r:id="rId19"/>
    <p:sldId id="274" r:id="rId20"/>
    <p:sldId id="284" r:id="rId21"/>
    <p:sldId id="287" r:id="rId22"/>
    <p:sldId id="289" r:id="rId23"/>
    <p:sldId id="285" r:id="rId24"/>
    <p:sldId id="290" r:id="rId25"/>
    <p:sldId id="26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A2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25" autoAdjust="0"/>
    <p:restoredTop sz="94660"/>
  </p:normalViewPr>
  <p:slideViewPr>
    <p:cSldViewPr snapToGrid="0" showGuides="1">
      <p:cViewPr varScale="1">
        <p:scale>
          <a:sx n="115" d="100"/>
          <a:sy n="115" d="100"/>
        </p:scale>
        <p:origin x="-318" y="-108"/>
      </p:cViewPr>
      <p:guideLst>
        <p:guide orient="horz" pos="2160"/>
        <p:guide pos="3840"/>
        <p:guide pos="42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horzOverflow="overflow" vert="horz" wrap="square" anchor="ctr" anchorCtr="1"/>
        <a:lstStyle/>
        <a:p>
          <a:pPr>
            <a:defRPr sz="1860" b="0" i="0" u="none" strike="noStrike" kern="1200" spc="0" baseline="0">
              <a:solidFill>
                <a:schemeClr val="tx1">
                  <a:lumMod val="65000"/>
                  <a:lumOff val="35000"/>
                </a:schemeClr>
              </a:solidFill>
              <a:latin typeface="+mn-lt"/>
              <a:ea typeface="+mn-ea"/>
              <a:cs typeface="+mn-cs"/>
            </a:defRPr>
          </a:pPr>
        </a:p>
      </c:txPr>
    </c:title>
    <c:autoTitleDeleted val="0"/>
    <c:plotArea>
      <c:layout/>
      <c:barChart>
        <c:barDir val="col"/>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 7</c:v>
                </c:pt>
              </c:strCache>
            </c:strRef>
          </c:cat>
          <c:val>
            <c:numRef>
              <c:f>Sheet1!$B$2:$B$8</c:f>
              <c:numCache>
                <c:formatCode>General</c:formatCode>
                <c:ptCount val="7"/>
                <c:pt idx="0" c:formatCode="General">
                  <c:v>4.3</c:v>
                </c:pt>
                <c:pt idx="1" c:formatCode="General">
                  <c:v>2.5</c:v>
                </c:pt>
                <c:pt idx="2" c:formatCode="General">
                  <c:v>3.5</c:v>
                </c:pt>
                <c:pt idx="3" c:formatCode="General">
                  <c:v>4.5</c:v>
                </c:pt>
                <c:pt idx="4" c:formatCode="General">
                  <c:v>5.5</c:v>
                </c:pt>
                <c:pt idx="5" c:formatCode="General">
                  <c:v>4.5</c:v>
                </c:pt>
                <c:pt idx="6" c:formatCode="General">
                  <c:v>3.5</c:v>
                </c:pt>
              </c:numCache>
            </c:numRef>
          </c:val>
        </c:ser>
        <c:ser>
          <c:idx val="1"/>
          <c:order val="1"/>
          <c:tx>
            <c:strRef>
              <c:f>Sheet1!$C$1</c:f>
              <c:strCache>
                <c:ptCount val="1"/>
                <c:pt idx="0">
                  <c:v>系列 2</c:v>
                </c:pt>
              </c:strCache>
            </c:strRef>
          </c:tx>
          <c:spPr>
            <a:solidFill>
              <a:schemeClr val="accent2"/>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 7</c:v>
                </c:pt>
              </c:strCache>
            </c:strRef>
          </c:cat>
          <c:val>
            <c:numRef>
              <c:f>Sheet1!$C$2:$C$8</c:f>
              <c:numCache>
                <c:formatCode>General</c:formatCode>
                <c:ptCount val="7"/>
                <c:pt idx="0" c:formatCode="General">
                  <c:v>2.4</c:v>
                </c:pt>
                <c:pt idx="1" c:formatCode="General">
                  <c:v>4.4</c:v>
                </c:pt>
                <c:pt idx="2" c:formatCode="General">
                  <c:v>1.8</c:v>
                </c:pt>
                <c:pt idx="3" c:formatCode="General">
                  <c:v>2.8</c:v>
                </c:pt>
                <c:pt idx="4" c:formatCode="General">
                  <c:v>2.8</c:v>
                </c:pt>
                <c:pt idx="5" c:formatCode="General">
                  <c:v>2.1</c:v>
                </c:pt>
                <c:pt idx="6" c:formatCode="General">
                  <c:v>0.8</c:v>
                </c:pt>
              </c:numCache>
            </c:numRef>
          </c:val>
        </c:ser>
        <c:ser>
          <c:idx val="2"/>
          <c:order val="2"/>
          <c:tx>
            <c:strRef>
              <c:f>Sheet1!$D$1</c:f>
              <c:strCache>
                <c:ptCount val="1"/>
                <c:pt idx="0">
                  <c:v>系列 3</c:v>
                </c:pt>
              </c:strCache>
            </c:strRef>
          </c:tx>
          <c:spPr>
            <a:solidFill>
              <a:schemeClr val="accent3"/>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 7</c:v>
                </c:pt>
              </c:strCache>
            </c:strRef>
          </c:cat>
          <c:val>
            <c:numRef>
              <c:f>Sheet1!$D$2:$D$8</c:f>
              <c:numCache>
                <c:formatCode>General</c:formatCode>
                <c:ptCount val="7"/>
                <c:pt idx="0" c:formatCode="General">
                  <c:v>2</c:v>
                </c:pt>
                <c:pt idx="1" c:formatCode="General">
                  <c:v>2</c:v>
                </c:pt>
                <c:pt idx="2" c:formatCode="General">
                  <c:v>3</c:v>
                </c:pt>
                <c:pt idx="3" c:formatCode="General">
                  <c:v>5</c:v>
                </c:pt>
                <c:pt idx="4" c:formatCode="General">
                  <c:v>4</c:v>
                </c:pt>
                <c:pt idx="5" c:formatCode="General">
                  <c:v>5</c:v>
                </c:pt>
                <c:pt idx="6" c:formatCode="General">
                  <c:v>2</c:v>
                </c:pt>
              </c:numCache>
            </c:numRef>
          </c:val>
        </c:ser>
        <c:dLbls>
          <c:dLblPos val="ctr"/>
          <c:showLegendKey val="0"/>
          <c:showVal val="0"/>
          <c:showCatName val="0"/>
          <c:showSerName val="0"/>
          <c:showPercent val="0"/>
          <c:showBubbleSize val="0"/>
        </c:dLbls>
        <c:gapWidth val="150"/>
        <c:overlap val="100"/>
        <c:axId val="307182976"/>
        <c:axId val="307209344"/>
      </c:barChart>
      <c:catAx>
        <c:axId val="307182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crossAx val="307209344"/>
        <c:crosses val="autoZero"/>
        <c:auto val="1"/>
        <c:lblAlgn val="ctr"/>
        <c:lblOffset val="100"/>
        <c:tickMarkSkip val="1"/>
        <c:noMultiLvlLbl val="0"/>
      </c:catAx>
      <c:valAx>
        <c:axId val="307209344"/>
        <c:scaling>
          <c:orientation val="minMax"/>
        </c:scaling>
        <c:delete val="0"/>
        <c:axPos val="l"/>
        <c:majorGridlines>
          <c:spPr>
            <a:noFill/>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crossAx val="307182976"/>
        <c:crosses val="autoZero"/>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7EAA9C-0EFE-48D2-89F0-E0B53396F1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B46F50-22E2-49EB-9DEB-6941CDC95B3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welcome">
    <p:bg>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336800" y="319964"/>
            <a:ext cx="7518400" cy="471365"/>
          </a:xfrm>
          <a:prstGeom prst="rect">
            <a:avLst/>
          </a:prstGeom>
        </p:spPr>
        <p:txBody>
          <a:bodyPr wrap="none" lIns="0" tIns="0" rIns="0" bIns="0" anchor="ctr">
            <a:noAutofit/>
          </a:bodyPr>
          <a:lstStyle>
            <a:lvl1pPr algn="ctr">
              <a:defRPr sz="2400" b="1" i="0" baseline="0">
                <a:solidFill>
                  <a:schemeClr val="tx1">
                    <a:lumMod val="50000"/>
                    <a:lumOff val="50000"/>
                  </a:schemeClr>
                </a:solidFill>
                <a:latin typeface="+mn-lt"/>
              </a:defRPr>
            </a:lvl1pPr>
          </a:lstStyle>
          <a:p>
            <a:r>
              <a:rPr lang="en-US" dirty="0" smtClean="0"/>
              <a:t>Click To Edit Master Title Style</a:t>
            </a:r>
            <a:endParaRPr lang="en-US" dirty="0"/>
          </a:p>
        </p:txBody>
      </p:sp>
      <p:sp>
        <p:nvSpPr>
          <p:cNvPr id="11" name="Text Placeholder 3"/>
          <p:cNvSpPr>
            <a:spLocks noGrp="1"/>
          </p:cNvSpPr>
          <p:nvPr>
            <p:ph type="body" sz="half" idx="2" hasCustomPrompt="1"/>
          </p:nvPr>
        </p:nvSpPr>
        <p:spPr>
          <a:xfrm>
            <a:off x="3352800" y="789284"/>
            <a:ext cx="5486400" cy="267661"/>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p>
        </p:txBody>
      </p:sp>
      <p:sp>
        <p:nvSpPr>
          <p:cNvPr id="14" name="Picture Placeholder 7"/>
          <p:cNvSpPr>
            <a:spLocks noGrp="1"/>
          </p:cNvSpPr>
          <p:nvPr>
            <p:ph type="pic" sz="quarter" idx="10" hasCustomPrompt="1"/>
          </p:nvPr>
        </p:nvSpPr>
        <p:spPr>
          <a:xfrm>
            <a:off x="1443616" y="2602802"/>
            <a:ext cx="2743200" cy="2742380"/>
          </a:xfrm>
          <a:prstGeom prst="ellipse">
            <a:avLst/>
          </a:prstGeom>
          <a:ln w="28575">
            <a:solidFill>
              <a:schemeClr val="accent1">
                <a:lumMod val="75000"/>
              </a:schemeClr>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543A34B-7DAB-45F2-8E91-34BE566FD9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3878E5-5065-41F6-9FDB-3A16E7085C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3A34B-7DAB-45F2-8E91-34BE566FD9F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3878E5-5065-41F6-9FDB-3A16E7085C1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华文行楷" charset="0"/>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microsoft.com/office/2007/relationships/hdphoto" Target="../media/hdphoto1.wdp"/><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3.png"/><Relationship Id="rId4" Type="http://schemas.microsoft.com/office/2007/relationships/hdphoto" Target="../media/hdphoto2.wdp"/><Relationship Id="rId3" Type="http://schemas.openxmlformats.org/officeDocument/2006/relationships/image" Target="../media/image12.png"/><Relationship Id="rId2" Type="http://schemas.openxmlformats.org/officeDocument/2006/relationships/image" Target="../media/image8.jpe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03033" y="2450690"/>
            <a:ext cx="8814619" cy="440731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3" name="文本框 2"/>
          <p:cNvSpPr txBox="1"/>
          <p:nvPr/>
        </p:nvSpPr>
        <p:spPr>
          <a:xfrm>
            <a:off x="4217171" y="1565820"/>
            <a:ext cx="1107996" cy="3170099"/>
          </a:xfrm>
          <a:prstGeom prst="rect">
            <a:avLst/>
          </a:prstGeom>
          <a:noFill/>
        </p:spPr>
        <p:txBody>
          <a:bodyPr vert="eaVert" wrap="none" rtlCol="0">
            <a:spAutoFit/>
          </a:bodyPr>
          <a:lstStyle/>
          <a:p>
            <a:r>
              <a:rPr lang="zh-CN" altLang="en-US" sz="6000" dirty="0" smtClean="0">
                <a:solidFill>
                  <a:schemeClr val="tx2">
                    <a:lumMod val="50000"/>
                  </a:schemeClr>
                </a:solidFill>
                <a:latin typeface="华文行楷" charset="0"/>
                <a:ea typeface="华文行楷" charset="0"/>
              </a:rPr>
              <a:t>三生三世</a:t>
            </a:r>
            <a:endParaRPr lang="zh-CN" altLang="en-US" sz="6000" dirty="0">
              <a:solidFill>
                <a:schemeClr val="tx2">
                  <a:lumMod val="50000"/>
                </a:schemeClr>
              </a:solidFill>
              <a:latin typeface="华文行楷" charset="0"/>
              <a:ea typeface="华文行楷" charset="0"/>
            </a:endParaRPr>
          </a:p>
        </p:txBody>
      </p:sp>
      <p:sp>
        <p:nvSpPr>
          <p:cNvPr id="10" name="文本框 9"/>
          <p:cNvSpPr txBox="1"/>
          <p:nvPr/>
        </p:nvSpPr>
        <p:spPr>
          <a:xfrm>
            <a:off x="5031309" y="2212229"/>
            <a:ext cx="1107996" cy="2400657"/>
          </a:xfrm>
          <a:prstGeom prst="rect">
            <a:avLst/>
          </a:prstGeom>
          <a:noFill/>
        </p:spPr>
        <p:txBody>
          <a:bodyPr vert="eaVert" wrap="none" rtlCol="0">
            <a:spAutoFit/>
          </a:bodyPr>
          <a:lstStyle/>
          <a:p>
            <a:r>
              <a:rPr lang="zh-CN" altLang="en-US" sz="6000" dirty="0">
                <a:solidFill>
                  <a:schemeClr val="tx2">
                    <a:lumMod val="50000"/>
                  </a:schemeClr>
                </a:solidFill>
                <a:latin typeface="华文行楷" charset="0"/>
                <a:ea typeface="华文行楷" charset="0"/>
              </a:rPr>
              <a:t>十里</a:t>
            </a:r>
            <a:r>
              <a:rPr lang="zh-CN" altLang="en-US" sz="6000" dirty="0" smtClean="0">
                <a:solidFill>
                  <a:schemeClr val="tx2">
                    <a:lumMod val="50000"/>
                  </a:schemeClr>
                </a:solidFill>
                <a:latin typeface="华文行楷" charset="0"/>
                <a:ea typeface="华文行楷" charset="0"/>
              </a:rPr>
              <a:t>桃</a:t>
            </a:r>
            <a:endParaRPr lang="zh-CN" altLang="en-US" sz="6000" dirty="0">
              <a:solidFill>
                <a:schemeClr val="tx2">
                  <a:lumMod val="50000"/>
                </a:schemeClr>
              </a:solidFill>
              <a:latin typeface="华文行楷" charset="0"/>
              <a:ea typeface="华文行楷" charset="0"/>
            </a:endParaRPr>
          </a:p>
        </p:txBody>
      </p:sp>
      <p:sp>
        <p:nvSpPr>
          <p:cNvPr id="11" name="文本框 10"/>
          <p:cNvSpPr txBox="1"/>
          <p:nvPr/>
        </p:nvSpPr>
        <p:spPr>
          <a:xfrm>
            <a:off x="4431145" y="4513649"/>
            <a:ext cx="2308324" cy="1862048"/>
          </a:xfrm>
          <a:prstGeom prst="rect">
            <a:avLst/>
          </a:prstGeom>
          <a:noFill/>
        </p:spPr>
        <p:txBody>
          <a:bodyPr vert="eaVert" wrap="none" rtlCol="0">
            <a:spAutoFit/>
          </a:bodyPr>
          <a:lstStyle/>
          <a:p>
            <a:r>
              <a:rPr lang="zh-CN" altLang="en-US" sz="13800">
                <a:solidFill>
                  <a:schemeClr val="tx2">
                    <a:lumMod val="50000"/>
                  </a:schemeClr>
                </a:solidFill>
                <a:latin typeface="华文行楷" charset="0"/>
                <a:ea typeface="华文行楷" charset="0"/>
              </a:rPr>
              <a:t>花</a:t>
            </a:r>
          </a:p>
        </p:txBody>
      </p:sp>
      <p:pic>
        <p:nvPicPr>
          <p:cNvPr id="7" name="图片 6"/>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874271" y="3934140"/>
            <a:ext cx="5135780" cy="24060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8000">
        <p:fade/>
      </p:transition>
    </mc:Choice>
    <mc:Fallback>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50"/>
                                        <p:tgtEl>
                                          <p:spTgt spid="7"/>
                                        </p:tgtEl>
                                        <p:attrNameLst>
                                          <p:attrName>ppt_x</p:attrName>
                                        </p:attrNameLst>
                                      </p:cBhvr>
                                      <p:tavLst>
                                        <p:tav tm="0">
                                          <p:val>
                                            <p:strVal val="#ppt_x+#ppt_w*1.125000"/>
                                          </p:val>
                                        </p:tav>
                                        <p:tav tm="100000">
                                          <p:val>
                                            <p:strVal val="#ppt_x"/>
                                          </p:val>
                                        </p:tav>
                                      </p:tavLst>
                                    </p:anim>
                                    <p:animEffect transition="in" filter="wipe(left)">
                                      <p:cBhvr>
                                        <p:cTn id="15" dur="1050"/>
                                        <p:tgtEl>
                                          <p:spTgt spid="7"/>
                                        </p:tgtEl>
                                      </p:cBhvr>
                                    </p:animEffect>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53" presetClass="exit" presetSubtype="32" fill="hold" nodeType="withEffect">
                                  <p:stCondLst>
                                    <p:cond delay="1500"/>
                                  </p:stCondLst>
                                  <p:childTnLst>
                                    <p:anim calcmode="lin" valueType="num">
                                      <p:cBhvr>
                                        <p:cTn id="28" dur="900"/>
                                        <p:tgtEl>
                                          <p:spTgt spid="7"/>
                                        </p:tgtEl>
                                        <p:attrNameLst>
                                          <p:attrName>ppt_w</p:attrName>
                                        </p:attrNameLst>
                                      </p:cBhvr>
                                      <p:tavLst>
                                        <p:tav tm="0">
                                          <p:val>
                                            <p:strVal val="ppt_w"/>
                                          </p:val>
                                        </p:tav>
                                        <p:tav tm="100000">
                                          <p:val>
                                            <p:fltVal val="0"/>
                                          </p:val>
                                        </p:tav>
                                      </p:tavLst>
                                    </p:anim>
                                    <p:anim calcmode="lin" valueType="num">
                                      <p:cBhvr>
                                        <p:cTn id="29" dur="900"/>
                                        <p:tgtEl>
                                          <p:spTgt spid="7"/>
                                        </p:tgtEl>
                                        <p:attrNameLst>
                                          <p:attrName>ppt_h</p:attrName>
                                        </p:attrNameLst>
                                      </p:cBhvr>
                                      <p:tavLst>
                                        <p:tav tm="0">
                                          <p:val>
                                            <p:strVal val="ppt_h"/>
                                          </p:val>
                                        </p:tav>
                                        <p:tav tm="100000">
                                          <p:val>
                                            <p:fltVal val="0"/>
                                          </p:val>
                                        </p:tav>
                                      </p:tavLst>
                                    </p:anim>
                                    <p:animEffect transition="out" filter="fade">
                                      <p:cBhvr>
                                        <p:cTn id="30" dur="900"/>
                                        <p:tgtEl>
                                          <p:spTgt spid="7"/>
                                        </p:tgtEl>
                                      </p:cBhvr>
                                    </p:animEffect>
                                    <p:set>
                                      <p:cBhvr>
                                        <p:cTn id="31" dur="1" fill="hold">
                                          <p:stCondLst>
                                            <p:cond delay="899"/>
                                          </p:stCondLst>
                                        </p:cTn>
                                        <p:tgtEl>
                                          <p:spTgt spid="7"/>
                                        </p:tgtEl>
                                        <p:attrNameLst>
                                          <p:attrName>style.visibility</p:attrName>
                                        </p:attrNameLst>
                                      </p:cBhvr>
                                      <p:to>
                                        <p:strVal val="hidden"/>
                                      </p:to>
                                    </p:set>
                                  </p:childTnLst>
                                </p:cTn>
                              </p:par>
                              <p:par>
                                <p:cTn id="32" presetID="9" presetClass="entr" presetSubtype="0" fill="hold" grpId="0" nodeType="withEffect">
                                  <p:stCondLst>
                                    <p:cond delay="175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6"/>
          <p:cNvSpPr/>
          <p:nvPr/>
        </p:nvSpPr>
        <p:spPr bwMode="auto">
          <a:xfrm>
            <a:off x="5838032" y="1751498"/>
            <a:ext cx="2845594" cy="2845594"/>
          </a:xfrm>
          <a:custGeom>
            <a:avLst/>
            <a:gdLst>
              <a:gd name="T0" fmla="*/ 2845449 w 19679"/>
              <a:gd name="T1" fmla="*/ 3123371 h 19679"/>
              <a:gd name="T2" fmla="*/ 2845449 w 19679"/>
              <a:gd name="T3" fmla="*/ 3123371 h 19679"/>
              <a:gd name="T4" fmla="*/ 2845449 w 19679"/>
              <a:gd name="T5" fmla="*/ 3123371 h 19679"/>
              <a:gd name="T6" fmla="*/ 2845449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0" name="AutoShape 7"/>
          <p:cNvSpPr/>
          <p:nvPr/>
        </p:nvSpPr>
        <p:spPr bwMode="auto">
          <a:xfrm>
            <a:off x="6888163" y="2287279"/>
            <a:ext cx="714375" cy="595313"/>
          </a:xfrm>
          <a:custGeom>
            <a:avLst/>
            <a:gdLst>
              <a:gd name="T0" fmla="*/ 714375 w 21600"/>
              <a:gd name="T1" fmla="*/ 595313 h 21600"/>
              <a:gd name="T2" fmla="*/ 714375 w 21600"/>
              <a:gd name="T3" fmla="*/ 595313 h 21600"/>
              <a:gd name="T4" fmla="*/ 714375 w 21600"/>
              <a:gd name="T5" fmla="*/ 595313 h 21600"/>
              <a:gd name="T6" fmla="*/ 714375 w 21600"/>
              <a:gd name="T7" fmla="*/ 5953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1" name="AutoShape 8"/>
          <p:cNvSpPr/>
          <p:nvPr/>
        </p:nvSpPr>
        <p:spPr bwMode="auto">
          <a:xfrm>
            <a:off x="1123157" y="1751498"/>
            <a:ext cx="2844800" cy="2845594"/>
          </a:xfrm>
          <a:custGeom>
            <a:avLst/>
            <a:gdLst>
              <a:gd name="T0" fmla="*/ 2844655 w 19679"/>
              <a:gd name="T1" fmla="*/ 3123371 h 19679"/>
              <a:gd name="T2" fmla="*/ 2844655 w 19679"/>
              <a:gd name="T3" fmla="*/ 3123371 h 19679"/>
              <a:gd name="T4" fmla="*/ 2844655 w 19679"/>
              <a:gd name="T5" fmla="*/ 3123371 h 19679"/>
              <a:gd name="T6" fmla="*/ 2844655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2" name="AutoShape 9"/>
          <p:cNvSpPr/>
          <p:nvPr/>
        </p:nvSpPr>
        <p:spPr bwMode="auto">
          <a:xfrm>
            <a:off x="2201069" y="2288866"/>
            <a:ext cx="714375" cy="715169"/>
          </a:xfrm>
          <a:custGeom>
            <a:avLst/>
            <a:gdLst>
              <a:gd name="T0" fmla="*/ 714375 w 21600"/>
              <a:gd name="T1" fmla="*/ 715169 h 21600"/>
              <a:gd name="T2" fmla="*/ 714375 w 21600"/>
              <a:gd name="T3" fmla="*/ 715169 h 21600"/>
              <a:gd name="T4" fmla="*/ 714375 w 21600"/>
              <a:gd name="T5" fmla="*/ 715169 h 21600"/>
              <a:gd name="T6" fmla="*/ 714375 w 21600"/>
              <a:gd name="T7" fmla="*/ 7151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3" name="AutoShape 10"/>
          <p:cNvSpPr/>
          <p:nvPr/>
        </p:nvSpPr>
        <p:spPr bwMode="auto">
          <a:xfrm>
            <a:off x="8242300" y="1751498"/>
            <a:ext cx="2844800" cy="2845594"/>
          </a:xfrm>
          <a:custGeom>
            <a:avLst/>
            <a:gdLst>
              <a:gd name="T0" fmla="*/ 2844655 w 19679"/>
              <a:gd name="T1" fmla="*/ 3123371 h 19679"/>
              <a:gd name="T2" fmla="*/ 2844655 w 19679"/>
              <a:gd name="T3" fmla="*/ 3123371 h 19679"/>
              <a:gd name="T4" fmla="*/ 2844655 w 19679"/>
              <a:gd name="T5" fmla="*/ 3123371 h 19679"/>
              <a:gd name="T6" fmla="*/ 2844655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6">
              <a:alpha val="79999"/>
            </a:schemeClr>
          </a:solidFill>
          <a:ln>
            <a:noFill/>
          </a:ln>
          <a:effec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4" name="AutoShape 11"/>
          <p:cNvSpPr/>
          <p:nvPr/>
        </p:nvSpPr>
        <p:spPr bwMode="auto">
          <a:xfrm>
            <a:off x="9313069" y="2287279"/>
            <a:ext cx="714375" cy="596107"/>
          </a:xfrm>
          <a:custGeom>
            <a:avLst/>
            <a:gdLst>
              <a:gd name="T0" fmla="*/ 714375 w 21600"/>
              <a:gd name="T1" fmla="*/ 596079 h 21579"/>
              <a:gd name="T2" fmla="*/ 714375 w 21600"/>
              <a:gd name="T3" fmla="*/ 596079 h 21579"/>
              <a:gd name="T4" fmla="*/ 714375 w 21600"/>
              <a:gd name="T5" fmla="*/ 596079 h 21579"/>
              <a:gd name="T6" fmla="*/ 714375 w 21600"/>
              <a:gd name="T7" fmla="*/ 596079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5"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5" name="AutoShape 12"/>
          <p:cNvSpPr/>
          <p:nvPr/>
        </p:nvSpPr>
        <p:spPr bwMode="auto">
          <a:xfrm>
            <a:off x="3427413" y="1751498"/>
            <a:ext cx="2844800" cy="2845594"/>
          </a:xfrm>
          <a:custGeom>
            <a:avLst/>
            <a:gdLst>
              <a:gd name="T0" fmla="*/ 2844655 w 19679"/>
              <a:gd name="T1" fmla="*/ 3123371 h 19679"/>
              <a:gd name="T2" fmla="*/ 2844655 w 19679"/>
              <a:gd name="T3" fmla="*/ 3123371 h 19679"/>
              <a:gd name="T4" fmla="*/ 2844655 w 19679"/>
              <a:gd name="T5" fmla="*/ 3123371 h 19679"/>
              <a:gd name="T6" fmla="*/ 2844655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6">
              <a:alpha val="79999"/>
            </a:schemeClr>
          </a:solidFill>
          <a:ln>
            <a:noFill/>
          </a:ln>
          <a:effec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6" name="AutoShape 13"/>
          <p:cNvSpPr/>
          <p:nvPr/>
        </p:nvSpPr>
        <p:spPr bwMode="auto">
          <a:xfrm>
            <a:off x="4500563" y="2230129"/>
            <a:ext cx="711200" cy="711994"/>
          </a:xfrm>
          <a:custGeom>
            <a:avLst/>
            <a:gdLst>
              <a:gd name="T0" fmla="*/ 711200 w 21600"/>
              <a:gd name="T1" fmla="*/ 711994 h 21600"/>
              <a:gd name="T2" fmla="*/ 711200 w 21600"/>
              <a:gd name="T3" fmla="*/ 711994 h 21600"/>
              <a:gd name="T4" fmla="*/ 711200 w 21600"/>
              <a:gd name="T5" fmla="*/ 711994 h 21600"/>
              <a:gd name="T6" fmla="*/ 711200 w 21600"/>
              <a:gd name="T7" fmla="*/ 7119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7" name="AutoShape 14"/>
          <p:cNvSpPr/>
          <p:nvPr/>
        </p:nvSpPr>
        <p:spPr bwMode="auto">
          <a:xfrm>
            <a:off x="163830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F7F7F7"/>
                </a:solidFill>
                <a:latin typeface="Lato" charset="0"/>
                <a:cs typeface="Lato" charset="0"/>
                <a:sym typeface="Lato" charset="0"/>
              </a:rPr>
              <a:t>Lorem ipsum dolor sit amet, consectetur adipiscing elit. Integer mollis vehicula ligula ut faucibus. Curabitur vestibulum consequat urna et vehicula. </a:t>
            </a:r>
            <a:endParaRPr lang="es-ES" sz="2900">
              <a:solidFill>
                <a:srgbClr val="000000"/>
              </a:solidFill>
              <a:sym typeface="Gill Sans" charset="0"/>
            </a:endParaRPr>
          </a:p>
        </p:txBody>
      </p:sp>
      <p:sp>
        <p:nvSpPr>
          <p:cNvPr id="38" name="AutoShape 15"/>
          <p:cNvSpPr/>
          <p:nvPr/>
        </p:nvSpPr>
        <p:spPr bwMode="auto">
          <a:xfrm>
            <a:off x="145415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39" name="AutoShape 16"/>
          <p:cNvSpPr/>
          <p:nvPr/>
        </p:nvSpPr>
        <p:spPr bwMode="auto">
          <a:xfrm>
            <a:off x="391795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latin typeface="Lato" charset="0"/>
                <a:cs typeface="Lato" charset="0"/>
                <a:sym typeface="Lato" charset="0"/>
              </a:rPr>
              <a:t>Lorem ipsum dolor sit amet, consectetur adipiscing elit. Integer mollis vehicula ligula ut faucibus. Curabitur vestibulum consequat urna et vehicula. </a:t>
            </a:r>
            <a:endParaRPr lang="es-ES" sz="2900">
              <a:sym typeface="Gill Sans" charset="0"/>
            </a:endParaRPr>
          </a:p>
        </p:txBody>
      </p:sp>
      <p:sp>
        <p:nvSpPr>
          <p:cNvPr id="40" name="AutoShape 17"/>
          <p:cNvSpPr/>
          <p:nvPr/>
        </p:nvSpPr>
        <p:spPr bwMode="auto">
          <a:xfrm>
            <a:off x="373380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1" name="AutoShape 18"/>
          <p:cNvSpPr/>
          <p:nvPr/>
        </p:nvSpPr>
        <p:spPr bwMode="auto">
          <a:xfrm>
            <a:off x="632460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F7F7F7"/>
                </a:solidFill>
                <a:latin typeface="Lato" charset="0"/>
                <a:cs typeface="Lato" charset="0"/>
                <a:sym typeface="Lato" charset="0"/>
              </a:rPr>
              <a:t>Lorem ipsum dolor sit amet, consectetur adipiscing elit. Integer mollis vehicula ligula ut faucibus. Curabitur vestibulum consequat urna et vehicula. </a:t>
            </a:r>
            <a:endParaRPr lang="es-ES" sz="2900">
              <a:solidFill>
                <a:srgbClr val="000000"/>
              </a:solidFill>
              <a:sym typeface="Gill Sans" charset="0"/>
            </a:endParaRPr>
          </a:p>
        </p:txBody>
      </p:sp>
      <p:sp>
        <p:nvSpPr>
          <p:cNvPr id="42" name="AutoShape 19"/>
          <p:cNvSpPr/>
          <p:nvPr/>
        </p:nvSpPr>
        <p:spPr bwMode="auto">
          <a:xfrm>
            <a:off x="614045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3" name="AutoShape 20"/>
          <p:cNvSpPr/>
          <p:nvPr/>
        </p:nvSpPr>
        <p:spPr bwMode="auto">
          <a:xfrm>
            <a:off x="871220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latin typeface="Lato" charset="0"/>
                <a:cs typeface="Lato" charset="0"/>
                <a:sym typeface="Lato" charset="0"/>
              </a:rPr>
              <a:t>Lorem ipsum dolor sit amet, consectetur adipiscing elit. Integer mollis vehicula ligula ut faucibus. Curabitur vestibulum consequat urna et vehicula. </a:t>
            </a:r>
            <a:endParaRPr lang="es-ES" sz="2900">
              <a:sym typeface="Gill Sans" charset="0"/>
            </a:endParaRPr>
          </a:p>
        </p:txBody>
      </p:sp>
      <p:sp>
        <p:nvSpPr>
          <p:cNvPr id="44" name="AutoShape 21"/>
          <p:cNvSpPr/>
          <p:nvPr/>
        </p:nvSpPr>
        <p:spPr bwMode="auto">
          <a:xfrm>
            <a:off x="852805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5" name="AutoShape 2"/>
          <p:cNvSpPr/>
          <p:nvPr/>
        </p:nvSpPr>
        <p:spPr bwMode="auto">
          <a:xfrm>
            <a:off x="1130300" y="4900556"/>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5800">
                <a:solidFill>
                  <a:srgbClr val="000000"/>
                </a:solidFill>
                <a:latin typeface="Gill Sans" charset="0"/>
                <a:ea typeface="MS PGothic" pitchFamily="34" charset="-128"/>
                <a:sym typeface="Gill Sans" charset="0"/>
              </a:defRPr>
            </a:lvl1pPr>
            <a:lvl2pPr marL="742950" indent="-285750" defTabSz="647700" eaLnBrk="0">
              <a:defRPr sz="5800">
                <a:solidFill>
                  <a:srgbClr val="000000"/>
                </a:solidFill>
                <a:latin typeface="Gill Sans" charset="0"/>
                <a:ea typeface="MS PGothic" pitchFamily="34" charset="-128"/>
                <a:sym typeface="Gill Sans" charset="0"/>
              </a:defRPr>
            </a:lvl2pPr>
            <a:lvl3pPr marL="1143000" indent="-228600" defTabSz="647700" eaLnBrk="0">
              <a:defRPr sz="5800">
                <a:solidFill>
                  <a:srgbClr val="000000"/>
                </a:solidFill>
                <a:latin typeface="Gill Sans" charset="0"/>
                <a:ea typeface="MS PGothic" pitchFamily="34" charset="-128"/>
                <a:sym typeface="Gill Sans" charset="0"/>
              </a:defRPr>
            </a:lvl3pPr>
            <a:lvl4pPr marL="1600200" indent="-228600" defTabSz="647700" eaLnBrk="0">
              <a:defRPr sz="5800">
                <a:solidFill>
                  <a:srgbClr val="000000"/>
                </a:solidFill>
                <a:latin typeface="Gill Sans" charset="0"/>
                <a:ea typeface="MS PGothic" pitchFamily="34" charset="-128"/>
                <a:sym typeface="Gill Sans" charset="0"/>
              </a:defRPr>
            </a:lvl4pPr>
            <a:lvl5pPr marL="2057400" indent="-228600" defTabSz="647700" eaLnBrk="0">
              <a:defRPr sz="5800">
                <a:solidFill>
                  <a:srgbClr val="000000"/>
                </a:solidFill>
                <a:latin typeface="Gill Sans" charset="0"/>
                <a:ea typeface="MS PGothic" pitchFamily="34" charset="-128"/>
                <a:sym typeface="Gill Sans" charset="0"/>
              </a:defRPr>
            </a:lvl5pPr>
            <a:lvl6pPr marL="2514600" indent="-228600" algn="ctr" defTabSz="647700" eaLnBrk="0" fontAlgn="base" hangingPunct="0">
              <a:spcBef>
                <a:spcPct val="0"/>
              </a:spcBef>
              <a:spcAft>
                <a:spcPct val="0"/>
              </a:spcAft>
              <a:defRPr sz="5800">
                <a:solidFill>
                  <a:srgbClr val="000000"/>
                </a:solidFill>
                <a:latin typeface="Gill Sans" charset="0"/>
                <a:ea typeface="MS PGothic" pitchFamily="34" charset="-128"/>
                <a:sym typeface="Gill Sans" charset="0"/>
              </a:defRPr>
            </a:lvl6pPr>
            <a:lvl7pPr marL="2971800" indent="-228600" algn="ctr" defTabSz="647700" eaLnBrk="0" fontAlgn="base" hangingPunct="0">
              <a:spcBef>
                <a:spcPct val="0"/>
              </a:spcBef>
              <a:spcAft>
                <a:spcPct val="0"/>
              </a:spcAft>
              <a:defRPr sz="5800">
                <a:solidFill>
                  <a:srgbClr val="000000"/>
                </a:solidFill>
                <a:latin typeface="Gill Sans" charset="0"/>
                <a:ea typeface="MS PGothic" pitchFamily="34" charset="-128"/>
                <a:sym typeface="Gill Sans" charset="0"/>
              </a:defRPr>
            </a:lvl7pPr>
            <a:lvl8pPr marL="3429000" indent="-228600" algn="ctr" defTabSz="647700" eaLnBrk="0" fontAlgn="base" hangingPunct="0">
              <a:spcBef>
                <a:spcPct val="0"/>
              </a:spcBef>
              <a:spcAft>
                <a:spcPct val="0"/>
              </a:spcAft>
              <a:defRPr sz="5800">
                <a:solidFill>
                  <a:srgbClr val="000000"/>
                </a:solidFill>
                <a:latin typeface="Gill Sans" charset="0"/>
                <a:ea typeface="MS PGothic" pitchFamily="34" charset="-128"/>
                <a:sym typeface="Gill Sans" charset="0"/>
              </a:defRPr>
            </a:lvl8pPr>
            <a:lvl9pPr marL="3886200" indent="-228600" algn="ctr" defTabSz="647700" eaLnBrk="0" fontAlgn="base" hangingPunct="0">
              <a:spcBef>
                <a:spcPct val="0"/>
              </a:spcBef>
              <a:spcAft>
                <a:spcPct val="0"/>
              </a:spcAft>
              <a:defRPr sz="5800">
                <a:solidFill>
                  <a:srgbClr val="000000"/>
                </a:solidFill>
                <a:latin typeface="Gill Sans" charset="0"/>
                <a:ea typeface="MS PGothic" pitchFamily="34" charset="-128"/>
                <a:sym typeface="Gill Sans" charset="0"/>
              </a:defRPr>
            </a:lvl9pPr>
          </a:lstStyle>
          <a:p>
            <a:pPr algn="just" eaLnBrk="1" fontAlgn="base" hangingPunct="0">
              <a:lnSpc>
                <a:spcPct val="120000"/>
              </a:lnSpc>
              <a:spcBef>
                <a:spcPts val="850"/>
              </a:spcBef>
              <a:spcAft>
                <a:spcPct val="0"/>
              </a:spcAft>
            </a:pPr>
            <a:r>
              <a:rPr lang="es-ES" altLang="zh-CN" sz="900">
                <a:solidFill>
                  <a:srgbClr val="838383"/>
                </a:solidFill>
                <a:latin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900"/>
          </a:p>
        </p:txBody>
      </p:sp>
      <p:sp>
        <p:nvSpPr>
          <p:cNvPr id="47" name="AutoShape 5"/>
          <p:cNvSpPr/>
          <p:nvPr/>
        </p:nvSpPr>
        <p:spPr bwMode="auto">
          <a:xfrm>
            <a:off x="1733550" y="1352550"/>
            <a:ext cx="88963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8" name="椭圆 4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贰</a:t>
            </a:r>
            <a:endParaRPr lang="zh-CN" altLang="en-US">
              <a:latin typeface="华文行楷" charset="0"/>
              <a:ea typeface="华文行楷" charset="0"/>
            </a:endParaRPr>
          </a:p>
        </p:txBody>
      </p:sp>
      <p:sp>
        <p:nvSpPr>
          <p:cNvPr id="49" name="文本框 48"/>
          <p:cNvSpPr txBox="1"/>
          <p:nvPr/>
        </p:nvSpPr>
        <p:spPr>
          <a:xfrm>
            <a:off x="648292" y="223520"/>
            <a:ext cx="2031325" cy="461665"/>
          </a:xfrm>
          <a:prstGeom prst="rect">
            <a:avLst/>
          </a:prstGeom>
          <a:noFill/>
        </p:spPr>
        <p:txBody>
          <a:bodyPr wrap="none" rtlCol="0">
            <a:spAutoFit/>
          </a:bodyPr>
          <a:lstStyle/>
          <a:p>
            <a:r>
              <a:rPr lang="zh-CN" altLang="en-US" sz="2400" dirty="0" smtClean="0">
                <a:latin typeface="华文行楷" charset="0"/>
                <a:ea typeface="华文行楷" charset="0"/>
              </a:rPr>
              <a:t>单击输入标题</a:t>
            </a:r>
            <a:endParaRPr lang="zh-CN" altLang="en-US" sz="2400" dirty="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dissolve">
                                      <p:cBhvr>
                                        <p:cTn id="7" dur="500"/>
                                        <p:tgtEl>
                                          <p:spTgt spid="37"/>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38"/>
                                        </p:tgtEl>
                                        <p:attrNameLst>
                                          <p:attrName>style.visibility</p:attrName>
                                        </p:attrNameLst>
                                      </p:cBhvr>
                                      <p:to>
                                        <p:strVal val="visible"/>
                                      </p:to>
                                    </p:set>
                                    <p:animEffect transition="in" filter="dissolve">
                                      <p:cBhvr>
                                        <p:cTn id="11" dur="500"/>
                                        <p:tgtEl>
                                          <p:spTgt spid="38"/>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dissolve">
                                      <p:cBhvr>
                                        <p:cTn id="15" dur="500"/>
                                        <p:tgtEl>
                                          <p:spTgt spid="39"/>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40"/>
                                        </p:tgtEl>
                                        <p:attrNameLst>
                                          <p:attrName>style.visibility</p:attrName>
                                        </p:attrNameLst>
                                      </p:cBhvr>
                                      <p:to>
                                        <p:strVal val="visible"/>
                                      </p:to>
                                    </p:set>
                                    <p:animEffect transition="in" filter="dissolve">
                                      <p:cBhvr>
                                        <p:cTn id="19" dur="500"/>
                                        <p:tgtEl>
                                          <p:spTgt spid="40"/>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dissolve">
                                      <p:cBhvr>
                                        <p:cTn id="23" dur="500"/>
                                        <p:tgtEl>
                                          <p:spTgt spid="41"/>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42"/>
                                        </p:tgtEl>
                                        <p:attrNameLst>
                                          <p:attrName>style.visibility</p:attrName>
                                        </p:attrNameLst>
                                      </p:cBhvr>
                                      <p:to>
                                        <p:strVal val="visible"/>
                                      </p:to>
                                    </p:set>
                                    <p:animEffect transition="in" filter="dissolve">
                                      <p:cBhvr>
                                        <p:cTn id="27" dur="500"/>
                                        <p:tgtEl>
                                          <p:spTgt spid="42"/>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dissolve">
                                      <p:cBhvr>
                                        <p:cTn id="31" dur="500"/>
                                        <p:tgtEl>
                                          <p:spTgt spid="43"/>
                                        </p:tgtEl>
                                      </p:cBhvr>
                                    </p:animEffect>
                                  </p:childTnLst>
                                </p:cTn>
                              </p:par>
                            </p:childTnLst>
                          </p:cTn>
                        </p:par>
                        <p:par>
                          <p:cTn id="32" fill="hold">
                            <p:stCondLst>
                              <p:cond delay="3500"/>
                            </p:stCondLst>
                            <p:childTnLst>
                              <p:par>
                                <p:cTn id="33" presetID="9" presetClass="entr" presetSubtype="0" fill="hold" grpId="0" nodeType="afterEffect" nodePh="1">
                                  <p:stCondLst>
                                    <p:cond delay="0"/>
                                  </p:stCondLst>
                                  <p:endCondLst>
                                    <p:cond evt="begin" delay="0">
                                      <p:tn val="33"/>
                                    </p:cond>
                                  </p:endCondLst>
                                  <p:childTnLst>
                                    <p:set>
                                      <p:cBhvr>
                                        <p:cTn id="34" dur="1" fill="hold">
                                          <p:stCondLst>
                                            <p:cond delay="0"/>
                                          </p:stCondLst>
                                        </p:cTn>
                                        <p:tgtEl>
                                          <p:spTgt spid="44"/>
                                        </p:tgtEl>
                                        <p:attrNameLst>
                                          <p:attrName>style.visibility</p:attrName>
                                        </p:attrNameLst>
                                      </p:cBhvr>
                                      <p:to>
                                        <p:strVal val="visible"/>
                                      </p:to>
                                    </p:set>
                                    <p:animEffect transition="in" filter="dissolve">
                                      <p:cBhvr>
                                        <p:cTn id="35" dur="500"/>
                                        <p:tgtEl>
                                          <p:spTgt spid="44"/>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dissolve">
                                      <p:cBhvr>
                                        <p:cTn id="39" dur="500"/>
                                        <p:tgtEl>
                                          <p:spTgt spid="29"/>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dissolve">
                                      <p:cBhvr>
                                        <p:cTn id="43" dur="500"/>
                                        <p:tgtEl>
                                          <p:spTgt spid="30"/>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dissolve">
                                      <p:cBhvr>
                                        <p:cTn id="47" dur="500"/>
                                        <p:tgtEl>
                                          <p:spTgt spid="31"/>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dissolve">
                                      <p:cBhvr>
                                        <p:cTn id="51" dur="500"/>
                                        <p:tgtEl>
                                          <p:spTgt spid="32"/>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dissolve">
                                      <p:cBhvr>
                                        <p:cTn id="55" dur="500"/>
                                        <p:tgtEl>
                                          <p:spTgt spid="33"/>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dissolve">
                                      <p:cBhvr>
                                        <p:cTn id="59" dur="500"/>
                                        <p:tgtEl>
                                          <p:spTgt spid="34"/>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dissolve">
                                      <p:cBhvr>
                                        <p:cTn id="63" dur="500"/>
                                        <p:tgtEl>
                                          <p:spTgt spid="35"/>
                                        </p:tgtEl>
                                      </p:cBhvr>
                                    </p:animEffect>
                                  </p:childTnLst>
                                </p:cTn>
                              </p:par>
                            </p:childTnLst>
                          </p:cTn>
                        </p:par>
                        <p:par>
                          <p:cTn id="64" fill="hold">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dissolve">
                                      <p:cBhvr>
                                        <p:cTn id="67" dur="500"/>
                                        <p:tgtEl>
                                          <p:spTgt spid="36"/>
                                        </p:tgtEl>
                                      </p:cBhvr>
                                    </p:animEffect>
                                  </p:childTnLst>
                                </p:cTn>
                              </p:par>
                            </p:childTnLst>
                          </p:cTn>
                        </p:par>
                        <p:par>
                          <p:cTn id="68" fill="hold">
                            <p:stCondLst>
                              <p:cond delay="8000"/>
                            </p:stCondLst>
                            <p:childTnLst>
                              <p:par>
                                <p:cTn id="69" presetID="2" presetClass="entr" presetSubtype="2"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1+#ppt_w/2"/>
                                          </p:val>
                                        </p:tav>
                                        <p:tav tm="100000">
                                          <p:val>
                                            <p:strVal val="#ppt_x"/>
                                          </p:val>
                                        </p:tav>
                                      </p:tavLst>
                                    </p:anim>
                                    <p:anim calcmode="lin" valueType="num">
                                      <p:cBhvr additive="base">
                                        <p:cTn id="72" dur="500" fill="hold"/>
                                        <p:tgtEl>
                                          <p:spTgt spid="45"/>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2" presetClass="entr" presetSubtype="2" fill="hold" grpId="0" nodeType="afterEffect" nodePh="1">
                                  <p:stCondLst>
                                    <p:cond delay="0"/>
                                  </p:stCondLst>
                                  <p:endCondLst>
                                    <p:cond evt="begin" delay="0">
                                      <p:tn val="74"/>
                                    </p:cond>
                                  </p:end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1+#ppt_w/2"/>
                                          </p:val>
                                        </p:tav>
                                        <p:tav tm="100000">
                                          <p:val>
                                            <p:strVal val="#ppt_x"/>
                                          </p:val>
                                        </p:tav>
                                      </p:tavLst>
                                    </p:anim>
                                    <p:anim calcmode="lin" valueType="num">
                                      <p:cBhvr additive="base">
                                        <p:cTn id="7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utoUpdateAnimBg="0"/>
      <p:bldP spid="4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贰</a:t>
            </a:r>
            <a:endParaRPr lang="zh-CN" altLang="en-US">
              <a:latin typeface="华文行楷" charset="0"/>
              <a:ea typeface="华文行楷" charset="0"/>
            </a:endParaRPr>
          </a:p>
        </p:txBody>
      </p:sp>
      <p:sp>
        <p:nvSpPr>
          <p:cNvPr id="21" name="文本框 20"/>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grpSp>
        <p:nvGrpSpPr>
          <p:cNvPr id="22" name="组合 21"/>
          <p:cNvGrpSpPr/>
          <p:nvPr/>
        </p:nvGrpSpPr>
        <p:grpSpPr>
          <a:xfrm>
            <a:off x="4393227" y="2326826"/>
            <a:ext cx="1252031" cy="1252031"/>
            <a:chOff x="3899000" y="1992766"/>
            <a:chExt cx="1345065" cy="1345065"/>
          </a:xfrm>
        </p:grpSpPr>
        <p:grpSp>
          <p:nvGrpSpPr>
            <p:cNvPr id="39" name="组合 38"/>
            <p:cNvGrpSpPr/>
            <p:nvPr/>
          </p:nvGrpSpPr>
          <p:grpSpPr bwMode="auto">
            <a:xfrm>
              <a:off x="3899000" y="1992766"/>
              <a:ext cx="1345065" cy="1345065"/>
              <a:chOff x="0" y="0"/>
              <a:chExt cx="2280532" cy="2280532"/>
            </a:xfrm>
          </p:grpSpPr>
          <p:sp>
            <p:nvSpPr>
              <p:cNvPr id="45" name="椭圆 11"/>
              <p:cNvSpPr>
                <a:spLocks noChangeArrowheads="1"/>
              </p:cNvSpPr>
              <p:nvPr/>
            </p:nvSpPr>
            <p:spPr bwMode="auto">
              <a:xfrm>
                <a:off x="0" y="0"/>
                <a:ext cx="2280532" cy="2280532"/>
              </a:xfrm>
              <a:prstGeom prst="ellipse">
                <a:avLst/>
              </a:prstGeom>
              <a:solidFill>
                <a:schemeClr val="accent3"/>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FFFFFF"/>
                  </a:solidFill>
                </a:endParaRPr>
              </a:p>
            </p:txBody>
          </p:sp>
          <p:sp>
            <p:nvSpPr>
              <p:cNvPr id="46" name="椭圆 12"/>
              <p:cNvSpPr>
                <a:spLocks noChangeArrowheads="1"/>
              </p:cNvSpPr>
              <p:nvPr/>
            </p:nvSpPr>
            <p:spPr bwMode="auto">
              <a:xfrm>
                <a:off x="114266" y="114266"/>
                <a:ext cx="2052000" cy="2052000"/>
              </a:xfrm>
              <a:prstGeom prst="ellipse">
                <a:avLst/>
              </a:prstGeom>
              <a:noFill/>
              <a:ln w="12700" cap="flat" cmpd="sng">
                <a:solidFill>
                  <a:schemeClr val="bg1"/>
                </a:solidFill>
                <a:prstDash val="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FFFFFF"/>
                  </a:solidFill>
                </a:endParaRPr>
              </a:p>
            </p:txBody>
          </p:sp>
        </p:grpSp>
        <p:grpSp>
          <p:nvGrpSpPr>
            <p:cNvPr id="40" name="组合 16"/>
            <p:cNvGrpSpPr/>
            <p:nvPr/>
          </p:nvGrpSpPr>
          <p:grpSpPr bwMode="auto">
            <a:xfrm>
              <a:off x="4209976" y="2346829"/>
              <a:ext cx="723113" cy="667849"/>
              <a:chOff x="0" y="0"/>
              <a:chExt cx="1225550" cy="1131888"/>
            </a:xfrm>
          </p:grpSpPr>
          <p:sp>
            <p:nvSpPr>
              <p:cNvPr id="41" name="Freeform 110"/>
              <p:cNvSpPr>
                <a:spLocks noEditPoints="1" noChangeArrowheads="1"/>
              </p:cNvSpPr>
              <p:nvPr/>
            </p:nvSpPr>
            <p:spPr bwMode="auto">
              <a:xfrm>
                <a:off x="493712" y="0"/>
                <a:ext cx="731838" cy="735013"/>
              </a:xfrm>
              <a:custGeom>
                <a:avLst/>
                <a:gdLst>
                  <a:gd name="T0" fmla="*/ 233 w 256"/>
                  <a:gd name="T1" fmla="*/ 24 h 257"/>
                  <a:gd name="T2" fmla="*/ 149 w 256"/>
                  <a:gd name="T3" fmla="*/ 24 h 257"/>
                  <a:gd name="T4" fmla="*/ 0 w 256"/>
                  <a:gd name="T5" fmla="*/ 173 h 257"/>
                  <a:gd name="T6" fmla="*/ 84 w 256"/>
                  <a:gd name="T7" fmla="*/ 257 h 257"/>
                  <a:gd name="T8" fmla="*/ 233 w 256"/>
                  <a:gd name="T9" fmla="*/ 108 h 257"/>
                  <a:gd name="T10" fmla="*/ 233 w 256"/>
                  <a:gd name="T11" fmla="*/ 24 h 257"/>
                  <a:gd name="T12" fmla="*/ 50 w 256"/>
                  <a:gd name="T13" fmla="*/ 174 h 257"/>
                  <a:gd name="T14" fmla="*/ 40 w 256"/>
                  <a:gd name="T15" fmla="*/ 164 h 257"/>
                  <a:gd name="T16" fmla="*/ 166 w 256"/>
                  <a:gd name="T17" fmla="*/ 38 h 257"/>
                  <a:gd name="T18" fmla="*/ 176 w 256"/>
                  <a:gd name="T19" fmla="*/ 38 h 257"/>
                  <a:gd name="T20" fmla="*/ 176 w 256"/>
                  <a:gd name="T21" fmla="*/ 48 h 257"/>
                  <a:gd name="T22" fmla="*/ 50 w 256"/>
                  <a:gd name="T23" fmla="*/ 174 h 257"/>
                  <a:gd name="T24" fmla="*/ 71 w 256"/>
                  <a:gd name="T25" fmla="*/ 195 h 257"/>
                  <a:gd name="T26" fmla="*/ 61 w 256"/>
                  <a:gd name="T27" fmla="*/ 185 h 257"/>
                  <a:gd name="T28" fmla="*/ 198 w 256"/>
                  <a:gd name="T29" fmla="*/ 49 h 257"/>
                  <a:gd name="T30" fmla="*/ 208 w 256"/>
                  <a:gd name="T31" fmla="*/ 49 h 257"/>
                  <a:gd name="T32" fmla="*/ 208 w 256"/>
                  <a:gd name="T33" fmla="*/ 59 h 257"/>
                  <a:gd name="T34" fmla="*/ 71 w 256"/>
                  <a:gd name="T35" fmla="*/ 195 h 257"/>
                  <a:gd name="T36" fmla="*/ 92 w 256"/>
                  <a:gd name="T37" fmla="*/ 216 h 257"/>
                  <a:gd name="T38" fmla="*/ 82 w 256"/>
                  <a:gd name="T39" fmla="*/ 206 h 257"/>
                  <a:gd name="T40" fmla="*/ 208 w 256"/>
                  <a:gd name="T41" fmla="*/ 80 h 257"/>
                  <a:gd name="T42" fmla="*/ 218 w 256"/>
                  <a:gd name="T43" fmla="*/ 80 h 257"/>
                  <a:gd name="T44" fmla="*/ 218 w 256"/>
                  <a:gd name="T45" fmla="*/ 90 h 257"/>
                  <a:gd name="T46" fmla="*/ 92 w 256"/>
                  <a:gd name="T47" fmla="*/ 216 h 2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6"/>
                  <a:gd name="T73" fmla="*/ 0 h 257"/>
                  <a:gd name="T74" fmla="*/ 256 w 256"/>
                  <a:gd name="T75" fmla="*/ 257 h 25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6" h="257">
                    <a:moveTo>
                      <a:pt x="233" y="24"/>
                    </a:moveTo>
                    <a:cubicBezTo>
                      <a:pt x="210" y="0"/>
                      <a:pt x="172" y="0"/>
                      <a:pt x="149" y="24"/>
                    </a:cubicBezTo>
                    <a:cubicBezTo>
                      <a:pt x="0" y="173"/>
                      <a:pt x="0" y="173"/>
                      <a:pt x="0" y="173"/>
                    </a:cubicBezTo>
                    <a:cubicBezTo>
                      <a:pt x="84" y="257"/>
                      <a:pt x="84" y="257"/>
                      <a:pt x="84" y="257"/>
                    </a:cubicBezTo>
                    <a:cubicBezTo>
                      <a:pt x="233" y="108"/>
                      <a:pt x="233" y="108"/>
                      <a:pt x="233" y="108"/>
                    </a:cubicBezTo>
                    <a:cubicBezTo>
                      <a:pt x="256" y="85"/>
                      <a:pt x="256" y="47"/>
                      <a:pt x="233" y="24"/>
                    </a:cubicBezTo>
                    <a:close/>
                    <a:moveTo>
                      <a:pt x="50" y="174"/>
                    </a:moveTo>
                    <a:cubicBezTo>
                      <a:pt x="40" y="164"/>
                      <a:pt x="40" y="164"/>
                      <a:pt x="40" y="164"/>
                    </a:cubicBezTo>
                    <a:cubicBezTo>
                      <a:pt x="166" y="38"/>
                      <a:pt x="166" y="38"/>
                      <a:pt x="166" y="38"/>
                    </a:cubicBezTo>
                    <a:cubicBezTo>
                      <a:pt x="169" y="36"/>
                      <a:pt x="173" y="36"/>
                      <a:pt x="176" y="38"/>
                    </a:cubicBezTo>
                    <a:cubicBezTo>
                      <a:pt x="179" y="41"/>
                      <a:pt x="179" y="46"/>
                      <a:pt x="176" y="48"/>
                    </a:cubicBezTo>
                    <a:lnTo>
                      <a:pt x="50" y="174"/>
                    </a:lnTo>
                    <a:close/>
                    <a:moveTo>
                      <a:pt x="71" y="195"/>
                    </a:moveTo>
                    <a:cubicBezTo>
                      <a:pt x="61" y="185"/>
                      <a:pt x="61" y="185"/>
                      <a:pt x="61" y="185"/>
                    </a:cubicBezTo>
                    <a:cubicBezTo>
                      <a:pt x="198" y="49"/>
                      <a:pt x="198" y="49"/>
                      <a:pt x="198" y="49"/>
                    </a:cubicBezTo>
                    <a:cubicBezTo>
                      <a:pt x="200" y="46"/>
                      <a:pt x="205" y="46"/>
                      <a:pt x="208" y="49"/>
                    </a:cubicBezTo>
                    <a:cubicBezTo>
                      <a:pt x="210" y="52"/>
                      <a:pt x="210" y="56"/>
                      <a:pt x="208" y="59"/>
                    </a:cubicBezTo>
                    <a:lnTo>
                      <a:pt x="71" y="195"/>
                    </a:lnTo>
                    <a:close/>
                    <a:moveTo>
                      <a:pt x="92" y="216"/>
                    </a:moveTo>
                    <a:cubicBezTo>
                      <a:pt x="82" y="206"/>
                      <a:pt x="82" y="206"/>
                      <a:pt x="82" y="206"/>
                    </a:cubicBezTo>
                    <a:cubicBezTo>
                      <a:pt x="208" y="80"/>
                      <a:pt x="208" y="80"/>
                      <a:pt x="208" y="80"/>
                    </a:cubicBezTo>
                    <a:cubicBezTo>
                      <a:pt x="211" y="78"/>
                      <a:pt x="215" y="78"/>
                      <a:pt x="218" y="80"/>
                    </a:cubicBezTo>
                    <a:cubicBezTo>
                      <a:pt x="221" y="83"/>
                      <a:pt x="221" y="88"/>
                      <a:pt x="218" y="90"/>
                    </a:cubicBezTo>
                    <a:lnTo>
                      <a:pt x="92" y="21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sp>
            <p:nvSpPr>
              <p:cNvPr id="42" name="Freeform 111"/>
              <p:cNvSpPr>
                <a:spLocks noChangeArrowheads="1"/>
              </p:cNvSpPr>
              <p:nvPr/>
            </p:nvSpPr>
            <p:spPr bwMode="auto">
              <a:xfrm>
                <a:off x="88900" y="627063"/>
                <a:ext cx="504825" cy="504825"/>
              </a:xfrm>
              <a:custGeom>
                <a:avLst/>
                <a:gdLst>
                  <a:gd name="T0" fmla="*/ 205 w 318"/>
                  <a:gd name="T1" fmla="*/ 190 h 318"/>
                  <a:gd name="T2" fmla="*/ 192 w 318"/>
                  <a:gd name="T3" fmla="*/ 176 h 318"/>
                  <a:gd name="T4" fmla="*/ 318 w 318"/>
                  <a:gd name="T5" fmla="*/ 50 h 318"/>
                  <a:gd name="T6" fmla="*/ 268 w 318"/>
                  <a:gd name="T7" fmla="*/ 0 h 318"/>
                  <a:gd name="T8" fmla="*/ 142 w 318"/>
                  <a:gd name="T9" fmla="*/ 126 h 318"/>
                  <a:gd name="T10" fmla="*/ 129 w 318"/>
                  <a:gd name="T11" fmla="*/ 113 h 318"/>
                  <a:gd name="T12" fmla="*/ 99 w 318"/>
                  <a:gd name="T13" fmla="*/ 127 h 318"/>
                  <a:gd name="T14" fmla="*/ 0 w 318"/>
                  <a:gd name="T15" fmla="*/ 289 h 318"/>
                  <a:gd name="T16" fmla="*/ 28 w 318"/>
                  <a:gd name="T17" fmla="*/ 318 h 318"/>
                  <a:gd name="T18" fmla="*/ 189 w 318"/>
                  <a:gd name="T19" fmla="*/ 221 h 318"/>
                  <a:gd name="T20" fmla="*/ 205 w 318"/>
                  <a:gd name="T21" fmla="*/ 190 h 3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
                  <a:gd name="T34" fmla="*/ 0 h 318"/>
                  <a:gd name="T35" fmla="*/ 318 w 318"/>
                  <a:gd name="T36" fmla="*/ 318 h 3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 h="318">
                    <a:moveTo>
                      <a:pt x="205" y="190"/>
                    </a:moveTo>
                    <a:lnTo>
                      <a:pt x="192" y="176"/>
                    </a:lnTo>
                    <a:lnTo>
                      <a:pt x="318" y="50"/>
                    </a:lnTo>
                    <a:lnTo>
                      <a:pt x="268" y="0"/>
                    </a:lnTo>
                    <a:lnTo>
                      <a:pt x="142" y="126"/>
                    </a:lnTo>
                    <a:lnTo>
                      <a:pt x="129" y="113"/>
                    </a:lnTo>
                    <a:lnTo>
                      <a:pt x="99" y="127"/>
                    </a:lnTo>
                    <a:lnTo>
                      <a:pt x="0" y="289"/>
                    </a:lnTo>
                    <a:lnTo>
                      <a:pt x="28" y="318"/>
                    </a:lnTo>
                    <a:lnTo>
                      <a:pt x="189" y="221"/>
                    </a:lnTo>
                    <a:lnTo>
                      <a:pt x="205" y="19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sp>
            <p:nvSpPr>
              <p:cNvPr id="43" name="Freeform 112"/>
              <p:cNvSpPr>
                <a:spLocks noChangeArrowheads="1"/>
              </p:cNvSpPr>
              <p:nvPr/>
            </p:nvSpPr>
            <p:spPr bwMode="auto">
              <a:xfrm>
                <a:off x="0" y="11113"/>
                <a:ext cx="539750" cy="538163"/>
              </a:xfrm>
              <a:custGeom>
                <a:avLst/>
                <a:gdLst>
                  <a:gd name="T0" fmla="*/ 94 w 189"/>
                  <a:gd name="T1" fmla="*/ 0 h 188"/>
                  <a:gd name="T2" fmla="*/ 71 w 189"/>
                  <a:gd name="T3" fmla="*/ 3 h 188"/>
                  <a:gd name="T4" fmla="*/ 73 w 189"/>
                  <a:gd name="T5" fmla="*/ 4 h 188"/>
                  <a:gd name="T6" fmla="*/ 107 w 189"/>
                  <a:gd name="T7" fmla="*/ 38 h 188"/>
                  <a:gd name="T8" fmla="*/ 107 w 189"/>
                  <a:gd name="T9" fmla="*/ 101 h 188"/>
                  <a:gd name="T10" fmla="*/ 45 w 189"/>
                  <a:gd name="T11" fmla="*/ 101 h 188"/>
                  <a:gd name="T12" fmla="*/ 11 w 189"/>
                  <a:gd name="T13" fmla="*/ 67 h 188"/>
                  <a:gd name="T14" fmla="*/ 6 w 189"/>
                  <a:gd name="T15" fmla="*/ 61 h 188"/>
                  <a:gd name="T16" fmla="*/ 0 w 189"/>
                  <a:gd name="T17" fmla="*/ 94 h 188"/>
                  <a:gd name="T18" fmla="*/ 94 w 189"/>
                  <a:gd name="T19" fmla="*/ 188 h 188"/>
                  <a:gd name="T20" fmla="*/ 189 w 189"/>
                  <a:gd name="T21" fmla="*/ 94 h 188"/>
                  <a:gd name="T22" fmla="*/ 94 w 189"/>
                  <a:gd name="T23" fmla="*/ 0 h 1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9"/>
                  <a:gd name="T37" fmla="*/ 0 h 188"/>
                  <a:gd name="T38" fmla="*/ 189 w 189"/>
                  <a:gd name="T39" fmla="*/ 188 h 1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9" h="188">
                    <a:moveTo>
                      <a:pt x="94" y="0"/>
                    </a:moveTo>
                    <a:cubicBezTo>
                      <a:pt x="86" y="0"/>
                      <a:pt x="79" y="1"/>
                      <a:pt x="71" y="3"/>
                    </a:cubicBezTo>
                    <a:cubicBezTo>
                      <a:pt x="72" y="3"/>
                      <a:pt x="73" y="4"/>
                      <a:pt x="73" y="4"/>
                    </a:cubicBezTo>
                    <a:cubicBezTo>
                      <a:pt x="107" y="38"/>
                      <a:pt x="107" y="38"/>
                      <a:pt x="107" y="38"/>
                    </a:cubicBezTo>
                    <a:cubicBezTo>
                      <a:pt x="125" y="56"/>
                      <a:pt x="125" y="84"/>
                      <a:pt x="107" y="101"/>
                    </a:cubicBezTo>
                    <a:cubicBezTo>
                      <a:pt x="90" y="118"/>
                      <a:pt x="62" y="118"/>
                      <a:pt x="45" y="101"/>
                    </a:cubicBezTo>
                    <a:cubicBezTo>
                      <a:pt x="11" y="67"/>
                      <a:pt x="11" y="67"/>
                      <a:pt x="11" y="67"/>
                    </a:cubicBezTo>
                    <a:cubicBezTo>
                      <a:pt x="9" y="65"/>
                      <a:pt x="8" y="63"/>
                      <a:pt x="6" y="61"/>
                    </a:cubicBezTo>
                    <a:cubicBezTo>
                      <a:pt x="2" y="72"/>
                      <a:pt x="0" y="82"/>
                      <a:pt x="0" y="94"/>
                    </a:cubicBezTo>
                    <a:cubicBezTo>
                      <a:pt x="0" y="146"/>
                      <a:pt x="42" y="188"/>
                      <a:pt x="94" y="188"/>
                    </a:cubicBezTo>
                    <a:cubicBezTo>
                      <a:pt x="146" y="188"/>
                      <a:pt x="189" y="146"/>
                      <a:pt x="189" y="94"/>
                    </a:cubicBezTo>
                    <a:cubicBezTo>
                      <a:pt x="189" y="42"/>
                      <a:pt x="146" y="0"/>
                      <a:pt x="94"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sp>
            <p:nvSpPr>
              <p:cNvPr id="44" name="Freeform 113"/>
              <p:cNvSpPr>
                <a:spLocks noEditPoints="1" noChangeArrowheads="1"/>
              </p:cNvSpPr>
              <p:nvPr/>
            </p:nvSpPr>
            <p:spPr bwMode="auto">
              <a:xfrm>
                <a:off x="665162" y="649288"/>
                <a:ext cx="485775" cy="482600"/>
              </a:xfrm>
              <a:custGeom>
                <a:avLst/>
                <a:gdLst>
                  <a:gd name="T0" fmla="*/ 149 w 170"/>
                  <a:gd name="T1" fmla="*/ 149 h 169"/>
                  <a:gd name="T2" fmla="*/ 149 w 170"/>
                  <a:gd name="T3" fmla="*/ 75 h 169"/>
                  <a:gd name="T4" fmla="*/ 74 w 170"/>
                  <a:gd name="T5" fmla="*/ 0 h 169"/>
                  <a:gd name="T6" fmla="*/ 0 w 170"/>
                  <a:gd name="T7" fmla="*/ 74 h 169"/>
                  <a:gd name="T8" fmla="*/ 75 w 170"/>
                  <a:gd name="T9" fmla="*/ 149 h 169"/>
                  <a:gd name="T10" fmla="*/ 149 w 170"/>
                  <a:gd name="T11" fmla="*/ 149 h 169"/>
                  <a:gd name="T12" fmla="*/ 99 w 170"/>
                  <a:gd name="T13" fmla="*/ 99 h 169"/>
                  <a:gd name="T14" fmla="*/ 130 w 170"/>
                  <a:gd name="T15" fmla="*/ 99 h 169"/>
                  <a:gd name="T16" fmla="*/ 130 w 170"/>
                  <a:gd name="T17" fmla="*/ 129 h 169"/>
                  <a:gd name="T18" fmla="*/ 99 w 170"/>
                  <a:gd name="T19" fmla="*/ 129 h 169"/>
                  <a:gd name="T20" fmla="*/ 99 w 170"/>
                  <a:gd name="T21" fmla="*/ 99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0"/>
                  <a:gd name="T34" fmla="*/ 0 h 169"/>
                  <a:gd name="T35" fmla="*/ 170 w 170"/>
                  <a:gd name="T36" fmla="*/ 169 h 1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0" h="169">
                    <a:moveTo>
                      <a:pt x="149" y="149"/>
                    </a:moveTo>
                    <a:cubicBezTo>
                      <a:pt x="170" y="129"/>
                      <a:pt x="170" y="95"/>
                      <a:pt x="149" y="75"/>
                    </a:cubicBezTo>
                    <a:cubicBezTo>
                      <a:pt x="74" y="0"/>
                      <a:pt x="74" y="0"/>
                      <a:pt x="74" y="0"/>
                    </a:cubicBezTo>
                    <a:cubicBezTo>
                      <a:pt x="0" y="74"/>
                      <a:pt x="0" y="74"/>
                      <a:pt x="0" y="74"/>
                    </a:cubicBezTo>
                    <a:cubicBezTo>
                      <a:pt x="75" y="149"/>
                      <a:pt x="75" y="149"/>
                      <a:pt x="75" y="149"/>
                    </a:cubicBezTo>
                    <a:cubicBezTo>
                      <a:pt x="96" y="169"/>
                      <a:pt x="129" y="169"/>
                      <a:pt x="149" y="149"/>
                    </a:cubicBezTo>
                    <a:close/>
                    <a:moveTo>
                      <a:pt x="99" y="99"/>
                    </a:moveTo>
                    <a:cubicBezTo>
                      <a:pt x="107" y="90"/>
                      <a:pt x="121" y="90"/>
                      <a:pt x="130" y="99"/>
                    </a:cubicBezTo>
                    <a:cubicBezTo>
                      <a:pt x="138" y="107"/>
                      <a:pt x="138" y="121"/>
                      <a:pt x="130" y="129"/>
                    </a:cubicBezTo>
                    <a:cubicBezTo>
                      <a:pt x="121" y="138"/>
                      <a:pt x="107" y="138"/>
                      <a:pt x="99" y="129"/>
                    </a:cubicBezTo>
                    <a:cubicBezTo>
                      <a:pt x="91" y="121"/>
                      <a:pt x="91" y="107"/>
                      <a:pt x="99" y="9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grpSp>
      </p:grpSp>
      <p:grpSp>
        <p:nvGrpSpPr>
          <p:cNvPr id="47" name="组合 46"/>
          <p:cNvGrpSpPr/>
          <p:nvPr/>
        </p:nvGrpSpPr>
        <p:grpSpPr>
          <a:xfrm>
            <a:off x="2241451" y="2326826"/>
            <a:ext cx="1252031" cy="1252031"/>
            <a:chOff x="2063117" y="1992766"/>
            <a:chExt cx="1345065" cy="1345065"/>
          </a:xfrm>
        </p:grpSpPr>
        <p:grpSp>
          <p:nvGrpSpPr>
            <p:cNvPr id="48" name="组合 7"/>
            <p:cNvGrpSpPr/>
            <p:nvPr/>
          </p:nvGrpSpPr>
          <p:grpSpPr bwMode="auto">
            <a:xfrm>
              <a:off x="2063117" y="1992766"/>
              <a:ext cx="1345065" cy="1345065"/>
              <a:chOff x="0" y="0"/>
              <a:chExt cx="2280532" cy="2280532"/>
            </a:xfrm>
          </p:grpSpPr>
          <p:sp>
            <p:nvSpPr>
              <p:cNvPr id="57" name="椭圆 8"/>
              <p:cNvSpPr>
                <a:spLocks noChangeArrowheads="1"/>
              </p:cNvSpPr>
              <p:nvPr/>
            </p:nvSpPr>
            <p:spPr bwMode="auto">
              <a:xfrm>
                <a:off x="0" y="0"/>
                <a:ext cx="2280532" cy="2280532"/>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FFFFFF"/>
                  </a:solidFill>
                </a:endParaRPr>
              </a:p>
            </p:txBody>
          </p:sp>
          <p:sp>
            <p:nvSpPr>
              <p:cNvPr id="58" name="椭圆 9"/>
              <p:cNvSpPr>
                <a:spLocks noChangeArrowheads="1"/>
              </p:cNvSpPr>
              <p:nvPr/>
            </p:nvSpPr>
            <p:spPr bwMode="auto">
              <a:xfrm>
                <a:off x="114266" y="114266"/>
                <a:ext cx="2052000" cy="2052000"/>
              </a:xfrm>
              <a:prstGeom prst="ellipse">
                <a:avLst/>
              </a:prstGeom>
              <a:noFill/>
              <a:ln w="12700" cap="flat" cmpd="sng">
                <a:solidFill>
                  <a:schemeClr val="bg1"/>
                </a:solidFill>
                <a:prstDash val="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FFFFFF"/>
                  </a:solidFill>
                </a:endParaRPr>
              </a:p>
            </p:txBody>
          </p:sp>
        </p:grpSp>
        <p:grpSp>
          <p:nvGrpSpPr>
            <p:cNvPr id="49" name="组合 28"/>
            <p:cNvGrpSpPr/>
            <p:nvPr/>
          </p:nvGrpSpPr>
          <p:grpSpPr bwMode="auto">
            <a:xfrm>
              <a:off x="2338499" y="2294375"/>
              <a:ext cx="788680" cy="763390"/>
              <a:chOff x="0" y="0"/>
              <a:chExt cx="1435101" cy="1389063"/>
            </a:xfrm>
          </p:grpSpPr>
          <p:sp>
            <p:nvSpPr>
              <p:cNvPr id="50" name="Freeform 11"/>
              <p:cNvSpPr>
                <a:spLocks noEditPoints="1" noChangeArrowheads="1"/>
              </p:cNvSpPr>
              <p:nvPr/>
            </p:nvSpPr>
            <p:spPr bwMode="auto">
              <a:xfrm>
                <a:off x="0" y="7938"/>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6"/>
                  <a:gd name="T31" fmla="*/ 0 h 377"/>
                  <a:gd name="T32" fmla="*/ 376 w 376"/>
                  <a:gd name="T33" fmla="*/ 377 h 3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1" name="Freeform 12"/>
              <p:cNvSpPr>
                <a:spLocks noChangeArrowheads="1"/>
              </p:cNvSpPr>
              <p:nvPr/>
            </p:nvSpPr>
            <p:spPr bwMode="auto">
              <a:xfrm>
                <a:off x="903288" y="874713"/>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40"/>
                  <a:gd name="T26" fmla="*/ 38 w 3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2" name="Freeform 13"/>
              <p:cNvSpPr>
                <a:spLocks noChangeArrowheads="1"/>
              </p:cNvSpPr>
              <p:nvPr/>
            </p:nvSpPr>
            <p:spPr bwMode="auto">
              <a:xfrm>
                <a:off x="941388" y="909638"/>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 name="T16" fmla="*/ 0 60000 65536"/>
                  <a:gd name="T17" fmla="*/ 0 60000 65536"/>
                  <a:gd name="T18" fmla="*/ 0 60000 65536"/>
                  <a:gd name="T19" fmla="*/ 0 60000 65536"/>
                  <a:gd name="T20" fmla="*/ 0 60000 65536"/>
                  <a:gd name="T21" fmla="*/ 0 60000 65536"/>
                  <a:gd name="T22" fmla="*/ 0 60000 65536"/>
                  <a:gd name="T23" fmla="*/ 0 60000 65536"/>
                  <a:gd name="T24" fmla="*/ 0 w 169"/>
                  <a:gd name="T25" fmla="*/ 0 h 164"/>
                  <a:gd name="T26" fmla="*/ 169 w 169"/>
                  <a:gd name="T27" fmla="*/ 164 h 1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3" name="Freeform 14"/>
              <p:cNvSpPr>
                <a:spLocks noChangeArrowheads="1"/>
              </p:cNvSpPr>
              <p:nvPr/>
            </p:nvSpPr>
            <p:spPr bwMode="auto">
              <a:xfrm>
                <a:off x="969963" y="107950"/>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 name="T16" fmla="*/ 0 60000 65536"/>
                  <a:gd name="T17" fmla="*/ 0 60000 65536"/>
                  <a:gd name="T18" fmla="*/ 0 60000 65536"/>
                  <a:gd name="T19" fmla="*/ 0 60000 65536"/>
                  <a:gd name="T20" fmla="*/ 0 60000 65536"/>
                  <a:gd name="T21" fmla="*/ 0 60000 65536"/>
                  <a:gd name="T22" fmla="*/ 0 60000 65536"/>
                  <a:gd name="T23" fmla="*/ 0 60000 65536"/>
                  <a:gd name="T24" fmla="*/ 0 w 93"/>
                  <a:gd name="T25" fmla="*/ 0 h 20"/>
                  <a:gd name="T26" fmla="*/ 93 w 93"/>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4" name="Freeform 15"/>
              <p:cNvSpPr>
                <a:spLocks noChangeArrowheads="1"/>
              </p:cNvSpPr>
              <p:nvPr/>
            </p:nvSpPr>
            <p:spPr bwMode="auto">
              <a:xfrm>
                <a:off x="1077913" y="0"/>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93"/>
                  <a:gd name="T26" fmla="*/ 19 w 19"/>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5" name="Freeform 16"/>
              <p:cNvSpPr>
                <a:spLocks noChangeArrowheads="1"/>
              </p:cNvSpPr>
              <p:nvPr/>
            </p:nvSpPr>
            <p:spPr bwMode="auto">
              <a:xfrm>
                <a:off x="560388" y="180975"/>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1"/>
                  <a:gd name="T43" fmla="*/ 0 h 98"/>
                  <a:gd name="T44" fmla="*/ 121 w 121"/>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6" name="Oval 17"/>
              <p:cNvSpPr>
                <a:spLocks noChangeArrowheads="1"/>
              </p:cNvSpPr>
              <p:nvPr/>
            </p:nvSpPr>
            <p:spPr bwMode="auto">
              <a:xfrm>
                <a:off x="876300" y="485775"/>
                <a:ext cx="52388" cy="52388"/>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grpSp>
        <p:nvGrpSpPr>
          <p:cNvPr id="59" name="组合 58"/>
          <p:cNvGrpSpPr/>
          <p:nvPr/>
        </p:nvGrpSpPr>
        <p:grpSpPr>
          <a:xfrm>
            <a:off x="6545003" y="2326826"/>
            <a:ext cx="1252901" cy="1252031"/>
            <a:chOff x="5734883" y="1992766"/>
            <a:chExt cx="1346001" cy="1345065"/>
          </a:xfrm>
        </p:grpSpPr>
        <p:grpSp>
          <p:nvGrpSpPr>
            <p:cNvPr id="60" name="组合 13"/>
            <p:cNvGrpSpPr/>
            <p:nvPr/>
          </p:nvGrpSpPr>
          <p:grpSpPr bwMode="auto">
            <a:xfrm>
              <a:off x="5734883" y="1992766"/>
              <a:ext cx="1346001" cy="1345065"/>
              <a:chOff x="0" y="0"/>
              <a:chExt cx="2280532" cy="2280532"/>
            </a:xfrm>
          </p:grpSpPr>
          <p:sp>
            <p:nvSpPr>
              <p:cNvPr id="72" name="椭圆 14"/>
              <p:cNvSpPr>
                <a:spLocks noChangeArrowheads="1"/>
              </p:cNvSpPr>
              <p:nvPr/>
            </p:nvSpPr>
            <p:spPr bwMode="auto">
              <a:xfrm>
                <a:off x="0" y="0"/>
                <a:ext cx="2280532" cy="2280532"/>
              </a:xfrm>
              <a:prstGeom prst="ellipse">
                <a:avLst/>
              </a:prstGeom>
              <a:solidFill>
                <a:srgbClr val="44404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95959"/>
                  </a:solidFill>
                </a:endParaRPr>
              </a:p>
            </p:txBody>
          </p:sp>
          <p:sp>
            <p:nvSpPr>
              <p:cNvPr id="73" name="椭圆 15"/>
              <p:cNvSpPr>
                <a:spLocks noChangeArrowheads="1"/>
              </p:cNvSpPr>
              <p:nvPr/>
            </p:nvSpPr>
            <p:spPr bwMode="auto">
              <a:xfrm>
                <a:off x="114266" y="114266"/>
                <a:ext cx="2052000" cy="2052000"/>
              </a:xfrm>
              <a:prstGeom prst="ellipse">
                <a:avLst/>
              </a:prstGeom>
              <a:solidFill>
                <a:srgbClr val="444041"/>
              </a:solidFill>
              <a:ln w="12700" cap="flat" cmpd="sng">
                <a:solidFill>
                  <a:schemeClr val="bg1"/>
                </a:solidFill>
                <a:prstDash val="dash"/>
                <a:bevel/>
              </a:ln>
            </p:spPr>
            <p:txBody>
              <a:bodyPr anchor="ctr"/>
              <a:lstStyle/>
              <a:p>
                <a:pPr algn="ctr"/>
                <a:endParaRPr lang="zh-CN" altLang="zh-CN" sz="2400">
                  <a:solidFill>
                    <a:srgbClr val="595959"/>
                  </a:solidFill>
                </a:endParaRPr>
              </a:p>
            </p:txBody>
          </p:sp>
        </p:grpSp>
        <p:grpSp>
          <p:nvGrpSpPr>
            <p:cNvPr id="61" name="组合 21"/>
            <p:cNvGrpSpPr/>
            <p:nvPr/>
          </p:nvGrpSpPr>
          <p:grpSpPr bwMode="auto">
            <a:xfrm>
              <a:off x="6058972" y="2288755"/>
              <a:ext cx="697822" cy="753087"/>
              <a:chOff x="0" y="0"/>
              <a:chExt cx="1397000" cy="1506538"/>
            </a:xfrm>
          </p:grpSpPr>
          <p:sp>
            <p:nvSpPr>
              <p:cNvPr id="69" name="Freeform 38"/>
              <p:cNvSpPr>
                <a:spLocks noEditPoints="1" noChangeArrowheads="1"/>
              </p:cNvSpPr>
              <p:nvPr/>
            </p:nvSpPr>
            <p:spPr bwMode="auto">
              <a:xfrm>
                <a:off x="0" y="0"/>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70" name="Freeform 39"/>
              <p:cNvSpPr>
                <a:spLocks noChangeArrowheads="1"/>
              </p:cNvSpPr>
              <p:nvPr/>
            </p:nvSpPr>
            <p:spPr bwMode="auto">
              <a:xfrm>
                <a:off x="376237" y="1060450"/>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71" name="Freeform 40"/>
              <p:cNvSpPr>
                <a:spLocks noChangeArrowheads="1"/>
              </p:cNvSpPr>
              <p:nvPr/>
            </p:nvSpPr>
            <p:spPr bwMode="auto">
              <a:xfrm>
                <a:off x="214312" y="271463"/>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nvGrpSpPr>
            <p:cNvPr id="62" name="组合 1"/>
            <p:cNvGrpSpPr/>
            <p:nvPr/>
          </p:nvGrpSpPr>
          <p:grpSpPr bwMode="auto">
            <a:xfrm>
              <a:off x="5734883" y="1992766"/>
              <a:ext cx="1346001" cy="1345065"/>
              <a:chOff x="0" y="0"/>
              <a:chExt cx="2280532" cy="2280532"/>
            </a:xfrm>
          </p:grpSpPr>
          <p:sp>
            <p:nvSpPr>
              <p:cNvPr id="67" name="椭圆 2"/>
              <p:cNvSpPr>
                <a:spLocks noChangeArrowheads="1"/>
              </p:cNvSpPr>
              <p:nvPr/>
            </p:nvSpPr>
            <p:spPr bwMode="auto">
              <a:xfrm>
                <a:off x="0" y="0"/>
                <a:ext cx="2280532" cy="2280532"/>
              </a:xfrm>
              <a:prstGeom prst="ellipse">
                <a:avLst/>
              </a:prstGeom>
              <a:solidFill>
                <a:schemeClr val="accent5"/>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95959"/>
                  </a:solidFill>
                </a:endParaRPr>
              </a:p>
            </p:txBody>
          </p:sp>
          <p:sp>
            <p:nvSpPr>
              <p:cNvPr id="68" name="椭圆 3"/>
              <p:cNvSpPr>
                <a:spLocks noChangeArrowheads="1"/>
              </p:cNvSpPr>
              <p:nvPr/>
            </p:nvSpPr>
            <p:spPr bwMode="auto">
              <a:xfrm>
                <a:off x="114266" y="114266"/>
                <a:ext cx="2052000" cy="2052000"/>
              </a:xfrm>
              <a:prstGeom prst="ellipse">
                <a:avLst/>
              </a:prstGeom>
              <a:noFill/>
              <a:ln w="12700" cap="flat" cmpd="sng">
                <a:solidFill>
                  <a:schemeClr val="bg1"/>
                </a:solidFill>
                <a:prstDash val="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595959"/>
                  </a:solidFill>
                </a:endParaRPr>
              </a:p>
            </p:txBody>
          </p:sp>
        </p:grpSp>
        <p:grpSp>
          <p:nvGrpSpPr>
            <p:cNvPr id="63" name="组合 4"/>
            <p:cNvGrpSpPr/>
            <p:nvPr/>
          </p:nvGrpSpPr>
          <p:grpSpPr bwMode="auto">
            <a:xfrm>
              <a:off x="6058972" y="2288755"/>
              <a:ext cx="697822" cy="753087"/>
              <a:chOff x="0" y="0"/>
              <a:chExt cx="1397000" cy="1506538"/>
            </a:xfrm>
          </p:grpSpPr>
          <p:sp>
            <p:nvSpPr>
              <p:cNvPr id="64" name="Freeform 38"/>
              <p:cNvSpPr>
                <a:spLocks noEditPoints="1" noChangeArrowheads="1"/>
              </p:cNvSpPr>
              <p:nvPr/>
            </p:nvSpPr>
            <p:spPr bwMode="auto">
              <a:xfrm>
                <a:off x="0" y="0"/>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65" name="Freeform 39"/>
              <p:cNvSpPr>
                <a:spLocks noChangeArrowheads="1"/>
              </p:cNvSpPr>
              <p:nvPr/>
            </p:nvSpPr>
            <p:spPr bwMode="auto">
              <a:xfrm>
                <a:off x="376237" y="1060450"/>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66" name="Freeform 40"/>
              <p:cNvSpPr>
                <a:spLocks noChangeArrowheads="1"/>
              </p:cNvSpPr>
              <p:nvPr/>
            </p:nvSpPr>
            <p:spPr bwMode="auto">
              <a:xfrm>
                <a:off x="214312" y="271463"/>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grpSp>
        <p:nvGrpSpPr>
          <p:cNvPr id="74" name="组合 73"/>
          <p:cNvGrpSpPr/>
          <p:nvPr/>
        </p:nvGrpSpPr>
        <p:grpSpPr>
          <a:xfrm>
            <a:off x="8697648" y="2326826"/>
            <a:ext cx="1252901" cy="1252031"/>
            <a:chOff x="6372200" y="1992767"/>
            <a:chExt cx="1049806" cy="1049076"/>
          </a:xfrm>
        </p:grpSpPr>
        <p:grpSp>
          <p:nvGrpSpPr>
            <p:cNvPr id="75" name="组合 74"/>
            <p:cNvGrpSpPr/>
            <p:nvPr/>
          </p:nvGrpSpPr>
          <p:grpSpPr>
            <a:xfrm>
              <a:off x="6372200" y="1992767"/>
              <a:ext cx="1049806" cy="1049076"/>
              <a:chOff x="5734883" y="1992766"/>
              <a:chExt cx="1346001" cy="1345065"/>
            </a:xfrm>
          </p:grpSpPr>
          <p:grpSp>
            <p:nvGrpSpPr>
              <p:cNvPr id="84" name="组合 13"/>
              <p:cNvGrpSpPr/>
              <p:nvPr/>
            </p:nvGrpSpPr>
            <p:grpSpPr bwMode="auto">
              <a:xfrm>
                <a:off x="5734883" y="1992766"/>
                <a:ext cx="1346001" cy="1345065"/>
                <a:chOff x="0" y="0"/>
                <a:chExt cx="2280532" cy="2280532"/>
              </a:xfrm>
            </p:grpSpPr>
            <p:sp>
              <p:nvSpPr>
                <p:cNvPr id="92" name="椭圆 14"/>
                <p:cNvSpPr>
                  <a:spLocks noChangeArrowheads="1"/>
                </p:cNvSpPr>
                <p:nvPr/>
              </p:nvSpPr>
              <p:spPr bwMode="auto">
                <a:xfrm>
                  <a:off x="0" y="0"/>
                  <a:ext cx="2280532" cy="2280532"/>
                </a:xfrm>
                <a:prstGeom prst="ellipse">
                  <a:avLst/>
                </a:prstGeom>
                <a:solidFill>
                  <a:srgbClr val="44404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95959"/>
                    </a:solidFill>
                  </a:endParaRPr>
                </a:p>
              </p:txBody>
            </p:sp>
            <p:sp>
              <p:nvSpPr>
                <p:cNvPr id="93" name="椭圆 15"/>
                <p:cNvSpPr>
                  <a:spLocks noChangeArrowheads="1"/>
                </p:cNvSpPr>
                <p:nvPr/>
              </p:nvSpPr>
              <p:spPr bwMode="auto">
                <a:xfrm>
                  <a:off x="114266" y="114266"/>
                  <a:ext cx="2052000" cy="2052000"/>
                </a:xfrm>
                <a:prstGeom prst="ellipse">
                  <a:avLst/>
                </a:prstGeom>
                <a:solidFill>
                  <a:srgbClr val="444041"/>
                </a:solidFill>
                <a:ln w="12700" cap="flat" cmpd="sng">
                  <a:solidFill>
                    <a:schemeClr val="bg1"/>
                  </a:solidFill>
                  <a:prstDash val="dash"/>
                  <a:bevel/>
                </a:ln>
              </p:spPr>
              <p:txBody>
                <a:bodyPr anchor="ctr"/>
                <a:lstStyle/>
                <a:p>
                  <a:pPr algn="ctr"/>
                  <a:endParaRPr lang="zh-CN" altLang="zh-CN" sz="2400">
                    <a:solidFill>
                      <a:srgbClr val="595959"/>
                    </a:solidFill>
                  </a:endParaRPr>
                </a:p>
              </p:txBody>
            </p:sp>
          </p:grpSp>
          <p:grpSp>
            <p:nvGrpSpPr>
              <p:cNvPr id="85" name="组合 21"/>
              <p:cNvGrpSpPr/>
              <p:nvPr/>
            </p:nvGrpSpPr>
            <p:grpSpPr bwMode="auto">
              <a:xfrm>
                <a:off x="6058972" y="2288755"/>
                <a:ext cx="697822" cy="753087"/>
                <a:chOff x="0" y="0"/>
                <a:chExt cx="1397000" cy="1506538"/>
              </a:xfrm>
            </p:grpSpPr>
            <p:sp>
              <p:nvSpPr>
                <p:cNvPr id="89" name="Freeform 38"/>
                <p:cNvSpPr>
                  <a:spLocks noEditPoints="1" noChangeArrowheads="1"/>
                </p:cNvSpPr>
                <p:nvPr/>
              </p:nvSpPr>
              <p:spPr bwMode="auto">
                <a:xfrm>
                  <a:off x="0" y="0"/>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90" name="Freeform 39"/>
                <p:cNvSpPr>
                  <a:spLocks noChangeArrowheads="1"/>
                </p:cNvSpPr>
                <p:nvPr/>
              </p:nvSpPr>
              <p:spPr bwMode="auto">
                <a:xfrm>
                  <a:off x="376237" y="1060450"/>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91" name="Freeform 40"/>
                <p:cNvSpPr>
                  <a:spLocks noChangeArrowheads="1"/>
                </p:cNvSpPr>
                <p:nvPr/>
              </p:nvSpPr>
              <p:spPr bwMode="auto">
                <a:xfrm>
                  <a:off x="214312" y="271463"/>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nvGrpSpPr>
              <p:cNvPr id="86" name="组合 1"/>
              <p:cNvGrpSpPr/>
              <p:nvPr/>
            </p:nvGrpSpPr>
            <p:grpSpPr bwMode="auto">
              <a:xfrm>
                <a:off x="5734883" y="1992766"/>
                <a:ext cx="1346001" cy="1345065"/>
                <a:chOff x="0" y="0"/>
                <a:chExt cx="2280532" cy="2280532"/>
              </a:xfrm>
            </p:grpSpPr>
            <p:sp>
              <p:nvSpPr>
                <p:cNvPr id="87" name="椭圆 2"/>
                <p:cNvSpPr>
                  <a:spLocks noChangeArrowheads="1"/>
                </p:cNvSpPr>
                <p:nvPr/>
              </p:nvSpPr>
              <p:spPr bwMode="auto">
                <a:xfrm>
                  <a:off x="0" y="0"/>
                  <a:ext cx="2280532" cy="2280532"/>
                </a:xfrm>
                <a:prstGeom prst="ellipse">
                  <a:avLst/>
                </a:prstGeom>
                <a:solidFill>
                  <a:schemeClr val="accent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95959"/>
                    </a:solidFill>
                  </a:endParaRPr>
                </a:p>
              </p:txBody>
            </p:sp>
            <p:sp>
              <p:nvSpPr>
                <p:cNvPr id="88" name="椭圆 3"/>
                <p:cNvSpPr>
                  <a:spLocks noChangeArrowheads="1"/>
                </p:cNvSpPr>
                <p:nvPr/>
              </p:nvSpPr>
              <p:spPr bwMode="auto">
                <a:xfrm>
                  <a:off x="114266" y="114266"/>
                  <a:ext cx="2052000" cy="2052000"/>
                </a:xfrm>
                <a:prstGeom prst="ellipse">
                  <a:avLst/>
                </a:prstGeom>
                <a:noFill/>
                <a:ln w="12700" cap="flat" cmpd="sng">
                  <a:solidFill>
                    <a:schemeClr val="bg1"/>
                  </a:solidFill>
                  <a:prstDash val="dash"/>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595959"/>
                    </a:solidFill>
                  </a:endParaRPr>
                </a:p>
              </p:txBody>
            </p:sp>
          </p:grpSp>
        </p:grpSp>
        <p:grpSp>
          <p:nvGrpSpPr>
            <p:cNvPr id="76" name="组合 86"/>
            <p:cNvGrpSpPr/>
            <p:nvPr/>
          </p:nvGrpSpPr>
          <p:grpSpPr bwMode="auto">
            <a:xfrm>
              <a:off x="6657794" y="2252435"/>
              <a:ext cx="422586" cy="500807"/>
              <a:chOff x="0" y="0"/>
              <a:chExt cx="606425" cy="719138"/>
            </a:xfrm>
          </p:grpSpPr>
          <p:sp>
            <p:nvSpPr>
              <p:cNvPr id="77" name="Freeform 2253"/>
              <p:cNvSpPr>
                <a:spLocks noEditPoints="1" noChangeArrowheads="1"/>
              </p:cNvSpPr>
              <p:nvPr/>
            </p:nvSpPr>
            <p:spPr bwMode="auto">
              <a:xfrm>
                <a:off x="360362" y="541338"/>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0"/>
                  <a:gd name="T46" fmla="*/ 0 h 91"/>
                  <a:gd name="T47" fmla="*/ 130 w 130"/>
                  <a:gd name="T48" fmla="*/ 91 h 9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78" name="Oval 2254"/>
              <p:cNvSpPr>
                <a:spLocks noChangeArrowheads="1"/>
              </p:cNvSpPr>
              <p:nvPr/>
            </p:nvSpPr>
            <p:spPr bwMode="auto">
              <a:xfrm>
                <a:off x="412750" y="7938"/>
                <a:ext cx="122238" cy="119063"/>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79" name="Freeform 2255"/>
              <p:cNvSpPr>
                <a:spLocks noChangeArrowheads="1"/>
              </p:cNvSpPr>
              <p:nvPr/>
            </p:nvSpPr>
            <p:spPr bwMode="auto">
              <a:xfrm>
                <a:off x="171450" y="76200"/>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6"/>
                  <a:gd name="T79" fmla="*/ 0 h 338"/>
                  <a:gd name="T80" fmla="*/ 226 w 226"/>
                  <a:gd name="T81" fmla="*/ 338 h 3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0" name="Freeform 2256"/>
              <p:cNvSpPr>
                <a:spLocks noChangeArrowheads="1"/>
              </p:cNvSpPr>
              <p:nvPr/>
            </p:nvSpPr>
            <p:spPr bwMode="auto">
              <a:xfrm>
                <a:off x="150812" y="33338"/>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 name="T12" fmla="*/ 0 60000 65536"/>
                  <a:gd name="T13" fmla="*/ 0 60000 65536"/>
                  <a:gd name="T14" fmla="*/ 0 60000 65536"/>
                  <a:gd name="T15" fmla="*/ 0 60000 65536"/>
                  <a:gd name="T16" fmla="*/ 0 60000 65536"/>
                  <a:gd name="T17" fmla="*/ 0 60000 65536"/>
                  <a:gd name="T18" fmla="*/ 0 w 94"/>
                  <a:gd name="T19" fmla="*/ 0 h 87"/>
                  <a:gd name="T20" fmla="*/ 94 w 94"/>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94" h="87">
                    <a:moveTo>
                      <a:pt x="0" y="0"/>
                    </a:moveTo>
                    <a:lnTo>
                      <a:pt x="0" y="44"/>
                    </a:lnTo>
                    <a:lnTo>
                      <a:pt x="0" y="87"/>
                    </a:lnTo>
                    <a:lnTo>
                      <a:pt x="91" y="54"/>
                    </a:lnTo>
                    <a:lnTo>
                      <a:pt x="94"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1" name="Freeform 2257"/>
              <p:cNvSpPr>
                <a:spLocks noChangeArrowheads="1"/>
              </p:cNvSpPr>
              <p:nvPr/>
            </p:nvSpPr>
            <p:spPr bwMode="auto">
              <a:xfrm>
                <a:off x="9525" y="0"/>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 name="T10" fmla="*/ 0 60000 65536"/>
                  <a:gd name="T11" fmla="*/ 0 60000 65536"/>
                  <a:gd name="T12" fmla="*/ 0 60000 65536"/>
                  <a:gd name="T13" fmla="*/ 0 60000 65536"/>
                  <a:gd name="T14" fmla="*/ 0 60000 65536"/>
                  <a:gd name="T15" fmla="*/ 0 w 56"/>
                  <a:gd name="T16" fmla="*/ 0 h 35"/>
                  <a:gd name="T17" fmla="*/ 56 w 56"/>
                  <a:gd name="T18" fmla="*/ 35 h 35"/>
                </a:gdLst>
                <a:ahLst/>
                <a:cxnLst>
                  <a:cxn ang="T10">
                    <a:pos x="T0" y="T1"/>
                  </a:cxn>
                  <a:cxn ang="T11">
                    <a:pos x="T2" y="T3"/>
                  </a:cxn>
                  <a:cxn ang="T12">
                    <a:pos x="T4" y="T5"/>
                  </a:cxn>
                  <a:cxn ang="T13">
                    <a:pos x="T6" y="T7"/>
                  </a:cxn>
                  <a:cxn ang="T14">
                    <a:pos x="T8" y="T9"/>
                  </a:cxn>
                </a:cxnLst>
                <a:rect l="T15" t="T16" r="T17" b="T18"/>
                <a:pathLst>
                  <a:path w="56" h="35">
                    <a:moveTo>
                      <a:pt x="0" y="8"/>
                    </a:moveTo>
                    <a:lnTo>
                      <a:pt x="53" y="35"/>
                    </a:lnTo>
                    <a:lnTo>
                      <a:pt x="56" y="26"/>
                    </a:lnTo>
                    <a:lnTo>
                      <a:pt x="5" y="0"/>
                    </a:lnTo>
                    <a:lnTo>
                      <a:pt x="0"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2" name="Rectangle 2258"/>
              <p:cNvSpPr>
                <a:spLocks noChangeArrowheads="1"/>
              </p:cNvSpPr>
              <p:nvPr/>
            </p:nvSpPr>
            <p:spPr bwMode="auto">
              <a:xfrm>
                <a:off x="0" y="95250"/>
                <a:ext cx="80963" cy="142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3" name="Freeform 2259"/>
              <p:cNvSpPr>
                <a:spLocks noChangeArrowheads="1"/>
              </p:cNvSpPr>
              <p:nvPr/>
            </p:nvSpPr>
            <p:spPr bwMode="auto">
              <a:xfrm>
                <a:off x="9525" y="150813"/>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 name="T10" fmla="*/ 0 60000 65536"/>
                  <a:gd name="T11" fmla="*/ 0 60000 65536"/>
                  <a:gd name="T12" fmla="*/ 0 60000 65536"/>
                  <a:gd name="T13" fmla="*/ 0 60000 65536"/>
                  <a:gd name="T14" fmla="*/ 0 60000 65536"/>
                  <a:gd name="T15" fmla="*/ 0 w 56"/>
                  <a:gd name="T16" fmla="*/ 0 h 34"/>
                  <a:gd name="T17" fmla="*/ 56 w 56"/>
                  <a:gd name="T18" fmla="*/ 34 h 34"/>
                </a:gdLst>
                <a:ahLst/>
                <a:cxnLst>
                  <a:cxn ang="T10">
                    <a:pos x="T0" y="T1"/>
                  </a:cxn>
                  <a:cxn ang="T11">
                    <a:pos x="T2" y="T3"/>
                  </a:cxn>
                  <a:cxn ang="T12">
                    <a:pos x="T4" y="T5"/>
                  </a:cxn>
                  <a:cxn ang="T13">
                    <a:pos x="T6" y="T7"/>
                  </a:cxn>
                  <a:cxn ang="T14">
                    <a:pos x="T8" y="T9"/>
                  </a:cxn>
                </a:cxnLst>
                <a:rect l="T15" t="T16" r="T17" b="T18"/>
                <a:pathLst>
                  <a:path w="56" h="34">
                    <a:moveTo>
                      <a:pt x="0" y="26"/>
                    </a:moveTo>
                    <a:lnTo>
                      <a:pt x="5" y="34"/>
                    </a:lnTo>
                    <a:lnTo>
                      <a:pt x="56" y="8"/>
                    </a:lnTo>
                    <a:lnTo>
                      <a:pt x="53" y="0"/>
                    </a:lnTo>
                    <a:lnTo>
                      <a:pt x="0" y="2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nvGrpSpPr>
          <p:cNvPr id="94" name="组合 93"/>
          <p:cNvGrpSpPr/>
          <p:nvPr/>
        </p:nvGrpSpPr>
        <p:grpSpPr>
          <a:xfrm>
            <a:off x="3668246" y="4503159"/>
            <a:ext cx="2331297" cy="810251"/>
            <a:chOff x="3263906" y="1460150"/>
            <a:chExt cx="1748473" cy="607688"/>
          </a:xfrm>
        </p:grpSpPr>
        <p:grpSp>
          <p:nvGrpSpPr>
            <p:cNvPr id="95" name="组合 80"/>
            <p:cNvGrpSpPr/>
            <p:nvPr/>
          </p:nvGrpSpPr>
          <p:grpSpPr bwMode="auto">
            <a:xfrm>
              <a:off x="3263906" y="1608523"/>
              <a:ext cx="310943" cy="310943"/>
              <a:chOff x="0" y="0"/>
              <a:chExt cx="394448" cy="394448"/>
            </a:xfrm>
          </p:grpSpPr>
          <p:sp>
            <p:nvSpPr>
              <p:cNvPr id="99" name="椭圆 69"/>
              <p:cNvSpPr>
                <a:spLocks noChangeArrowheads="1"/>
              </p:cNvSpPr>
              <p:nvPr/>
            </p:nvSpPr>
            <p:spPr bwMode="auto">
              <a:xfrm>
                <a:off x="0" y="0"/>
                <a:ext cx="394448" cy="394448"/>
              </a:xfrm>
              <a:prstGeom prst="ellipse">
                <a:avLst/>
              </a:prstGeom>
              <a:noFill/>
              <a:ln w="19050">
                <a:solidFill>
                  <a:schemeClr val="accent3"/>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buFontTx/>
                  <a:buNone/>
                </a:pPr>
                <a:endParaRPr lang="zh-CN" altLang="en-US" sz="2400">
                  <a:solidFill>
                    <a:srgbClr val="FFFFFF"/>
                  </a:solidFill>
                  <a:ea typeface="微软雅黑" pitchFamily="34" charset="-122"/>
                </a:endParaRPr>
              </a:p>
            </p:txBody>
          </p:sp>
          <p:cxnSp>
            <p:nvCxnSpPr>
              <p:cNvPr id="100" name="直接连接符 73"/>
              <p:cNvCxnSpPr>
                <a:cxnSpLocks noChangeShapeType="1"/>
              </p:cNvCxnSpPr>
              <p:nvPr/>
            </p:nvCxnSpPr>
            <p:spPr bwMode="auto">
              <a:xfrm>
                <a:off x="181317" y="233290"/>
                <a:ext cx="98612" cy="0"/>
              </a:xfrm>
              <a:prstGeom prst="line">
                <a:avLst/>
              </a:prstGeom>
              <a:noFill/>
              <a:ln w="19050">
                <a:solidFill>
                  <a:schemeClr val="accent3"/>
                </a:solidFill>
                <a:round/>
              </a:ln>
              <a:extLst>
                <a:ext uri="{909E8E84-426E-40DD-AFC4-6F175D3DCCD1}">
                  <a14:hiddenFill xmlns:a14="http://schemas.microsoft.com/office/drawing/2010/main">
                    <a:noFill/>
                  </a14:hiddenFill>
                </a:ext>
              </a:extLst>
            </p:spPr>
          </p:cxnSp>
          <p:cxnSp>
            <p:nvCxnSpPr>
              <p:cNvPr id="101" name="直接连接符 71"/>
              <p:cNvCxnSpPr>
                <a:cxnSpLocks noChangeShapeType="1"/>
              </p:cNvCxnSpPr>
              <p:nvPr/>
            </p:nvCxnSpPr>
            <p:spPr bwMode="auto">
              <a:xfrm>
                <a:off x="189271" y="102867"/>
                <a:ext cx="0" cy="139965"/>
              </a:xfrm>
              <a:prstGeom prst="line">
                <a:avLst/>
              </a:prstGeom>
              <a:noFill/>
              <a:ln w="19050">
                <a:solidFill>
                  <a:schemeClr val="accent3"/>
                </a:solidFill>
                <a:round/>
              </a:ln>
              <a:extLst>
                <a:ext uri="{909E8E84-426E-40DD-AFC4-6F175D3DCCD1}">
                  <a14:hiddenFill xmlns:a14="http://schemas.microsoft.com/office/drawing/2010/main">
                    <a:noFill/>
                  </a14:hiddenFill>
                </a:ext>
              </a:extLst>
            </p:spPr>
          </p:cxnSp>
        </p:grpSp>
        <p:grpSp>
          <p:nvGrpSpPr>
            <p:cNvPr id="96" name="组合 95"/>
            <p:cNvGrpSpPr/>
            <p:nvPr/>
          </p:nvGrpSpPr>
          <p:grpSpPr>
            <a:xfrm>
              <a:off x="3535841" y="1460150"/>
              <a:ext cx="1476538" cy="607688"/>
              <a:chOff x="2712620" y="3664015"/>
              <a:chExt cx="1476538" cy="607688"/>
            </a:xfrm>
          </p:grpSpPr>
          <p:sp>
            <p:nvSpPr>
              <p:cNvPr id="97"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8"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02" name="组合 101"/>
          <p:cNvGrpSpPr/>
          <p:nvPr/>
        </p:nvGrpSpPr>
        <p:grpSpPr>
          <a:xfrm>
            <a:off x="8534744" y="4503159"/>
            <a:ext cx="2381144" cy="810251"/>
            <a:chOff x="5127562" y="1460150"/>
            <a:chExt cx="1785858" cy="607688"/>
          </a:xfrm>
        </p:grpSpPr>
        <p:grpSp>
          <p:nvGrpSpPr>
            <p:cNvPr id="103" name="组合 102"/>
            <p:cNvGrpSpPr/>
            <p:nvPr/>
          </p:nvGrpSpPr>
          <p:grpSpPr>
            <a:xfrm>
              <a:off x="5127562" y="1621119"/>
              <a:ext cx="330200" cy="285750"/>
              <a:chOff x="2926557" y="4027675"/>
              <a:chExt cx="330200" cy="285750"/>
            </a:xfrm>
          </p:grpSpPr>
          <p:sp>
            <p:nvSpPr>
              <p:cNvPr id="107" name="任意多边形 24"/>
              <p:cNvSpPr/>
              <p:nvPr/>
            </p:nvSpPr>
            <p:spPr bwMode="auto">
              <a:xfrm>
                <a:off x="2926557" y="4027675"/>
                <a:ext cx="330200" cy="285750"/>
              </a:xfrm>
              <a:custGeom>
                <a:avLst/>
                <a:gdLst>
                  <a:gd name="T0" fmla="*/ 95477 w 390525"/>
                  <a:gd name="T1" fmla="*/ 0 h 338819"/>
                  <a:gd name="T2" fmla="*/ 234722 w 390525"/>
                  <a:gd name="T3" fmla="*/ 0 h 338819"/>
                  <a:gd name="T4" fmla="*/ 267184 w 390525"/>
                  <a:gd name="T5" fmla="*/ 48850 h 338819"/>
                  <a:gd name="T6" fmla="*/ 286752 w 390525"/>
                  <a:gd name="T7" fmla="*/ 52790 h 338819"/>
                  <a:gd name="T8" fmla="*/ 291274 w 390525"/>
                  <a:gd name="T9" fmla="*/ 52790 h 338819"/>
                  <a:gd name="T10" fmla="*/ 330200 w 390525"/>
                  <a:gd name="T11" fmla="*/ 91617 h 338819"/>
                  <a:gd name="T12" fmla="*/ 330200 w 390525"/>
                  <a:gd name="T13" fmla="*/ 246923 h 338819"/>
                  <a:gd name="T14" fmla="*/ 291274 w 390525"/>
                  <a:gd name="T15" fmla="*/ 285750 h 338819"/>
                  <a:gd name="T16" fmla="*/ 38926 w 390525"/>
                  <a:gd name="T17" fmla="*/ 285750 h 338819"/>
                  <a:gd name="T18" fmla="*/ 0 w 390525"/>
                  <a:gd name="T19" fmla="*/ 246923 h 338819"/>
                  <a:gd name="T20" fmla="*/ 0 w 390525"/>
                  <a:gd name="T21" fmla="*/ 91617 h 338819"/>
                  <a:gd name="T22" fmla="*/ 38926 w 390525"/>
                  <a:gd name="T23" fmla="*/ 52790 h 338819"/>
                  <a:gd name="T24" fmla="*/ 43448 w 390525"/>
                  <a:gd name="T25" fmla="*/ 52790 h 338819"/>
                  <a:gd name="T26" fmla="*/ 63015 w 390525"/>
                  <a:gd name="T27" fmla="*/ 48850 h 338819"/>
                  <a:gd name="T28" fmla="*/ 95477 w 390525"/>
                  <a:gd name="T29" fmla="*/ 0 h 3388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525" h="338819">
                    <a:moveTo>
                      <a:pt x="112920" y="0"/>
                    </a:moveTo>
                    <a:lnTo>
                      <a:pt x="277604" y="0"/>
                    </a:lnTo>
                    <a:cubicBezTo>
                      <a:pt x="277604" y="26039"/>
                      <a:pt x="293435" y="48379"/>
                      <a:pt x="315997" y="57922"/>
                    </a:cubicBezTo>
                    <a:lnTo>
                      <a:pt x="339139" y="62594"/>
                    </a:lnTo>
                    <a:lnTo>
                      <a:pt x="344487" y="62594"/>
                    </a:lnTo>
                    <a:cubicBezTo>
                      <a:pt x="369913" y="62594"/>
                      <a:pt x="390525" y="83206"/>
                      <a:pt x="390525" y="108632"/>
                    </a:cubicBezTo>
                    <a:lnTo>
                      <a:pt x="390525" y="292781"/>
                    </a:lnTo>
                    <a:cubicBezTo>
                      <a:pt x="390525" y="318207"/>
                      <a:pt x="369913" y="338819"/>
                      <a:pt x="344487" y="338819"/>
                    </a:cubicBezTo>
                    <a:lnTo>
                      <a:pt x="46038" y="338819"/>
                    </a:lnTo>
                    <a:cubicBezTo>
                      <a:pt x="20612" y="338819"/>
                      <a:pt x="0" y="318207"/>
                      <a:pt x="0" y="292781"/>
                    </a:cubicBezTo>
                    <a:lnTo>
                      <a:pt x="0" y="108632"/>
                    </a:lnTo>
                    <a:cubicBezTo>
                      <a:pt x="0" y="83206"/>
                      <a:pt x="20612" y="62594"/>
                      <a:pt x="46038" y="62594"/>
                    </a:cubicBezTo>
                    <a:lnTo>
                      <a:pt x="51386" y="62594"/>
                    </a:lnTo>
                    <a:lnTo>
                      <a:pt x="74527" y="57922"/>
                    </a:lnTo>
                    <a:cubicBezTo>
                      <a:pt x="97089" y="48379"/>
                      <a:pt x="112920" y="26039"/>
                      <a:pt x="112920" y="0"/>
                    </a:cubicBezTo>
                    <a:close/>
                  </a:path>
                </a:pathLst>
              </a:custGeom>
              <a:noFill/>
              <a:ln w="19050" cap="flat" cmpd="sng">
                <a:solidFill>
                  <a:schemeClr val="accent6"/>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108" name="椭圆 25"/>
              <p:cNvSpPr>
                <a:spLocks noChangeArrowheads="1"/>
              </p:cNvSpPr>
              <p:nvPr/>
            </p:nvSpPr>
            <p:spPr bwMode="auto">
              <a:xfrm>
                <a:off x="3001169" y="4089587"/>
                <a:ext cx="182563" cy="182563"/>
              </a:xfrm>
              <a:prstGeom prst="ellipse">
                <a:avLst/>
              </a:prstGeom>
              <a:solidFill>
                <a:srgbClr val="FFFFFF"/>
              </a:solidFill>
              <a:ln w="19050">
                <a:solidFill>
                  <a:schemeClr val="accent6"/>
                </a:solidFill>
                <a:round/>
              </a:ln>
            </p:spPr>
            <p:txBody>
              <a:bodyPr anchor="ctr"/>
              <a:lstStyle/>
              <a:p>
                <a:pPr algn="ctr" eaLnBrk="1" hangingPunct="1">
                  <a:buFontTx/>
                  <a:buNone/>
                </a:pPr>
                <a:endParaRPr lang="zh-CN" altLang="en-US" sz="2400">
                  <a:solidFill>
                    <a:srgbClr val="FFFFFF"/>
                  </a:solidFill>
                  <a:ea typeface="微软雅黑" pitchFamily="34" charset="-122"/>
                </a:endParaRPr>
              </a:p>
            </p:txBody>
          </p:sp>
          <p:sp>
            <p:nvSpPr>
              <p:cNvPr id="109" name="弧形 26"/>
              <p:cNvSpPr/>
              <p:nvPr/>
            </p:nvSpPr>
            <p:spPr bwMode="auto">
              <a:xfrm>
                <a:off x="3028157" y="4118162"/>
                <a:ext cx="128587" cy="128588"/>
              </a:xfrm>
              <a:custGeom>
                <a:avLst/>
                <a:gdLst>
                  <a:gd name="T0" fmla="*/ 152 w 128587"/>
                  <a:gd name="T1" fmla="*/ 59882 h 128588"/>
                  <a:gd name="T2" fmla="*/ 48147 w 128587"/>
                  <a:gd name="T3" fmla="*/ 2061 h 128588"/>
                  <a:gd name="T4" fmla="*/ 64294 w 128587"/>
                  <a:gd name="T5" fmla="*/ 64294 h 128588"/>
                  <a:gd name="T6" fmla="*/ 152 w 128587"/>
                  <a:gd name="T7" fmla="*/ 59882 h 128588"/>
                  <a:gd name="T8" fmla="*/ 152 w 128587"/>
                  <a:gd name="T9" fmla="*/ 59882 h 128588"/>
                  <a:gd name="T10" fmla="*/ 48147 w 128587"/>
                  <a:gd name="T11" fmla="*/ 2061 h 1285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8587" h="128588" stroke="0">
                    <a:moveTo>
                      <a:pt x="152" y="59882"/>
                    </a:moveTo>
                    <a:cubicBezTo>
                      <a:pt x="2050" y="32292"/>
                      <a:pt x="21378" y="9006"/>
                      <a:pt x="48147" y="2061"/>
                    </a:cubicBezTo>
                    <a:lnTo>
                      <a:pt x="64294" y="64294"/>
                    </a:lnTo>
                    <a:lnTo>
                      <a:pt x="152" y="59882"/>
                    </a:lnTo>
                    <a:close/>
                  </a:path>
                  <a:path w="128587" h="128588" fill="none">
                    <a:moveTo>
                      <a:pt x="152" y="59882"/>
                    </a:moveTo>
                    <a:cubicBezTo>
                      <a:pt x="2050" y="32292"/>
                      <a:pt x="21378" y="9006"/>
                      <a:pt x="48147" y="2061"/>
                    </a:cubicBezTo>
                  </a:path>
                </a:pathLst>
              </a:custGeom>
              <a:noFill/>
              <a:ln w="12700" cap="flat" cmpd="sng">
                <a:solidFill>
                  <a:schemeClr val="accent6"/>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04" name="组合 103"/>
            <p:cNvGrpSpPr/>
            <p:nvPr/>
          </p:nvGrpSpPr>
          <p:grpSpPr>
            <a:xfrm>
              <a:off x="5436882" y="1460150"/>
              <a:ext cx="1476538" cy="607688"/>
              <a:chOff x="2712620" y="3664015"/>
              <a:chExt cx="1476538" cy="607688"/>
            </a:xfrm>
          </p:grpSpPr>
          <p:sp>
            <p:nvSpPr>
              <p:cNvPr id="105"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6"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10" name="组合 109"/>
          <p:cNvGrpSpPr/>
          <p:nvPr/>
        </p:nvGrpSpPr>
        <p:grpSpPr>
          <a:xfrm>
            <a:off x="1276112" y="4503159"/>
            <a:ext cx="2304789" cy="810251"/>
            <a:chOff x="1711561" y="1791948"/>
            <a:chExt cx="1728592" cy="607688"/>
          </a:xfrm>
        </p:grpSpPr>
        <p:sp>
          <p:nvSpPr>
            <p:cNvPr id="111" name="Freeform 323"/>
            <p:cNvSpPr/>
            <p:nvPr/>
          </p:nvSpPr>
          <p:spPr bwMode="auto">
            <a:xfrm>
              <a:off x="1711561" y="1901892"/>
              <a:ext cx="294084" cy="349372"/>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a:defRPr/>
              </a:pPr>
              <a:endParaRPr lang="en-AU" sz="2400"/>
            </a:p>
          </p:txBody>
        </p:sp>
        <p:grpSp>
          <p:nvGrpSpPr>
            <p:cNvPr id="112" name="组合 111"/>
            <p:cNvGrpSpPr/>
            <p:nvPr/>
          </p:nvGrpSpPr>
          <p:grpSpPr>
            <a:xfrm>
              <a:off x="1963615" y="1791948"/>
              <a:ext cx="1476538" cy="607688"/>
              <a:chOff x="2712620" y="3664015"/>
              <a:chExt cx="1476538" cy="607688"/>
            </a:xfrm>
          </p:grpSpPr>
          <p:sp>
            <p:nvSpPr>
              <p:cNvPr id="113"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14"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15" name="组合 114"/>
          <p:cNvGrpSpPr/>
          <p:nvPr/>
        </p:nvGrpSpPr>
        <p:grpSpPr>
          <a:xfrm>
            <a:off x="6086887" y="4503159"/>
            <a:ext cx="2360512" cy="810251"/>
            <a:chOff x="1707154" y="2454069"/>
            <a:chExt cx="1770384" cy="607688"/>
          </a:xfrm>
        </p:grpSpPr>
        <p:grpSp>
          <p:nvGrpSpPr>
            <p:cNvPr id="116" name="Group 39"/>
            <p:cNvGrpSpPr/>
            <p:nvPr/>
          </p:nvGrpSpPr>
          <p:grpSpPr bwMode="auto">
            <a:xfrm>
              <a:off x="1707154" y="2599953"/>
              <a:ext cx="302899" cy="300835"/>
              <a:chOff x="2936875" y="2108200"/>
              <a:chExt cx="430213" cy="427038"/>
            </a:xfrm>
            <a:solidFill>
              <a:srgbClr val="555555"/>
            </a:solidFill>
          </p:grpSpPr>
          <p:sp>
            <p:nvSpPr>
              <p:cNvPr id="120"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121"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grpSp>
        <p:grpSp>
          <p:nvGrpSpPr>
            <p:cNvPr id="117" name="组合 116"/>
            <p:cNvGrpSpPr/>
            <p:nvPr/>
          </p:nvGrpSpPr>
          <p:grpSpPr>
            <a:xfrm>
              <a:off x="2001000" y="2454069"/>
              <a:ext cx="1476538" cy="607688"/>
              <a:chOff x="2712620" y="3664015"/>
              <a:chExt cx="1476538" cy="607688"/>
            </a:xfrm>
          </p:grpSpPr>
          <p:sp>
            <p:nvSpPr>
              <p:cNvPr id="118"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19"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500"/>
                                        <p:tgtEl>
                                          <p:spTgt spid="4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300" fill="hold"/>
                                        <p:tgtEl>
                                          <p:spTgt spid="110"/>
                                        </p:tgtEl>
                                        <p:attrNameLst>
                                          <p:attrName>ppt_x</p:attrName>
                                        </p:attrNameLst>
                                      </p:cBhvr>
                                      <p:tavLst>
                                        <p:tav tm="0">
                                          <p:val>
                                            <p:strVal val="#ppt_x"/>
                                          </p:val>
                                        </p:tav>
                                        <p:tav tm="100000">
                                          <p:val>
                                            <p:strVal val="#ppt_x"/>
                                          </p:val>
                                        </p:tav>
                                      </p:tavLst>
                                    </p:anim>
                                    <p:anim calcmode="lin" valueType="num">
                                      <p:cBhvr additive="base">
                                        <p:cTn id="12" dur="300" fill="hold"/>
                                        <p:tgtEl>
                                          <p:spTgt spid="1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500"/>
                                        <p:tgtEl>
                                          <p:spTgt spid="22"/>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300" fill="hold"/>
                                        <p:tgtEl>
                                          <p:spTgt spid="94"/>
                                        </p:tgtEl>
                                        <p:attrNameLst>
                                          <p:attrName>ppt_x</p:attrName>
                                        </p:attrNameLst>
                                      </p:cBhvr>
                                      <p:tavLst>
                                        <p:tav tm="0">
                                          <p:val>
                                            <p:strVal val="#ppt_x"/>
                                          </p:val>
                                        </p:tav>
                                        <p:tav tm="100000">
                                          <p:val>
                                            <p:strVal val="#ppt_x"/>
                                          </p:val>
                                        </p:tav>
                                      </p:tavLst>
                                    </p:anim>
                                    <p:anim calcmode="lin" valueType="num">
                                      <p:cBhvr additive="base">
                                        <p:cTn id="21" dur="300" fill="hold"/>
                                        <p:tgtEl>
                                          <p:spTgt spid="94"/>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1" presetClass="entr" presetSubtype="1"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heel(1)">
                                      <p:cBhvr>
                                        <p:cTn id="25" dur="500"/>
                                        <p:tgtEl>
                                          <p:spTgt spid="59"/>
                                        </p:tgtEl>
                                      </p:cBhvr>
                                    </p:animEffect>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additive="base">
                                        <p:cTn id="29" dur="300" fill="hold"/>
                                        <p:tgtEl>
                                          <p:spTgt spid="115"/>
                                        </p:tgtEl>
                                        <p:attrNameLst>
                                          <p:attrName>ppt_x</p:attrName>
                                        </p:attrNameLst>
                                      </p:cBhvr>
                                      <p:tavLst>
                                        <p:tav tm="0">
                                          <p:val>
                                            <p:strVal val="#ppt_x"/>
                                          </p:val>
                                        </p:tav>
                                        <p:tav tm="100000">
                                          <p:val>
                                            <p:strVal val="#ppt_x"/>
                                          </p:val>
                                        </p:tav>
                                      </p:tavLst>
                                    </p:anim>
                                    <p:anim calcmode="lin" valueType="num">
                                      <p:cBhvr additive="base">
                                        <p:cTn id="30" dur="300" fill="hold"/>
                                        <p:tgtEl>
                                          <p:spTgt spid="11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1"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heel(1)">
                                      <p:cBhvr>
                                        <p:cTn id="34" dur="500"/>
                                        <p:tgtEl>
                                          <p:spTgt spid="74"/>
                                        </p:tgtEl>
                                      </p:cBhvr>
                                    </p:animEffect>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102"/>
                                        </p:tgtEl>
                                        <p:attrNameLst>
                                          <p:attrName>style.visibility</p:attrName>
                                        </p:attrNameLst>
                                      </p:cBhvr>
                                      <p:to>
                                        <p:strVal val="visible"/>
                                      </p:to>
                                    </p:set>
                                    <p:anim calcmode="lin" valueType="num">
                                      <p:cBhvr additive="base">
                                        <p:cTn id="38" dur="300" fill="hold"/>
                                        <p:tgtEl>
                                          <p:spTgt spid="102"/>
                                        </p:tgtEl>
                                        <p:attrNameLst>
                                          <p:attrName>ppt_x</p:attrName>
                                        </p:attrNameLst>
                                      </p:cBhvr>
                                      <p:tavLst>
                                        <p:tav tm="0">
                                          <p:val>
                                            <p:strVal val="#ppt_x"/>
                                          </p:val>
                                        </p:tav>
                                        <p:tav tm="100000">
                                          <p:val>
                                            <p:strVal val="#ppt_x"/>
                                          </p:val>
                                        </p:tav>
                                      </p:tavLst>
                                    </p:anim>
                                    <p:anim calcmode="lin" valueType="num">
                                      <p:cBhvr additive="base">
                                        <p:cTn id="39" dur="3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贰</a:t>
            </a:r>
            <a:endParaRPr lang="zh-CN" altLang="en-US">
              <a:latin typeface="华文行楷" charset="0"/>
              <a:ea typeface="华文行楷" charset="0"/>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grpSp>
        <p:nvGrpSpPr>
          <p:cNvPr id="139" name="组合 138"/>
          <p:cNvGrpSpPr/>
          <p:nvPr/>
        </p:nvGrpSpPr>
        <p:grpSpPr>
          <a:xfrm>
            <a:off x="3898190" y="2831737"/>
            <a:ext cx="993775" cy="835025"/>
            <a:chOff x="2923642" y="2255044"/>
            <a:chExt cx="745331" cy="626269"/>
          </a:xfrm>
        </p:grpSpPr>
        <p:sp>
          <p:nvSpPr>
            <p:cNvPr id="140" name="Half Frame 49"/>
            <p:cNvSpPr/>
            <p:nvPr/>
          </p:nvSpPr>
          <p:spPr>
            <a:xfrm rot="8097294">
              <a:off x="2943288" y="2327077"/>
              <a:ext cx="396478" cy="435769"/>
            </a:xfrm>
            <a:prstGeom prst="halfFrame">
              <a:avLst/>
            </a:prstGeom>
            <a:solidFill>
              <a:schemeClr val="accent6"/>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1" name="Half Frame 50"/>
            <p:cNvSpPr/>
            <p:nvPr/>
          </p:nvSpPr>
          <p:spPr>
            <a:xfrm rot="8106864">
              <a:off x="3008176" y="2255044"/>
              <a:ext cx="660797" cy="626269"/>
            </a:xfrm>
            <a:prstGeom prst="halfFrame">
              <a:avLst/>
            </a:prstGeom>
            <a:solidFill>
              <a:schemeClr val="accent6"/>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grpSp>
        <p:nvGrpSpPr>
          <p:cNvPr id="142" name="组合 141"/>
          <p:cNvGrpSpPr/>
          <p:nvPr/>
        </p:nvGrpSpPr>
        <p:grpSpPr>
          <a:xfrm>
            <a:off x="7292264" y="2807924"/>
            <a:ext cx="923925" cy="847725"/>
            <a:chOff x="5469198" y="2237185"/>
            <a:chExt cx="692944" cy="635794"/>
          </a:xfrm>
          <a:solidFill>
            <a:schemeClr val="accent5"/>
          </a:solidFill>
        </p:grpSpPr>
        <p:sp>
          <p:nvSpPr>
            <p:cNvPr id="143" name="Half Frame 51"/>
            <p:cNvSpPr/>
            <p:nvPr/>
          </p:nvSpPr>
          <p:spPr>
            <a:xfrm rot="8113247">
              <a:off x="5558495" y="2237185"/>
              <a:ext cx="603647" cy="635794"/>
            </a:xfrm>
            <a:prstGeom prst="halfFrame">
              <a:avLst/>
            </a:prstGeom>
            <a:grp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4" name="Half Frame 52"/>
            <p:cNvSpPr/>
            <p:nvPr/>
          </p:nvSpPr>
          <p:spPr>
            <a:xfrm rot="7993247">
              <a:off x="5454315" y="2379464"/>
              <a:ext cx="423863" cy="394097"/>
            </a:xfrm>
            <a:prstGeom prst="halfFrame">
              <a:avLst/>
            </a:prstGeom>
            <a:grp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sp>
        <p:nvSpPr>
          <p:cNvPr id="145" name="Freeform 53"/>
          <p:cNvSpPr/>
          <p:nvPr/>
        </p:nvSpPr>
        <p:spPr>
          <a:xfrm>
            <a:off x="5138027" y="2584087"/>
            <a:ext cx="1363663" cy="1363663"/>
          </a:xfrm>
          <a:custGeom>
            <a:avLst/>
            <a:gdLst>
              <a:gd name="connsiteX0" fmla="*/ 0 w 1363612"/>
              <a:gd name="connsiteY0" fmla="*/ 681806 h 1363612"/>
              <a:gd name="connsiteX1" fmla="*/ 681806 w 1363612"/>
              <a:gd name="connsiteY1" fmla="*/ 0 h 1363612"/>
              <a:gd name="connsiteX2" fmla="*/ 1363612 w 1363612"/>
              <a:gd name="connsiteY2" fmla="*/ 681806 h 1363612"/>
              <a:gd name="connsiteX3" fmla="*/ 681806 w 1363612"/>
              <a:gd name="connsiteY3" fmla="*/ 1363612 h 1363612"/>
              <a:gd name="connsiteX4" fmla="*/ 0 w 1363612"/>
              <a:gd name="connsiteY4" fmla="*/ 681806 h 1363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612" h="1363612">
                <a:moveTo>
                  <a:pt x="0" y="681806"/>
                </a:moveTo>
                <a:cubicBezTo>
                  <a:pt x="0" y="305255"/>
                  <a:pt x="305255" y="0"/>
                  <a:pt x="681806" y="0"/>
                </a:cubicBezTo>
                <a:cubicBezTo>
                  <a:pt x="1058357" y="0"/>
                  <a:pt x="1363612" y="305255"/>
                  <a:pt x="1363612" y="681806"/>
                </a:cubicBezTo>
                <a:cubicBezTo>
                  <a:pt x="1363612" y="1058357"/>
                  <a:pt x="1058357" y="1363612"/>
                  <a:pt x="681806" y="1363612"/>
                </a:cubicBezTo>
                <a:cubicBezTo>
                  <a:pt x="305255" y="1363612"/>
                  <a:pt x="0" y="1058357"/>
                  <a:pt x="0" y="681806"/>
                </a:cubicBezTo>
                <a:close/>
              </a:path>
            </a:pathLst>
          </a:custGeom>
          <a:solidFill>
            <a:schemeClr val="accent5"/>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90415" tIns="160799" rIns="386971" bIns="160800" anchor="ctr"/>
          <a:lstStyle/>
          <a:p>
            <a:pPr algn="ctr" defTabSz="621665">
              <a:lnSpc>
                <a:spcPct val="90000"/>
              </a:lnSpc>
              <a:spcAft>
                <a:spcPct val="35000"/>
              </a:spcAft>
            </a:pPr>
            <a:endParaRPr lang="id-ID" altLang="zh-CN" sz="1465" dirty="0">
              <a:ea typeface="Roboto" pitchFamily="2" charset="0"/>
              <a:cs typeface="Roboto" pitchFamily="2" charset="0"/>
            </a:endParaRPr>
          </a:p>
        </p:txBody>
      </p:sp>
      <p:sp>
        <p:nvSpPr>
          <p:cNvPr id="146" name="Freeform 54"/>
          <p:cNvSpPr/>
          <p:nvPr/>
        </p:nvSpPr>
        <p:spPr>
          <a:xfrm>
            <a:off x="6120690" y="2584087"/>
            <a:ext cx="1363663" cy="1363663"/>
          </a:xfrm>
          <a:custGeom>
            <a:avLst/>
            <a:gdLst>
              <a:gd name="connsiteX0" fmla="*/ 0 w 1363612"/>
              <a:gd name="connsiteY0" fmla="*/ 681806 h 1363612"/>
              <a:gd name="connsiteX1" fmla="*/ 681806 w 1363612"/>
              <a:gd name="connsiteY1" fmla="*/ 0 h 1363612"/>
              <a:gd name="connsiteX2" fmla="*/ 1363612 w 1363612"/>
              <a:gd name="connsiteY2" fmla="*/ 681806 h 1363612"/>
              <a:gd name="connsiteX3" fmla="*/ 681806 w 1363612"/>
              <a:gd name="connsiteY3" fmla="*/ 1363612 h 1363612"/>
              <a:gd name="connsiteX4" fmla="*/ 0 w 1363612"/>
              <a:gd name="connsiteY4" fmla="*/ 681806 h 1363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612" h="1363612">
                <a:moveTo>
                  <a:pt x="0" y="681806"/>
                </a:moveTo>
                <a:cubicBezTo>
                  <a:pt x="0" y="305255"/>
                  <a:pt x="305255" y="0"/>
                  <a:pt x="681806" y="0"/>
                </a:cubicBezTo>
                <a:cubicBezTo>
                  <a:pt x="1058357" y="0"/>
                  <a:pt x="1363612" y="305255"/>
                  <a:pt x="1363612" y="681806"/>
                </a:cubicBezTo>
                <a:cubicBezTo>
                  <a:pt x="1363612" y="1058357"/>
                  <a:pt x="1058357" y="1363612"/>
                  <a:pt x="681806" y="1363612"/>
                </a:cubicBezTo>
                <a:cubicBezTo>
                  <a:pt x="305255" y="1363612"/>
                  <a:pt x="0" y="1058357"/>
                  <a:pt x="0" y="681806"/>
                </a:cubicBezTo>
                <a:close/>
              </a:path>
            </a:pathLst>
          </a:custGeom>
          <a:solidFill>
            <a:schemeClr val="accent3"/>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386971" tIns="160799" rIns="190415" bIns="160800" anchor="ctr"/>
          <a:lstStyle/>
          <a:p>
            <a:pPr algn="ctr" defTabSz="621665">
              <a:lnSpc>
                <a:spcPct val="90000"/>
              </a:lnSpc>
              <a:spcAft>
                <a:spcPct val="35000"/>
              </a:spcAft>
            </a:pPr>
            <a:endParaRPr lang="id-ID" altLang="zh-CN" sz="1465" dirty="0">
              <a:ea typeface="Roboto" pitchFamily="2" charset="0"/>
              <a:cs typeface="Roboto" pitchFamily="2" charset="0"/>
            </a:endParaRPr>
          </a:p>
        </p:txBody>
      </p:sp>
      <p:sp>
        <p:nvSpPr>
          <p:cNvPr id="147" name="Freeform 55"/>
          <p:cNvSpPr/>
          <p:nvPr/>
        </p:nvSpPr>
        <p:spPr>
          <a:xfrm>
            <a:off x="2286877" y="2180861"/>
            <a:ext cx="944563" cy="944563"/>
          </a:xfrm>
          <a:custGeom>
            <a:avLst/>
            <a:gdLst>
              <a:gd name="connsiteX0" fmla="*/ 0 w 943026"/>
              <a:gd name="connsiteY0" fmla="*/ 471525 h 943049"/>
              <a:gd name="connsiteX1" fmla="*/ 471513 w 943026"/>
              <a:gd name="connsiteY1" fmla="*/ 0 h 943049"/>
              <a:gd name="connsiteX2" fmla="*/ 943026 w 943026"/>
              <a:gd name="connsiteY2" fmla="*/ 471525 h 943049"/>
              <a:gd name="connsiteX3" fmla="*/ 471513 w 943026"/>
              <a:gd name="connsiteY3" fmla="*/ 943050 h 943049"/>
              <a:gd name="connsiteX4" fmla="*/ 0 w 943026"/>
              <a:gd name="connsiteY4" fmla="*/ 471525 h 9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026" h="943049">
                <a:moveTo>
                  <a:pt x="0" y="471525"/>
                </a:moveTo>
                <a:cubicBezTo>
                  <a:pt x="0" y="211109"/>
                  <a:pt x="211104" y="0"/>
                  <a:pt x="471513" y="0"/>
                </a:cubicBezTo>
                <a:cubicBezTo>
                  <a:pt x="731922" y="0"/>
                  <a:pt x="943026" y="211109"/>
                  <a:pt x="943026" y="471525"/>
                </a:cubicBezTo>
                <a:cubicBezTo>
                  <a:pt x="943026" y="731941"/>
                  <a:pt x="731922" y="943050"/>
                  <a:pt x="471513" y="943050"/>
                </a:cubicBezTo>
                <a:cubicBezTo>
                  <a:pt x="211104" y="943050"/>
                  <a:pt x="0" y="731941"/>
                  <a:pt x="0" y="471525"/>
                </a:cubicBezTo>
                <a:close/>
              </a:path>
            </a:pathLst>
          </a:custGeom>
          <a:solidFill>
            <a:schemeClr val="accent4"/>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83823" tIns="183827" rIns="183823" bIns="183827" anchor="ctr"/>
          <a:lstStyle/>
          <a:p>
            <a:pPr algn="ctr" defTabSz="532765">
              <a:lnSpc>
                <a:spcPct val="90000"/>
              </a:lnSpc>
              <a:spcAft>
                <a:spcPct val="35000"/>
              </a:spcAft>
            </a:pPr>
            <a:endParaRPr lang="id-ID" altLang="zh-CN" sz="1200" dirty="0">
              <a:ea typeface="Roboto" pitchFamily="2" charset="0"/>
              <a:cs typeface="Roboto" pitchFamily="2" charset="0"/>
            </a:endParaRPr>
          </a:p>
        </p:txBody>
      </p:sp>
      <p:sp>
        <p:nvSpPr>
          <p:cNvPr id="148" name="Oval 56"/>
          <p:cNvSpPr/>
          <p:nvPr/>
        </p:nvSpPr>
        <p:spPr>
          <a:xfrm>
            <a:off x="1997787" y="2969849"/>
            <a:ext cx="463551" cy="463551"/>
          </a:xfrm>
          <a:prstGeom prst="ellipse">
            <a:avLst/>
          </a:prstGeom>
          <a:solidFill>
            <a:schemeClr val="accent1"/>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49" name="Oval 57"/>
          <p:cNvSpPr/>
          <p:nvPr/>
        </p:nvSpPr>
        <p:spPr>
          <a:xfrm>
            <a:off x="3307640" y="2366600"/>
            <a:ext cx="269875" cy="269875"/>
          </a:xfrm>
          <a:prstGeom prst="ellipse">
            <a:avLst/>
          </a:prstGeom>
          <a:solidFill>
            <a:schemeClr val="accent4"/>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50" name="Freeform 58"/>
          <p:cNvSpPr/>
          <p:nvPr/>
        </p:nvSpPr>
        <p:spPr>
          <a:xfrm>
            <a:off x="3207627" y="2744425"/>
            <a:ext cx="942975" cy="942975"/>
          </a:xfrm>
          <a:custGeom>
            <a:avLst/>
            <a:gdLst>
              <a:gd name="connsiteX0" fmla="*/ 0 w 943026"/>
              <a:gd name="connsiteY0" fmla="*/ 471525 h 943049"/>
              <a:gd name="connsiteX1" fmla="*/ 471513 w 943026"/>
              <a:gd name="connsiteY1" fmla="*/ 0 h 943049"/>
              <a:gd name="connsiteX2" fmla="*/ 943026 w 943026"/>
              <a:gd name="connsiteY2" fmla="*/ 471525 h 943049"/>
              <a:gd name="connsiteX3" fmla="*/ 471513 w 943026"/>
              <a:gd name="connsiteY3" fmla="*/ 943050 h 943049"/>
              <a:gd name="connsiteX4" fmla="*/ 0 w 943026"/>
              <a:gd name="connsiteY4" fmla="*/ 471525 h 9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026" h="943049">
                <a:moveTo>
                  <a:pt x="0" y="471525"/>
                </a:moveTo>
                <a:cubicBezTo>
                  <a:pt x="0" y="211109"/>
                  <a:pt x="211104" y="0"/>
                  <a:pt x="471513" y="0"/>
                </a:cubicBezTo>
                <a:cubicBezTo>
                  <a:pt x="731922" y="0"/>
                  <a:pt x="943026" y="211109"/>
                  <a:pt x="943026" y="471525"/>
                </a:cubicBezTo>
                <a:cubicBezTo>
                  <a:pt x="943026" y="731941"/>
                  <a:pt x="731922" y="943050"/>
                  <a:pt x="471513" y="943050"/>
                </a:cubicBezTo>
                <a:cubicBezTo>
                  <a:pt x="211104" y="943050"/>
                  <a:pt x="0" y="731941"/>
                  <a:pt x="0" y="471525"/>
                </a:cubicBezTo>
                <a:close/>
              </a:path>
            </a:pathLst>
          </a:custGeom>
          <a:solidFill>
            <a:schemeClr val="accent1"/>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83823" tIns="183827" rIns="183823" bIns="183827" anchor="ctr"/>
          <a:lstStyle/>
          <a:p>
            <a:pPr algn="ctr" defTabSz="532765">
              <a:lnSpc>
                <a:spcPct val="90000"/>
              </a:lnSpc>
              <a:spcAft>
                <a:spcPct val="35000"/>
              </a:spcAft>
            </a:pPr>
            <a:endParaRPr lang="id-ID" altLang="zh-CN" sz="1200" dirty="0">
              <a:ea typeface="Roboto" pitchFamily="2" charset="0"/>
              <a:cs typeface="Roboto" pitchFamily="2" charset="0"/>
            </a:endParaRPr>
          </a:p>
        </p:txBody>
      </p:sp>
      <p:sp>
        <p:nvSpPr>
          <p:cNvPr id="151" name="Oval 59"/>
          <p:cNvSpPr/>
          <p:nvPr/>
        </p:nvSpPr>
        <p:spPr>
          <a:xfrm>
            <a:off x="3306052" y="3746136"/>
            <a:ext cx="269875" cy="268288"/>
          </a:xfrm>
          <a:prstGeom prst="ellipse">
            <a:avLst/>
          </a:prstGeom>
          <a:solidFill>
            <a:schemeClr val="accent2"/>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52" name="Freeform 60"/>
          <p:cNvSpPr/>
          <p:nvPr/>
        </p:nvSpPr>
        <p:spPr>
          <a:xfrm>
            <a:off x="2304341" y="3284175"/>
            <a:ext cx="942975" cy="942975"/>
          </a:xfrm>
          <a:custGeom>
            <a:avLst/>
            <a:gdLst>
              <a:gd name="connsiteX0" fmla="*/ 0 w 943026"/>
              <a:gd name="connsiteY0" fmla="*/ 471525 h 943049"/>
              <a:gd name="connsiteX1" fmla="*/ 471513 w 943026"/>
              <a:gd name="connsiteY1" fmla="*/ 0 h 943049"/>
              <a:gd name="connsiteX2" fmla="*/ 943026 w 943026"/>
              <a:gd name="connsiteY2" fmla="*/ 471525 h 943049"/>
              <a:gd name="connsiteX3" fmla="*/ 471513 w 943026"/>
              <a:gd name="connsiteY3" fmla="*/ 943050 h 943049"/>
              <a:gd name="connsiteX4" fmla="*/ 0 w 943026"/>
              <a:gd name="connsiteY4" fmla="*/ 471525 h 9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026" h="943049">
                <a:moveTo>
                  <a:pt x="0" y="471525"/>
                </a:moveTo>
                <a:cubicBezTo>
                  <a:pt x="0" y="211109"/>
                  <a:pt x="211104" y="0"/>
                  <a:pt x="471513" y="0"/>
                </a:cubicBezTo>
                <a:cubicBezTo>
                  <a:pt x="731922" y="0"/>
                  <a:pt x="943026" y="211109"/>
                  <a:pt x="943026" y="471525"/>
                </a:cubicBezTo>
                <a:cubicBezTo>
                  <a:pt x="943026" y="731941"/>
                  <a:pt x="731922" y="943050"/>
                  <a:pt x="471513" y="943050"/>
                </a:cubicBezTo>
                <a:cubicBezTo>
                  <a:pt x="211104" y="943050"/>
                  <a:pt x="0" y="731941"/>
                  <a:pt x="0" y="471525"/>
                </a:cubicBezTo>
                <a:close/>
              </a:path>
            </a:pathLst>
          </a:custGeom>
          <a:solidFill>
            <a:schemeClr val="bg2"/>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83823" tIns="183827" rIns="183823" bIns="183827" anchor="ctr"/>
          <a:lstStyle/>
          <a:p>
            <a:pPr algn="ctr" defTabSz="532765">
              <a:lnSpc>
                <a:spcPct val="90000"/>
              </a:lnSpc>
              <a:spcAft>
                <a:spcPct val="35000"/>
              </a:spcAft>
            </a:pPr>
            <a:endParaRPr lang="id-ID" altLang="zh-CN" sz="1200" dirty="0">
              <a:ea typeface="Roboto" pitchFamily="2" charset="0"/>
              <a:cs typeface="Roboto" pitchFamily="2" charset="0"/>
            </a:endParaRPr>
          </a:p>
        </p:txBody>
      </p:sp>
      <p:sp>
        <p:nvSpPr>
          <p:cNvPr id="153" name="Freeform 61"/>
          <p:cNvSpPr/>
          <p:nvPr/>
        </p:nvSpPr>
        <p:spPr>
          <a:xfrm>
            <a:off x="8455902" y="2387237"/>
            <a:ext cx="1738313" cy="1738313"/>
          </a:xfrm>
          <a:custGeom>
            <a:avLst/>
            <a:gdLst>
              <a:gd name="connsiteX0" fmla="*/ 0 w 1738244"/>
              <a:gd name="connsiteY0" fmla="*/ 868965 h 1737930"/>
              <a:gd name="connsiteX1" fmla="*/ 869122 w 1738244"/>
              <a:gd name="connsiteY1" fmla="*/ 0 h 1737930"/>
              <a:gd name="connsiteX2" fmla="*/ 1738244 w 1738244"/>
              <a:gd name="connsiteY2" fmla="*/ 868965 h 1737930"/>
              <a:gd name="connsiteX3" fmla="*/ 869122 w 1738244"/>
              <a:gd name="connsiteY3" fmla="*/ 1737930 h 1737930"/>
              <a:gd name="connsiteX4" fmla="*/ 0 w 1738244"/>
              <a:gd name="connsiteY4" fmla="*/ 868965 h 1737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244" h="1737930">
                <a:moveTo>
                  <a:pt x="0" y="868965"/>
                </a:moveTo>
                <a:cubicBezTo>
                  <a:pt x="0" y="389049"/>
                  <a:pt x="389119" y="0"/>
                  <a:pt x="869122" y="0"/>
                </a:cubicBezTo>
                <a:cubicBezTo>
                  <a:pt x="1349125" y="0"/>
                  <a:pt x="1738244" y="389049"/>
                  <a:pt x="1738244" y="868965"/>
                </a:cubicBezTo>
                <a:cubicBezTo>
                  <a:pt x="1738244" y="1348881"/>
                  <a:pt x="1349125" y="1737930"/>
                  <a:pt x="869122" y="1737930"/>
                </a:cubicBezTo>
                <a:cubicBezTo>
                  <a:pt x="389119" y="1737930"/>
                  <a:pt x="0" y="1348881"/>
                  <a:pt x="0" y="868965"/>
                </a:cubicBezTo>
                <a:close/>
              </a:path>
            </a:pathLst>
          </a:cu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307900" tIns="307855" rIns="307900" bIns="307855" spcCol="953" anchor="ctr"/>
          <a:lstStyle/>
          <a:p>
            <a:pPr algn="ctr" defTabSz="621665">
              <a:lnSpc>
                <a:spcPct val="90000"/>
              </a:lnSpc>
              <a:spcAft>
                <a:spcPct val="35000"/>
              </a:spcAft>
              <a:defRPr/>
            </a:pPr>
            <a:endParaRPr lang="id-ID" sz="1465" dirty="0">
              <a:solidFill>
                <a:schemeClr val="tx1"/>
              </a:solidFill>
              <a:ea typeface="Roboto" pitchFamily="2" charset="0"/>
            </a:endParaRPr>
          </a:p>
        </p:txBody>
      </p:sp>
      <p:grpSp>
        <p:nvGrpSpPr>
          <p:cNvPr id="154" name="组合 153"/>
          <p:cNvGrpSpPr/>
          <p:nvPr/>
        </p:nvGrpSpPr>
        <p:grpSpPr>
          <a:xfrm>
            <a:off x="1463236" y="4485125"/>
            <a:ext cx="1968717" cy="856907"/>
            <a:chOff x="2712620" y="3664015"/>
            <a:chExt cx="1476538" cy="642679"/>
          </a:xfrm>
        </p:grpSpPr>
        <p:sp>
          <p:nvSpPr>
            <p:cNvPr id="155"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56" name="Text Placeholder 2"/>
            <p:cNvSpPr txBox="1"/>
            <p:nvPr/>
          </p:nvSpPr>
          <p:spPr bwMode="auto">
            <a:xfrm>
              <a:off x="2742928" y="3884776"/>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latin typeface="+mn-ea"/>
                  <a:ea typeface="+mn-ea"/>
                </a:rPr>
                <a:t>点击这里添加会议内容点击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a:t>
              </a:r>
              <a:endParaRPr lang="en-AU" sz="1065" dirty="0">
                <a:latin typeface="+mn-ea"/>
                <a:ea typeface="+mn-ea"/>
              </a:endParaRPr>
            </a:p>
          </p:txBody>
        </p:sp>
      </p:grpSp>
      <p:grpSp>
        <p:nvGrpSpPr>
          <p:cNvPr id="157" name="组合 156"/>
          <p:cNvGrpSpPr/>
          <p:nvPr/>
        </p:nvGrpSpPr>
        <p:grpSpPr>
          <a:xfrm>
            <a:off x="3287439" y="4485125"/>
            <a:ext cx="1968717" cy="856907"/>
            <a:chOff x="2712620" y="3664015"/>
            <a:chExt cx="1476538" cy="642679"/>
          </a:xfrm>
        </p:grpSpPr>
        <p:sp>
          <p:nvSpPr>
            <p:cNvPr id="158"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59" name="Text Placeholder 2"/>
            <p:cNvSpPr txBox="1"/>
            <p:nvPr/>
          </p:nvSpPr>
          <p:spPr bwMode="auto">
            <a:xfrm>
              <a:off x="2742928" y="3884776"/>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latin typeface="+mn-ea"/>
                  <a:ea typeface="+mn-ea"/>
                </a:rPr>
                <a:t>点击这里添加会议内容点击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a:t>
              </a:r>
              <a:endParaRPr lang="en-AU" sz="1065" dirty="0">
                <a:latin typeface="+mn-ea"/>
                <a:ea typeface="+mn-ea"/>
              </a:endParaRPr>
            </a:p>
          </p:txBody>
        </p:sp>
      </p:grpSp>
      <p:grpSp>
        <p:nvGrpSpPr>
          <p:cNvPr id="160" name="组合 159"/>
          <p:cNvGrpSpPr/>
          <p:nvPr/>
        </p:nvGrpSpPr>
        <p:grpSpPr>
          <a:xfrm>
            <a:off x="5111642" y="4485125"/>
            <a:ext cx="1968717" cy="856907"/>
            <a:chOff x="2712620" y="3664015"/>
            <a:chExt cx="1476538" cy="642679"/>
          </a:xfrm>
        </p:grpSpPr>
        <p:sp>
          <p:nvSpPr>
            <p:cNvPr id="161"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62" name="Text Placeholder 2"/>
            <p:cNvSpPr txBox="1"/>
            <p:nvPr/>
          </p:nvSpPr>
          <p:spPr bwMode="auto">
            <a:xfrm>
              <a:off x="2742928" y="3884776"/>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latin typeface="+mn-ea"/>
                  <a:ea typeface="+mn-ea"/>
                </a:rPr>
                <a:t>点击这里添加会议内容点击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a:t>
              </a:r>
              <a:endParaRPr lang="en-AU" sz="1065" dirty="0">
                <a:latin typeface="+mn-ea"/>
                <a:ea typeface="+mn-ea"/>
              </a:endParaRPr>
            </a:p>
          </p:txBody>
        </p:sp>
      </p:grpSp>
      <p:grpSp>
        <p:nvGrpSpPr>
          <p:cNvPr id="163" name="组合 162"/>
          <p:cNvGrpSpPr/>
          <p:nvPr/>
        </p:nvGrpSpPr>
        <p:grpSpPr>
          <a:xfrm>
            <a:off x="6935844" y="4485125"/>
            <a:ext cx="1968717" cy="856907"/>
            <a:chOff x="2712620" y="3664015"/>
            <a:chExt cx="1476538" cy="642679"/>
          </a:xfrm>
        </p:grpSpPr>
        <p:sp>
          <p:nvSpPr>
            <p:cNvPr id="164"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65" name="Text Placeholder 2"/>
            <p:cNvSpPr txBox="1"/>
            <p:nvPr/>
          </p:nvSpPr>
          <p:spPr bwMode="auto">
            <a:xfrm>
              <a:off x="2742928" y="3884776"/>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latin typeface="+mn-ea"/>
                  <a:ea typeface="+mn-ea"/>
                </a:rPr>
                <a:t>点击这里添加会议内容点击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a:t>
              </a:r>
              <a:endParaRPr lang="en-AU" sz="1065" dirty="0">
                <a:latin typeface="+mn-ea"/>
                <a:ea typeface="+mn-ea"/>
              </a:endParaRPr>
            </a:p>
          </p:txBody>
        </p:sp>
      </p:grpSp>
      <p:grpSp>
        <p:nvGrpSpPr>
          <p:cNvPr id="166" name="组合 165"/>
          <p:cNvGrpSpPr/>
          <p:nvPr/>
        </p:nvGrpSpPr>
        <p:grpSpPr>
          <a:xfrm>
            <a:off x="8760047" y="4485125"/>
            <a:ext cx="1968717" cy="856907"/>
            <a:chOff x="2712620" y="3664015"/>
            <a:chExt cx="1476538" cy="642679"/>
          </a:xfrm>
        </p:grpSpPr>
        <p:sp>
          <p:nvSpPr>
            <p:cNvPr id="167"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68" name="Text Placeholder 2"/>
            <p:cNvSpPr txBox="1"/>
            <p:nvPr/>
          </p:nvSpPr>
          <p:spPr bwMode="auto">
            <a:xfrm>
              <a:off x="2742928" y="3884776"/>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latin typeface="+mn-ea"/>
                  <a:ea typeface="+mn-ea"/>
                </a:rPr>
                <a:t>点击这里添加会议内容点击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这里添加会议内容点击</a:t>
              </a:r>
              <a:endParaRPr lang="en-US" altLang="zh-CN" sz="1065" dirty="0">
                <a:latin typeface="+mn-ea"/>
                <a:ea typeface="+mn-ea"/>
              </a:endParaRPr>
            </a:p>
            <a:p>
              <a:pPr>
                <a:buClr>
                  <a:schemeClr val="accent1"/>
                </a:buClr>
                <a:buSzPct val="80000"/>
              </a:pPr>
              <a:r>
                <a:rPr lang="zh-CN" altLang="en-US" sz="1065" dirty="0">
                  <a:latin typeface="+mn-ea"/>
                  <a:ea typeface="+mn-ea"/>
                </a:rPr>
                <a:t>这里添加会议内容</a:t>
              </a:r>
              <a:endParaRPr lang="en-AU" sz="1065" dirty="0">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Tm="3500">
        <p:fade/>
      </p:transition>
    </mc:Choice>
    <mc:Fallback>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p:cTn id="7" dur="1000" fill="hold"/>
                                        <p:tgtEl>
                                          <p:spTgt spid="152"/>
                                        </p:tgtEl>
                                        <p:attrNameLst>
                                          <p:attrName>ppt_w</p:attrName>
                                        </p:attrNameLst>
                                      </p:cBhvr>
                                      <p:tavLst>
                                        <p:tav tm="0">
                                          <p:val>
                                            <p:fltVal val="0"/>
                                          </p:val>
                                        </p:tav>
                                        <p:tav tm="100000">
                                          <p:val>
                                            <p:strVal val="#ppt_w"/>
                                          </p:val>
                                        </p:tav>
                                      </p:tavLst>
                                    </p:anim>
                                    <p:anim calcmode="lin" valueType="num">
                                      <p:cBhvr>
                                        <p:cTn id="8" dur="1000" fill="hold"/>
                                        <p:tgtEl>
                                          <p:spTgt spid="152"/>
                                        </p:tgtEl>
                                        <p:attrNameLst>
                                          <p:attrName>ppt_h</p:attrName>
                                        </p:attrNameLst>
                                      </p:cBhvr>
                                      <p:tavLst>
                                        <p:tav tm="0">
                                          <p:val>
                                            <p:fltVal val="0"/>
                                          </p:val>
                                        </p:tav>
                                        <p:tav tm="100000">
                                          <p:val>
                                            <p:strVal val="#ppt_h"/>
                                          </p:val>
                                        </p:tav>
                                      </p:tavLst>
                                    </p:anim>
                                    <p:anim calcmode="lin" valueType="num">
                                      <p:cBhvr>
                                        <p:cTn id="9" dur="1000" fill="hold"/>
                                        <p:tgtEl>
                                          <p:spTgt spid="15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100"/>
                                  </p:stCondLst>
                                  <p:childTnLst>
                                    <p:set>
                                      <p:cBhvr>
                                        <p:cTn id="12" dur="1" fill="hold">
                                          <p:stCondLst>
                                            <p:cond delay="0"/>
                                          </p:stCondLst>
                                        </p:cTn>
                                        <p:tgtEl>
                                          <p:spTgt spid="150"/>
                                        </p:tgtEl>
                                        <p:attrNameLst>
                                          <p:attrName>style.visibility</p:attrName>
                                        </p:attrNameLst>
                                      </p:cBhvr>
                                      <p:to>
                                        <p:strVal val="visible"/>
                                      </p:to>
                                    </p:set>
                                    <p:anim calcmode="lin" valueType="num">
                                      <p:cBhvr>
                                        <p:cTn id="13" dur="1000" fill="hold"/>
                                        <p:tgtEl>
                                          <p:spTgt spid="150"/>
                                        </p:tgtEl>
                                        <p:attrNameLst>
                                          <p:attrName>ppt_w</p:attrName>
                                        </p:attrNameLst>
                                      </p:cBhvr>
                                      <p:tavLst>
                                        <p:tav tm="0">
                                          <p:val>
                                            <p:fltVal val="0"/>
                                          </p:val>
                                        </p:tav>
                                        <p:tav tm="100000">
                                          <p:val>
                                            <p:strVal val="#ppt_w"/>
                                          </p:val>
                                        </p:tav>
                                      </p:tavLst>
                                    </p:anim>
                                    <p:anim calcmode="lin" valueType="num">
                                      <p:cBhvr>
                                        <p:cTn id="14" dur="1000" fill="hold"/>
                                        <p:tgtEl>
                                          <p:spTgt spid="150"/>
                                        </p:tgtEl>
                                        <p:attrNameLst>
                                          <p:attrName>ppt_h</p:attrName>
                                        </p:attrNameLst>
                                      </p:cBhvr>
                                      <p:tavLst>
                                        <p:tav tm="0">
                                          <p:val>
                                            <p:fltVal val="0"/>
                                          </p:val>
                                        </p:tav>
                                        <p:tav tm="100000">
                                          <p:val>
                                            <p:strVal val="#ppt_h"/>
                                          </p:val>
                                        </p:tav>
                                      </p:tavLst>
                                    </p:anim>
                                    <p:anim calcmode="lin" valueType="num">
                                      <p:cBhvr>
                                        <p:cTn id="15" dur="1000" fill="hold"/>
                                        <p:tgtEl>
                                          <p:spTgt spid="15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200"/>
                                  </p:stCondLst>
                                  <p:childTnLst>
                                    <p:set>
                                      <p:cBhvr>
                                        <p:cTn id="18" dur="1" fill="hold">
                                          <p:stCondLst>
                                            <p:cond delay="0"/>
                                          </p:stCondLst>
                                        </p:cTn>
                                        <p:tgtEl>
                                          <p:spTgt spid="147"/>
                                        </p:tgtEl>
                                        <p:attrNameLst>
                                          <p:attrName>style.visibility</p:attrName>
                                        </p:attrNameLst>
                                      </p:cBhvr>
                                      <p:to>
                                        <p:strVal val="visible"/>
                                      </p:to>
                                    </p:set>
                                    <p:anim calcmode="lin" valueType="num">
                                      <p:cBhvr>
                                        <p:cTn id="19" dur="1000" fill="hold"/>
                                        <p:tgtEl>
                                          <p:spTgt spid="147"/>
                                        </p:tgtEl>
                                        <p:attrNameLst>
                                          <p:attrName>ppt_w</p:attrName>
                                        </p:attrNameLst>
                                      </p:cBhvr>
                                      <p:tavLst>
                                        <p:tav tm="0">
                                          <p:val>
                                            <p:fltVal val="0"/>
                                          </p:val>
                                        </p:tav>
                                        <p:tav tm="100000">
                                          <p:val>
                                            <p:strVal val="#ppt_w"/>
                                          </p:val>
                                        </p:tav>
                                      </p:tavLst>
                                    </p:anim>
                                    <p:anim calcmode="lin" valueType="num">
                                      <p:cBhvr>
                                        <p:cTn id="20" dur="1000" fill="hold"/>
                                        <p:tgtEl>
                                          <p:spTgt spid="147"/>
                                        </p:tgtEl>
                                        <p:attrNameLst>
                                          <p:attrName>ppt_h</p:attrName>
                                        </p:attrNameLst>
                                      </p:cBhvr>
                                      <p:tavLst>
                                        <p:tav tm="0">
                                          <p:val>
                                            <p:fltVal val="0"/>
                                          </p:val>
                                        </p:tav>
                                        <p:tav tm="100000">
                                          <p:val>
                                            <p:strVal val="#ppt_h"/>
                                          </p:val>
                                        </p:tav>
                                      </p:tavLst>
                                    </p:anim>
                                    <p:anim calcmode="lin" valueType="num">
                                      <p:cBhvr>
                                        <p:cTn id="21" dur="1000" fill="hold"/>
                                        <p:tgtEl>
                                          <p:spTgt spid="14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4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30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1000" fill="hold"/>
                                        <p:tgtEl>
                                          <p:spTgt spid="149"/>
                                        </p:tgtEl>
                                        <p:attrNameLst>
                                          <p:attrName>ppt_w</p:attrName>
                                        </p:attrNameLst>
                                      </p:cBhvr>
                                      <p:tavLst>
                                        <p:tav tm="0">
                                          <p:val>
                                            <p:fltVal val="0"/>
                                          </p:val>
                                        </p:tav>
                                        <p:tav tm="100000">
                                          <p:val>
                                            <p:strVal val="#ppt_w"/>
                                          </p:val>
                                        </p:tav>
                                      </p:tavLst>
                                    </p:anim>
                                    <p:anim calcmode="lin" valueType="num">
                                      <p:cBhvr>
                                        <p:cTn id="26" dur="1000" fill="hold"/>
                                        <p:tgtEl>
                                          <p:spTgt spid="149"/>
                                        </p:tgtEl>
                                        <p:attrNameLst>
                                          <p:attrName>ppt_h</p:attrName>
                                        </p:attrNameLst>
                                      </p:cBhvr>
                                      <p:tavLst>
                                        <p:tav tm="0">
                                          <p:val>
                                            <p:fltVal val="0"/>
                                          </p:val>
                                        </p:tav>
                                        <p:tav tm="100000">
                                          <p:val>
                                            <p:strVal val="#ppt_h"/>
                                          </p:val>
                                        </p:tav>
                                      </p:tavLst>
                                    </p:anim>
                                    <p:anim calcmode="lin" valueType="num">
                                      <p:cBhvr>
                                        <p:cTn id="27" dur="1000" fill="hold"/>
                                        <p:tgtEl>
                                          <p:spTgt spid="14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4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400"/>
                                  </p:stCondLst>
                                  <p:childTnLst>
                                    <p:set>
                                      <p:cBhvr>
                                        <p:cTn id="30" dur="1" fill="hold">
                                          <p:stCondLst>
                                            <p:cond delay="0"/>
                                          </p:stCondLst>
                                        </p:cTn>
                                        <p:tgtEl>
                                          <p:spTgt spid="151"/>
                                        </p:tgtEl>
                                        <p:attrNameLst>
                                          <p:attrName>style.visibility</p:attrName>
                                        </p:attrNameLst>
                                      </p:cBhvr>
                                      <p:to>
                                        <p:strVal val="visible"/>
                                      </p:to>
                                    </p:set>
                                    <p:anim calcmode="lin" valueType="num">
                                      <p:cBhvr>
                                        <p:cTn id="31" dur="1000" fill="hold"/>
                                        <p:tgtEl>
                                          <p:spTgt spid="151"/>
                                        </p:tgtEl>
                                        <p:attrNameLst>
                                          <p:attrName>ppt_w</p:attrName>
                                        </p:attrNameLst>
                                      </p:cBhvr>
                                      <p:tavLst>
                                        <p:tav tm="0">
                                          <p:val>
                                            <p:fltVal val="0"/>
                                          </p:val>
                                        </p:tav>
                                        <p:tav tm="100000">
                                          <p:val>
                                            <p:strVal val="#ppt_w"/>
                                          </p:val>
                                        </p:tav>
                                      </p:tavLst>
                                    </p:anim>
                                    <p:anim calcmode="lin" valueType="num">
                                      <p:cBhvr>
                                        <p:cTn id="32" dur="1000" fill="hold"/>
                                        <p:tgtEl>
                                          <p:spTgt spid="151"/>
                                        </p:tgtEl>
                                        <p:attrNameLst>
                                          <p:attrName>ppt_h</p:attrName>
                                        </p:attrNameLst>
                                      </p:cBhvr>
                                      <p:tavLst>
                                        <p:tav tm="0">
                                          <p:val>
                                            <p:fltVal val="0"/>
                                          </p:val>
                                        </p:tav>
                                        <p:tav tm="100000">
                                          <p:val>
                                            <p:strVal val="#ppt_h"/>
                                          </p:val>
                                        </p:tav>
                                      </p:tavLst>
                                    </p:anim>
                                    <p:anim calcmode="lin" valueType="num">
                                      <p:cBhvr>
                                        <p:cTn id="33" dur="1000" fill="hold"/>
                                        <p:tgtEl>
                                          <p:spTgt spid="15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51"/>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148"/>
                                        </p:tgtEl>
                                        <p:attrNameLst>
                                          <p:attrName>style.visibility</p:attrName>
                                        </p:attrNameLst>
                                      </p:cBhvr>
                                      <p:to>
                                        <p:strVal val="visible"/>
                                      </p:to>
                                    </p:set>
                                    <p:anim calcmode="lin" valueType="num">
                                      <p:cBhvr>
                                        <p:cTn id="37" dur="1000" fill="hold"/>
                                        <p:tgtEl>
                                          <p:spTgt spid="148"/>
                                        </p:tgtEl>
                                        <p:attrNameLst>
                                          <p:attrName>ppt_w</p:attrName>
                                        </p:attrNameLst>
                                      </p:cBhvr>
                                      <p:tavLst>
                                        <p:tav tm="0">
                                          <p:val>
                                            <p:fltVal val="0"/>
                                          </p:val>
                                        </p:tav>
                                        <p:tav tm="100000">
                                          <p:val>
                                            <p:strVal val="#ppt_w"/>
                                          </p:val>
                                        </p:tav>
                                      </p:tavLst>
                                    </p:anim>
                                    <p:anim calcmode="lin" valueType="num">
                                      <p:cBhvr>
                                        <p:cTn id="38" dur="1000" fill="hold"/>
                                        <p:tgtEl>
                                          <p:spTgt spid="148"/>
                                        </p:tgtEl>
                                        <p:attrNameLst>
                                          <p:attrName>ppt_h</p:attrName>
                                        </p:attrNameLst>
                                      </p:cBhvr>
                                      <p:tavLst>
                                        <p:tav tm="0">
                                          <p:val>
                                            <p:fltVal val="0"/>
                                          </p:val>
                                        </p:tav>
                                        <p:tav tm="100000">
                                          <p:val>
                                            <p:strVal val="#ppt_h"/>
                                          </p:val>
                                        </p:tav>
                                      </p:tavLst>
                                    </p:anim>
                                    <p:anim calcmode="lin" valueType="num">
                                      <p:cBhvr>
                                        <p:cTn id="39" dur="1000" fill="hold"/>
                                        <p:tgtEl>
                                          <p:spTgt spid="14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48"/>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wipe(left)">
                                      <p:cBhvr>
                                        <p:cTn id="44" dur="500"/>
                                        <p:tgtEl>
                                          <p:spTgt spid="139"/>
                                        </p:tgtEl>
                                      </p:cBhvr>
                                    </p:animEffect>
                                  </p:childTnLst>
                                </p:cTn>
                              </p:par>
                            </p:childTnLst>
                          </p:cTn>
                        </p:par>
                        <p:par>
                          <p:cTn id="45" fill="hold">
                            <p:stCondLst>
                              <p:cond delay="1500"/>
                            </p:stCondLst>
                            <p:childTnLst>
                              <p:par>
                                <p:cTn id="46" presetID="2" presetClass="entr" presetSubtype="8"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 calcmode="lin" valueType="num">
                                      <p:cBhvr additive="base">
                                        <p:cTn id="48" dur="300" fill="hold"/>
                                        <p:tgtEl>
                                          <p:spTgt spid="145"/>
                                        </p:tgtEl>
                                        <p:attrNameLst>
                                          <p:attrName>ppt_x</p:attrName>
                                        </p:attrNameLst>
                                      </p:cBhvr>
                                      <p:tavLst>
                                        <p:tav tm="0">
                                          <p:val>
                                            <p:strVal val="0-#ppt_w/2"/>
                                          </p:val>
                                        </p:tav>
                                        <p:tav tm="100000">
                                          <p:val>
                                            <p:strVal val="#ppt_x"/>
                                          </p:val>
                                        </p:tav>
                                      </p:tavLst>
                                    </p:anim>
                                    <p:anim calcmode="lin" valueType="num">
                                      <p:cBhvr additive="base">
                                        <p:cTn id="49" dur="300" fill="hold"/>
                                        <p:tgtEl>
                                          <p:spTgt spid="14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46"/>
                                        </p:tgtEl>
                                        <p:attrNameLst>
                                          <p:attrName>style.visibility</p:attrName>
                                        </p:attrNameLst>
                                      </p:cBhvr>
                                      <p:to>
                                        <p:strVal val="visible"/>
                                      </p:to>
                                    </p:set>
                                    <p:anim calcmode="lin" valueType="num">
                                      <p:cBhvr additive="base">
                                        <p:cTn id="52" dur="300" fill="hold"/>
                                        <p:tgtEl>
                                          <p:spTgt spid="146"/>
                                        </p:tgtEl>
                                        <p:attrNameLst>
                                          <p:attrName>ppt_x</p:attrName>
                                        </p:attrNameLst>
                                      </p:cBhvr>
                                      <p:tavLst>
                                        <p:tav tm="0">
                                          <p:val>
                                            <p:strVal val="1+#ppt_w/2"/>
                                          </p:val>
                                        </p:tav>
                                        <p:tav tm="100000">
                                          <p:val>
                                            <p:strVal val="#ppt_x"/>
                                          </p:val>
                                        </p:tav>
                                      </p:tavLst>
                                    </p:anim>
                                    <p:anim calcmode="lin" valueType="num">
                                      <p:cBhvr additive="base">
                                        <p:cTn id="53" dur="300" fill="hold"/>
                                        <p:tgtEl>
                                          <p:spTgt spid="146"/>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2" presetClass="entr" presetSubtype="8" fill="hold" nodeType="afterEffect">
                                  <p:stCondLst>
                                    <p:cond delay="0"/>
                                  </p:stCondLst>
                                  <p:childTnLst>
                                    <p:set>
                                      <p:cBhvr>
                                        <p:cTn id="56" dur="1" fill="hold">
                                          <p:stCondLst>
                                            <p:cond delay="0"/>
                                          </p:stCondLst>
                                        </p:cTn>
                                        <p:tgtEl>
                                          <p:spTgt spid="142"/>
                                        </p:tgtEl>
                                        <p:attrNameLst>
                                          <p:attrName>style.visibility</p:attrName>
                                        </p:attrNameLst>
                                      </p:cBhvr>
                                      <p:to>
                                        <p:strVal val="visible"/>
                                      </p:to>
                                    </p:set>
                                    <p:animEffect transition="in" filter="wipe(left)">
                                      <p:cBhvr>
                                        <p:cTn id="57" dur="500"/>
                                        <p:tgtEl>
                                          <p:spTgt spid="142"/>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153"/>
                                        </p:tgtEl>
                                        <p:attrNameLst>
                                          <p:attrName>style.visibility</p:attrName>
                                        </p:attrNameLst>
                                      </p:cBhvr>
                                      <p:to>
                                        <p:strVal val="visible"/>
                                      </p:to>
                                    </p:set>
                                    <p:anim calcmode="lin" valueType="num">
                                      <p:cBhvr additive="base">
                                        <p:cTn id="60" dur="300" fill="hold"/>
                                        <p:tgtEl>
                                          <p:spTgt spid="153"/>
                                        </p:tgtEl>
                                        <p:attrNameLst>
                                          <p:attrName>ppt_x</p:attrName>
                                        </p:attrNameLst>
                                      </p:cBhvr>
                                      <p:tavLst>
                                        <p:tav tm="0">
                                          <p:val>
                                            <p:strVal val="1+#ppt_w/2"/>
                                          </p:val>
                                        </p:tav>
                                        <p:tav tm="100000">
                                          <p:val>
                                            <p:strVal val="#ppt_x"/>
                                          </p:val>
                                        </p:tav>
                                      </p:tavLst>
                                    </p:anim>
                                    <p:anim calcmode="lin" valueType="num">
                                      <p:cBhvr additive="base">
                                        <p:cTn id="61" dur="300" fill="hold"/>
                                        <p:tgtEl>
                                          <p:spTgt spid="153"/>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42" presetClass="entr" presetSubtype="0" fill="hold" nodeType="afterEffect">
                                  <p:stCondLst>
                                    <p:cond delay="0"/>
                                  </p:stCondLst>
                                  <p:childTnLst>
                                    <p:set>
                                      <p:cBhvr>
                                        <p:cTn id="64" dur="1" fill="hold">
                                          <p:stCondLst>
                                            <p:cond delay="0"/>
                                          </p:stCondLst>
                                        </p:cTn>
                                        <p:tgtEl>
                                          <p:spTgt spid="154"/>
                                        </p:tgtEl>
                                        <p:attrNameLst>
                                          <p:attrName>style.visibility</p:attrName>
                                        </p:attrNameLst>
                                      </p:cBhvr>
                                      <p:to>
                                        <p:strVal val="visible"/>
                                      </p:to>
                                    </p:set>
                                    <p:animEffect transition="in" filter="fade">
                                      <p:cBhvr>
                                        <p:cTn id="65" dur="1000"/>
                                        <p:tgtEl>
                                          <p:spTgt spid="154"/>
                                        </p:tgtEl>
                                      </p:cBhvr>
                                    </p:animEffect>
                                    <p:anim calcmode="lin" valueType="num">
                                      <p:cBhvr>
                                        <p:cTn id="66" dur="1000" fill="hold"/>
                                        <p:tgtEl>
                                          <p:spTgt spid="154"/>
                                        </p:tgtEl>
                                        <p:attrNameLst>
                                          <p:attrName>ppt_x</p:attrName>
                                        </p:attrNameLst>
                                      </p:cBhvr>
                                      <p:tavLst>
                                        <p:tav tm="0">
                                          <p:val>
                                            <p:strVal val="#ppt_x"/>
                                          </p:val>
                                        </p:tav>
                                        <p:tav tm="100000">
                                          <p:val>
                                            <p:strVal val="#ppt_x"/>
                                          </p:val>
                                        </p:tav>
                                      </p:tavLst>
                                    </p:anim>
                                    <p:anim calcmode="lin" valueType="num">
                                      <p:cBhvr>
                                        <p:cTn id="67" dur="1000" fill="hold"/>
                                        <p:tgtEl>
                                          <p:spTgt spid="154"/>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100"/>
                                  </p:stCondLst>
                                  <p:childTnLst>
                                    <p:set>
                                      <p:cBhvr>
                                        <p:cTn id="69" dur="1" fill="hold">
                                          <p:stCondLst>
                                            <p:cond delay="0"/>
                                          </p:stCondLst>
                                        </p:cTn>
                                        <p:tgtEl>
                                          <p:spTgt spid="157"/>
                                        </p:tgtEl>
                                        <p:attrNameLst>
                                          <p:attrName>style.visibility</p:attrName>
                                        </p:attrNameLst>
                                      </p:cBhvr>
                                      <p:to>
                                        <p:strVal val="visible"/>
                                      </p:to>
                                    </p:set>
                                    <p:animEffect transition="in" filter="fade">
                                      <p:cBhvr>
                                        <p:cTn id="70" dur="1000"/>
                                        <p:tgtEl>
                                          <p:spTgt spid="157"/>
                                        </p:tgtEl>
                                      </p:cBhvr>
                                    </p:animEffect>
                                    <p:anim calcmode="lin" valueType="num">
                                      <p:cBhvr>
                                        <p:cTn id="71" dur="1000" fill="hold"/>
                                        <p:tgtEl>
                                          <p:spTgt spid="157"/>
                                        </p:tgtEl>
                                        <p:attrNameLst>
                                          <p:attrName>ppt_x</p:attrName>
                                        </p:attrNameLst>
                                      </p:cBhvr>
                                      <p:tavLst>
                                        <p:tav tm="0">
                                          <p:val>
                                            <p:strVal val="#ppt_x"/>
                                          </p:val>
                                        </p:tav>
                                        <p:tav tm="100000">
                                          <p:val>
                                            <p:strVal val="#ppt_x"/>
                                          </p:val>
                                        </p:tav>
                                      </p:tavLst>
                                    </p:anim>
                                    <p:anim calcmode="lin" valueType="num">
                                      <p:cBhvr>
                                        <p:cTn id="72" dur="1000" fill="hold"/>
                                        <p:tgtEl>
                                          <p:spTgt spid="15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00"/>
                                  </p:stCondLst>
                                  <p:childTnLst>
                                    <p:set>
                                      <p:cBhvr>
                                        <p:cTn id="74" dur="1" fill="hold">
                                          <p:stCondLst>
                                            <p:cond delay="0"/>
                                          </p:stCondLst>
                                        </p:cTn>
                                        <p:tgtEl>
                                          <p:spTgt spid="160"/>
                                        </p:tgtEl>
                                        <p:attrNameLst>
                                          <p:attrName>style.visibility</p:attrName>
                                        </p:attrNameLst>
                                      </p:cBhvr>
                                      <p:to>
                                        <p:strVal val="visible"/>
                                      </p:to>
                                    </p:set>
                                    <p:animEffect transition="in" filter="fade">
                                      <p:cBhvr>
                                        <p:cTn id="75" dur="1000"/>
                                        <p:tgtEl>
                                          <p:spTgt spid="160"/>
                                        </p:tgtEl>
                                      </p:cBhvr>
                                    </p:animEffect>
                                    <p:anim calcmode="lin" valueType="num">
                                      <p:cBhvr>
                                        <p:cTn id="76" dur="1000" fill="hold"/>
                                        <p:tgtEl>
                                          <p:spTgt spid="160"/>
                                        </p:tgtEl>
                                        <p:attrNameLst>
                                          <p:attrName>ppt_x</p:attrName>
                                        </p:attrNameLst>
                                      </p:cBhvr>
                                      <p:tavLst>
                                        <p:tav tm="0">
                                          <p:val>
                                            <p:strVal val="#ppt_x"/>
                                          </p:val>
                                        </p:tav>
                                        <p:tav tm="100000">
                                          <p:val>
                                            <p:strVal val="#ppt_x"/>
                                          </p:val>
                                        </p:tav>
                                      </p:tavLst>
                                    </p:anim>
                                    <p:anim calcmode="lin" valueType="num">
                                      <p:cBhvr>
                                        <p:cTn id="77" dur="1000" fill="hold"/>
                                        <p:tgtEl>
                                          <p:spTgt spid="16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300"/>
                                  </p:stCondLst>
                                  <p:childTnLst>
                                    <p:set>
                                      <p:cBhvr>
                                        <p:cTn id="79" dur="1" fill="hold">
                                          <p:stCondLst>
                                            <p:cond delay="0"/>
                                          </p:stCondLst>
                                        </p:cTn>
                                        <p:tgtEl>
                                          <p:spTgt spid="163"/>
                                        </p:tgtEl>
                                        <p:attrNameLst>
                                          <p:attrName>style.visibility</p:attrName>
                                        </p:attrNameLst>
                                      </p:cBhvr>
                                      <p:to>
                                        <p:strVal val="visible"/>
                                      </p:to>
                                    </p:set>
                                    <p:animEffect transition="in" filter="fade">
                                      <p:cBhvr>
                                        <p:cTn id="80" dur="1000"/>
                                        <p:tgtEl>
                                          <p:spTgt spid="163"/>
                                        </p:tgtEl>
                                      </p:cBhvr>
                                    </p:animEffect>
                                    <p:anim calcmode="lin" valueType="num">
                                      <p:cBhvr>
                                        <p:cTn id="81" dur="1000" fill="hold"/>
                                        <p:tgtEl>
                                          <p:spTgt spid="163"/>
                                        </p:tgtEl>
                                        <p:attrNameLst>
                                          <p:attrName>ppt_x</p:attrName>
                                        </p:attrNameLst>
                                      </p:cBhvr>
                                      <p:tavLst>
                                        <p:tav tm="0">
                                          <p:val>
                                            <p:strVal val="#ppt_x"/>
                                          </p:val>
                                        </p:tav>
                                        <p:tav tm="100000">
                                          <p:val>
                                            <p:strVal val="#ppt_x"/>
                                          </p:val>
                                        </p:tav>
                                      </p:tavLst>
                                    </p:anim>
                                    <p:anim calcmode="lin" valueType="num">
                                      <p:cBhvr>
                                        <p:cTn id="82" dur="1000" fill="hold"/>
                                        <p:tgtEl>
                                          <p:spTgt spid="163"/>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400"/>
                                  </p:stCondLst>
                                  <p:childTnLst>
                                    <p:set>
                                      <p:cBhvr>
                                        <p:cTn id="84" dur="1" fill="hold">
                                          <p:stCondLst>
                                            <p:cond delay="0"/>
                                          </p:stCondLst>
                                        </p:cTn>
                                        <p:tgtEl>
                                          <p:spTgt spid="166"/>
                                        </p:tgtEl>
                                        <p:attrNameLst>
                                          <p:attrName>style.visibility</p:attrName>
                                        </p:attrNameLst>
                                      </p:cBhvr>
                                      <p:to>
                                        <p:strVal val="visible"/>
                                      </p:to>
                                    </p:set>
                                    <p:animEffect transition="in" filter="fade">
                                      <p:cBhvr>
                                        <p:cTn id="85" dur="1000"/>
                                        <p:tgtEl>
                                          <p:spTgt spid="166"/>
                                        </p:tgtEl>
                                      </p:cBhvr>
                                    </p:animEffect>
                                    <p:anim calcmode="lin" valueType="num">
                                      <p:cBhvr>
                                        <p:cTn id="86" dur="1000" fill="hold"/>
                                        <p:tgtEl>
                                          <p:spTgt spid="166"/>
                                        </p:tgtEl>
                                        <p:attrNameLst>
                                          <p:attrName>ppt_x</p:attrName>
                                        </p:attrNameLst>
                                      </p:cBhvr>
                                      <p:tavLst>
                                        <p:tav tm="0">
                                          <p:val>
                                            <p:strVal val="#ppt_x"/>
                                          </p:val>
                                        </p:tav>
                                        <p:tav tm="100000">
                                          <p:val>
                                            <p:strVal val="#ppt_x"/>
                                          </p:val>
                                        </p:tav>
                                      </p:tavLst>
                                    </p:anim>
                                    <p:anim calcmode="lin" valueType="num">
                                      <p:cBhvr>
                                        <p:cTn id="87"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6" grpId="0" animBg="1"/>
      <p:bldP spid="147" grpId="0" animBg="1"/>
      <p:bldP spid="150" grpId="0" animBg="1"/>
      <p:bldP spid="152" grpId="0" animBg="1"/>
      <p:bldP spid="15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贰</a:t>
            </a:r>
            <a:endParaRPr lang="zh-CN" altLang="en-US">
              <a:latin typeface="华文行楷" charset="0"/>
              <a:ea typeface="华文行楷" charset="0"/>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cxnSp>
        <p:nvCxnSpPr>
          <p:cNvPr id="34" name="Straight Connector 25"/>
          <p:cNvCxnSpPr/>
          <p:nvPr/>
        </p:nvCxnSpPr>
        <p:spPr bwMode="auto">
          <a:xfrm rot="5400000" flipV="1">
            <a:off x="2456457"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29"/>
          <p:cNvCxnSpPr/>
          <p:nvPr/>
        </p:nvCxnSpPr>
        <p:spPr bwMode="auto">
          <a:xfrm rot="5400000" flipV="1">
            <a:off x="3899658"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32"/>
          <p:cNvCxnSpPr/>
          <p:nvPr/>
        </p:nvCxnSpPr>
        <p:spPr bwMode="auto">
          <a:xfrm rot="5400000" flipV="1">
            <a:off x="7929871"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p:nvPr/>
        </p:nvCxnSpPr>
        <p:spPr bwMode="auto">
          <a:xfrm rot="5400000" flipV="1">
            <a:off x="9373073"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38" name="Freeform 16"/>
          <p:cNvSpPr/>
          <p:nvPr/>
        </p:nvSpPr>
        <p:spPr>
          <a:xfrm rot="13500000">
            <a:off x="1962791" y="2344604"/>
            <a:ext cx="1367716" cy="1368993"/>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1"/>
          </a:solidFill>
          <a:ln w="19050">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370523" tIns="370523" rIns="370523" bIns="370523" spcCol="953" anchor="ctr"/>
          <a:lstStyle/>
          <a:p>
            <a:pPr algn="ctr" defTabSz="1421765">
              <a:lnSpc>
                <a:spcPct val="90000"/>
              </a:lnSpc>
              <a:spcAft>
                <a:spcPct val="35000"/>
              </a:spcAft>
              <a:defRPr/>
            </a:pPr>
            <a:endParaRPr lang="id-ID" sz="3200"/>
          </a:p>
        </p:txBody>
      </p:sp>
      <p:sp>
        <p:nvSpPr>
          <p:cNvPr id="39" name="Freeform 17"/>
          <p:cNvSpPr/>
          <p:nvPr/>
        </p:nvSpPr>
        <p:spPr>
          <a:xfrm rot="2700000">
            <a:off x="8861494" y="2359956"/>
            <a:ext cx="1367716" cy="1368993"/>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2"/>
          </a:solidFill>
          <a:ln w="19050">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370523" tIns="370523" rIns="370523" bIns="370523" spcCol="953" anchor="ctr"/>
          <a:lstStyle/>
          <a:p>
            <a:pPr algn="ctr" defTabSz="1421765">
              <a:lnSpc>
                <a:spcPct val="90000"/>
              </a:lnSpc>
              <a:spcAft>
                <a:spcPct val="35000"/>
              </a:spcAft>
              <a:defRPr/>
            </a:pPr>
            <a:endParaRPr lang="id-ID" sz="3200"/>
          </a:p>
        </p:txBody>
      </p:sp>
      <p:sp>
        <p:nvSpPr>
          <p:cNvPr id="40" name="Freeform 18"/>
          <p:cNvSpPr/>
          <p:nvPr/>
        </p:nvSpPr>
        <p:spPr>
          <a:xfrm rot="2700000">
            <a:off x="3418147" y="2360597"/>
            <a:ext cx="1367716" cy="1367713"/>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1697566" y="848783"/>
                </a:moveTo>
                <a:cubicBezTo>
                  <a:pt x="1697566" y="1317553"/>
                  <a:pt x="1317553" y="1697566"/>
                  <a:pt x="848783" y="1697566"/>
                </a:cubicBezTo>
                <a:lnTo>
                  <a:pt x="0" y="1697566"/>
                </a:lnTo>
                <a:lnTo>
                  <a:pt x="0" y="848783"/>
                </a:lnTo>
                <a:cubicBezTo>
                  <a:pt x="0" y="380013"/>
                  <a:pt x="380013" y="0"/>
                  <a:pt x="848783" y="0"/>
                </a:cubicBezTo>
                <a:cubicBezTo>
                  <a:pt x="1317553" y="0"/>
                  <a:pt x="1697566" y="380013"/>
                  <a:pt x="1697566" y="848783"/>
                </a:cubicBezTo>
                <a:close/>
              </a:path>
            </a:pathLst>
          </a:custGeom>
          <a:solidFill>
            <a:schemeClr val="accent3">
              <a:alpha val="85000"/>
            </a:schemeClr>
          </a:solidFill>
          <a:ln w="19050">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370523" tIns="370524" rIns="370524" bIns="370523" spcCol="953" anchor="ctr"/>
          <a:lstStyle/>
          <a:p>
            <a:pPr algn="ctr" defTabSz="1421765">
              <a:lnSpc>
                <a:spcPct val="90000"/>
              </a:lnSpc>
              <a:spcAft>
                <a:spcPct val="35000"/>
              </a:spcAft>
              <a:defRPr/>
            </a:pPr>
            <a:endParaRPr lang="id-ID" sz="3200"/>
          </a:p>
        </p:txBody>
      </p:sp>
      <p:sp>
        <p:nvSpPr>
          <p:cNvPr id="41" name="Freeform 19"/>
          <p:cNvSpPr/>
          <p:nvPr/>
        </p:nvSpPr>
        <p:spPr>
          <a:xfrm rot="2700000">
            <a:off x="7416374" y="2360595"/>
            <a:ext cx="1367716" cy="1367715"/>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4">
              <a:alpha val="85000"/>
            </a:schemeClr>
          </a:solidFill>
          <a:ln w="19050">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70523" tIns="370523" rIns="370523" bIns="370523" spcCol="953" anchor="ctr"/>
          <a:lstStyle/>
          <a:p>
            <a:pPr algn="ctr" defTabSz="1421765">
              <a:lnSpc>
                <a:spcPct val="90000"/>
              </a:lnSpc>
              <a:spcAft>
                <a:spcPct val="35000"/>
              </a:spcAft>
              <a:defRPr/>
            </a:pPr>
            <a:endParaRPr lang="id-ID" sz="3200"/>
          </a:p>
        </p:txBody>
      </p:sp>
      <p:sp>
        <p:nvSpPr>
          <p:cNvPr id="42" name="Oval 20"/>
          <p:cNvSpPr/>
          <p:nvPr/>
        </p:nvSpPr>
        <p:spPr>
          <a:xfrm>
            <a:off x="2163021" y="2539716"/>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3" name="Oval 21"/>
          <p:cNvSpPr/>
          <p:nvPr/>
        </p:nvSpPr>
        <p:spPr>
          <a:xfrm>
            <a:off x="3620298" y="2555069"/>
            <a:ext cx="958295"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4" name="Oval 22"/>
          <p:cNvSpPr/>
          <p:nvPr/>
        </p:nvSpPr>
        <p:spPr>
          <a:xfrm>
            <a:off x="7632597" y="2555069"/>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5" name="Oval 23"/>
          <p:cNvSpPr/>
          <p:nvPr/>
        </p:nvSpPr>
        <p:spPr>
          <a:xfrm>
            <a:off x="9083477" y="2555069"/>
            <a:ext cx="958295"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6" name="Freeform 38"/>
          <p:cNvSpPr/>
          <p:nvPr/>
        </p:nvSpPr>
        <p:spPr>
          <a:xfrm rot="2700000">
            <a:off x="6016035" y="2345881"/>
            <a:ext cx="1368995" cy="1367715"/>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6">
              <a:alpha val="85000"/>
            </a:schemeClr>
          </a:solidFill>
          <a:ln w="19050">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370523" tIns="370523" rIns="370523" bIns="370523" spcCol="953" anchor="ctr"/>
          <a:lstStyle/>
          <a:p>
            <a:pPr algn="ctr" defTabSz="1421765">
              <a:lnSpc>
                <a:spcPct val="90000"/>
              </a:lnSpc>
              <a:spcAft>
                <a:spcPct val="35000"/>
              </a:spcAft>
              <a:defRPr/>
            </a:pPr>
            <a:endParaRPr lang="id-ID" sz="3200"/>
          </a:p>
        </p:txBody>
      </p:sp>
      <p:sp>
        <p:nvSpPr>
          <p:cNvPr id="47" name="Freeform 40"/>
          <p:cNvSpPr/>
          <p:nvPr/>
        </p:nvSpPr>
        <p:spPr>
          <a:xfrm rot="13500000">
            <a:off x="4831280" y="2345881"/>
            <a:ext cx="1368995" cy="1367715"/>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5">
              <a:alpha val="85000"/>
            </a:schemeClr>
          </a:solidFill>
          <a:ln w="19050">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70523" tIns="370523" rIns="370523" bIns="370523" spcCol="953" anchor="ctr"/>
          <a:lstStyle/>
          <a:p>
            <a:pPr algn="ctr" defTabSz="1421765">
              <a:lnSpc>
                <a:spcPct val="90000"/>
              </a:lnSpc>
              <a:spcAft>
                <a:spcPct val="35000"/>
              </a:spcAft>
              <a:defRPr/>
            </a:pPr>
            <a:endParaRPr lang="id-ID" sz="3200"/>
          </a:p>
        </p:txBody>
      </p:sp>
      <p:sp>
        <p:nvSpPr>
          <p:cNvPr id="48" name="Oval 41"/>
          <p:cNvSpPr/>
          <p:nvPr/>
        </p:nvSpPr>
        <p:spPr>
          <a:xfrm>
            <a:off x="5026393" y="2540996"/>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9" name="Oval 42"/>
          <p:cNvSpPr/>
          <p:nvPr/>
        </p:nvSpPr>
        <p:spPr>
          <a:xfrm>
            <a:off x="6239295" y="2540996"/>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cxnSp>
        <p:nvCxnSpPr>
          <p:cNvPr id="50" name="Straight Connector 44"/>
          <p:cNvCxnSpPr/>
          <p:nvPr/>
        </p:nvCxnSpPr>
        <p:spPr bwMode="auto">
          <a:xfrm rot="5400000" flipV="1">
            <a:off x="5358214" y="388911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51" name="Straight Connector 47"/>
          <p:cNvCxnSpPr/>
          <p:nvPr/>
        </p:nvCxnSpPr>
        <p:spPr bwMode="auto">
          <a:xfrm rot="5400000" flipV="1">
            <a:off x="6562487" y="388911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371077" y="4869165"/>
            <a:ext cx="7113293" cy="894228"/>
            <a:chOff x="1742517" y="3116190"/>
            <a:chExt cx="5334970" cy="670670"/>
          </a:xfrm>
        </p:grpSpPr>
        <p:grpSp>
          <p:nvGrpSpPr>
            <p:cNvPr id="53" name="Group 42"/>
            <p:cNvGrpSpPr/>
            <p:nvPr/>
          </p:nvGrpSpPr>
          <p:grpSpPr bwMode="auto">
            <a:xfrm>
              <a:off x="1742517" y="3278215"/>
              <a:ext cx="232173" cy="293809"/>
              <a:chOff x="1354138" y="4521200"/>
              <a:chExt cx="285750" cy="328613"/>
            </a:xfrm>
            <a:solidFill>
              <a:srgbClr val="555555"/>
            </a:solidFill>
          </p:grpSpPr>
          <p:sp>
            <p:nvSpPr>
              <p:cNvPr id="57" name="Freeform 45"/>
              <p:cNvSpPr>
                <a:spLocks noEditPoints="1"/>
              </p:cNvSpPr>
              <p:nvPr/>
            </p:nvSpPr>
            <p:spPr bwMode="auto">
              <a:xfrm>
                <a:off x="1354138"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58" name="Freeform 46"/>
              <p:cNvSpPr/>
              <p:nvPr/>
            </p:nvSpPr>
            <p:spPr bwMode="auto">
              <a:xfrm>
                <a:off x="1427163"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59" name="Freeform 47"/>
              <p:cNvSpPr/>
              <p:nvPr/>
            </p:nvSpPr>
            <p:spPr bwMode="auto">
              <a:xfrm>
                <a:off x="1458913"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grpSp>
        <p:grpSp>
          <p:nvGrpSpPr>
            <p:cNvPr id="54" name="组合 53"/>
            <p:cNvGrpSpPr/>
            <p:nvPr/>
          </p:nvGrpSpPr>
          <p:grpSpPr>
            <a:xfrm>
              <a:off x="1941160" y="3116190"/>
              <a:ext cx="5136327" cy="670670"/>
              <a:chOff x="2712620" y="3664015"/>
              <a:chExt cx="5136327" cy="670670"/>
            </a:xfrm>
          </p:grpSpPr>
          <p:sp>
            <p:nvSpPr>
              <p:cNvPr id="55"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56" name="Text Placeholder 2"/>
              <p:cNvSpPr txBox="1"/>
              <p:nvPr/>
            </p:nvSpPr>
            <p:spPr bwMode="auto">
              <a:xfrm>
                <a:off x="2763925" y="3912767"/>
                <a:ext cx="5085022"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点击这里添加会议内容点击这里添加会议内容点击这里添加会议内容点击这里添加会议内容点击这里添加会议内容点击这里添加会议内容点击这里添加会议内容点击这里添加会议内容点击这里添加会议内容</a:t>
                </a:r>
                <a:endParaRPr lang="en-AU"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点击这里添加会议内容点击这里添加会议内容点击这里添加会议内容点击这里添加会议内容</a:t>
                </a:r>
                <a:endParaRPr lang="en-AU" altLang="zh-CN" sz="1065" dirty="0">
                  <a:solidFill>
                    <a:srgbClr val="424242"/>
                  </a:solidFill>
                  <a:latin typeface="+mn-ea"/>
                  <a:ea typeface="+mn-ea"/>
                </a:endParaRPr>
              </a:p>
              <a:p>
                <a:pPr>
                  <a:buClr>
                    <a:schemeClr val="accent1"/>
                  </a:buClr>
                  <a:buSzPct val="80000"/>
                </a:pPr>
                <a:endParaRPr lang="en-AU" sz="1065" dirty="0">
                  <a:solidFill>
                    <a:srgbClr val="424242"/>
                  </a:solidFill>
                  <a:latin typeface="+mn-ea"/>
                  <a:ea typeface="+mn-ea"/>
                </a:endParaRPr>
              </a:p>
            </p:txBody>
          </p:sp>
        </p:grpSp>
      </p:grpSp>
      <p:sp>
        <p:nvSpPr>
          <p:cNvPr id="60" name="TextBox 27"/>
          <p:cNvSpPr txBox="1"/>
          <p:nvPr/>
        </p:nvSpPr>
        <p:spPr>
          <a:xfrm>
            <a:off x="9237090"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2016</a:t>
            </a:r>
            <a:endParaRPr lang="zh-CN" altLang="en-US" sz="1600" dirty="0">
              <a:solidFill>
                <a:schemeClr val="accent4"/>
              </a:solidFill>
              <a:latin typeface="+mn-ea"/>
              <a:cs typeface="Arial Unicode MS" pitchFamily="34" charset="-122"/>
            </a:endParaRPr>
          </a:p>
        </p:txBody>
      </p:sp>
      <p:sp>
        <p:nvSpPr>
          <p:cNvPr id="61" name="TextBox 28"/>
          <p:cNvSpPr txBox="1"/>
          <p:nvPr/>
        </p:nvSpPr>
        <p:spPr>
          <a:xfrm>
            <a:off x="7761437"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2015</a:t>
            </a:r>
            <a:endParaRPr lang="zh-CN" altLang="en-US" sz="1600" dirty="0">
              <a:solidFill>
                <a:schemeClr val="accent4"/>
              </a:solidFill>
              <a:latin typeface="+mn-ea"/>
              <a:cs typeface="Arial Unicode MS" pitchFamily="34" charset="-122"/>
            </a:endParaRPr>
          </a:p>
        </p:txBody>
      </p:sp>
      <p:sp>
        <p:nvSpPr>
          <p:cNvPr id="62" name="TextBox 29"/>
          <p:cNvSpPr txBox="1"/>
          <p:nvPr/>
        </p:nvSpPr>
        <p:spPr>
          <a:xfrm>
            <a:off x="6401897"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2014</a:t>
            </a:r>
            <a:endParaRPr lang="zh-CN" altLang="en-US" sz="1600" dirty="0">
              <a:solidFill>
                <a:schemeClr val="accent4"/>
              </a:solidFill>
              <a:latin typeface="+mn-ea"/>
              <a:cs typeface="Arial Unicode MS" pitchFamily="34" charset="-122"/>
            </a:endParaRPr>
          </a:p>
        </p:txBody>
      </p:sp>
      <p:sp>
        <p:nvSpPr>
          <p:cNvPr id="63" name="TextBox 30"/>
          <p:cNvSpPr txBox="1"/>
          <p:nvPr/>
        </p:nvSpPr>
        <p:spPr>
          <a:xfrm>
            <a:off x="5155233"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2013</a:t>
            </a:r>
            <a:endParaRPr lang="zh-CN" altLang="en-US" sz="1600" dirty="0">
              <a:solidFill>
                <a:schemeClr val="accent4"/>
              </a:solidFill>
              <a:latin typeface="+mn-ea"/>
              <a:cs typeface="Arial Unicode MS" pitchFamily="34" charset="-122"/>
            </a:endParaRPr>
          </a:p>
        </p:txBody>
      </p:sp>
      <p:sp>
        <p:nvSpPr>
          <p:cNvPr id="64" name="TextBox 31"/>
          <p:cNvSpPr txBox="1"/>
          <p:nvPr/>
        </p:nvSpPr>
        <p:spPr>
          <a:xfrm>
            <a:off x="3752336"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2012</a:t>
            </a:r>
            <a:endParaRPr lang="zh-CN" altLang="en-US" sz="1600" dirty="0">
              <a:solidFill>
                <a:schemeClr val="accent4"/>
              </a:solidFill>
              <a:latin typeface="+mn-ea"/>
              <a:cs typeface="Arial Unicode MS" pitchFamily="34" charset="-122"/>
            </a:endParaRPr>
          </a:p>
        </p:txBody>
      </p:sp>
      <p:sp>
        <p:nvSpPr>
          <p:cNvPr id="65" name="TextBox 32"/>
          <p:cNvSpPr txBox="1"/>
          <p:nvPr/>
        </p:nvSpPr>
        <p:spPr>
          <a:xfrm>
            <a:off x="2280790"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2011</a:t>
            </a:r>
            <a:endParaRPr lang="zh-CN" altLang="en-US" sz="1600" dirty="0">
              <a:solidFill>
                <a:schemeClr val="accent4"/>
              </a:solidFill>
              <a:latin typeface="+mn-ea"/>
              <a:cs typeface="Arial Unicode MS"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3500">
        <p:fade/>
      </p:transition>
    </mc:Choice>
    <mc:Fallback>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0-#ppt_w/2"/>
                                          </p:val>
                                        </p:tav>
                                        <p:tav tm="100000">
                                          <p:val>
                                            <p:strVal val="#ppt_x"/>
                                          </p:val>
                                        </p:tav>
                                      </p:tavLst>
                                    </p:anim>
                                    <p:anim calcmode="lin" valueType="num">
                                      <p:cBhvr additive="base">
                                        <p:cTn id="16" dur="5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1+#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4"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ppt_y</p:attrName>
                                        </p:attrNameLst>
                                      </p:cBhvr>
                                      <p:tavLst>
                                        <p:tav tm="0">
                                          <p:val>
                                            <p:strVal val="#ppt_y+#ppt_h*1.125000"/>
                                          </p:val>
                                        </p:tav>
                                        <p:tav tm="100000">
                                          <p:val>
                                            <p:strVal val="#ppt_y"/>
                                          </p:val>
                                        </p:tav>
                                      </p:tavLst>
                                    </p:anim>
                                    <p:animEffect transition="in" filter="wipe(up)">
                                      <p:cBhvr>
                                        <p:cTn id="33" dur="500"/>
                                        <p:tgtEl>
                                          <p:spTgt spid="42"/>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ppt_y</p:attrName>
                                        </p:attrNameLst>
                                      </p:cBhvr>
                                      <p:tavLst>
                                        <p:tav tm="0">
                                          <p:val>
                                            <p:strVal val="#ppt_y+#ppt_h*1.125000"/>
                                          </p:val>
                                        </p:tav>
                                        <p:tav tm="100000">
                                          <p:val>
                                            <p:strVal val="#ppt_y"/>
                                          </p:val>
                                        </p:tav>
                                      </p:tavLst>
                                    </p:anim>
                                    <p:animEffect transition="in" filter="wipe(up)">
                                      <p:cBhvr>
                                        <p:cTn id="37" dur="500"/>
                                        <p:tgtEl>
                                          <p:spTgt spid="4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p:tgtEl>
                                          <p:spTgt spid="49"/>
                                        </p:tgtEl>
                                        <p:attrNameLst>
                                          <p:attrName>ppt_y</p:attrName>
                                        </p:attrNameLst>
                                      </p:cBhvr>
                                      <p:tavLst>
                                        <p:tav tm="0">
                                          <p:val>
                                            <p:strVal val="#ppt_y+#ppt_h*1.125000"/>
                                          </p:val>
                                        </p:tav>
                                        <p:tav tm="100000">
                                          <p:val>
                                            <p:strVal val="#ppt_y"/>
                                          </p:val>
                                        </p:tav>
                                      </p:tavLst>
                                    </p:anim>
                                    <p:animEffect transition="in" filter="wipe(up)">
                                      <p:cBhvr>
                                        <p:cTn id="45" dur="500"/>
                                        <p:tgtEl>
                                          <p:spTgt spid="4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p:tgtEl>
                                          <p:spTgt spid="44"/>
                                        </p:tgtEl>
                                        <p:attrNameLst>
                                          <p:attrName>ppt_y</p:attrName>
                                        </p:attrNameLst>
                                      </p:cBhvr>
                                      <p:tavLst>
                                        <p:tav tm="0">
                                          <p:val>
                                            <p:strVal val="#ppt_y+#ppt_h*1.125000"/>
                                          </p:val>
                                        </p:tav>
                                        <p:tav tm="100000">
                                          <p:val>
                                            <p:strVal val="#ppt_y"/>
                                          </p:val>
                                        </p:tav>
                                      </p:tavLst>
                                    </p:anim>
                                    <p:animEffect transition="in" filter="wipe(up)">
                                      <p:cBhvr>
                                        <p:cTn id="49" dur="500"/>
                                        <p:tgtEl>
                                          <p:spTgt spid="4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p:tgtEl>
                                          <p:spTgt spid="45"/>
                                        </p:tgtEl>
                                        <p:attrNameLst>
                                          <p:attrName>ppt_y</p:attrName>
                                        </p:attrNameLst>
                                      </p:cBhvr>
                                      <p:tavLst>
                                        <p:tav tm="0">
                                          <p:val>
                                            <p:strVal val="#ppt_y+#ppt_h*1.125000"/>
                                          </p:val>
                                        </p:tav>
                                        <p:tav tm="100000">
                                          <p:val>
                                            <p:strVal val="#ppt_y"/>
                                          </p:val>
                                        </p:tav>
                                      </p:tavLst>
                                    </p:anim>
                                    <p:animEffect transition="in" filter="wipe(up)">
                                      <p:cBhvr>
                                        <p:cTn id="53" dur="500"/>
                                        <p:tgtEl>
                                          <p:spTgt spid="45"/>
                                        </p:tgtEl>
                                      </p:cBhvr>
                                    </p:animEffect>
                                  </p:childTnLst>
                                </p:cTn>
                              </p:par>
                            </p:childTnLst>
                          </p:cTn>
                        </p:par>
                        <p:par>
                          <p:cTn id="54" fill="hold">
                            <p:stCondLst>
                              <p:cond delay="1000"/>
                            </p:stCondLst>
                            <p:childTnLst>
                              <p:par>
                                <p:cTn id="55" presetID="22" presetClass="entr" presetSubtype="1"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up)">
                                      <p:cBhvr>
                                        <p:cTn id="57" dur="500"/>
                                        <p:tgtEl>
                                          <p:spTgt spid="34"/>
                                        </p:tgtEl>
                                      </p:cBhvr>
                                    </p:animEffect>
                                  </p:childTnLst>
                                </p:cTn>
                              </p:par>
                              <p:par>
                                <p:cTn id="58" presetID="22" presetClass="entr" presetSubtype="1"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up)">
                                      <p:cBhvr>
                                        <p:cTn id="60" dur="500"/>
                                        <p:tgtEl>
                                          <p:spTgt spid="35"/>
                                        </p:tgtEl>
                                      </p:cBhvr>
                                    </p:animEffect>
                                  </p:childTnLst>
                                </p:cTn>
                              </p:par>
                              <p:par>
                                <p:cTn id="61" presetID="22" presetClass="entr" presetSubtype="1"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500"/>
                                        <p:tgtEl>
                                          <p:spTgt spid="36"/>
                                        </p:tgtEl>
                                      </p:cBhvr>
                                    </p:animEffect>
                                  </p:childTnLst>
                                </p:cTn>
                              </p:par>
                              <p:par>
                                <p:cTn id="64" presetID="22" presetClass="entr" presetSubtype="1"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up)">
                                      <p:cBhvr>
                                        <p:cTn id="66" dur="500"/>
                                        <p:tgtEl>
                                          <p:spTgt spid="37"/>
                                        </p:tgtEl>
                                      </p:cBhvr>
                                    </p:animEffect>
                                  </p:childTnLst>
                                </p:cTn>
                              </p:par>
                              <p:par>
                                <p:cTn id="67" presetID="22" presetClass="entr" presetSubtype="1" fill="hold"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ipe(up)">
                                      <p:cBhvr>
                                        <p:cTn id="69" dur="500"/>
                                        <p:tgtEl>
                                          <p:spTgt spid="50"/>
                                        </p:tgtEl>
                                      </p:cBhvr>
                                    </p:animEffect>
                                  </p:childTnLst>
                                </p:cTn>
                              </p:par>
                              <p:par>
                                <p:cTn id="70" presetID="22" presetClass="entr" presetSubtype="1" fill="hold"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wipe(up)">
                                      <p:cBhvr>
                                        <p:cTn id="72" dur="500"/>
                                        <p:tgtEl>
                                          <p:spTgt spid="51"/>
                                        </p:tgtEl>
                                      </p:cBhvr>
                                    </p:animEffect>
                                  </p:childTnLst>
                                </p:cTn>
                              </p:par>
                            </p:childTnLst>
                          </p:cTn>
                        </p:par>
                        <p:par>
                          <p:cTn id="73" fill="hold">
                            <p:stCondLst>
                              <p:cond delay="1500"/>
                            </p:stCondLst>
                            <p:childTnLst>
                              <p:par>
                                <p:cTn id="74" presetID="49" presetClass="entr" presetSubtype="0" decel="100000" fill="hold" grpId="0" nodeType="after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 calcmode="lin" valueType="num">
                                      <p:cBhvr>
                                        <p:cTn id="78" dur="500" fill="hold"/>
                                        <p:tgtEl>
                                          <p:spTgt spid="60"/>
                                        </p:tgtEl>
                                        <p:attrNameLst>
                                          <p:attrName>style.rotation</p:attrName>
                                        </p:attrNameLst>
                                      </p:cBhvr>
                                      <p:tavLst>
                                        <p:tav tm="0">
                                          <p:val>
                                            <p:fltVal val="360"/>
                                          </p:val>
                                        </p:tav>
                                        <p:tav tm="100000">
                                          <p:val>
                                            <p:fltVal val="0"/>
                                          </p:val>
                                        </p:tav>
                                      </p:tavLst>
                                    </p:anim>
                                    <p:animEffect transition="in" filter="fade">
                                      <p:cBhvr>
                                        <p:cTn id="79" dur="500"/>
                                        <p:tgtEl>
                                          <p:spTgt spid="60"/>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 calcmode="lin" valueType="num">
                                      <p:cBhvr>
                                        <p:cTn id="84" dur="500" fill="hold"/>
                                        <p:tgtEl>
                                          <p:spTgt spid="61"/>
                                        </p:tgtEl>
                                        <p:attrNameLst>
                                          <p:attrName>style.rotation</p:attrName>
                                        </p:attrNameLst>
                                      </p:cBhvr>
                                      <p:tavLst>
                                        <p:tav tm="0">
                                          <p:val>
                                            <p:fltVal val="360"/>
                                          </p:val>
                                        </p:tav>
                                        <p:tav tm="100000">
                                          <p:val>
                                            <p:fltVal val="0"/>
                                          </p:val>
                                        </p:tav>
                                      </p:tavLst>
                                    </p:anim>
                                    <p:animEffect transition="in" filter="fade">
                                      <p:cBhvr>
                                        <p:cTn id="85" dur="500"/>
                                        <p:tgtEl>
                                          <p:spTgt spid="61"/>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 calcmode="lin" valueType="num">
                                      <p:cBhvr>
                                        <p:cTn id="88" dur="500" fill="hold"/>
                                        <p:tgtEl>
                                          <p:spTgt spid="62"/>
                                        </p:tgtEl>
                                        <p:attrNameLst>
                                          <p:attrName>ppt_w</p:attrName>
                                        </p:attrNameLst>
                                      </p:cBhvr>
                                      <p:tavLst>
                                        <p:tav tm="0">
                                          <p:val>
                                            <p:fltVal val="0"/>
                                          </p:val>
                                        </p:tav>
                                        <p:tav tm="100000">
                                          <p:val>
                                            <p:strVal val="#ppt_w"/>
                                          </p:val>
                                        </p:tav>
                                      </p:tavLst>
                                    </p:anim>
                                    <p:anim calcmode="lin" valueType="num">
                                      <p:cBhvr>
                                        <p:cTn id="89" dur="500" fill="hold"/>
                                        <p:tgtEl>
                                          <p:spTgt spid="62"/>
                                        </p:tgtEl>
                                        <p:attrNameLst>
                                          <p:attrName>ppt_h</p:attrName>
                                        </p:attrNameLst>
                                      </p:cBhvr>
                                      <p:tavLst>
                                        <p:tav tm="0">
                                          <p:val>
                                            <p:fltVal val="0"/>
                                          </p:val>
                                        </p:tav>
                                        <p:tav tm="100000">
                                          <p:val>
                                            <p:strVal val="#ppt_h"/>
                                          </p:val>
                                        </p:tav>
                                      </p:tavLst>
                                    </p:anim>
                                    <p:anim calcmode="lin" valueType="num">
                                      <p:cBhvr>
                                        <p:cTn id="90" dur="500" fill="hold"/>
                                        <p:tgtEl>
                                          <p:spTgt spid="62"/>
                                        </p:tgtEl>
                                        <p:attrNameLst>
                                          <p:attrName>style.rotation</p:attrName>
                                        </p:attrNameLst>
                                      </p:cBhvr>
                                      <p:tavLst>
                                        <p:tav tm="0">
                                          <p:val>
                                            <p:fltVal val="360"/>
                                          </p:val>
                                        </p:tav>
                                        <p:tav tm="100000">
                                          <p:val>
                                            <p:fltVal val="0"/>
                                          </p:val>
                                        </p:tav>
                                      </p:tavLst>
                                    </p:anim>
                                    <p:animEffect transition="in" filter="fade">
                                      <p:cBhvr>
                                        <p:cTn id="91" dur="500"/>
                                        <p:tgtEl>
                                          <p:spTgt spid="62"/>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p:cTn id="94" dur="500" fill="hold"/>
                                        <p:tgtEl>
                                          <p:spTgt spid="63"/>
                                        </p:tgtEl>
                                        <p:attrNameLst>
                                          <p:attrName>ppt_w</p:attrName>
                                        </p:attrNameLst>
                                      </p:cBhvr>
                                      <p:tavLst>
                                        <p:tav tm="0">
                                          <p:val>
                                            <p:fltVal val="0"/>
                                          </p:val>
                                        </p:tav>
                                        <p:tav tm="100000">
                                          <p:val>
                                            <p:strVal val="#ppt_w"/>
                                          </p:val>
                                        </p:tav>
                                      </p:tavLst>
                                    </p:anim>
                                    <p:anim calcmode="lin" valueType="num">
                                      <p:cBhvr>
                                        <p:cTn id="95" dur="500" fill="hold"/>
                                        <p:tgtEl>
                                          <p:spTgt spid="63"/>
                                        </p:tgtEl>
                                        <p:attrNameLst>
                                          <p:attrName>ppt_h</p:attrName>
                                        </p:attrNameLst>
                                      </p:cBhvr>
                                      <p:tavLst>
                                        <p:tav tm="0">
                                          <p:val>
                                            <p:fltVal val="0"/>
                                          </p:val>
                                        </p:tav>
                                        <p:tav tm="100000">
                                          <p:val>
                                            <p:strVal val="#ppt_h"/>
                                          </p:val>
                                        </p:tav>
                                      </p:tavLst>
                                    </p:anim>
                                    <p:anim calcmode="lin" valueType="num">
                                      <p:cBhvr>
                                        <p:cTn id="96" dur="500" fill="hold"/>
                                        <p:tgtEl>
                                          <p:spTgt spid="63"/>
                                        </p:tgtEl>
                                        <p:attrNameLst>
                                          <p:attrName>style.rotation</p:attrName>
                                        </p:attrNameLst>
                                      </p:cBhvr>
                                      <p:tavLst>
                                        <p:tav tm="0">
                                          <p:val>
                                            <p:fltVal val="360"/>
                                          </p:val>
                                        </p:tav>
                                        <p:tav tm="100000">
                                          <p:val>
                                            <p:fltVal val="0"/>
                                          </p:val>
                                        </p:tav>
                                      </p:tavLst>
                                    </p:anim>
                                    <p:animEffect transition="in" filter="fade">
                                      <p:cBhvr>
                                        <p:cTn id="97" dur="500"/>
                                        <p:tgtEl>
                                          <p:spTgt spid="63"/>
                                        </p:tgtEl>
                                      </p:cBhvr>
                                    </p:animEffect>
                                  </p:childTnLst>
                                </p:cTn>
                              </p:par>
                              <p:par>
                                <p:cTn id="98" presetID="49" presetClass="entr" presetSubtype="0" decel="100000" fill="hold" grpId="0" nodeType="withEffect">
                                  <p:stCondLst>
                                    <p:cond delay="0"/>
                                  </p:stCondLst>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ppt_w</p:attrName>
                                        </p:attrNameLst>
                                      </p:cBhvr>
                                      <p:tavLst>
                                        <p:tav tm="0">
                                          <p:val>
                                            <p:fltVal val="0"/>
                                          </p:val>
                                        </p:tav>
                                        <p:tav tm="100000">
                                          <p:val>
                                            <p:strVal val="#ppt_w"/>
                                          </p:val>
                                        </p:tav>
                                      </p:tavLst>
                                    </p:anim>
                                    <p:anim calcmode="lin" valueType="num">
                                      <p:cBhvr>
                                        <p:cTn id="101" dur="500" fill="hold"/>
                                        <p:tgtEl>
                                          <p:spTgt spid="64"/>
                                        </p:tgtEl>
                                        <p:attrNameLst>
                                          <p:attrName>ppt_h</p:attrName>
                                        </p:attrNameLst>
                                      </p:cBhvr>
                                      <p:tavLst>
                                        <p:tav tm="0">
                                          <p:val>
                                            <p:fltVal val="0"/>
                                          </p:val>
                                        </p:tav>
                                        <p:tav tm="100000">
                                          <p:val>
                                            <p:strVal val="#ppt_h"/>
                                          </p:val>
                                        </p:tav>
                                      </p:tavLst>
                                    </p:anim>
                                    <p:anim calcmode="lin" valueType="num">
                                      <p:cBhvr>
                                        <p:cTn id="102" dur="500" fill="hold"/>
                                        <p:tgtEl>
                                          <p:spTgt spid="64"/>
                                        </p:tgtEl>
                                        <p:attrNameLst>
                                          <p:attrName>style.rotation</p:attrName>
                                        </p:attrNameLst>
                                      </p:cBhvr>
                                      <p:tavLst>
                                        <p:tav tm="0">
                                          <p:val>
                                            <p:fltVal val="360"/>
                                          </p:val>
                                        </p:tav>
                                        <p:tav tm="100000">
                                          <p:val>
                                            <p:fltVal val="0"/>
                                          </p:val>
                                        </p:tav>
                                      </p:tavLst>
                                    </p:anim>
                                    <p:animEffect transition="in" filter="fade">
                                      <p:cBhvr>
                                        <p:cTn id="103" dur="500"/>
                                        <p:tgtEl>
                                          <p:spTgt spid="64"/>
                                        </p:tgtEl>
                                      </p:cBhvr>
                                    </p:animEffect>
                                  </p:childTnLst>
                                </p:cTn>
                              </p:par>
                              <p:par>
                                <p:cTn id="104" presetID="49" presetClass="entr" presetSubtype="0" decel="100000" fill="hold" grpId="0" nodeType="withEffect">
                                  <p:stCondLst>
                                    <p:cond delay="0"/>
                                  </p:stCondLst>
                                  <p:childTnLst>
                                    <p:set>
                                      <p:cBhvr>
                                        <p:cTn id="105" dur="1" fill="hold">
                                          <p:stCondLst>
                                            <p:cond delay="0"/>
                                          </p:stCondLst>
                                        </p:cTn>
                                        <p:tgtEl>
                                          <p:spTgt spid="65"/>
                                        </p:tgtEl>
                                        <p:attrNameLst>
                                          <p:attrName>style.visibility</p:attrName>
                                        </p:attrNameLst>
                                      </p:cBhvr>
                                      <p:to>
                                        <p:strVal val="visible"/>
                                      </p:to>
                                    </p:set>
                                    <p:anim calcmode="lin" valueType="num">
                                      <p:cBhvr>
                                        <p:cTn id="106" dur="500" fill="hold"/>
                                        <p:tgtEl>
                                          <p:spTgt spid="65"/>
                                        </p:tgtEl>
                                        <p:attrNameLst>
                                          <p:attrName>ppt_w</p:attrName>
                                        </p:attrNameLst>
                                      </p:cBhvr>
                                      <p:tavLst>
                                        <p:tav tm="0">
                                          <p:val>
                                            <p:fltVal val="0"/>
                                          </p:val>
                                        </p:tav>
                                        <p:tav tm="100000">
                                          <p:val>
                                            <p:strVal val="#ppt_w"/>
                                          </p:val>
                                        </p:tav>
                                      </p:tavLst>
                                    </p:anim>
                                    <p:anim calcmode="lin" valueType="num">
                                      <p:cBhvr>
                                        <p:cTn id="107" dur="500" fill="hold"/>
                                        <p:tgtEl>
                                          <p:spTgt spid="65"/>
                                        </p:tgtEl>
                                        <p:attrNameLst>
                                          <p:attrName>ppt_h</p:attrName>
                                        </p:attrNameLst>
                                      </p:cBhvr>
                                      <p:tavLst>
                                        <p:tav tm="0">
                                          <p:val>
                                            <p:fltVal val="0"/>
                                          </p:val>
                                        </p:tav>
                                        <p:tav tm="100000">
                                          <p:val>
                                            <p:strVal val="#ppt_h"/>
                                          </p:val>
                                        </p:tav>
                                      </p:tavLst>
                                    </p:anim>
                                    <p:anim calcmode="lin" valueType="num">
                                      <p:cBhvr>
                                        <p:cTn id="108" dur="500" fill="hold"/>
                                        <p:tgtEl>
                                          <p:spTgt spid="65"/>
                                        </p:tgtEl>
                                        <p:attrNameLst>
                                          <p:attrName>style.rotation</p:attrName>
                                        </p:attrNameLst>
                                      </p:cBhvr>
                                      <p:tavLst>
                                        <p:tav tm="0">
                                          <p:val>
                                            <p:fltVal val="360"/>
                                          </p:val>
                                        </p:tav>
                                        <p:tav tm="100000">
                                          <p:val>
                                            <p:fltVal val="0"/>
                                          </p:val>
                                        </p:tav>
                                      </p:tavLst>
                                    </p:anim>
                                    <p:animEffect transition="in" filter="fade">
                                      <p:cBhvr>
                                        <p:cTn id="109" dur="500"/>
                                        <p:tgtEl>
                                          <p:spTgt spid="65"/>
                                        </p:tgtEl>
                                      </p:cBhvr>
                                    </p:animEffect>
                                  </p:childTnLst>
                                </p:cTn>
                              </p:par>
                            </p:childTnLst>
                          </p:cTn>
                        </p:par>
                        <p:par>
                          <p:cTn id="110" fill="hold">
                            <p:stCondLst>
                              <p:cond delay="2000"/>
                            </p:stCondLst>
                            <p:childTnLst>
                              <p:par>
                                <p:cTn id="111" presetID="22" presetClass="entr" presetSubtype="8"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wipe(left)">
                                      <p:cBhvr>
                                        <p:cTn id="11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60" grpId="0"/>
      <p:bldP spid="61" grpId="0"/>
      <p:bldP spid="62" grpId="0"/>
      <p:bldP spid="63" grpId="0"/>
      <p:bldP spid="64"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华文行楷" charset="0"/>
                <a:ea typeface="华文行楷" charset="0"/>
              </a:rPr>
              <a:t>单</a:t>
            </a:r>
            <a:r>
              <a:rPr lang="zh-CN" altLang="en-US" sz="3600" smtClean="0">
                <a:latin typeface="华文行楷" charset="0"/>
                <a:ea typeface="华文行楷" charset="0"/>
              </a:rPr>
              <a:t>击输入标题</a:t>
            </a:r>
            <a:endParaRPr lang="zh-CN" altLang="en-US" sz="3600">
              <a:latin typeface="华文行楷" charset="0"/>
              <a:ea typeface="华文行楷" charset="0"/>
            </a:endParaRP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0"/>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lnSpc>
                  <a:spcPct val="200000"/>
                </a:lnSpc>
              </a:pPr>
              <a:r>
                <a:rPr lang="zh-CN" altLang="en-US" sz="11500" smtClean="0">
                  <a:latin typeface="华文行楷" charset="0"/>
                  <a:ea typeface="华文行楷" charset="0"/>
                </a:rPr>
                <a:t>叁</a:t>
              </a:r>
              <a:endParaRPr lang="zh-CN" altLang="en-US" sz="11500">
                <a:latin typeface="华文行楷" charset="0"/>
                <a:ea typeface="华文行楷" charset="0"/>
              </a:endParaRP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1"/>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noEditPoints="1"/>
          </p:cNvSpPr>
          <p:nvPr/>
        </p:nvSpPr>
        <p:spPr bwMode="auto">
          <a:xfrm>
            <a:off x="1919733" y="4993217"/>
            <a:ext cx="1519767" cy="1517651"/>
          </a:xfrm>
          <a:custGeom>
            <a:avLst/>
            <a:gdLst>
              <a:gd name="T0" fmla="*/ 568 w 631"/>
              <a:gd name="T1" fmla="*/ 316 h 632"/>
              <a:gd name="T2" fmla="*/ 315 w 631"/>
              <a:gd name="T3" fmla="*/ 568 h 632"/>
              <a:gd name="T4" fmla="*/ 63 w 631"/>
              <a:gd name="T5" fmla="*/ 316 h 632"/>
              <a:gd name="T6" fmla="*/ 315 w 631"/>
              <a:gd name="T7" fmla="*/ 64 h 632"/>
              <a:gd name="T8" fmla="*/ 568 w 631"/>
              <a:gd name="T9" fmla="*/ 316 h 632"/>
              <a:gd name="T10" fmla="*/ 631 w 631"/>
              <a:gd name="T11" fmla="*/ 316 h 632"/>
              <a:gd name="T12" fmla="*/ 315 w 631"/>
              <a:gd name="T13" fmla="*/ 0 h 632"/>
              <a:gd name="T14" fmla="*/ 0 w 631"/>
              <a:gd name="T15" fmla="*/ 316 h 632"/>
              <a:gd name="T16" fmla="*/ 315 w 631"/>
              <a:gd name="T17" fmla="*/ 632 h 632"/>
              <a:gd name="T18" fmla="*/ 631 w 631"/>
              <a:gd name="T19" fmla="*/ 31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1" h="632">
                <a:moveTo>
                  <a:pt x="568" y="316"/>
                </a:moveTo>
                <a:cubicBezTo>
                  <a:pt x="568" y="455"/>
                  <a:pt x="455" y="568"/>
                  <a:pt x="315" y="568"/>
                </a:cubicBezTo>
                <a:cubicBezTo>
                  <a:pt x="176" y="568"/>
                  <a:pt x="63" y="455"/>
                  <a:pt x="63" y="316"/>
                </a:cubicBezTo>
                <a:cubicBezTo>
                  <a:pt x="63" y="177"/>
                  <a:pt x="176" y="64"/>
                  <a:pt x="315" y="64"/>
                </a:cubicBezTo>
                <a:cubicBezTo>
                  <a:pt x="455" y="64"/>
                  <a:pt x="568" y="177"/>
                  <a:pt x="568" y="316"/>
                </a:cubicBezTo>
                <a:moveTo>
                  <a:pt x="631" y="316"/>
                </a:moveTo>
                <a:cubicBezTo>
                  <a:pt x="631" y="141"/>
                  <a:pt x="490" y="0"/>
                  <a:pt x="315" y="0"/>
                </a:cubicBezTo>
                <a:cubicBezTo>
                  <a:pt x="141" y="0"/>
                  <a:pt x="0" y="141"/>
                  <a:pt x="0" y="316"/>
                </a:cubicBezTo>
                <a:cubicBezTo>
                  <a:pt x="0" y="490"/>
                  <a:pt x="141" y="632"/>
                  <a:pt x="315" y="632"/>
                </a:cubicBezTo>
                <a:cubicBezTo>
                  <a:pt x="490" y="632"/>
                  <a:pt x="631" y="490"/>
                  <a:pt x="631" y="316"/>
                </a:cubicBezTo>
              </a:path>
            </a:pathLst>
          </a:custGeom>
          <a:solidFill>
            <a:schemeClr val="accent4"/>
          </a:solidFill>
          <a:ln>
            <a:noFill/>
          </a:ln>
        </p:spPr>
        <p:txBody>
          <a:bodyPr vert="horz" wrap="square" lIns="121920" tIns="60960" rIns="121920" bIns="60960" numCol="1" anchor="t" anchorCtr="0" compatLnSpc="1"/>
          <a:lstStyle/>
          <a:p>
            <a:endParaRPr lang="en-US" sz="2400"/>
          </a:p>
        </p:txBody>
      </p:sp>
      <p:sp>
        <p:nvSpPr>
          <p:cNvPr id="8" name="Freeform 10"/>
          <p:cNvSpPr/>
          <p:nvPr/>
        </p:nvSpPr>
        <p:spPr bwMode="auto">
          <a:xfrm>
            <a:off x="1919733" y="3835400"/>
            <a:ext cx="1519767" cy="1515533"/>
          </a:xfrm>
          <a:custGeom>
            <a:avLst/>
            <a:gdLst>
              <a:gd name="T0" fmla="*/ 389 w 631"/>
              <a:gd name="T1" fmla="*/ 557 h 631"/>
              <a:gd name="T2" fmla="*/ 315 w 631"/>
              <a:gd name="T3" fmla="*/ 568 h 631"/>
              <a:gd name="T4" fmla="*/ 63 w 631"/>
              <a:gd name="T5" fmla="*/ 316 h 631"/>
              <a:gd name="T6" fmla="*/ 315 w 631"/>
              <a:gd name="T7" fmla="*/ 63 h 631"/>
              <a:gd name="T8" fmla="*/ 568 w 631"/>
              <a:gd name="T9" fmla="*/ 316 h 631"/>
              <a:gd name="T10" fmla="*/ 464 w 631"/>
              <a:gd name="T11" fmla="*/ 519 h 631"/>
              <a:gd name="T12" fmla="*/ 519 w 631"/>
              <a:gd name="T13" fmla="*/ 557 h 631"/>
              <a:gd name="T14" fmla="*/ 631 w 631"/>
              <a:gd name="T15" fmla="*/ 316 h 631"/>
              <a:gd name="T16" fmla="*/ 315 w 631"/>
              <a:gd name="T17" fmla="*/ 0 h 631"/>
              <a:gd name="T18" fmla="*/ 0 w 631"/>
              <a:gd name="T19" fmla="*/ 316 h 631"/>
              <a:gd name="T20" fmla="*/ 315 w 631"/>
              <a:gd name="T21" fmla="*/ 631 h 631"/>
              <a:gd name="T22" fmla="*/ 464 w 631"/>
              <a:gd name="T23" fmla="*/ 594 h 631"/>
              <a:gd name="T24" fmla="*/ 389 w 631"/>
              <a:gd name="T25" fmla="*/ 55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1" h="631">
                <a:moveTo>
                  <a:pt x="389" y="557"/>
                </a:moveTo>
                <a:cubicBezTo>
                  <a:pt x="366" y="564"/>
                  <a:pt x="341" y="568"/>
                  <a:pt x="315" y="568"/>
                </a:cubicBezTo>
                <a:cubicBezTo>
                  <a:pt x="176" y="568"/>
                  <a:pt x="63" y="455"/>
                  <a:pt x="63" y="316"/>
                </a:cubicBezTo>
                <a:cubicBezTo>
                  <a:pt x="63" y="176"/>
                  <a:pt x="176" y="63"/>
                  <a:pt x="315" y="63"/>
                </a:cubicBezTo>
                <a:cubicBezTo>
                  <a:pt x="455" y="63"/>
                  <a:pt x="568" y="176"/>
                  <a:pt x="568" y="316"/>
                </a:cubicBezTo>
                <a:cubicBezTo>
                  <a:pt x="568" y="399"/>
                  <a:pt x="527" y="473"/>
                  <a:pt x="464" y="519"/>
                </a:cubicBezTo>
                <a:cubicBezTo>
                  <a:pt x="484" y="530"/>
                  <a:pt x="502" y="542"/>
                  <a:pt x="519" y="557"/>
                </a:cubicBezTo>
                <a:cubicBezTo>
                  <a:pt x="588" y="499"/>
                  <a:pt x="631" y="412"/>
                  <a:pt x="631" y="316"/>
                </a:cubicBezTo>
                <a:cubicBezTo>
                  <a:pt x="631" y="141"/>
                  <a:pt x="490" y="0"/>
                  <a:pt x="315" y="0"/>
                </a:cubicBezTo>
                <a:cubicBezTo>
                  <a:pt x="141" y="0"/>
                  <a:pt x="0" y="141"/>
                  <a:pt x="0" y="316"/>
                </a:cubicBezTo>
                <a:cubicBezTo>
                  <a:pt x="0" y="490"/>
                  <a:pt x="141" y="631"/>
                  <a:pt x="315" y="631"/>
                </a:cubicBezTo>
                <a:cubicBezTo>
                  <a:pt x="369" y="631"/>
                  <a:pt x="420" y="618"/>
                  <a:pt x="464" y="594"/>
                </a:cubicBezTo>
                <a:cubicBezTo>
                  <a:pt x="442" y="578"/>
                  <a:pt x="416" y="565"/>
                  <a:pt x="389" y="557"/>
                </a:cubicBezTo>
              </a:path>
            </a:pathLst>
          </a:custGeom>
          <a:solidFill>
            <a:schemeClr val="accent3"/>
          </a:solidFill>
          <a:ln>
            <a:noFill/>
          </a:ln>
        </p:spPr>
        <p:txBody>
          <a:bodyPr vert="horz" wrap="square" lIns="121920" tIns="60960" rIns="121920" bIns="60960" numCol="1" anchor="t" anchorCtr="0" compatLnSpc="1"/>
          <a:lstStyle/>
          <a:p>
            <a:endParaRPr lang="en-US" sz="2400"/>
          </a:p>
        </p:txBody>
      </p:sp>
      <p:sp>
        <p:nvSpPr>
          <p:cNvPr id="9" name="Freeform 14"/>
          <p:cNvSpPr/>
          <p:nvPr/>
        </p:nvSpPr>
        <p:spPr bwMode="auto">
          <a:xfrm>
            <a:off x="1919733" y="2677584"/>
            <a:ext cx="1519767" cy="1515533"/>
          </a:xfrm>
          <a:custGeom>
            <a:avLst/>
            <a:gdLst>
              <a:gd name="T0" fmla="*/ 389 w 631"/>
              <a:gd name="T1" fmla="*/ 557 h 632"/>
              <a:gd name="T2" fmla="*/ 315 w 631"/>
              <a:gd name="T3" fmla="*/ 568 h 632"/>
              <a:gd name="T4" fmla="*/ 63 w 631"/>
              <a:gd name="T5" fmla="*/ 316 h 632"/>
              <a:gd name="T6" fmla="*/ 315 w 631"/>
              <a:gd name="T7" fmla="*/ 64 h 632"/>
              <a:gd name="T8" fmla="*/ 568 w 631"/>
              <a:gd name="T9" fmla="*/ 316 h 632"/>
              <a:gd name="T10" fmla="*/ 464 w 631"/>
              <a:gd name="T11" fmla="*/ 520 h 632"/>
              <a:gd name="T12" fmla="*/ 519 w 631"/>
              <a:gd name="T13" fmla="*/ 557 h 632"/>
              <a:gd name="T14" fmla="*/ 631 w 631"/>
              <a:gd name="T15" fmla="*/ 316 h 632"/>
              <a:gd name="T16" fmla="*/ 315 w 631"/>
              <a:gd name="T17" fmla="*/ 0 h 632"/>
              <a:gd name="T18" fmla="*/ 0 w 631"/>
              <a:gd name="T19" fmla="*/ 316 h 632"/>
              <a:gd name="T20" fmla="*/ 315 w 631"/>
              <a:gd name="T21" fmla="*/ 632 h 632"/>
              <a:gd name="T22" fmla="*/ 464 w 631"/>
              <a:gd name="T23" fmla="*/ 595 h 632"/>
              <a:gd name="T24" fmla="*/ 389 w 631"/>
              <a:gd name="T25" fmla="*/ 557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1" h="632">
                <a:moveTo>
                  <a:pt x="389" y="557"/>
                </a:moveTo>
                <a:cubicBezTo>
                  <a:pt x="366" y="564"/>
                  <a:pt x="341" y="568"/>
                  <a:pt x="315" y="568"/>
                </a:cubicBezTo>
                <a:cubicBezTo>
                  <a:pt x="176" y="568"/>
                  <a:pt x="63" y="455"/>
                  <a:pt x="63" y="316"/>
                </a:cubicBezTo>
                <a:cubicBezTo>
                  <a:pt x="63" y="177"/>
                  <a:pt x="176" y="64"/>
                  <a:pt x="315" y="64"/>
                </a:cubicBezTo>
                <a:cubicBezTo>
                  <a:pt x="455" y="64"/>
                  <a:pt x="568" y="177"/>
                  <a:pt x="568" y="316"/>
                </a:cubicBezTo>
                <a:cubicBezTo>
                  <a:pt x="568" y="400"/>
                  <a:pt x="527" y="474"/>
                  <a:pt x="464" y="520"/>
                </a:cubicBezTo>
                <a:cubicBezTo>
                  <a:pt x="484" y="530"/>
                  <a:pt x="502" y="543"/>
                  <a:pt x="519" y="557"/>
                </a:cubicBezTo>
                <a:cubicBezTo>
                  <a:pt x="588" y="499"/>
                  <a:pt x="631" y="413"/>
                  <a:pt x="631" y="316"/>
                </a:cubicBezTo>
                <a:cubicBezTo>
                  <a:pt x="631" y="142"/>
                  <a:pt x="490" y="0"/>
                  <a:pt x="315" y="0"/>
                </a:cubicBezTo>
                <a:cubicBezTo>
                  <a:pt x="141" y="0"/>
                  <a:pt x="0" y="142"/>
                  <a:pt x="0" y="316"/>
                </a:cubicBezTo>
                <a:cubicBezTo>
                  <a:pt x="0" y="491"/>
                  <a:pt x="141" y="632"/>
                  <a:pt x="315" y="632"/>
                </a:cubicBezTo>
                <a:cubicBezTo>
                  <a:pt x="369" y="632"/>
                  <a:pt x="420" y="618"/>
                  <a:pt x="464" y="595"/>
                </a:cubicBezTo>
                <a:cubicBezTo>
                  <a:pt x="442" y="578"/>
                  <a:pt x="416" y="566"/>
                  <a:pt x="389" y="557"/>
                </a:cubicBezTo>
              </a:path>
            </a:pathLst>
          </a:custGeom>
          <a:solidFill>
            <a:schemeClr val="accent2"/>
          </a:solidFill>
          <a:ln>
            <a:noFill/>
          </a:ln>
        </p:spPr>
        <p:txBody>
          <a:bodyPr vert="horz" wrap="square" lIns="121920" tIns="60960" rIns="121920" bIns="60960" numCol="1" anchor="t" anchorCtr="0" compatLnSpc="1"/>
          <a:lstStyle/>
          <a:p>
            <a:endParaRPr lang="en-US" sz="2400"/>
          </a:p>
        </p:txBody>
      </p:sp>
      <p:sp>
        <p:nvSpPr>
          <p:cNvPr id="10" name="Freeform 18"/>
          <p:cNvSpPr/>
          <p:nvPr/>
        </p:nvSpPr>
        <p:spPr bwMode="auto">
          <a:xfrm>
            <a:off x="1919733" y="1519768"/>
            <a:ext cx="1519767" cy="1515533"/>
          </a:xfrm>
          <a:custGeom>
            <a:avLst/>
            <a:gdLst>
              <a:gd name="T0" fmla="*/ 389 w 631"/>
              <a:gd name="T1" fmla="*/ 557 h 631"/>
              <a:gd name="T2" fmla="*/ 315 w 631"/>
              <a:gd name="T3" fmla="*/ 568 h 631"/>
              <a:gd name="T4" fmla="*/ 63 w 631"/>
              <a:gd name="T5" fmla="*/ 316 h 631"/>
              <a:gd name="T6" fmla="*/ 315 w 631"/>
              <a:gd name="T7" fmla="*/ 63 h 631"/>
              <a:gd name="T8" fmla="*/ 568 w 631"/>
              <a:gd name="T9" fmla="*/ 316 h 631"/>
              <a:gd name="T10" fmla="*/ 464 w 631"/>
              <a:gd name="T11" fmla="*/ 519 h 631"/>
              <a:gd name="T12" fmla="*/ 519 w 631"/>
              <a:gd name="T13" fmla="*/ 557 h 631"/>
              <a:gd name="T14" fmla="*/ 631 w 631"/>
              <a:gd name="T15" fmla="*/ 316 h 631"/>
              <a:gd name="T16" fmla="*/ 315 w 631"/>
              <a:gd name="T17" fmla="*/ 0 h 631"/>
              <a:gd name="T18" fmla="*/ 0 w 631"/>
              <a:gd name="T19" fmla="*/ 316 h 631"/>
              <a:gd name="T20" fmla="*/ 315 w 631"/>
              <a:gd name="T21" fmla="*/ 631 h 631"/>
              <a:gd name="T22" fmla="*/ 464 w 631"/>
              <a:gd name="T23" fmla="*/ 594 h 631"/>
              <a:gd name="T24" fmla="*/ 389 w 631"/>
              <a:gd name="T25" fmla="*/ 55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1" h="631">
                <a:moveTo>
                  <a:pt x="389" y="557"/>
                </a:moveTo>
                <a:cubicBezTo>
                  <a:pt x="366" y="564"/>
                  <a:pt x="341" y="568"/>
                  <a:pt x="315" y="568"/>
                </a:cubicBezTo>
                <a:cubicBezTo>
                  <a:pt x="176" y="568"/>
                  <a:pt x="63" y="455"/>
                  <a:pt x="63" y="316"/>
                </a:cubicBezTo>
                <a:cubicBezTo>
                  <a:pt x="63" y="177"/>
                  <a:pt x="176" y="63"/>
                  <a:pt x="315" y="63"/>
                </a:cubicBezTo>
                <a:cubicBezTo>
                  <a:pt x="455" y="63"/>
                  <a:pt x="568" y="177"/>
                  <a:pt x="568" y="316"/>
                </a:cubicBezTo>
                <a:cubicBezTo>
                  <a:pt x="568" y="399"/>
                  <a:pt x="527" y="473"/>
                  <a:pt x="464" y="519"/>
                </a:cubicBezTo>
                <a:cubicBezTo>
                  <a:pt x="484" y="530"/>
                  <a:pt x="502" y="543"/>
                  <a:pt x="519" y="557"/>
                </a:cubicBezTo>
                <a:cubicBezTo>
                  <a:pt x="588" y="499"/>
                  <a:pt x="631" y="412"/>
                  <a:pt x="631" y="316"/>
                </a:cubicBezTo>
                <a:cubicBezTo>
                  <a:pt x="631" y="141"/>
                  <a:pt x="490" y="0"/>
                  <a:pt x="315" y="0"/>
                </a:cubicBezTo>
                <a:cubicBezTo>
                  <a:pt x="141" y="0"/>
                  <a:pt x="0" y="141"/>
                  <a:pt x="0" y="316"/>
                </a:cubicBezTo>
                <a:cubicBezTo>
                  <a:pt x="0" y="490"/>
                  <a:pt x="141" y="631"/>
                  <a:pt x="315" y="631"/>
                </a:cubicBezTo>
                <a:cubicBezTo>
                  <a:pt x="369" y="631"/>
                  <a:pt x="420" y="618"/>
                  <a:pt x="464" y="594"/>
                </a:cubicBezTo>
                <a:cubicBezTo>
                  <a:pt x="442" y="578"/>
                  <a:pt x="416" y="565"/>
                  <a:pt x="389" y="557"/>
                </a:cubicBezTo>
                <a:close/>
              </a:path>
            </a:pathLst>
          </a:custGeom>
          <a:solidFill>
            <a:schemeClr val="accent1"/>
          </a:solidFill>
          <a:ln>
            <a:noFill/>
          </a:ln>
        </p:spPr>
        <p:txBody>
          <a:bodyPr vert="horz" wrap="square" lIns="121920" tIns="60960" rIns="121920" bIns="60960" numCol="1" anchor="t" anchorCtr="0" compatLnSpc="1"/>
          <a:lstStyle/>
          <a:p>
            <a:endParaRPr lang="en-US" sz="2400"/>
          </a:p>
        </p:txBody>
      </p:sp>
      <p:grpSp>
        <p:nvGrpSpPr>
          <p:cNvPr id="24" name="Group 23"/>
          <p:cNvGrpSpPr>
            <a:grpSpLocks noChangeAspect="1"/>
          </p:cNvGrpSpPr>
          <p:nvPr/>
        </p:nvGrpSpPr>
        <p:grpSpPr>
          <a:xfrm>
            <a:off x="2423247" y="1903028"/>
            <a:ext cx="514840" cy="681561"/>
            <a:chOff x="4127500" y="2260600"/>
            <a:chExt cx="612776" cy="811213"/>
          </a:xfrm>
          <a:solidFill>
            <a:schemeClr val="accent1"/>
          </a:solidFill>
        </p:grpSpPr>
        <p:sp>
          <p:nvSpPr>
            <p:cNvPr id="25" name="Freeform 22"/>
            <p:cNvSpPr/>
            <p:nvPr/>
          </p:nvSpPr>
          <p:spPr bwMode="auto">
            <a:xfrm>
              <a:off x="4491038" y="2894013"/>
              <a:ext cx="87313" cy="22225"/>
            </a:xfrm>
            <a:custGeom>
              <a:avLst/>
              <a:gdLst>
                <a:gd name="T0" fmla="*/ 61 w 63"/>
                <a:gd name="T1" fmla="*/ 9 h 16"/>
                <a:gd name="T2" fmla="*/ 2 w 63"/>
                <a:gd name="T3" fmla="*/ 0 h 16"/>
                <a:gd name="T4" fmla="*/ 0 w 63"/>
                <a:gd name="T5" fmla="*/ 5 h 16"/>
                <a:gd name="T6" fmla="*/ 63 w 63"/>
                <a:gd name="T7" fmla="*/ 16 h 16"/>
                <a:gd name="T8" fmla="*/ 61 w 63"/>
                <a:gd name="T9" fmla="*/ 9 h 16"/>
              </a:gdLst>
              <a:ahLst/>
              <a:cxnLst>
                <a:cxn ang="0">
                  <a:pos x="T0" y="T1"/>
                </a:cxn>
                <a:cxn ang="0">
                  <a:pos x="T2" y="T3"/>
                </a:cxn>
                <a:cxn ang="0">
                  <a:pos x="T4" y="T5"/>
                </a:cxn>
                <a:cxn ang="0">
                  <a:pos x="T6" y="T7"/>
                </a:cxn>
                <a:cxn ang="0">
                  <a:pos x="T8" y="T9"/>
                </a:cxn>
              </a:cxnLst>
              <a:rect l="0" t="0" r="r" b="b"/>
              <a:pathLst>
                <a:path w="63" h="16">
                  <a:moveTo>
                    <a:pt x="61" y="9"/>
                  </a:moveTo>
                  <a:cubicBezTo>
                    <a:pt x="61" y="9"/>
                    <a:pt x="19" y="4"/>
                    <a:pt x="2" y="0"/>
                  </a:cubicBezTo>
                  <a:cubicBezTo>
                    <a:pt x="0" y="5"/>
                    <a:pt x="0" y="5"/>
                    <a:pt x="0" y="5"/>
                  </a:cubicBezTo>
                  <a:cubicBezTo>
                    <a:pt x="63" y="16"/>
                    <a:pt x="63" y="16"/>
                    <a:pt x="63" y="16"/>
                  </a:cubicBezTo>
                  <a:cubicBezTo>
                    <a:pt x="63" y="16"/>
                    <a:pt x="59"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nvGrpSpPr>
            <p:cNvPr id="26" name="Group 25"/>
            <p:cNvGrpSpPr/>
            <p:nvPr/>
          </p:nvGrpSpPr>
          <p:grpSpPr>
            <a:xfrm>
              <a:off x="4127500" y="2260600"/>
              <a:ext cx="612776" cy="811213"/>
              <a:chOff x="4127500" y="2260600"/>
              <a:chExt cx="612776" cy="811213"/>
            </a:xfrm>
            <a:grpFill/>
          </p:grpSpPr>
          <p:grpSp>
            <p:nvGrpSpPr>
              <p:cNvPr id="27" name="Group 26"/>
              <p:cNvGrpSpPr/>
              <p:nvPr/>
            </p:nvGrpSpPr>
            <p:grpSpPr>
              <a:xfrm>
                <a:off x="4127500" y="2260600"/>
                <a:ext cx="612776" cy="811213"/>
                <a:chOff x="4127500" y="2260600"/>
                <a:chExt cx="612776" cy="811213"/>
              </a:xfrm>
              <a:grpFill/>
            </p:grpSpPr>
            <p:sp>
              <p:nvSpPr>
                <p:cNvPr id="30" name="Freeform 19"/>
                <p:cNvSpPr/>
                <p:nvPr/>
              </p:nvSpPr>
              <p:spPr bwMode="auto">
                <a:xfrm>
                  <a:off x="4267200" y="2260600"/>
                  <a:ext cx="271463" cy="234950"/>
                </a:xfrm>
                <a:custGeom>
                  <a:avLst/>
                  <a:gdLst>
                    <a:gd name="T0" fmla="*/ 98 w 196"/>
                    <a:gd name="T1" fmla="*/ 0 h 170"/>
                    <a:gd name="T2" fmla="*/ 170 w 196"/>
                    <a:gd name="T3" fmla="*/ 32 h 170"/>
                    <a:gd name="T4" fmla="*/ 180 w 196"/>
                    <a:gd name="T5" fmla="*/ 121 h 170"/>
                    <a:gd name="T6" fmla="*/ 165 w 196"/>
                    <a:gd name="T7" fmla="*/ 168 h 170"/>
                    <a:gd name="T8" fmla="*/ 157 w 196"/>
                    <a:gd name="T9" fmla="*/ 121 h 170"/>
                    <a:gd name="T10" fmla="*/ 142 w 196"/>
                    <a:gd name="T11" fmla="*/ 67 h 170"/>
                    <a:gd name="T12" fmla="*/ 97 w 196"/>
                    <a:gd name="T13" fmla="*/ 61 h 170"/>
                    <a:gd name="T14" fmla="*/ 41 w 196"/>
                    <a:gd name="T15" fmla="*/ 71 h 170"/>
                    <a:gd name="T16" fmla="*/ 30 w 196"/>
                    <a:gd name="T17" fmla="*/ 123 h 170"/>
                    <a:gd name="T18" fmla="*/ 26 w 196"/>
                    <a:gd name="T19" fmla="*/ 159 h 170"/>
                    <a:gd name="T20" fmla="*/ 18 w 196"/>
                    <a:gd name="T21" fmla="*/ 97 h 170"/>
                    <a:gd name="T22" fmla="*/ 98 w 196"/>
                    <a:gd name="T2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70">
                      <a:moveTo>
                        <a:pt x="98" y="0"/>
                      </a:moveTo>
                      <a:cubicBezTo>
                        <a:pt x="98" y="0"/>
                        <a:pt x="145" y="4"/>
                        <a:pt x="170" y="32"/>
                      </a:cubicBezTo>
                      <a:cubicBezTo>
                        <a:pt x="196" y="60"/>
                        <a:pt x="186" y="97"/>
                        <a:pt x="180" y="121"/>
                      </a:cubicBezTo>
                      <a:cubicBezTo>
                        <a:pt x="180" y="121"/>
                        <a:pt x="165" y="165"/>
                        <a:pt x="165" y="168"/>
                      </a:cubicBezTo>
                      <a:cubicBezTo>
                        <a:pt x="165" y="170"/>
                        <a:pt x="162" y="132"/>
                        <a:pt x="157" y="121"/>
                      </a:cubicBezTo>
                      <a:cubicBezTo>
                        <a:pt x="152" y="110"/>
                        <a:pt x="160" y="79"/>
                        <a:pt x="142" y="67"/>
                      </a:cubicBezTo>
                      <a:cubicBezTo>
                        <a:pt x="123" y="55"/>
                        <a:pt x="97" y="61"/>
                        <a:pt x="97" y="61"/>
                      </a:cubicBezTo>
                      <a:cubicBezTo>
                        <a:pt x="97" y="61"/>
                        <a:pt x="59" y="50"/>
                        <a:pt x="41" y="71"/>
                      </a:cubicBezTo>
                      <a:cubicBezTo>
                        <a:pt x="23" y="91"/>
                        <a:pt x="33" y="107"/>
                        <a:pt x="30" y="123"/>
                      </a:cubicBezTo>
                      <a:cubicBezTo>
                        <a:pt x="28" y="139"/>
                        <a:pt x="26" y="159"/>
                        <a:pt x="26" y="159"/>
                      </a:cubicBezTo>
                      <a:cubicBezTo>
                        <a:pt x="26" y="159"/>
                        <a:pt x="19" y="115"/>
                        <a:pt x="18" y="97"/>
                      </a:cubicBezTo>
                      <a:cubicBezTo>
                        <a:pt x="16" y="80"/>
                        <a:pt x="0" y="18"/>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31" name="Freeform 20"/>
                <p:cNvSpPr/>
                <p:nvPr/>
              </p:nvSpPr>
              <p:spPr bwMode="auto">
                <a:xfrm>
                  <a:off x="4127500" y="2557463"/>
                  <a:ext cx="612776" cy="514350"/>
                </a:xfrm>
                <a:custGeom>
                  <a:avLst/>
                  <a:gdLst>
                    <a:gd name="T0" fmla="*/ 152 w 442"/>
                    <a:gd name="T1" fmla="*/ 10 h 371"/>
                    <a:gd name="T2" fmla="*/ 158 w 442"/>
                    <a:gd name="T3" fmla="*/ 40 h 371"/>
                    <a:gd name="T4" fmla="*/ 200 w 442"/>
                    <a:gd name="T5" fmla="*/ 72 h 371"/>
                    <a:gd name="T6" fmla="*/ 258 w 442"/>
                    <a:gd name="T7" fmla="*/ 14 h 371"/>
                    <a:gd name="T8" fmla="*/ 257 w 442"/>
                    <a:gd name="T9" fmla="*/ 0 h 371"/>
                    <a:gd name="T10" fmla="*/ 277 w 442"/>
                    <a:gd name="T11" fmla="*/ 19 h 371"/>
                    <a:gd name="T12" fmla="*/ 278 w 442"/>
                    <a:gd name="T13" fmla="*/ 28 h 371"/>
                    <a:gd name="T14" fmla="*/ 374 w 442"/>
                    <a:gd name="T15" fmla="*/ 56 h 371"/>
                    <a:gd name="T16" fmla="*/ 429 w 442"/>
                    <a:gd name="T17" fmla="*/ 197 h 371"/>
                    <a:gd name="T18" fmla="*/ 420 w 442"/>
                    <a:gd name="T19" fmla="*/ 336 h 371"/>
                    <a:gd name="T20" fmla="*/ 360 w 442"/>
                    <a:gd name="T21" fmla="*/ 356 h 371"/>
                    <a:gd name="T22" fmla="*/ 325 w 442"/>
                    <a:gd name="T23" fmla="*/ 352 h 371"/>
                    <a:gd name="T24" fmla="*/ 324 w 442"/>
                    <a:gd name="T25" fmla="*/ 309 h 371"/>
                    <a:gd name="T26" fmla="*/ 316 w 442"/>
                    <a:gd name="T27" fmla="*/ 252 h 371"/>
                    <a:gd name="T28" fmla="*/ 334 w 442"/>
                    <a:gd name="T29" fmla="*/ 248 h 371"/>
                    <a:gd name="T30" fmla="*/ 311 w 442"/>
                    <a:gd name="T31" fmla="*/ 226 h 371"/>
                    <a:gd name="T32" fmla="*/ 269 w 442"/>
                    <a:gd name="T33" fmla="*/ 248 h 371"/>
                    <a:gd name="T34" fmla="*/ 208 w 442"/>
                    <a:gd name="T35" fmla="*/ 237 h 371"/>
                    <a:gd name="T36" fmla="*/ 206 w 442"/>
                    <a:gd name="T37" fmla="*/ 117 h 371"/>
                    <a:gd name="T38" fmla="*/ 202 w 442"/>
                    <a:gd name="T39" fmla="*/ 105 h 371"/>
                    <a:gd name="T40" fmla="*/ 211 w 442"/>
                    <a:gd name="T41" fmla="*/ 89 h 371"/>
                    <a:gd name="T42" fmla="*/ 234 w 442"/>
                    <a:gd name="T43" fmla="*/ 73 h 371"/>
                    <a:gd name="T44" fmla="*/ 227 w 442"/>
                    <a:gd name="T45" fmla="*/ 64 h 371"/>
                    <a:gd name="T46" fmla="*/ 204 w 442"/>
                    <a:gd name="T47" fmla="*/ 81 h 371"/>
                    <a:gd name="T48" fmla="*/ 196 w 442"/>
                    <a:gd name="T49" fmla="*/ 81 h 371"/>
                    <a:gd name="T50" fmla="*/ 176 w 442"/>
                    <a:gd name="T51" fmla="*/ 68 h 371"/>
                    <a:gd name="T52" fmla="*/ 166 w 442"/>
                    <a:gd name="T53" fmla="*/ 79 h 371"/>
                    <a:gd name="T54" fmla="*/ 187 w 442"/>
                    <a:gd name="T55" fmla="*/ 91 h 371"/>
                    <a:gd name="T56" fmla="*/ 184 w 442"/>
                    <a:gd name="T57" fmla="*/ 101 h 371"/>
                    <a:gd name="T58" fmla="*/ 174 w 442"/>
                    <a:gd name="T59" fmla="*/ 117 h 371"/>
                    <a:gd name="T60" fmla="*/ 165 w 442"/>
                    <a:gd name="T61" fmla="*/ 226 h 371"/>
                    <a:gd name="T62" fmla="*/ 118 w 442"/>
                    <a:gd name="T63" fmla="*/ 227 h 371"/>
                    <a:gd name="T64" fmla="*/ 89 w 442"/>
                    <a:gd name="T65" fmla="*/ 267 h 371"/>
                    <a:gd name="T66" fmla="*/ 102 w 442"/>
                    <a:gd name="T67" fmla="*/ 275 h 371"/>
                    <a:gd name="T68" fmla="*/ 98 w 442"/>
                    <a:gd name="T69" fmla="*/ 364 h 371"/>
                    <a:gd name="T70" fmla="*/ 53 w 442"/>
                    <a:gd name="T71" fmla="*/ 367 h 371"/>
                    <a:gd name="T72" fmla="*/ 4 w 442"/>
                    <a:gd name="T73" fmla="*/ 310 h 371"/>
                    <a:gd name="T74" fmla="*/ 6 w 442"/>
                    <a:gd name="T75" fmla="*/ 180 h 371"/>
                    <a:gd name="T76" fmla="*/ 46 w 442"/>
                    <a:gd name="T77" fmla="*/ 77 h 371"/>
                    <a:gd name="T78" fmla="*/ 125 w 442"/>
                    <a:gd name="T79" fmla="*/ 46 h 371"/>
                    <a:gd name="T80" fmla="*/ 152 w 442"/>
                    <a:gd name="T81" fmla="*/ 1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2" h="371">
                      <a:moveTo>
                        <a:pt x="152" y="10"/>
                      </a:moveTo>
                      <a:cubicBezTo>
                        <a:pt x="152" y="10"/>
                        <a:pt x="149" y="27"/>
                        <a:pt x="158" y="40"/>
                      </a:cubicBezTo>
                      <a:cubicBezTo>
                        <a:pt x="168" y="53"/>
                        <a:pt x="193" y="75"/>
                        <a:pt x="200" y="72"/>
                      </a:cubicBezTo>
                      <a:cubicBezTo>
                        <a:pt x="207" y="70"/>
                        <a:pt x="255" y="26"/>
                        <a:pt x="258" y="14"/>
                      </a:cubicBezTo>
                      <a:cubicBezTo>
                        <a:pt x="261" y="2"/>
                        <a:pt x="257" y="0"/>
                        <a:pt x="257" y="0"/>
                      </a:cubicBezTo>
                      <a:cubicBezTo>
                        <a:pt x="257" y="0"/>
                        <a:pt x="276" y="15"/>
                        <a:pt x="277" y="19"/>
                      </a:cubicBezTo>
                      <a:cubicBezTo>
                        <a:pt x="278" y="24"/>
                        <a:pt x="278" y="28"/>
                        <a:pt x="278" y="28"/>
                      </a:cubicBezTo>
                      <a:cubicBezTo>
                        <a:pt x="278" y="28"/>
                        <a:pt x="346" y="34"/>
                        <a:pt x="374" y="56"/>
                      </a:cubicBezTo>
                      <a:cubicBezTo>
                        <a:pt x="402" y="78"/>
                        <a:pt x="421" y="146"/>
                        <a:pt x="429" y="197"/>
                      </a:cubicBezTo>
                      <a:cubicBezTo>
                        <a:pt x="437" y="247"/>
                        <a:pt x="442" y="316"/>
                        <a:pt x="420" y="336"/>
                      </a:cubicBezTo>
                      <a:cubicBezTo>
                        <a:pt x="398" y="356"/>
                        <a:pt x="360" y="356"/>
                        <a:pt x="360" y="356"/>
                      </a:cubicBezTo>
                      <a:cubicBezTo>
                        <a:pt x="360" y="356"/>
                        <a:pt x="328" y="360"/>
                        <a:pt x="325" y="352"/>
                      </a:cubicBezTo>
                      <a:cubicBezTo>
                        <a:pt x="323" y="344"/>
                        <a:pt x="331" y="328"/>
                        <a:pt x="324" y="309"/>
                      </a:cubicBezTo>
                      <a:cubicBezTo>
                        <a:pt x="317" y="291"/>
                        <a:pt x="310" y="263"/>
                        <a:pt x="316" y="252"/>
                      </a:cubicBezTo>
                      <a:cubicBezTo>
                        <a:pt x="334" y="248"/>
                        <a:pt x="334" y="248"/>
                        <a:pt x="334" y="248"/>
                      </a:cubicBezTo>
                      <a:cubicBezTo>
                        <a:pt x="334" y="248"/>
                        <a:pt x="328" y="225"/>
                        <a:pt x="311" y="226"/>
                      </a:cubicBezTo>
                      <a:cubicBezTo>
                        <a:pt x="294" y="227"/>
                        <a:pt x="290" y="248"/>
                        <a:pt x="269" y="248"/>
                      </a:cubicBezTo>
                      <a:cubicBezTo>
                        <a:pt x="249" y="248"/>
                        <a:pt x="208" y="237"/>
                        <a:pt x="208" y="237"/>
                      </a:cubicBezTo>
                      <a:cubicBezTo>
                        <a:pt x="206" y="117"/>
                        <a:pt x="206" y="117"/>
                        <a:pt x="206" y="117"/>
                      </a:cubicBezTo>
                      <a:cubicBezTo>
                        <a:pt x="202" y="105"/>
                        <a:pt x="202" y="105"/>
                        <a:pt x="202" y="105"/>
                      </a:cubicBezTo>
                      <a:cubicBezTo>
                        <a:pt x="211" y="89"/>
                        <a:pt x="211" y="89"/>
                        <a:pt x="211" y="89"/>
                      </a:cubicBezTo>
                      <a:cubicBezTo>
                        <a:pt x="234" y="73"/>
                        <a:pt x="234" y="73"/>
                        <a:pt x="234" y="73"/>
                      </a:cubicBezTo>
                      <a:cubicBezTo>
                        <a:pt x="227" y="64"/>
                        <a:pt x="227" y="64"/>
                        <a:pt x="227" y="64"/>
                      </a:cubicBezTo>
                      <a:cubicBezTo>
                        <a:pt x="204" y="81"/>
                        <a:pt x="204" y="81"/>
                        <a:pt x="204" y="81"/>
                      </a:cubicBezTo>
                      <a:cubicBezTo>
                        <a:pt x="196" y="81"/>
                        <a:pt x="196" y="81"/>
                        <a:pt x="196" y="81"/>
                      </a:cubicBezTo>
                      <a:cubicBezTo>
                        <a:pt x="176" y="68"/>
                        <a:pt x="176" y="68"/>
                        <a:pt x="176" y="68"/>
                      </a:cubicBezTo>
                      <a:cubicBezTo>
                        <a:pt x="166" y="79"/>
                        <a:pt x="166" y="79"/>
                        <a:pt x="166" y="79"/>
                      </a:cubicBezTo>
                      <a:cubicBezTo>
                        <a:pt x="187" y="91"/>
                        <a:pt x="187" y="91"/>
                        <a:pt x="187" y="91"/>
                      </a:cubicBezTo>
                      <a:cubicBezTo>
                        <a:pt x="184" y="101"/>
                        <a:pt x="184" y="101"/>
                        <a:pt x="184" y="101"/>
                      </a:cubicBezTo>
                      <a:cubicBezTo>
                        <a:pt x="174" y="117"/>
                        <a:pt x="174" y="117"/>
                        <a:pt x="174" y="117"/>
                      </a:cubicBezTo>
                      <a:cubicBezTo>
                        <a:pt x="165" y="226"/>
                        <a:pt x="165" y="226"/>
                        <a:pt x="165" y="226"/>
                      </a:cubicBezTo>
                      <a:cubicBezTo>
                        <a:pt x="165" y="226"/>
                        <a:pt x="136" y="221"/>
                        <a:pt x="118" y="227"/>
                      </a:cubicBezTo>
                      <a:cubicBezTo>
                        <a:pt x="100" y="234"/>
                        <a:pt x="88" y="254"/>
                        <a:pt x="89" y="267"/>
                      </a:cubicBezTo>
                      <a:cubicBezTo>
                        <a:pt x="89" y="267"/>
                        <a:pt x="88" y="276"/>
                        <a:pt x="102" y="275"/>
                      </a:cubicBezTo>
                      <a:cubicBezTo>
                        <a:pt x="102" y="275"/>
                        <a:pt x="98" y="362"/>
                        <a:pt x="98" y="364"/>
                      </a:cubicBezTo>
                      <a:cubicBezTo>
                        <a:pt x="98" y="366"/>
                        <a:pt x="76" y="371"/>
                        <a:pt x="53" y="367"/>
                      </a:cubicBezTo>
                      <a:cubicBezTo>
                        <a:pt x="31" y="364"/>
                        <a:pt x="9" y="335"/>
                        <a:pt x="4" y="310"/>
                      </a:cubicBezTo>
                      <a:cubicBezTo>
                        <a:pt x="0" y="284"/>
                        <a:pt x="2" y="210"/>
                        <a:pt x="6" y="180"/>
                      </a:cubicBezTo>
                      <a:cubicBezTo>
                        <a:pt x="11" y="150"/>
                        <a:pt x="17" y="88"/>
                        <a:pt x="46" y="77"/>
                      </a:cubicBezTo>
                      <a:cubicBezTo>
                        <a:pt x="74" y="66"/>
                        <a:pt x="114" y="56"/>
                        <a:pt x="125" y="46"/>
                      </a:cubicBezTo>
                      <a:cubicBezTo>
                        <a:pt x="135" y="35"/>
                        <a:pt x="148" y="11"/>
                        <a:pt x="15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sp>
            <p:nvSpPr>
              <p:cNvPr id="28" name="Freeform 21"/>
              <p:cNvSpPr/>
              <p:nvPr/>
            </p:nvSpPr>
            <p:spPr bwMode="auto">
              <a:xfrm>
                <a:off x="4267200" y="2928938"/>
                <a:ext cx="368300" cy="120650"/>
              </a:xfrm>
              <a:custGeom>
                <a:avLst/>
                <a:gdLst>
                  <a:gd name="T0" fmla="*/ 230 w 266"/>
                  <a:gd name="T1" fmla="*/ 79 h 87"/>
                  <a:gd name="T2" fmla="*/ 151 w 266"/>
                  <a:gd name="T3" fmla="*/ 49 h 87"/>
                  <a:gd name="T4" fmla="*/ 82 w 266"/>
                  <a:gd name="T5" fmla="*/ 17 h 87"/>
                  <a:gd name="T6" fmla="*/ 1 w 266"/>
                  <a:gd name="T7" fmla="*/ 7 h 87"/>
                  <a:gd name="T8" fmla="*/ 0 w 266"/>
                  <a:gd name="T9" fmla="*/ 10 h 87"/>
                  <a:gd name="T10" fmla="*/ 81 w 266"/>
                  <a:gd name="T11" fmla="*/ 22 h 87"/>
                  <a:gd name="T12" fmla="*/ 230 w 266"/>
                  <a:gd name="T13" fmla="*/ 84 h 87"/>
                  <a:gd name="T14" fmla="*/ 230 w 266"/>
                  <a:gd name="T15" fmla="*/ 79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87">
                    <a:moveTo>
                      <a:pt x="230" y="79"/>
                    </a:moveTo>
                    <a:cubicBezTo>
                      <a:pt x="230" y="79"/>
                      <a:pt x="182" y="65"/>
                      <a:pt x="151" y="49"/>
                    </a:cubicBezTo>
                    <a:cubicBezTo>
                      <a:pt x="120" y="33"/>
                      <a:pt x="87" y="17"/>
                      <a:pt x="82" y="17"/>
                    </a:cubicBezTo>
                    <a:cubicBezTo>
                      <a:pt x="77" y="17"/>
                      <a:pt x="25" y="0"/>
                      <a:pt x="1" y="7"/>
                    </a:cubicBezTo>
                    <a:cubicBezTo>
                      <a:pt x="0" y="10"/>
                      <a:pt x="0" y="10"/>
                      <a:pt x="0" y="10"/>
                    </a:cubicBezTo>
                    <a:cubicBezTo>
                      <a:pt x="0" y="10"/>
                      <a:pt x="42" y="5"/>
                      <a:pt x="81" y="22"/>
                    </a:cubicBezTo>
                    <a:cubicBezTo>
                      <a:pt x="121" y="40"/>
                      <a:pt x="195" y="87"/>
                      <a:pt x="230" y="84"/>
                    </a:cubicBezTo>
                    <a:cubicBezTo>
                      <a:pt x="266" y="81"/>
                      <a:pt x="230" y="79"/>
                      <a:pt x="23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29" name="Freeform 23"/>
              <p:cNvSpPr/>
              <p:nvPr/>
            </p:nvSpPr>
            <p:spPr bwMode="auto">
              <a:xfrm>
                <a:off x="4251325" y="3009900"/>
                <a:ext cx="244475" cy="55563"/>
              </a:xfrm>
              <a:custGeom>
                <a:avLst/>
                <a:gdLst>
                  <a:gd name="T0" fmla="*/ 5 w 177"/>
                  <a:gd name="T1" fmla="*/ 32 h 40"/>
                  <a:gd name="T2" fmla="*/ 107 w 177"/>
                  <a:gd name="T3" fmla="*/ 22 h 40"/>
                  <a:gd name="T4" fmla="*/ 169 w 177"/>
                  <a:gd name="T5" fmla="*/ 0 h 40"/>
                  <a:gd name="T6" fmla="*/ 177 w 177"/>
                  <a:gd name="T7" fmla="*/ 3 h 40"/>
                  <a:gd name="T8" fmla="*/ 103 w 177"/>
                  <a:gd name="T9" fmla="*/ 29 h 40"/>
                  <a:gd name="T10" fmla="*/ 0 w 177"/>
                  <a:gd name="T11" fmla="*/ 40 h 40"/>
                  <a:gd name="T12" fmla="*/ 5 w 177"/>
                  <a:gd name="T13" fmla="*/ 32 h 40"/>
                </a:gdLst>
                <a:ahLst/>
                <a:cxnLst>
                  <a:cxn ang="0">
                    <a:pos x="T0" y="T1"/>
                  </a:cxn>
                  <a:cxn ang="0">
                    <a:pos x="T2" y="T3"/>
                  </a:cxn>
                  <a:cxn ang="0">
                    <a:pos x="T4" y="T5"/>
                  </a:cxn>
                  <a:cxn ang="0">
                    <a:pos x="T6" y="T7"/>
                  </a:cxn>
                  <a:cxn ang="0">
                    <a:pos x="T8" y="T9"/>
                  </a:cxn>
                  <a:cxn ang="0">
                    <a:pos x="T10" y="T11"/>
                  </a:cxn>
                  <a:cxn ang="0">
                    <a:pos x="T12" y="T13"/>
                  </a:cxn>
                </a:cxnLst>
                <a:rect l="0" t="0" r="r" b="b"/>
                <a:pathLst>
                  <a:path w="177" h="40">
                    <a:moveTo>
                      <a:pt x="5" y="32"/>
                    </a:moveTo>
                    <a:cubicBezTo>
                      <a:pt x="5" y="32"/>
                      <a:pt x="61" y="33"/>
                      <a:pt x="107" y="22"/>
                    </a:cubicBezTo>
                    <a:cubicBezTo>
                      <a:pt x="154" y="10"/>
                      <a:pt x="169" y="0"/>
                      <a:pt x="169" y="0"/>
                    </a:cubicBezTo>
                    <a:cubicBezTo>
                      <a:pt x="177" y="3"/>
                      <a:pt x="177" y="3"/>
                      <a:pt x="177" y="3"/>
                    </a:cubicBezTo>
                    <a:cubicBezTo>
                      <a:pt x="177" y="3"/>
                      <a:pt x="142" y="22"/>
                      <a:pt x="103" y="29"/>
                    </a:cubicBezTo>
                    <a:cubicBezTo>
                      <a:pt x="64" y="36"/>
                      <a:pt x="0" y="40"/>
                      <a:pt x="0" y="40"/>
                    </a:cubicBezTo>
                    <a:lnTo>
                      <a:pt x="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sp>
        <p:nvSpPr>
          <p:cNvPr id="32" name="Freeform 103"/>
          <p:cNvSpPr>
            <a:spLocks noChangeAspect="1" noEditPoints="1"/>
          </p:cNvSpPr>
          <p:nvPr/>
        </p:nvSpPr>
        <p:spPr bwMode="auto">
          <a:xfrm>
            <a:off x="2460446" y="3111072"/>
            <a:ext cx="440443" cy="64856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p>
        </p:txBody>
      </p:sp>
      <p:sp>
        <p:nvSpPr>
          <p:cNvPr id="33" name="Freeform 15"/>
          <p:cNvSpPr>
            <a:spLocks noEditPoints="1"/>
          </p:cNvSpPr>
          <p:nvPr/>
        </p:nvSpPr>
        <p:spPr bwMode="auto">
          <a:xfrm>
            <a:off x="2394844" y="4367791"/>
            <a:ext cx="600999" cy="45075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schemeClr val="accent1"/>
              </a:solidFill>
            </a:endParaRPr>
          </a:p>
        </p:txBody>
      </p:sp>
      <p:sp>
        <p:nvSpPr>
          <p:cNvPr id="34" name="Freeform 65"/>
          <p:cNvSpPr>
            <a:spLocks noChangeAspect="1" noEditPoints="1"/>
          </p:cNvSpPr>
          <p:nvPr/>
        </p:nvSpPr>
        <p:spPr bwMode="auto">
          <a:xfrm>
            <a:off x="2410618" y="5505961"/>
            <a:ext cx="540099" cy="492163"/>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a:p>
        </p:txBody>
      </p:sp>
      <p:sp>
        <p:nvSpPr>
          <p:cNvPr id="14" name="TextBox 13"/>
          <p:cNvSpPr txBox="1"/>
          <p:nvPr/>
        </p:nvSpPr>
        <p:spPr>
          <a:xfrm>
            <a:off x="4653113" y="1600428"/>
            <a:ext cx="981359" cy="1323439"/>
          </a:xfrm>
          <a:prstGeom prst="rect">
            <a:avLst/>
          </a:prstGeom>
          <a:noFill/>
        </p:spPr>
        <p:txBody>
          <a:bodyPr wrap="none" rtlCol="0">
            <a:spAutoFit/>
          </a:bodyPr>
          <a:lstStyle/>
          <a:p>
            <a:r>
              <a:rPr lang="en-US" sz="8000" dirty="0">
                <a:solidFill>
                  <a:schemeClr val="tx1">
                    <a:lumMod val="50000"/>
                    <a:lumOff val="50000"/>
                  </a:schemeClr>
                </a:solidFill>
                <a:latin typeface="华文行楷" charset="0"/>
                <a:ea typeface="华文行楷" charset="0"/>
              </a:rPr>
              <a:t>01</a:t>
            </a:r>
          </a:p>
        </p:txBody>
      </p:sp>
      <p:sp>
        <p:nvSpPr>
          <p:cNvPr id="36" name="TextBox 35"/>
          <p:cNvSpPr txBox="1"/>
          <p:nvPr/>
        </p:nvSpPr>
        <p:spPr>
          <a:xfrm>
            <a:off x="4653113" y="5074936"/>
            <a:ext cx="1132041" cy="1323439"/>
          </a:xfrm>
          <a:prstGeom prst="rect">
            <a:avLst/>
          </a:prstGeom>
          <a:noFill/>
        </p:spPr>
        <p:txBody>
          <a:bodyPr wrap="none" rtlCol="0">
            <a:spAutoFit/>
          </a:bodyPr>
          <a:lstStyle/>
          <a:p>
            <a:r>
              <a:rPr lang="en-US" sz="8000" dirty="0">
                <a:solidFill>
                  <a:schemeClr val="tx1">
                    <a:lumMod val="50000"/>
                    <a:lumOff val="50000"/>
                  </a:schemeClr>
                </a:solidFill>
                <a:latin typeface="华文行楷" charset="0"/>
                <a:ea typeface="华文行楷" charset="0"/>
              </a:rPr>
              <a:t>04</a:t>
            </a:r>
          </a:p>
        </p:txBody>
      </p:sp>
      <p:sp>
        <p:nvSpPr>
          <p:cNvPr id="37" name="TextBox 36"/>
          <p:cNvSpPr txBox="1"/>
          <p:nvPr/>
        </p:nvSpPr>
        <p:spPr>
          <a:xfrm>
            <a:off x="4654637" y="3916768"/>
            <a:ext cx="1047082" cy="1323439"/>
          </a:xfrm>
          <a:prstGeom prst="rect">
            <a:avLst/>
          </a:prstGeom>
          <a:noFill/>
        </p:spPr>
        <p:txBody>
          <a:bodyPr wrap="none" rtlCol="0">
            <a:spAutoFit/>
          </a:bodyPr>
          <a:lstStyle/>
          <a:p>
            <a:r>
              <a:rPr lang="en-US" sz="8000" dirty="0">
                <a:solidFill>
                  <a:schemeClr val="tx1">
                    <a:lumMod val="50000"/>
                    <a:lumOff val="50000"/>
                  </a:schemeClr>
                </a:solidFill>
                <a:latin typeface="华文行楷" charset="0"/>
                <a:ea typeface="华文行楷" charset="0"/>
              </a:rPr>
              <a:t>03</a:t>
            </a:r>
          </a:p>
        </p:txBody>
      </p:sp>
      <p:sp>
        <p:nvSpPr>
          <p:cNvPr id="38" name="TextBox 37"/>
          <p:cNvSpPr txBox="1"/>
          <p:nvPr/>
        </p:nvSpPr>
        <p:spPr>
          <a:xfrm>
            <a:off x="4655145" y="2758597"/>
            <a:ext cx="1148071" cy="1323439"/>
          </a:xfrm>
          <a:prstGeom prst="rect">
            <a:avLst/>
          </a:prstGeom>
          <a:noFill/>
        </p:spPr>
        <p:txBody>
          <a:bodyPr wrap="none" rtlCol="0">
            <a:spAutoFit/>
          </a:bodyPr>
          <a:lstStyle/>
          <a:p>
            <a:r>
              <a:rPr lang="en-US" sz="8000" dirty="0">
                <a:solidFill>
                  <a:schemeClr val="tx1">
                    <a:lumMod val="50000"/>
                    <a:lumOff val="50000"/>
                  </a:schemeClr>
                </a:solidFill>
                <a:latin typeface="华文行楷" charset="0"/>
                <a:ea typeface="华文行楷" charset="0"/>
              </a:rPr>
              <a:t>02</a:t>
            </a:r>
          </a:p>
        </p:txBody>
      </p:sp>
      <p:cxnSp>
        <p:nvCxnSpPr>
          <p:cNvPr id="16" name="Straight Connector 15"/>
          <p:cNvCxnSpPr/>
          <p:nvPr/>
        </p:nvCxnSpPr>
        <p:spPr>
          <a:xfrm>
            <a:off x="6128575" y="1910257"/>
            <a:ext cx="0" cy="73456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128575" y="3068426"/>
            <a:ext cx="0" cy="73456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128575" y="4226596"/>
            <a:ext cx="0" cy="73456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128575" y="5384765"/>
            <a:ext cx="0" cy="734561"/>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6395275" y="1827268"/>
            <a:ext cx="3078925" cy="869756"/>
            <a:chOff x="1348406" y="1196648"/>
            <a:chExt cx="2309194" cy="652317"/>
          </a:xfrm>
        </p:grpSpPr>
        <p:sp>
          <p:nvSpPr>
            <p:cNvPr id="51" name="TextBox 50"/>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r>
                <a:rPr lang="zh-CN" altLang="en-US" sz="1600" smtClean="0">
                  <a:solidFill>
                    <a:schemeClr val="tx1">
                      <a:lumMod val="50000"/>
                      <a:lumOff val="50000"/>
                    </a:schemeClr>
                  </a:solidFill>
                </a:rPr>
                <a:t>。</a:t>
              </a:r>
              <a:endParaRPr lang="en-US" sz="1600" dirty="0">
                <a:solidFill>
                  <a:schemeClr val="tx1">
                    <a:lumMod val="50000"/>
                    <a:lumOff val="50000"/>
                  </a:schemeClr>
                </a:solidFill>
              </a:endParaRPr>
            </a:p>
          </p:txBody>
        </p:sp>
        <p:sp>
          <p:nvSpPr>
            <p:cNvPr id="52" name="TextBox 51"/>
            <p:cNvSpPr txBox="1"/>
            <p:nvPr/>
          </p:nvSpPr>
          <p:spPr>
            <a:xfrm>
              <a:off x="1348406" y="1196648"/>
              <a:ext cx="1997536" cy="438581"/>
            </a:xfrm>
            <a:prstGeom prst="rect">
              <a:avLst/>
            </a:prstGeom>
            <a:noFill/>
          </p:spPr>
          <p:txBody>
            <a:bodyPr wrap="square" rtlCol="0">
              <a:spAutoFit/>
            </a:bodyPr>
            <a:lstStyle/>
            <a:p>
              <a:r>
                <a:rPr lang="zh-CN" altLang="en-US" sz="1600" b="1" smtClean="0">
                  <a:solidFill>
                    <a:schemeClr val="accent1"/>
                  </a:solidFill>
                </a:rPr>
                <a:t>单击输入标题文字</a:t>
              </a:r>
              <a:endParaRPr lang="en-US" sz="1600" dirty="0">
                <a:solidFill>
                  <a:schemeClr val="accent1"/>
                </a:solidFill>
              </a:endParaRPr>
            </a:p>
            <a:p>
              <a:pPr lvl="0"/>
              <a:endParaRPr lang="en-US" sz="1600" b="1" dirty="0">
                <a:solidFill>
                  <a:schemeClr val="tx1">
                    <a:lumMod val="50000"/>
                    <a:lumOff val="50000"/>
                  </a:schemeClr>
                </a:solidFill>
              </a:endParaRPr>
            </a:p>
          </p:txBody>
        </p:sp>
      </p:grpSp>
      <p:grpSp>
        <p:nvGrpSpPr>
          <p:cNvPr id="53" name="Group 52"/>
          <p:cNvGrpSpPr/>
          <p:nvPr/>
        </p:nvGrpSpPr>
        <p:grpSpPr>
          <a:xfrm>
            <a:off x="6395275" y="5301776"/>
            <a:ext cx="3078925" cy="869756"/>
            <a:chOff x="1348406" y="1196648"/>
            <a:chExt cx="2309194" cy="652317"/>
          </a:xfrm>
        </p:grpSpPr>
        <p:sp>
          <p:nvSpPr>
            <p:cNvPr id="54" name="TextBox 53"/>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zh-CN" altLang="en-US" sz="1600" dirty="0">
                <a:solidFill>
                  <a:schemeClr val="tx1">
                    <a:lumMod val="50000"/>
                    <a:lumOff val="50000"/>
                  </a:schemeClr>
                </a:solidFill>
              </a:endParaRPr>
            </a:p>
          </p:txBody>
        </p:sp>
        <p:sp>
          <p:nvSpPr>
            <p:cNvPr id="55" name="TextBox 54"/>
            <p:cNvSpPr txBox="1"/>
            <p:nvPr/>
          </p:nvSpPr>
          <p:spPr>
            <a:xfrm>
              <a:off x="1348406" y="1196648"/>
              <a:ext cx="1595200" cy="438581"/>
            </a:xfrm>
            <a:prstGeom prst="rect">
              <a:avLst/>
            </a:prstGeom>
            <a:noFill/>
          </p:spPr>
          <p:txBody>
            <a:bodyPr wrap="square" rtlCol="0">
              <a:spAutoFit/>
            </a:bodyPr>
            <a:lstStyle/>
            <a:p>
              <a:r>
                <a:rPr lang="zh-CN" altLang="en-US" sz="1600" b="1">
                  <a:solidFill>
                    <a:schemeClr val="accent4"/>
                  </a:solidFill>
                </a:rPr>
                <a:t>单击输入标题文字</a:t>
              </a:r>
              <a:endParaRPr lang="zh-CN" altLang="en-US" sz="1600" b="1">
                <a:solidFill>
                  <a:schemeClr val="accent4"/>
                </a:solidFill>
              </a:endParaRPr>
            </a:p>
            <a:p>
              <a:pPr lvl="0"/>
              <a:endParaRPr lang="en-US" sz="1600" b="1" dirty="0">
                <a:solidFill>
                  <a:schemeClr val="tx1">
                    <a:lumMod val="50000"/>
                    <a:lumOff val="50000"/>
                  </a:schemeClr>
                </a:solidFill>
              </a:endParaRPr>
            </a:p>
          </p:txBody>
        </p:sp>
      </p:grpSp>
      <p:grpSp>
        <p:nvGrpSpPr>
          <p:cNvPr id="56" name="Group 55"/>
          <p:cNvGrpSpPr/>
          <p:nvPr/>
        </p:nvGrpSpPr>
        <p:grpSpPr>
          <a:xfrm>
            <a:off x="6395275" y="4143607"/>
            <a:ext cx="3078925" cy="869756"/>
            <a:chOff x="1348406" y="1196648"/>
            <a:chExt cx="2309194" cy="652317"/>
          </a:xfrm>
        </p:grpSpPr>
        <p:sp>
          <p:nvSpPr>
            <p:cNvPr id="57" name="TextBox 56"/>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zh-CN" altLang="en-US" sz="1600" dirty="0">
                <a:solidFill>
                  <a:schemeClr val="tx1">
                    <a:lumMod val="50000"/>
                    <a:lumOff val="50000"/>
                  </a:schemeClr>
                </a:solidFill>
              </a:endParaRPr>
            </a:p>
          </p:txBody>
        </p:sp>
        <p:sp>
          <p:nvSpPr>
            <p:cNvPr id="58" name="TextBox 57"/>
            <p:cNvSpPr txBox="1"/>
            <p:nvPr/>
          </p:nvSpPr>
          <p:spPr>
            <a:xfrm>
              <a:off x="1348406" y="1196648"/>
              <a:ext cx="1595200" cy="438581"/>
            </a:xfrm>
            <a:prstGeom prst="rect">
              <a:avLst/>
            </a:prstGeom>
            <a:noFill/>
          </p:spPr>
          <p:txBody>
            <a:bodyPr wrap="square" rtlCol="0">
              <a:spAutoFit/>
            </a:bodyPr>
            <a:lstStyle/>
            <a:p>
              <a:r>
                <a:rPr lang="zh-CN" altLang="en-US" sz="1600" b="1">
                  <a:solidFill>
                    <a:schemeClr val="accent3"/>
                  </a:solidFill>
                </a:rPr>
                <a:t>单击输入标题文字</a:t>
              </a:r>
              <a:endParaRPr lang="zh-CN" altLang="en-US" sz="1600" b="1">
                <a:solidFill>
                  <a:schemeClr val="accent3"/>
                </a:solidFill>
              </a:endParaRPr>
            </a:p>
            <a:p>
              <a:pPr lvl="0"/>
              <a:endParaRPr lang="en-US" sz="1600" b="1" dirty="0">
                <a:solidFill>
                  <a:schemeClr val="tx1">
                    <a:lumMod val="50000"/>
                    <a:lumOff val="50000"/>
                  </a:schemeClr>
                </a:solidFill>
              </a:endParaRPr>
            </a:p>
          </p:txBody>
        </p:sp>
      </p:grpSp>
      <p:grpSp>
        <p:nvGrpSpPr>
          <p:cNvPr id="59" name="Group 58"/>
          <p:cNvGrpSpPr/>
          <p:nvPr/>
        </p:nvGrpSpPr>
        <p:grpSpPr>
          <a:xfrm>
            <a:off x="6395275" y="2985437"/>
            <a:ext cx="3078925" cy="869756"/>
            <a:chOff x="1348406" y="1196648"/>
            <a:chExt cx="2309194" cy="652317"/>
          </a:xfrm>
        </p:grpSpPr>
        <p:sp>
          <p:nvSpPr>
            <p:cNvPr id="60" name="TextBox 59"/>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zh-CN" altLang="en-US" sz="1600" dirty="0">
                <a:solidFill>
                  <a:schemeClr val="tx1">
                    <a:lumMod val="50000"/>
                    <a:lumOff val="50000"/>
                  </a:schemeClr>
                </a:solidFill>
              </a:endParaRPr>
            </a:p>
          </p:txBody>
        </p:sp>
        <p:sp>
          <p:nvSpPr>
            <p:cNvPr id="61" name="TextBox 60"/>
            <p:cNvSpPr txBox="1"/>
            <p:nvPr/>
          </p:nvSpPr>
          <p:spPr>
            <a:xfrm>
              <a:off x="1348406" y="1196648"/>
              <a:ext cx="1860376" cy="438581"/>
            </a:xfrm>
            <a:prstGeom prst="rect">
              <a:avLst/>
            </a:prstGeom>
            <a:noFill/>
          </p:spPr>
          <p:txBody>
            <a:bodyPr wrap="square" rtlCol="0">
              <a:spAutoFit/>
            </a:bodyPr>
            <a:lstStyle/>
            <a:p>
              <a:r>
                <a:rPr lang="zh-CN" altLang="en-US" sz="1600" b="1">
                  <a:solidFill>
                    <a:schemeClr val="accent2"/>
                  </a:solidFill>
                </a:rPr>
                <a:t>单击输入标题文字</a:t>
              </a:r>
              <a:endParaRPr lang="zh-CN" altLang="en-US" sz="1600" b="1">
                <a:solidFill>
                  <a:schemeClr val="accent2"/>
                </a:solidFill>
              </a:endParaRPr>
            </a:p>
            <a:p>
              <a:pPr lvl="0"/>
              <a:endParaRPr lang="en-US" sz="1600" b="1" dirty="0">
                <a:solidFill>
                  <a:schemeClr val="tx1">
                    <a:lumMod val="50000"/>
                    <a:lumOff val="50000"/>
                  </a:schemeClr>
                </a:solidFill>
              </a:endParaRPr>
            </a:p>
          </p:txBody>
        </p:sp>
      </p:grpSp>
      <p:sp>
        <p:nvSpPr>
          <p:cNvPr id="41" name="椭圆 40"/>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叁</a:t>
            </a:r>
            <a:endParaRPr lang="zh-CN" altLang="en-US">
              <a:latin typeface="华文行楷" charset="0"/>
              <a:ea typeface="华文行楷" charset="0"/>
            </a:endParaRPr>
          </a:p>
        </p:txBody>
      </p:sp>
      <p:sp>
        <p:nvSpPr>
          <p:cNvPr id="42" name="文本框 41"/>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Tree>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750"/>
                                        <p:tgtEl>
                                          <p:spTgt spid="9"/>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300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750"/>
                                        <p:tgtEl>
                                          <p:spTgt spid="8"/>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4500"/>
                            </p:stCondLst>
                            <p:childTnLst>
                              <p:par>
                                <p:cTn id="35" presetID="21"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750"/>
                                        <p:tgtEl>
                                          <p:spTgt spid="7"/>
                                        </p:tgtEl>
                                      </p:cBhvr>
                                    </p:animEffect>
                                  </p:childTnLst>
                                </p:cTn>
                              </p:par>
                            </p:childTnLst>
                          </p:cTn>
                        </p:par>
                        <p:par>
                          <p:cTn id="38" fill="hold">
                            <p:stCondLst>
                              <p:cond delay="5500"/>
                            </p:stCondLst>
                            <p:childTnLst>
                              <p:par>
                                <p:cTn id="39" presetID="53" presetClass="entr" presetSubtype="16"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p:stCondLst>
                              <p:cond delay="7000"/>
                            </p:stCondLst>
                            <p:childTnLst>
                              <p:par>
                                <p:cTn id="53" presetID="22" presetClass="entr" presetSubtype="8"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750"/>
                                        <p:tgtEl>
                                          <p:spTgt spid="5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par>
                          <p:cTn id="60" fill="hold">
                            <p:stCondLst>
                              <p:cond delay="8500"/>
                            </p:stCondLst>
                            <p:childTnLst>
                              <p:par>
                                <p:cTn id="61" presetID="22" presetClass="entr" presetSubtype="1"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9000"/>
                            </p:stCondLst>
                            <p:childTnLst>
                              <p:par>
                                <p:cTn id="65" presetID="22" presetClass="entr" presetSubtype="8"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750"/>
                                        <p:tgtEl>
                                          <p:spTgt spid="59"/>
                                        </p:tgtEl>
                                      </p:cBhvr>
                                    </p:animEffect>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par>
                          <p:cTn id="72" fill="hold">
                            <p:stCondLst>
                              <p:cond delay="10500"/>
                            </p:stCondLst>
                            <p:childTnLst>
                              <p:par>
                                <p:cTn id="73" presetID="22" presetClass="entr" presetSubtype="1"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wipe(up)">
                                      <p:cBhvr>
                                        <p:cTn id="75" dur="500"/>
                                        <p:tgtEl>
                                          <p:spTgt spid="48"/>
                                        </p:tgtEl>
                                      </p:cBhvr>
                                    </p:animEffect>
                                  </p:childTnLst>
                                </p:cTn>
                              </p:par>
                            </p:childTnLst>
                          </p:cTn>
                        </p:par>
                        <p:par>
                          <p:cTn id="76" fill="hold">
                            <p:stCondLst>
                              <p:cond delay="11000"/>
                            </p:stCondLst>
                            <p:childTnLst>
                              <p:par>
                                <p:cTn id="77" presetID="22" presetClass="entr" presetSubtype="8" fill="hold"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left)">
                                      <p:cBhvr>
                                        <p:cTn id="79" dur="750"/>
                                        <p:tgtEl>
                                          <p:spTgt spid="56"/>
                                        </p:tgtEl>
                                      </p:cBhvr>
                                    </p:animEffect>
                                  </p:childTnLst>
                                </p:cTn>
                              </p:par>
                            </p:childTnLst>
                          </p:cTn>
                        </p:par>
                        <p:par>
                          <p:cTn id="80" fill="hold">
                            <p:stCondLst>
                              <p:cond delay="12000"/>
                            </p:stCondLst>
                            <p:childTnLst>
                              <p:par>
                                <p:cTn id="81" presetID="10" presetClass="entr" presetSubtype="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childTnLst>
                          </p:cTn>
                        </p:par>
                        <p:par>
                          <p:cTn id="84" fill="hold">
                            <p:stCondLst>
                              <p:cond delay="12500"/>
                            </p:stCondLst>
                            <p:childTnLst>
                              <p:par>
                                <p:cTn id="85" presetID="22" presetClass="entr" presetSubtype="1"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500"/>
                                        <p:tgtEl>
                                          <p:spTgt spid="49"/>
                                        </p:tgtEl>
                                      </p:cBhvr>
                                    </p:animEffect>
                                  </p:childTnLst>
                                </p:cTn>
                              </p:par>
                            </p:childTnLst>
                          </p:cTn>
                        </p:par>
                        <p:par>
                          <p:cTn id="88" fill="hold">
                            <p:stCondLst>
                              <p:cond delay="13000"/>
                            </p:stCondLst>
                            <p:childTnLst>
                              <p:par>
                                <p:cTn id="89" presetID="22" presetClass="entr" presetSubtype="8"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2" grpId="0" animBg="1"/>
      <p:bldP spid="33" grpId="0" animBg="1"/>
      <p:bldP spid="34" grpId="0" animBg="1"/>
      <p:bldP spid="14"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199419" y="1653967"/>
            <a:ext cx="9793165" cy="1413745"/>
          </a:xfrm>
          <a:prstGeom prst="roundRect">
            <a:avLst>
              <a:gd name="adj" fmla="val 0"/>
            </a:avLst>
          </a:prstGeom>
          <a:noFill/>
          <a:ln w="3175" cap="flat" cmpd="sng" algn="ctr">
            <a:solidFill>
              <a:schemeClr val="accent4"/>
            </a:solid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705" b="0" i="0" u="none" strike="noStrike" kern="0" cap="none" spc="0" normalizeH="0" baseline="0" noProof="0" smtClean="0">
              <a:ln>
                <a:noFill/>
              </a:ln>
              <a:solidFill>
                <a:prstClr val="white"/>
              </a:solidFill>
              <a:effectLst/>
              <a:uLnTx/>
              <a:uFillTx/>
              <a:latin typeface="Arial" pitchFamily="34" charset="0"/>
              <a:ea typeface="宋体" pitchFamily="2" charset="-122"/>
              <a:cs typeface="+mn-ea"/>
              <a:sym typeface="Arial" pitchFamily="34" charset="0"/>
            </a:endParaRPr>
          </a:p>
        </p:txBody>
      </p:sp>
      <p:sp>
        <p:nvSpPr>
          <p:cNvPr id="24" name="TextBox 38"/>
          <p:cNvSpPr txBox="1"/>
          <p:nvPr/>
        </p:nvSpPr>
        <p:spPr>
          <a:xfrm>
            <a:off x="1595995" y="1911592"/>
            <a:ext cx="9000012" cy="419923"/>
          </a:xfrm>
          <a:prstGeom prst="rect">
            <a:avLst/>
          </a:prstGeom>
          <a:noFill/>
        </p:spPr>
        <p:txBody>
          <a:bodyPr wrap="square" lIns="0" tIns="0" rIns="0" bIns="0" rtlCol="0">
            <a:spAutoFit/>
          </a:bodyPr>
          <a:lstStyle/>
          <a:p>
            <a:pPr algn="just" fontAlgn="base">
              <a:lnSpc>
                <a:spcPct val="120000"/>
              </a:lnSpc>
              <a:spcBef>
                <a:spcPct val="0"/>
              </a:spcBef>
              <a:spcAft>
                <a:spcPct val="0"/>
              </a:spcAft>
            </a:pPr>
            <a:r>
              <a:rPr lang="en-US" altLang="zh-CN" sz="760" dirty="0">
                <a:solidFill>
                  <a:prstClr val="white">
                    <a:lumMod val="65000"/>
                  </a:prstClr>
                </a:solidFill>
                <a:latin typeface="Arial" pitchFamily="34" charset="0"/>
                <a:cs typeface="+mn-ea"/>
                <a:sym typeface="Arial" pitchFamily="34" charset="0"/>
              </a:rPr>
              <a:t>Please replace text, click add relevant headline, modify the text content, also can copy your content to this </a:t>
            </a:r>
            <a:r>
              <a:rPr lang="en-US" altLang="zh-CN" sz="760" dirty="0" err="1">
                <a:solidFill>
                  <a:prstClr val="white">
                    <a:lumMod val="65000"/>
                  </a:prstClr>
                </a:solidFill>
                <a:latin typeface="Arial" pitchFamily="34" charset="0"/>
                <a:cs typeface="+mn-ea"/>
                <a:sym typeface="Arial" pitchFamily="34" charset="0"/>
              </a:rPr>
              <a:t>directly.Please</a:t>
            </a:r>
            <a:r>
              <a:rPr lang="en-US" altLang="zh-CN" sz="760" dirty="0">
                <a:solidFill>
                  <a:prstClr val="white">
                    <a:lumMod val="65000"/>
                  </a:prstClr>
                </a:solidFill>
                <a:latin typeface="Arial" pitchFamily="34" charset="0"/>
                <a:cs typeface="+mn-ea"/>
                <a:sym typeface="Arial" pitchFamily="34" charset="0"/>
              </a:rPr>
              <a:t> replace text, click add relevant headline, modify the text content, also can copy your content to this </a:t>
            </a:r>
            <a:r>
              <a:rPr lang="en-US" altLang="zh-CN" sz="760" dirty="0" err="1">
                <a:solidFill>
                  <a:prstClr val="white">
                    <a:lumMod val="65000"/>
                  </a:prstClr>
                </a:solidFill>
                <a:latin typeface="Arial" pitchFamily="34" charset="0"/>
                <a:cs typeface="+mn-ea"/>
                <a:sym typeface="Arial" pitchFamily="34" charset="0"/>
              </a:rPr>
              <a:t>directly.Please</a:t>
            </a:r>
            <a:r>
              <a:rPr lang="en-US" altLang="zh-CN" sz="760" dirty="0">
                <a:solidFill>
                  <a:prstClr val="white">
                    <a:lumMod val="65000"/>
                  </a:prstClr>
                </a:solidFill>
                <a:latin typeface="Arial" pitchFamily="34" charset="0"/>
                <a:cs typeface="+mn-ea"/>
                <a:sym typeface="Arial" pitchFamily="34" charset="0"/>
              </a:rPr>
              <a:t> replace text, click add relevant headline, modify the text content, also can copy your content to this </a:t>
            </a:r>
            <a:r>
              <a:rPr lang="en-US" altLang="zh-CN" sz="760" dirty="0" err="1">
                <a:solidFill>
                  <a:prstClr val="white">
                    <a:lumMod val="65000"/>
                  </a:prstClr>
                </a:solidFill>
                <a:latin typeface="Arial" pitchFamily="34" charset="0"/>
                <a:cs typeface="+mn-ea"/>
                <a:sym typeface="Arial" pitchFamily="34" charset="0"/>
              </a:rPr>
              <a:t>directly.Please</a:t>
            </a:r>
            <a:r>
              <a:rPr lang="en-US" altLang="zh-CN" sz="760" dirty="0">
                <a:solidFill>
                  <a:prstClr val="white">
                    <a:lumMod val="65000"/>
                  </a:prstClr>
                </a:solidFill>
                <a:latin typeface="Arial" pitchFamily="34" charset="0"/>
                <a:cs typeface="+mn-ea"/>
                <a:sym typeface="Arial" pitchFamily="34" charset="0"/>
              </a:rPr>
              <a:t> replace text, click add relevant headline, modify the text content, also can copy your content to this </a:t>
            </a:r>
            <a:r>
              <a:rPr lang="en-US" altLang="zh-CN" sz="760" dirty="0" err="1">
                <a:solidFill>
                  <a:prstClr val="white">
                    <a:lumMod val="65000"/>
                  </a:prstClr>
                </a:solidFill>
                <a:latin typeface="Arial" pitchFamily="34" charset="0"/>
                <a:cs typeface="+mn-ea"/>
                <a:sym typeface="Arial" pitchFamily="34" charset="0"/>
              </a:rPr>
              <a:t>directly.Please</a:t>
            </a:r>
            <a:r>
              <a:rPr lang="en-US" altLang="zh-CN" sz="760" dirty="0">
                <a:solidFill>
                  <a:prstClr val="white">
                    <a:lumMod val="65000"/>
                  </a:prstClr>
                </a:solidFill>
                <a:latin typeface="Arial" pitchFamily="34" charset="0"/>
                <a:cs typeface="+mn-ea"/>
                <a:sym typeface="Arial" pitchFamily="34" charset="0"/>
              </a:rPr>
              <a:t> replace text, click add relevant headline, modify the text content, also can copy your content to this directly.</a:t>
            </a:r>
          </a:p>
        </p:txBody>
      </p:sp>
      <p:sp>
        <p:nvSpPr>
          <p:cNvPr id="25" name="矩形 93"/>
          <p:cNvSpPr/>
          <p:nvPr/>
        </p:nvSpPr>
        <p:spPr>
          <a:xfrm>
            <a:off x="1149199" y="1608963"/>
            <a:ext cx="384001" cy="384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4"/>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705" b="0" i="0" u="none" strike="noStrike" kern="0" cap="none" spc="0" normalizeH="0" baseline="0" noProof="0" smtClean="0">
              <a:ln>
                <a:noFill/>
              </a:ln>
              <a:solidFill>
                <a:prstClr val="white"/>
              </a:solidFill>
              <a:effectLst/>
              <a:uLnTx/>
              <a:uFillTx/>
              <a:latin typeface="Arial" pitchFamily="34" charset="0"/>
              <a:ea typeface="宋体" pitchFamily="2" charset="-122"/>
              <a:cs typeface="+mn-ea"/>
              <a:sym typeface="Arial" pitchFamily="34" charset="0"/>
            </a:endParaRPr>
          </a:p>
        </p:txBody>
      </p:sp>
      <p:sp>
        <p:nvSpPr>
          <p:cNvPr id="26" name="矩形 93"/>
          <p:cNvSpPr/>
          <p:nvPr/>
        </p:nvSpPr>
        <p:spPr>
          <a:xfrm rot="10800000">
            <a:off x="10661461" y="2728716"/>
            <a:ext cx="384001" cy="384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4"/>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705" b="0" i="0" u="none" strike="noStrike" kern="0" cap="none" spc="0" normalizeH="0" baseline="0" noProof="0" smtClean="0">
              <a:ln>
                <a:noFill/>
              </a:ln>
              <a:solidFill>
                <a:prstClr val="white"/>
              </a:solidFill>
              <a:effectLst/>
              <a:uLnTx/>
              <a:uFillTx/>
              <a:latin typeface="Arial" pitchFamily="34" charset="0"/>
              <a:ea typeface="宋体" pitchFamily="2" charset="-122"/>
              <a:cs typeface="+mn-ea"/>
              <a:sym typeface="Arial" pitchFamily="34" charset="0"/>
            </a:endParaRPr>
          </a:p>
        </p:txBody>
      </p:sp>
      <p:sp>
        <p:nvSpPr>
          <p:cNvPr id="27" name="Freeform 5"/>
          <p:cNvSpPr/>
          <p:nvPr/>
        </p:nvSpPr>
        <p:spPr bwMode="auto">
          <a:xfrm>
            <a:off x="1881695"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ln>
        </p:spPr>
        <p:txBody>
          <a:bodyPr vert="horz" wrap="square" lIns="121906" tIns="60953" rIns="121906" bIns="60953" numCol="1" anchor="t" anchorCtr="0" compatLnSpc="1"/>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1325" b="0" i="0" u="none" strike="noStrike" kern="0" cap="none" spc="0" normalizeH="0" baseline="0" noProof="0" smtClean="0">
              <a:ln>
                <a:noFill/>
              </a:ln>
              <a:solidFill>
                <a:prstClr val="white"/>
              </a:solidFill>
              <a:effectLst/>
              <a:uLnTx/>
              <a:uFillTx/>
              <a:latin typeface="Arial" pitchFamily="34" charset="0"/>
              <a:cs typeface="+mn-ea"/>
              <a:sym typeface="Arial" pitchFamily="34" charset="0"/>
            </a:endParaRPr>
          </a:p>
        </p:txBody>
      </p:sp>
      <p:sp>
        <p:nvSpPr>
          <p:cNvPr id="28" name="TextBox 46"/>
          <p:cNvSpPr txBox="1"/>
          <p:nvPr/>
        </p:nvSpPr>
        <p:spPr>
          <a:xfrm>
            <a:off x="2314101"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5">
                <a:solidFill>
                  <a:prstClr val="white"/>
                </a:solidFill>
                <a:latin typeface="Arial" pitchFamily="34" charset="0"/>
                <a:cs typeface="+mn-ea"/>
                <a:sym typeface="Arial" pitchFamily="34" charset="0"/>
              </a:rPr>
              <a:t>请替换文字内容</a:t>
            </a:r>
            <a:endParaRPr lang="zh-CN" altLang="en-US" sz="1515" dirty="0">
              <a:solidFill>
                <a:prstClr val="white"/>
              </a:solidFill>
              <a:latin typeface="Arial" pitchFamily="34" charset="0"/>
              <a:cs typeface="+mn-ea"/>
              <a:sym typeface="Arial" pitchFamily="34" charset="0"/>
            </a:endParaRPr>
          </a:p>
        </p:txBody>
      </p:sp>
      <p:sp>
        <p:nvSpPr>
          <p:cNvPr id="29" name="TextBox 23"/>
          <p:cNvSpPr txBox="1"/>
          <p:nvPr/>
        </p:nvSpPr>
        <p:spPr>
          <a:xfrm>
            <a:off x="1915256"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5" dirty="0">
                <a:solidFill>
                  <a:prstClr val="white">
                    <a:lumMod val="65000"/>
                  </a:prstClr>
                </a:solidFill>
                <a:latin typeface="Arial" pitchFamily="34" charset="0"/>
                <a:cs typeface="+mn-ea"/>
                <a:sym typeface="Arial" pitchFamily="34" charset="0"/>
              </a:rPr>
              <a:t>Please replace text, click add relevant headline, modify the text content, also can copy your content to this directly.</a:t>
            </a:r>
            <a:endParaRPr lang="en-GB" altLang="zh-CN" sz="665" dirty="0">
              <a:solidFill>
                <a:prstClr val="white">
                  <a:lumMod val="65000"/>
                </a:prstClr>
              </a:solidFill>
              <a:latin typeface="Arial" pitchFamily="34" charset="0"/>
              <a:cs typeface="+mn-ea"/>
              <a:sym typeface="Arial" pitchFamily="34" charset="0"/>
            </a:endParaRPr>
          </a:p>
        </p:txBody>
      </p:sp>
      <p:sp>
        <p:nvSpPr>
          <p:cNvPr id="30" name="Freeform 5"/>
          <p:cNvSpPr/>
          <p:nvPr/>
        </p:nvSpPr>
        <p:spPr bwMode="auto">
          <a:xfrm>
            <a:off x="4133329"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121906" tIns="60953" rIns="121906" bIns="60953" numCol="1" anchor="t" anchorCtr="0" compatLnSpc="1"/>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1325" b="0" i="0" u="none" strike="noStrike" kern="0" cap="none" spc="0" normalizeH="0" baseline="0" noProof="0" smtClean="0">
              <a:ln>
                <a:noFill/>
              </a:ln>
              <a:solidFill>
                <a:prstClr val="white"/>
              </a:solidFill>
              <a:effectLst/>
              <a:uLnTx/>
              <a:uFillTx/>
              <a:latin typeface="Arial" pitchFamily="34" charset="0"/>
              <a:cs typeface="+mn-ea"/>
              <a:sym typeface="Arial" pitchFamily="34" charset="0"/>
            </a:endParaRPr>
          </a:p>
        </p:txBody>
      </p:sp>
      <p:sp>
        <p:nvSpPr>
          <p:cNvPr id="31" name="TextBox 46"/>
          <p:cNvSpPr txBox="1"/>
          <p:nvPr/>
        </p:nvSpPr>
        <p:spPr>
          <a:xfrm>
            <a:off x="4565734"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5">
                <a:solidFill>
                  <a:prstClr val="white"/>
                </a:solidFill>
                <a:latin typeface="Arial" pitchFamily="34" charset="0"/>
                <a:cs typeface="+mn-ea"/>
                <a:sym typeface="Arial" pitchFamily="34" charset="0"/>
              </a:rPr>
              <a:t>请替换文字内容</a:t>
            </a:r>
            <a:endParaRPr lang="zh-CN" altLang="en-US" sz="1515" dirty="0">
              <a:solidFill>
                <a:prstClr val="white"/>
              </a:solidFill>
              <a:latin typeface="Arial" pitchFamily="34" charset="0"/>
              <a:cs typeface="+mn-ea"/>
              <a:sym typeface="Arial" pitchFamily="34" charset="0"/>
            </a:endParaRPr>
          </a:p>
        </p:txBody>
      </p:sp>
      <p:sp>
        <p:nvSpPr>
          <p:cNvPr id="32" name="TextBox 23"/>
          <p:cNvSpPr txBox="1"/>
          <p:nvPr/>
        </p:nvSpPr>
        <p:spPr>
          <a:xfrm>
            <a:off x="4166890"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5" dirty="0">
                <a:solidFill>
                  <a:prstClr val="white">
                    <a:lumMod val="65000"/>
                  </a:prstClr>
                </a:solidFill>
                <a:latin typeface="Arial" pitchFamily="34" charset="0"/>
                <a:cs typeface="+mn-ea"/>
                <a:sym typeface="Arial" pitchFamily="34" charset="0"/>
              </a:rPr>
              <a:t>Please replace text, click add relevant headline, modify the text content, also can copy your content to this directly.</a:t>
            </a:r>
            <a:endParaRPr lang="en-GB" altLang="zh-CN" sz="665" dirty="0">
              <a:solidFill>
                <a:prstClr val="white">
                  <a:lumMod val="65000"/>
                </a:prstClr>
              </a:solidFill>
              <a:latin typeface="Arial" pitchFamily="34" charset="0"/>
              <a:cs typeface="+mn-ea"/>
              <a:sym typeface="Arial" pitchFamily="34" charset="0"/>
            </a:endParaRPr>
          </a:p>
        </p:txBody>
      </p:sp>
      <p:sp>
        <p:nvSpPr>
          <p:cNvPr id="33" name="Freeform 5"/>
          <p:cNvSpPr/>
          <p:nvPr/>
        </p:nvSpPr>
        <p:spPr bwMode="auto">
          <a:xfrm>
            <a:off x="6397003"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ln>
        </p:spPr>
        <p:txBody>
          <a:bodyPr vert="horz" wrap="square" lIns="121906" tIns="60953" rIns="121906" bIns="60953" numCol="1" anchor="t" anchorCtr="0" compatLnSpc="1"/>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1325" b="0" i="0" u="none" strike="noStrike" kern="0" cap="none" spc="0" normalizeH="0" baseline="0" noProof="0" smtClean="0">
              <a:ln>
                <a:noFill/>
              </a:ln>
              <a:solidFill>
                <a:prstClr val="white"/>
              </a:solidFill>
              <a:effectLst/>
              <a:uLnTx/>
              <a:uFillTx/>
              <a:latin typeface="Arial" pitchFamily="34" charset="0"/>
              <a:cs typeface="+mn-ea"/>
              <a:sym typeface="Arial" pitchFamily="34" charset="0"/>
            </a:endParaRPr>
          </a:p>
        </p:txBody>
      </p:sp>
      <p:sp>
        <p:nvSpPr>
          <p:cNvPr id="34" name="TextBox 46"/>
          <p:cNvSpPr txBox="1"/>
          <p:nvPr/>
        </p:nvSpPr>
        <p:spPr>
          <a:xfrm>
            <a:off x="6829408"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5">
                <a:solidFill>
                  <a:prstClr val="white"/>
                </a:solidFill>
                <a:latin typeface="Arial" pitchFamily="34" charset="0"/>
                <a:cs typeface="+mn-ea"/>
                <a:sym typeface="Arial" pitchFamily="34" charset="0"/>
              </a:rPr>
              <a:t>请替换文字内容</a:t>
            </a:r>
            <a:endParaRPr lang="zh-CN" altLang="en-US" sz="1515" dirty="0">
              <a:solidFill>
                <a:prstClr val="white"/>
              </a:solidFill>
              <a:latin typeface="Arial" pitchFamily="34" charset="0"/>
              <a:cs typeface="+mn-ea"/>
              <a:sym typeface="Arial" pitchFamily="34" charset="0"/>
            </a:endParaRPr>
          </a:p>
        </p:txBody>
      </p:sp>
      <p:sp>
        <p:nvSpPr>
          <p:cNvPr id="35" name="TextBox 23"/>
          <p:cNvSpPr txBox="1"/>
          <p:nvPr/>
        </p:nvSpPr>
        <p:spPr>
          <a:xfrm>
            <a:off x="6430564"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5" dirty="0">
                <a:solidFill>
                  <a:prstClr val="white">
                    <a:lumMod val="65000"/>
                  </a:prstClr>
                </a:solidFill>
                <a:latin typeface="Arial" pitchFamily="34" charset="0"/>
                <a:cs typeface="+mn-ea"/>
                <a:sym typeface="Arial" pitchFamily="34" charset="0"/>
              </a:rPr>
              <a:t>Please replace text, click add relevant headline, modify the text content, also can copy your content to this directly.</a:t>
            </a:r>
            <a:endParaRPr lang="en-GB" altLang="zh-CN" sz="665" dirty="0">
              <a:solidFill>
                <a:prstClr val="white">
                  <a:lumMod val="65000"/>
                </a:prstClr>
              </a:solidFill>
              <a:latin typeface="Arial" pitchFamily="34" charset="0"/>
              <a:cs typeface="+mn-ea"/>
              <a:sym typeface="Arial" pitchFamily="34" charset="0"/>
            </a:endParaRPr>
          </a:p>
        </p:txBody>
      </p:sp>
      <p:sp>
        <p:nvSpPr>
          <p:cNvPr id="36" name="Freeform 5"/>
          <p:cNvSpPr/>
          <p:nvPr/>
        </p:nvSpPr>
        <p:spPr bwMode="auto">
          <a:xfrm>
            <a:off x="8672719"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ln>
        </p:spPr>
        <p:txBody>
          <a:bodyPr vert="horz" wrap="square" lIns="121906" tIns="60953" rIns="121906" bIns="60953" numCol="1" anchor="t" anchorCtr="0" compatLnSpc="1"/>
          <a:lstStyle/>
          <a:p>
            <a:pPr marL="0" marR="0" lvl="0" indent="0" defTabSz="914400" eaLnBrk="1" fontAlgn="base" latinLnBrk="0" hangingPunct="1">
              <a:lnSpc>
                <a:spcPct val="120000"/>
              </a:lnSpc>
              <a:spcBef>
                <a:spcPct val="0"/>
              </a:spcBef>
              <a:spcAft>
                <a:spcPct val="0"/>
              </a:spcAft>
              <a:buClrTx/>
              <a:buSzTx/>
              <a:buFontTx/>
              <a:buNone/>
              <a:defRPr/>
            </a:pPr>
            <a:endParaRPr kumimoji="0" lang="zh-CN" altLang="en-US" sz="1325" b="0" i="0" u="none" strike="noStrike" kern="0" cap="none" spc="0" normalizeH="0" baseline="0" noProof="0" smtClean="0">
              <a:ln>
                <a:noFill/>
              </a:ln>
              <a:solidFill>
                <a:prstClr val="white"/>
              </a:solidFill>
              <a:effectLst/>
              <a:uLnTx/>
              <a:uFillTx/>
              <a:latin typeface="Arial" pitchFamily="34" charset="0"/>
              <a:cs typeface="+mn-ea"/>
              <a:sym typeface="Arial" pitchFamily="34" charset="0"/>
            </a:endParaRPr>
          </a:p>
        </p:txBody>
      </p:sp>
      <p:sp>
        <p:nvSpPr>
          <p:cNvPr id="37" name="TextBox 46"/>
          <p:cNvSpPr txBox="1"/>
          <p:nvPr/>
        </p:nvSpPr>
        <p:spPr>
          <a:xfrm>
            <a:off x="9105123"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5">
                <a:solidFill>
                  <a:prstClr val="white"/>
                </a:solidFill>
                <a:latin typeface="Arial" pitchFamily="34" charset="0"/>
                <a:cs typeface="+mn-ea"/>
                <a:sym typeface="Arial" pitchFamily="34" charset="0"/>
              </a:rPr>
              <a:t>请替换文字内容</a:t>
            </a:r>
            <a:endParaRPr lang="zh-CN" altLang="en-US" sz="1515" dirty="0">
              <a:solidFill>
                <a:prstClr val="white"/>
              </a:solidFill>
              <a:latin typeface="Arial" pitchFamily="34" charset="0"/>
              <a:cs typeface="+mn-ea"/>
              <a:sym typeface="Arial" pitchFamily="34" charset="0"/>
            </a:endParaRPr>
          </a:p>
        </p:txBody>
      </p:sp>
      <p:sp>
        <p:nvSpPr>
          <p:cNvPr id="38" name="TextBox 23"/>
          <p:cNvSpPr txBox="1"/>
          <p:nvPr/>
        </p:nvSpPr>
        <p:spPr>
          <a:xfrm>
            <a:off x="8706280"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5" dirty="0">
                <a:solidFill>
                  <a:prstClr val="white">
                    <a:lumMod val="65000"/>
                  </a:prstClr>
                </a:solidFill>
                <a:latin typeface="Arial" pitchFamily="34" charset="0"/>
                <a:cs typeface="+mn-ea"/>
                <a:sym typeface="Arial" pitchFamily="34" charset="0"/>
              </a:rPr>
              <a:t>Please replace text, click add relevant headline, modify the text content, also can copy your content to this directly.</a:t>
            </a:r>
            <a:endParaRPr lang="en-GB" altLang="zh-CN" sz="665" dirty="0">
              <a:solidFill>
                <a:prstClr val="white">
                  <a:lumMod val="65000"/>
                </a:prstClr>
              </a:solidFill>
              <a:latin typeface="Arial" pitchFamily="34" charset="0"/>
              <a:cs typeface="+mn-ea"/>
              <a:sym typeface="Arial" pitchFamily="34" charset="0"/>
            </a:endParaRPr>
          </a:p>
        </p:txBody>
      </p:sp>
      <p:sp>
        <p:nvSpPr>
          <p:cNvPr id="22" name="椭圆 2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叁</a:t>
            </a:r>
            <a:endParaRPr lang="zh-CN" altLang="en-US">
              <a:latin typeface="华文行楷" charset="0"/>
              <a:ea typeface="华文行楷" charset="0"/>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ppt_y</p:attrName>
                                        </p:attrNameLst>
                                      </p:cBhvr>
                                      <p:tavLst>
                                        <p:tav tm="0">
                                          <p:val>
                                            <p:strVal val="#ppt_y+#ppt_h*1.125000"/>
                                          </p:val>
                                        </p:tav>
                                        <p:tav tm="100000">
                                          <p:val>
                                            <p:strVal val="#ppt_y"/>
                                          </p:val>
                                        </p:tav>
                                      </p:tavLst>
                                    </p:anim>
                                    <p:animEffect transition="in" filter="wipe(up)">
                                      <p:cBhvr>
                                        <p:cTn id="38" dur="500"/>
                                        <p:tgtEl>
                                          <p:spTgt spid="29"/>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p:tgtEl>
                                          <p:spTgt spid="32"/>
                                        </p:tgtEl>
                                        <p:attrNameLst>
                                          <p:attrName>ppt_y</p:attrName>
                                        </p:attrNameLst>
                                      </p:cBhvr>
                                      <p:tavLst>
                                        <p:tav tm="0">
                                          <p:val>
                                            <p:strVal val="#ppt_y+#ppt_h*1.125000"/>
                                          </p:val>
                                        </p:tav>
                                        <p:tav tm="100000">
                                          <p:val>
                                            <p:strVal val="#ppt_y"/>
                                          </p:val>
                                        </p:tav>
                                      </p:tavLst>
                                    </p:anim>
                                    <p:animEffect transition="in" filter="wipe(up)">
                                      <p:cBhvr>
                                        <p:cTn id="50" dur="500"/>
                                        <p:tgtEl>
                                          <p:spTgt spid="32"/>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p:tgtEl>
                                          <p:spTgt spid="35"/>
                                        </p:tgtEl>
                                        <p:attrNameLst>
                                          <p:attrName>ppt_y</p:attrName>
                                        </p:attrNameLst>
                                      </p:cBhvr>
                                      <p:tavLst>
                                        <p:tav tm="0">
                                          <p:val>
                                            <p:strVal val="#ppt_y+#ppt_h*1.125000"/>
                                          </p:val>
                                        </p:tav>
                                        <p:tav tm="100000">
                                          <p:val>
                                            <p:strVal val="#ppt_y"/>
                                          </p:val>
                                        </p:tav>
                                      </p:tavLst>
                                    </p:anim>
                                    <p:animEffect transition="in" filter="wipe(up)">
                                      <p:cBhvr>
                                        <p:cTn id="62" dur="500"/>
                                        <p:tgtEl>
                                          <p:spTgt spid="35"/>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p:tgtEl>
                                          <p:spTgt spid="38"/>
                                        </p:tgtEl>
                                        <p:attrNameLst>
                                          <p:attrName>ppt_y</p:attrName>
                                        </p:attrNameLst>
                                      </p:cBhvr>
                                      <p:tavLst>
                                        <p:tav tm="0">
                                          <p:val>
                                            <p:strVal val="#ppt_y+#ppt_h*1.125000"/>
                                          </p:val>
                                        </p:tav>
                                        <p:tav tm="100000">
                                          <p:val>
                                            <p:strVal val="#ppt_y"/>
                                          </p:val>
                                        </p:tav>
                                      </p:tavLst>
                                    </p:anim>
                                    <p:animEffect transition="in" filter="wipe(up)">
                                      <p:cBhvr>
                                        <p:cTn id="7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animBg="1"/>
      <p:bldP spid="27" grpId="0" animBg="1"/>
      <p:bldP spid="28" grpId="0"/>
      <p:bldP spid="29" grpId="0"/>
      <p:bldP spid="30" grpId="0" animBg="1"/>
      <p:bldP spid="31" grpId="0"/>
      <p:bldP spid="32" grpId="0"/>
      <p:bldP spid="33" grpId="0" animBg="1"/>
      <p:bldP spid="34" grpId="0"/>
      <p:bldP spid="35" grpId="0"/>
      <p:bldP spid="36" grpId="0" animBg="1"/>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67785" y="2450389"/>
            <a:ext cx="5890452" cy="2898824"/>
            <a:chOff x="776287" y="706437"/>
            <a:chExt cx="7658101" cy="3768726"/>
          </a:xfrm>
          <a:solidFill>
            <a:schemeClr val="accent1">
              <a:alpha val="98000"/>
            </a:schemeClr>
          </a:solidFill>
        </p:grpSpPr>
        <p:sp>
          <p:nvSpPr>
            <p:cNvPr id="9"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p:spPr>
          <p:txBody>
            <a:bodyPr/>
            <a:lstStyle/>
            <a:p>
              <a:pPr defTabSz="1228090">
                <a:defRPr/>
              </a:pPr>
              <a:endParaRPr lang="zh-CN" altLang="en-US" sz="2400"/>
            </a:p>
          </p:txBody>
        </p:sp>
        <p:sp>
          <p:nvSpPr>
            <p:cNvPr id="10"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p:spPr>
          <p:txBody>
            <a:bodyPr/>
            <a:lstStyle/>
            <a:p>
              <a:pPr defTabSz="1228090">
                <a:defRPr/>
              </a:pPr>
              <a:endParaRPr lang="zh-CN" altLang="en-US" sz="2400"/>
            </a:p>
          </p:txBody>
        </p:sp>
        <p:sp>
          <p:nvSpPr>
            <p:cNvPr id="11"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p:spPr>
          <p:txBody>
            <a:bodyPr/>
            <a:lstStyle/>
            <a:p>
              <a:pPr defTabSz="1228090">
                <a:defRPr/>
              </a:pPr>
              <a:endParaRPr lang="zh-CN" altLang="en-US" sz="2400"/>
            </a:p>
          </p:txBody>
        </p:sp>
        <p:sp>
          <p:nvSpPr>
            <p:cNvPr id="12"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p:spPr>
          <p:txBody>
            <a:bodyPr/>
            <a:lstStyle/>
            <a:p>
              <a:pPr defTabSz="1228090">
                <a:defRPr/>
              </a:pPr>
              <a:endParaRPr lang="zh-CN" altLang="en-US" sz="2400"/>
            </a:p>
          </p:txBody>
        </p:sp>
        <p:sp>
          <p:nvSpPr>
            <p:cNvPr id="13"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p:spPr>
          <p:txBody>
            <a:bodyPr/>
            <a:lstStyle/>
            <a:p>
              <a:pPr defTabSz="1228090">
                <a:defRPr/>
              </a:pPr>
              <a:endParaRPr lang="zh-CN" altLang="en-US" sz="2400"/>
            </a:p>
          </p:txBody>
        </p:sp>
        <p:sp>
          <p:nvSpPr>
            <p:cNvPr id="14"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p:spPr>
          <p:txBody>
            <a:bodyPr/>
            <a:lstStyle/>
            <a:p>
              <a:pPr defTabSz="1228090">
                <a:defRPr/>
              </a:pPr>
              <a:endParaRPr lang="zh-CN" altLang="en-US" sz="2400"/>
            </a:p>
          </p:txBody>
        </p:sp>
        <p:sp>
          <p:nvSpPr>
            <p:cNvPr id="15"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p:spPr>
          <p:txBody>
            <a:bodyPr/>
            <a:lstStyle/>
            <a:p>
              <a:pPr defTabSz="1228090">
                <a:defRPr/>
              </a:pPr>
              <a:endParaRPr lang="zh-CN" altLang="en-US" sz="2400"/>
            </a:p>
          </p:txBody>
        </p:sp>
        <p:sp>
          <p:nvSpPr>
            <p:cNvPr id="16"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p:spPr>
          <p:txBody>
            <a:bodyPr/>
            <a:lstStyle/>
            <a:p>
              <a:pPr defTabSz="1228090">
                <a:defRPr/>
              </a:pPr>
              <a:endParaRPr lang="zh-CN" altLang="en-US" sz="2400"/>
            </a:p>
          </p:txBody>
        </p:sp>
        <p:sp>
          <p:nvSpPr>
            <p:cNvPr id="17"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p:spPr>
          <p:txBody>
            <a:bodyPr/>
            <a:lstStyle/>
            <a:p>
              <a:pPr defTabSz="1228090">
                <a:defRPr/>
              </a:pPr>
              <a:endParaRPr lang="zh-CN" altLang="en-US" sz="2400"/>
            </a:p>
          </p:txBody>
        </p:sp>
        <p:sp>
          <p:nvSpPr>
            <p:cNvPr id="18"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p:spPr>
          <p:txBody>
            <a:bodyPr/>
            <a:lstStyle/>
            <a:p>
              <a:pPr defTabSz="1228090">
                <a:defRPr/>
              </a:pPr>
              <a:endParaRPr lang="zh-CN" altLang="en-US" sz="2400"/>
            </a:p>
          </p:txBody>
        </p:sp>
        <p:sp>
          <p:nvSpPr>
            <p:cNvPr id="19"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p:spPr>
          <p:txBody>
            <a:bodyPr/>
            <a:lstStyle/>
            <a:p>
              <a:pPr defTabSz="1228090">
                <a:defRPr/>
              </a:pPr>
              <a:endParaRPr lang="zh-CN" altLang="en-US" sz="2400"/>
            </a:p>
          </p:txBody>
        </p:sp>
        <p:sp>
          <p:nvSpPr>
            <p:cNvPr id="20"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p:spPr>
          <p:txBody>
            <a:bodyPr/>
            <a:lstStyle/>
            <a:p>
              <a:pPr defTabSz="1228090">
                <a:defRPr/>
              </a:pPr>
              <a:endParaRPr lang="zh-CN" altLang="en-US" sz="2400"/>
            </a:p>
          </p:txBody>
        </p:sp>
        <p:sp>
          <p:nvSpPr>
            <p:cNvPr id="21"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p:spPr>
          <p:txBody>
            <a:bodyPr/>
            <a:lstStyle/>
            <a:p>
              <a:pPr defTabSz="1228090">
                <a:defRPr/>
              </a:pPr>
              <a:endParaRPr lang="zh-CN" altLang="en-US" sz="2400"/>
            </a:p>
          </p:txBody>
        </p:sp>
        <p:sp>
          <p:nvSpPr>
            <p:cNvPr id="22"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p:spPr>
          <p:txBody>
            <a:bodyPr/>
            <a:lstStyle/>
            <a:p>
              <a:pPr defTabSz="1228090">
                <a:defRPr/>
              </a:pPr>
              <a:endParaRPr lang="zh-CN" altLang="en-US" sz="2400"/>
            </a:p>
          </p:txBody>
        </p:sp>
        <p:sp>
          <p:nvSpPr>
            <p:cNvPr id="23"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p:spPr>
          <p:txBody>
            <a:bodyPr/>
            <a:lstStyle/>
            <a:p>
              <a:pPr defTabSz="1228090">
                <a:defRPr/>
              </a:pPr>
              <a:endParaRPr lang="zh-CN" altLang="en-US" sz="2400"/>
            </a:p>
          </p:txBody>
        </p:sp>
        <p:sp>
          <p:nvSpPr>
            <p:cNvPr id="24"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p:spPr>
          <p:txBody>
            <a:bodyPr/>
            <a:lstStyle/>
            <a:p>
              <a:pPr defTabSz="1228090">
                <a:defRPr/>
              </a:pPr>
              <a:endParaRPr lang="zh-CN" altLang="en-US" sz="2400"/>
            </a:p>
          </p:txBody>
        </p:sp>
        <p:sp>
          <p:nvSpPr>
            <p:cNvPr id="25"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p:spPr>
          <p:txBody>
            <a:bodyPr/>
            <a:lstStyle/>
            <a:p>
              <a:pPr defTabSz="1228090">
                <a:defRPr/>
              </a:pPr>
              <a:endParaRPr lang="zh-CN" altLang="en-US" sz="2400"/>
            </a:p>
          </p:txBody>
        </p:sp>
        <p:sp>
          <p:nvSpPr>
            <p:cNvPr id="26"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p:spPr>
          <p:txBody>
            <a:bodyPr/>
            <a:lstStyle/>
            <a:p>
              <a:pPr defTabSz="1228090">
                <a:defRPr/>
              </a:pPr>
              <a:endParaRPr lang="zh-CN" altLang="en-US" sz="2400"/>
            </a:p>
          </p:txBody>
        </p:sp>
        <p:sp>
          <p:nvSpPr>
            <p:cNvPr id="27"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p:spPr>
          <p:txBody>
            <a:bodyPr/>
            <a:lstStyle/>
            <a:p>
              <a:pPr defTabSz="1228090">
                <a:defRPr/>
              </a:pPr>
              <a:endParaRPr lang="zh-CN" altLang="en-US" sz="2400"/>
            </a:p>
          </p:txBody>
        </p:sp>
        <p:sp>
          <p:nvSpPr>
            <p:cNvPr id="28"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p:spPr>
          <p:txBody>
            <a:bodyPr/>
            <a:lstStyle/>
            <a:p>
              <a:pPr defTabSz="1228090">
                <a:defRPr/>
              </a:pPr>
              <a:endParaRPr lang="zh-CN" altLang="en-US" sz="2400"/>
            </a:p>
          </p:txBody>
        </p:sp>
        <p:sp>
          <p:nvSpPr>
            <p:cNvPr id="29"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p:spPr>
          <p:txBody>
            <a:bodyPr/>
            <a:lstStyle/>
            <a:p>
              <a:pPr defTabSz="1228090">
                <a:defRPr/>
              </a:pPr>
              <a:endParaRPr lang="zh-CN" altLang="en-US" sz="2400"/>
            </a:p>
          </p:txBody>
        </p:sp>
        <p:sp>
          <p:nvSpPr>
            <p:cNvPr id="30"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p:spPr>
          <p:txBody>
            <a:bodyPr/>
            <a:lstStyle/>
            <a:p>
              <a:pPr defTabSz="1228090">
                <a:defRPr/>
              </a:pPr>
              <a:endParaRPr lang="zh-CN" altLang="en-US" sz="2400"/>
            </a:p>
          </p:txBody>
        </p:sp>
        <p:sp>
          <p:nvSpPr>
            <p:cNvPr id="31"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p:spPr>
          <p:txBody>
            <a:bodyPr/>
            <a:lstStyle/>
            <a:p>
              <a:pPr defTabSz="1228090">
                <a:defRPr/>
              </a:pPr>
              <a:endParaRPr lang="zh-CN" altLang="en-US" sz="2400"/>
            </a:p>
          </p:txBody>
        </p:sp>
        <p:sp>
          <p:nvSpPr>
            <p:cNvPr id="32"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p:spPr>
          <p:txBody>
            <a:bodyPr/>
            <a:lstStyle/>
            <a:p>
              <a:pPr defTabSz="1228090">
                <a:defRPr/>
              </a:pPr>
              <a:endParaRPr lang="zh-CN" altLang="en-US" sz="2400"/>
            </a:p>
          </p:txBody>
        </p:sp>
        <p:sp>
          <p:nvSpPr>
            <p:cNvPr id="33"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p:spPr>
          <p:txBody>
            <a:bodyPr/>
            <a:lstStyle/>
            <a:p>
              <a:pPr defTabSz="1228090">
                <a:defRPr/>
              </a:pPr>
              <a:endParaRPr lang="zh-CN" altLang="en-US" sz="2400"/>
            </a:p>
          </p:txBody>
        </p:sp>
        <p:sp>
          <p:nvSpPr>
            <p:cNvPr id="34"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p:spPr>
          <p:txBody>
            <a:bodyPr/>
            <a:lstStyle/>
            <a:p>
              <a:pPr defTabSz="1228090">
                <a:defRPr/>
              </a:pPr>
              <a:endParaRPr lang="zh-CN" altLang="en-US" sz="2400"/>
            </a:p>
          </p:txBody>
        </p:sp>
        <p:sp>
          <p:nvSpPr>
            <p:cNvPr id="35"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p:spPr>
          <p:txBody>
            <a:bodyPr/>
            <a:lstStyle/>
            <a:p>
              <a:pPr defTabSz="1228090">
                <a:defRPr/>
              </a:pPr>
              <a:endParaRPr lang="zh-CN" altLang="en-US" sz="2400"/>
            </a:p>
          </p:txBody>
        </p:sp>
        <p:sp>
          <p:nvSpPr>
            <p:cNvPr id="36"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p:spPr>
          <p:txBody>
            <a:bodyPr/>
            <a:lstStyle/>
            <a:p>
              <a:pPr defTabSz="1228090">
                <a:defRPr/>
              </a:pPr>
              <a:endParaRPr lang="zh-CN" altLang="en-US" sz="2400"/>
            </a:p>
          </p:txBody>
        </p:sp>
        <p:sp>
          <p:nvSpPr>
            <p:cNvPr id="37"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p:spPr>
          <p:txBody>
            <a:bodyPr/>
            <a:lstStyle/>
            <a:p>
              <a:pPr defTabSz="1228090">
                <a:defRPr/>
              </a:pPr>
              <a:endParaRPr lang="zh-CN" altLang="en-US" sz="2400"/>
            </a:p>
          </p:txBody>
        </p:sp>
        <p:sp>
          <p:nvSpPr>
            <p:cNvPr id="38"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p:spPr>
          <p:txBody>
            <a:bodyPr/>
            <a:lstStyle/>
            <a:p>
              <a:pPr defTabSz="1228090">
                <a:defRPr/>
              </a:pPr>
              <a:endParaRPr lang="zh-CN" altLang="en-US" sz="2400"/>
            </a:p>
          </p:txBody>
        </p:sp>
        <p:sp>
          <p:nvSpPr>
            <p:cNvPr id="39"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p:spPr>
          <p:txBody>
            <a:bodyPr/>
            <a:lstStyle/>
            <a:p>
              <a:pPr defTabSz="1228090">
                <a:defRPr/>
              </a:pPr>
              <a:endParaRPr lang="zh-CN" altLang="en-US" sz="2400"/>
            </a:p>
          </p:txBody>
        </p:sp>
        <p:sp>
          <p:nvSpPr>
            <p:cNvPr id="40"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p:spPr>
          <p:txBody>
            <a:bodyPr/>
            <a:lstStyle/>
            <a:p>
              <a:pPr defTabSz="1228090">
                <a:defRPr/>
              </a:pPr>
              <a:endParaRPr lang="zh-CN" altLang="en-US" sz="2400"/>
            </a:p>
          </p:txBody>
        </p:sp>
        <p:sp>
          <p:nvSpPr>
            <p:cNvPr id="41"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p:spPr>
          <p:txBody>
            <a:bodyPr/>
            <a:lstStyle/>
            <a:p>
              <a:pPr defTabSz="1228090">
                <a:defRPr/>
              </a:pPr>
              <a:endParaRPr lang="zh-CN" altLang="en-US" sz="2400"/>
            </a:p>
          </p:txBody>
        </p:sp>
        <p:sp>
          <p:nvSpPr>
            <p:cNvPr id="42"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p:spPr>
          <p:txBody>
            <a:bodyPr/>
            <a:lstStyle/>
            <a:p>
              <a:pPr defTabSz="1228090">
                <a:defRPr/>
              </a:pPr>
              <a:endParaRPr lang="zh-CN" altLang="en-US" sz="2400"/>
            </a:p>
          </p:txBody>
        </p:sp>
        <p:sp>
          <p:nvSpPr>
            <p:cNvPr id="43"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p:spPr>
          <p:txBody>
            <a:bodyPr/>
            <a:lstStyle/>
            <a:p>
              <a:pPr defTabSz="1228090">
                <a:defRPr/>
              </a:pPr>
              <a:endParaRPr lang="zh-CN" altLang="en-US" sz="2400"/>
            </a:p>
          </p:txBody>
        </p:sp>
        <p:sp>
          <p:nvSpPr>
            <p:cNvPr id="44"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p:spPr>
          <p:txBody>
            <a:bodyPr/>
            <a:lstStyle/>
            <a:p>
              <a:pPr defTabSz="1228090">
                <a:defRPr/>
              </a:pPr>
              <a:endParaRPr lang="zh-CN" altLang="en-US" sz="2400"/>
            </a:p>
          </p:txBody>
        </p:sp>
        <p:sp>
          <p:nvSpPr>
            <p:cNvPr id="45"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p:spPr>
          <p:txBody>
            <a:bodyPr/>
            <a:lstStyle/>
            <a:p>
              <a:pPr defTabSz="1228090">
                <a:defRPr/>
              </a:pPr>
              <a:endParaRPr lang="zh-CN" altLang="en-US" sz="2400"/>
            </a:p>
          </p:txBody>
        </p:sp>
        <p:sp>
          <p:nvSpPr>
            <p:cNvPr id="46"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p:spPr>
          <p:txBody>
            <a:bodyPr/>
            <a:lstStyle/>
            <a:p>
              <a:pPr defTabSz="1228090">
                <a:defRPr/>
              </a:pPr>
              <a:endParaRPr lang="zh-CN" altLang="en-US" sz="2400"/>
            </a:p>
          </p:txBody>
        </p:sp>
        <p:sp>
          <p:nvSpPr>
            <p:cNvPr id="47"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p:spPr>
          <p:txBody>
            <a:bodyPr/>
            <a:lstStyle/>
            <a:p>
              <a:pPr defTabSz="1228090">
                <a:defRPr/>
              </a:pPr>
              <a:endParaRPr lang="zh-CN" altLang="en-US" sz="2400"/>
            </a:p>
          </p:txBody>
        </p:sp>
        <p:sp>
          <p:nvSpPr>
            <p:cNvPr id="48"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p:spPr>
          <p:txBody>
            <a:bodyPr/>
            <a:lstStyle/>
            <a:p>
              <a:pPr defTabSz="1228090">
                <a:defRPr/>
              </a:pPr>
              <a:endParaRPr lang="zh-CN" altLang="en-US" sz="2400"/>
            </a:p>
          </p:txBody>
        </p:sp>
        <p:sp>
          <p:nvSpPr>
            <p:cNvPr id="49"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p:spPr>
          <p:txBody>
            <a:bodyPr/>
            <a:lstStyle/>
            <a:p>
              <a:pPr defTabSz="1228090">
                <a:defRPr/>
              </a:pPr>
              <a:endParaRPr lang="zh-CN" altLang="en-US" sz="2400"/>
            </a:p>
          </p:txBody>
        </p:sp>
        <p:sp>
          <p:nvSpPr>
            <p:cNvPr id="50"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p:spPr>
          <p:txBody>
            <a:bodyPr/>
            <a:lstStyle/>
            <a:p>
              <a:pPr defTabSz="1228090">
                <a:defRPr/>
              </a:pPr>
              <a:endParaRPr lang="zh-CN" altLang="en-US" sz="2400"/>
            </a:p>
          </p:txBody>
        </p:sp>
        <p:sp>
          <p:nvSpPr>
            <p:cNvPr id="51"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p:spPr>
          <p:txBody>
            <a:bodyPr/>
            <a:lstStyle/>
            <a:p>
              <a:pPr defTabSz="1228090">
                <a:defRPr/>
              </a:pPr>
              <a:endParaRPr lang="zh-CN" altLang="en-US" sz="2400"/>
            </a:p>
          </p:txBody>
        </p:sp>
        <p:sp>
          <p:nvSpPr>
            <p:cNvPr id="52"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p:spPr>
          <p:txBody>
            <a:bodyPr/>
            <a:lstStyle/>
            <a:p>
              <a:pPr defTabSz="1228090">
                <a:defRPr/>
              </a:pPr>
              <a:endParaRPr lang="zh-CN" altLang="en-US" sz="2400"/>
            </a:p>
          </p:txBody>
        </p:sp>
        <p:sp>
          <p:nvSpPr>
            <p:cNvPr id="53"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p:spPr>
          <p:txBody>
            <a:bodyPr/>
            <a:lstStyle/>
            <a:p>
              <a:pPr defTabSz="1228090">
                <a:defRPr/>
              </a:pPr>
              <a:endParaRPr lang="zh-CN" altLang="en-US" sz="2400"/>
            </a:p>
          </p:txBody>
        </p:sp>
        <p:sp>
          <p:nvSpPr>
            <p:cNvPr id="54"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p:spPr>
          <p:txBody>
            <a:bodyPr/>
            <a:lstStyle/>
            <a:p>
              <a:pPr defTabSz="1228090">
                <a:defRPr/>
              </a:pPr>
              <a:endParaRPr lang="zh-CN" altLang="en-US" sz="2400"/>
            </a:p>
          </p:txBody>
        </p:sp>
        <p:sp>
          <p:nvSpPr>
            <p:cNvPr id="55"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p:spPr>
          <p:txBody>
            <a:bodyPr/>
            <a:lstStyle/>
            <a:p>
              <a:pPr defTabSz="1228090">
                <a:defRPr/>
              </a:pPr>
              <a:endParaRPr lang="zh-CN" altLang="en-US" sz="2400"/>
            </a:p>
          </p:txBody>
        </p:sp>
        <p:sp>
          <p:nvSpPr>
            <p:cNvPr id="56"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p:spPr>
          <p:txBody>
            <a:bodyPr/>
            <a:lstStyle/>
            <a:p>
              <a:pPr defTabSz="1228090">
                <a:defRPr/>
              </a:pPr>
              <a:endParaRPr lang="zh-CN" altLang="en-US" sz="2400"/>
            </a:p>
          </p:txBody>
        </p:sp>
        <p:sp>
          <p:nvSpPr>
            <p:cNvPr id="57"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p:spPr>
          <p:txBody>
            <a:bodyPr/>
            <a:lstStyle/>
            <a:p>
              <a:pPr defTabSz="1228090">
                <a:defRPr/>
              </a:pPr>
              <a:endParaRPr lang="zh-CN" altLang="en-US" sz="2400"/>
            </a:p>
          </p:txBody>
        </p:sp>
        <p:sp>
          <p:nvSpPr>
            <p:cNvPr id="58"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p:spPr>
          <p:txBody>
            <a:bodyPr/>
            <a:lstStyle/>
            <a:p>
              <a:pPr defTabSz="1228090">
                <a:defRPr/>
              </a:pPr>
              <a:endParaRPr lang="zh-CN" altLang="en-US" sz="2400"/>
            </a:p>
          </p:txBody>
        </p:sp>
        <p:sp>
          <p:nvSpPr>
            <p:cNvPr id="59"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p:spPr>
          <p:txBody>
            <a:bodyPr/>
            <a:lstStyle/>
            <a:p>
              <a:pPr defTabSz="1228090">
                <a:defRPr/>
              </a:pPr>
              <a:endParaRPr lang="zh-CN" altLang="en-US" sz="2400"/>
            </a:p>
          </p:txBody>
        </p:sp>
        <p:sp>
          <p:nvSpPr>
            <p:cNvPr id="60"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p:spPr>
          <p:txBody>
            <a:bodyPr/>
            <a:lstStyle/>
            <a:p>
              <a:pPr defTabSz="1228090">
                <a:defRPr/>
              </a:pPr>
              <a:endParaRPr lang="zh-CN" altLang="en-US" sz="2400"/>
            </a:p>
          </p:txBody>
        </p:sp>
        <p:sp>
          <p:nvSpPr>
            <p:cNvPr id="61"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p:spPr>
          <p:txBody>
            <a:bodyPr/>
            <a:lstStyle/>
            <a:p>
              <a:pPr defTabSz="1228090">
                <a:defRPr/>
              </a:pPr>
              <a:endParaRPr lang="zh-CN" altLang="en-US" sz="2400"/>
            </a:p>
          </p:txBody>
        </p:sp>
        <p:sp>
          <p:nvSpPr>
            <p:cNvPr id="62"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p:spPr>
          <p:txBody>
            <a:bodyPr/>
            <a:lstStyle/>
            <a:p>
              <a:pPr defTabSz="1228090">
                <a:defRPr/>
              </a:pPr>
              <a:endParaRPr lang="zh-CN" altLang="en-US" sz="2400"/>
            </a:p>
          </p:txBody>
        </p:sp>
        <p:sp>
          <p:nvSpPr>
            <p:cNvPr id="63"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p:spPr>
          <p:txBody>
            <a:bodyPr/>
            <a:lstStyle/>
            <a:p>
              <a:pPr defTabSz="1228090">
                <a:defRPr/>
              </a:pPr>
              <a:endParaRPr lang="zh-CN" altLang="en-US" sz="2400"/>
            </a:p>
          </p:txBody>
        </p:sp>
        <p:sp>
          <p:nvSpPr>
            <p:cNvPr id="64"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p:spPr>
          <p:txBody>
            <a:bodyPr/>
            <a:lstStyle/>
            <a:p>
              <a:pPr defTabSz="1228090">
                <a:defRPr/>
              </a:pPr>
              <a:endParaRPr lang="zh-CN" altLang="en-US" sz="2400"/>
            </a:p>
          </p:txBody>
        </p:sp>
        <p:sp>
          <p:nvSpPr>
            <p:cNvPr id="65"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p:spPr>
          <p:txBody>
            <a:bodyPr/>
            <a:lstStyle/>
            <a:p>
              <a:pPr defTabSz="1228090">
                <a:defRPr/>
              </a:pPr>
              <a:endParaRPr lang="zh-CN" altLang="en-US" sz="2400"/>
            </a:p>
          </p:txBody>
        </p:sp>
        <p:sp>
          <p:nvSpPr>
            <p:cNvPr id="66"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p:spPr>
          <p:txBody>
            <a:bodyPr/>
            <a:lstStyle/>
            <a:p>
              <a:pPr defTabSz="1228090">
                <a:defRPr/>
              </a:pPr>
              <a:endParaRPr lang="zh-CN" altLang="en-US" sz="2400"/>
            </a:p>
          </p:txBody>
        </p:sp>
        <p:sp>
          <p:nvSpPr>
            <p:cNvPr id="67" name="Rectangle 68"/>
            <p:cNvSpPr>
              <a:spLocks noChangeArrowheads="1"/>
            </p:cNvSpPr>
            <p:nvPr/>
          </p:nvSpPr>
          <p:spPr bwMode="auto">
            <a:xfrm>
              <a:off x="6961187" y="2870200"/>
              <a:ext cx="19050" cy="11113"/>
            </a:xfrm>
            <a:prstGeom prst="rect">
              <a:avLst/>
            </a:prstGeom>
            <a:grpFill/>
            <a:ln>
              <a:noFill/>
            </a:ln>
          </p:spPr>
          <p:txBody>
            <a:bodyPr/>
            <a:lstStyle/>
            <a:p>
              <a:pPr defTabSz="1228090">
                <a:defRPr/>
              </a:pPr>
              <a:endParaRPr lang="zh-CN" altLang="en-US" sz="2400"/>
            </a:p>
          </p:txBody>
        </p:sp>
        <p:sp>
          <p:nvSpPr>
            <p:cNvPr id="68"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p:spPr>
          <p:txBody>
            <a:bodyPr/>
            <a:lstStyle/>
            <a:p>
              <a:pPr defTabSz="1228090">
                <a:defRPr/>
              </a:pPr>
              <a:endParaRPr lang="zh-CN" altLang="en-US" sz="2400"/>
            </a:p>
          </p:txBody>
        </p:sp>
        <p:sp>
          <p:nvSpPr>
            <p:cNvPr id="69"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p:spPr>
          <p:txBody>
            <a:bodyPr/>
            <a:lstStyle/>
            <a:p>
              <a:pPr defTabSz="1228090">
                <a:defRPr/>
              </a:pPr>
              <a:endParaRPr lang="zh-CN" altLang="en-US" sz="2400"/>
            </a:p>
          </p:txBody>
        </p:sp>
        <p:sp>
          <p:nvSpPr>
            <p:cNvPr id="70"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p:spPr>
          <p:txBody>
            <a:bodyPr/>
            <a:lstStyle/>
            <a:p>
              <a:pPr defTabSz="1228090">
                <a:defRPr/>
              </a:pPr>
              <a:endParaRPr lang="zh-CN" altLang="en-US" sz="2400"/>
            </a:p>
          </p:txBody>
        </p:sp>
        <p:sp>
          <p:nvSpPr>
            <p:cNvPr id="71"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p:spPr>
          <p:txBody>
            <a:bodyPr/>
            <a:lstStyle/>
            <a:p>
              <a:pPr defTabSz="1228090">
                <a:defRPr/>
              </a:pPr>
              <a:endParaRPr lang="zh-CN" altLang="en-US" sz="2400"/>
            </a:p>
          </p:txBody>
        </p:sp>
        <p:sp>
          <p:nvSpPr>
            <p:cNvPr id="72"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p:spPr>
          <p:txBody>
            <a:bodyPr/>
            <a:lstStyle/>
            <a:p>
              <a:pPr defTabSz="1228090">
                <a:defRPr/>
              </a:pPr>
              <a:endParaRPr lang="zh-CN" altLang="en-US" sz="2400"/>
            </a:p>
          </p:txBody>
        </p:sp>
        <p:sp>
          <p:nvSpPr>
            <p:cNvPr id="73"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p:spPr>
          <p:txBody>
            <a:bodyPr/>
            <a:lstStyle/>
            <a:p>
              <a:pPr defTabSz="1228090">
                <a:defRPr/>
              </a:pPr>
              <a:endParaRPr lang="zh-CN" altLang="en-US" sz="2400"/>
            </a:p>
          </p:txBody>
        </p:sp>
        <p:sp>
          <p:nvSpPr>
            <p:cNvPr id="74"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p:spPr>
          <p:txBody>
            <a:bodyPr/>
            <a:lstStyle/>
            <a:p>
              <a:pPr defTabSz="1228090">
                <a:defRPr/>
              </a:pPr>
              <a:endParaRPr lang="zh-CN" altLang="en-US" sz="2400"/>
            </a:p>
          </p:txBody>
        </p:sp>
        <p:sp>
          <p:nvSpPr>
            <p:cNvPr id="75"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p:spPr>
          <p:txBody>
            <a:bodyPr/>
            <a:lstStyle/>
            <a:p>
              <a:pPr defTabSz="1228090">
                <a:defRPr/>
              </a:pPr>
              <a:endParaRPr lang="zh-CN" altLang="en-US" sz="2400"/>
            </a:p>
          </p:txBody>
        </p:sp>
        <p:sp>
          <p:nvSpPr>
            <p:cNvPr id="76"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p:spPr>
          <p:txBody>
            <a:bodyPr/>
            <a:lstStyle/>
            <a:p>
              <a:pPr defTabSz="1228090">
                <a:defRPr/>
              </a:pPr>
              <a:endParaRPr lang="zh-CN" altLang="en-US" sz="2400"/>
            </a:p>
          </p:txBody>
        </p:sp>
        <p:sp>
          <p:nvSpPr>
            <p:cNvPr id="77"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p:spPr>
          <p:txBody>
            <a:bodyPr/>
            <a:lstStyle/>
            <a:p>
              <a:pPr defTabSz="1228090">
                <a:defRPr/>
              </a:pPr>
              <a:endParaRPr lang="zh-CN" altLang="en-US" sz="2400"/>
            </a:p>
          </p:txBody>
        </p:sp>
        <p:sp>
          <p:nvSpPr>
            <p:cNvPr id="78"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p:spPr>
          <p:txBody>
            <a:bodyPr/>
            <a:lstStyle/>
            <a:p>
              <a:pPr defTabSz="1228090">
                <a:defRPr/>
              </a:pPr>
              <a:endParaRPr lang="zh-CN" altLang="en-US" sz="2400"/>
            </a:p>
          </p:txBody>
        </p:sp>
        <p:sp>
          <p:nvSpPr>
            <p:cNvPr id="79"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p:spPr>
          <p:txBody>
            <a:bodyPr/>
            <a:lstStyle/>
            <a:p>
              <a:pPr defTabSz="1228090">
                <a:defRPr/>
              </a:pPr>
              <a:endParaRPr lang="zh-CN" altLang="en-US" sz="2400"/>
            </a:p>
          </p:txBody>
        </p:sp>
        <p:sp>
          <p:nvSpPr>
            <p:cNvPr id="80"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p:spPr>
          <p:txBody>
            <a:bodyPr/>
            <a:lstStyle/>
            <a:p>
              <a:pPr defTabSz="1228090">
                <a:defRPr/>
              </a:pPr>
              <a:endParaRPr lang="zh-CN" altLang="en-US" sz="2400"/>
            </a:p>
          </p:txBody>
        </p:sp>
        <p:sp>
          <p:nvSpPr>
            <p:cNvPr id="81"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p:spPr>
          <p:txBody>
            <a:bodyPr/>
            <a:lstStyle/>
            <a:p>
              <a:pPr defTabSz="1228090">
                <a:defRPr/>
              </a:pPr>
              <a:endParaRPr lang="zh-CN" altLang="en-US" sz="2400"/>
            </a:p>
          </p:txBody>
        </p:sp>
        <p:sp>
          <p:nvSpPr>
            <p:cNvPr id="82"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p:spPr>
          <p:txBody>
            <a:bodyPr/>
            <a:lstStyle/>
            <a:p>
              <a:pPr defTabSz="1228090">
                <a:defRPr/>
              </a:pPr>
              <a:endParaRPr lang="zh-CN" altLang="en-US" sz="2400"/>
            </a:p>
          </p:txBody>
        </p:sp>
        <p:sp>
          <p:nvSpPr>
            <p:cNvPr id="83"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p:spPr>
          <p:txBody>
            <a:bodyPr/>
            <a:lstStyle/>
            <a:p>
              <a:pPr defTabSz="1228090">
                <a:defRPr/>
              </a:pPr>
              <a:endParaRPr lang="zh-CN" altLang="en-US" sz="2400"/>
            </a:p>
          </p:txBody>
        </p:sp>
        <p:sp>
          <p:nvSpPr>
            <p:cNvPr id="84"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p:spPr>
          <p:txBody>
            <a:bodyPr/>
            <a:lstStyle/>
            <a:p>
              <a:pPr defTabSz="1228090">
                <a:defRPr/>
              </a:pPr>
              <a:endParaRPr lang="zh-CN" altLang="en-US" sz="2400"/>
            </a:p>
          </p:txBody>
        </p:sp>
        <p:sp>
          <p:nvSpPr>
            <p:cNvPr id="85"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p:spPr>
          <p:txBody>
            <a:bodyPr/>
            <a:lstStyle/>
            <a:p>
              <a:pPr defTabSz="1228090">
                <a:defRPr/>
              </a:pPr>
              <a:endParaRPr lang="zh-CN" altLang="en-US" sz="2400"/>
            </a:p>
          </p:txBody>
        </p:sp>
        <p:sp>
          <p:nvSpPr>
            <p:cNvPr id="86"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p:spPr>
          <p:txBody>
            <a:bodyPr/>
            <a:lstStyle/>
            <a:p>
              <a:pPr defTabSz="1228090">
                <a:defRPr/>
              </a:pPr>
              <a:endParaRPr lang="zh-CN" altLang="en-US" sz="2400"/>
            </a:p>
          </p:txBody>
        </p:sp>
        <p:sp>
          <p:nvSpPr>
            <p:cNvPr id="87"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p:spPr>
          <p:txBody>
            <a:bodyPr/>
            <a:lstStyle/>
            <a:p>
              <a:pPr defTabSz="1228090">
                <a:defRPr/>
              </a:pPr>
              <a:endParaRPr lang="zh-CN" altLang="en-US" sz="2400"/>
            </a:p>
          </p:txBody>
        </p:sp>
        <p:sp>
          <p:nvSpPr>
            <p:cNvPr id="88"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p:spPr>
          <p:txBody>
            <a:bodyPr/>
            <a:lstStyle/>
            <a:p>
              <a:pPr defTabSz="1228090">
                <a:defRPr/>
              </a:pPr>
              <a:endParaRPr lang="zh-CN" altLang="en-US" sz="2400"/>
            </a:p>
          </p:txBody>
        </p:sp>
        <p:sp>
          <p:nvSpPr>
            <p:cNvPr id="89"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p:spPr>
          <p:txBody>
            <a:bodyPr/>
            <a:lstStyle/>
            <a:p>
              <a:pPr defTabSz="1228090">
                <a:defRPr/>
              </a:pPr>
              <a:endParaRPr lang="zh-CN" altLang="en-US" sz="2400"/>
            </a:p>
          </p:txBody>
        </p:sp>
        <p:sp>
          <p:nvSpPr>
            <p:cNvPr id="90"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p:spPr>
          <p:txBody>
            <a:bodyPr/>
            <a:lstStyle/>
            <a:p>
              <a:pPr defTabSz="1228090">
                <a:defRPr/>
              </a:pPr>
              <a:endParaRPr lang="zh-CN" altLang="en-US" sz="2400"/>
            </a:p>
          </p:txBody>
        </p:sp>
        <p:sp>
          <p:nvSpPr>
            <p:cNvPr id="91"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p:spPr>
          <p:txBody>
            <a:bodyPr/>
            <a:lstStyle/>
            <a:p>
              <a:pPr defTabSz="1228090">
                <a:defRPr/>
              </a:pPr>
              <a:endParaRPr lang="zh-CN" altLang="en-US" sz="2400"/>
            </a:p>
          </p:txBody>
        </p:sp>
        <p:sp>
          <p:nvSpPr>
            <p:cNvPr id="92"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p:spPr>
          <p:txBody>
            <a:bodyPr/>
            <a:lstStyle/>
            <a:p>
              <a:pPr defTabSz="1228090">
                <a:defRPr/>
              </a:pPr>
              <a:endParaRPr lang="zh-CN" altLang="en-US" sz="2400"/>
            </a:p>
          </p:txBody>
        </p:sp>
        <p:sp>
          <p:nvSpPr>
            <p:cNvPr id="93"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p:spPr>
          <p:txBody>
            <a:bodyPr/>
            <a:lstStyle/>
            <a:p>
              <a:pPr defTabSz="1228090">
                <a:defRPr/>
              </a:pPr>
              <a:endParaRPr lang="zh-CN" altLang="en-US" sz="2400"/>
            </a:p>
          </p:txBody>
        </p:sp>
        <p:sp>
          <p:nvSpPr>
            <p:cNvPr id="94"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p:spPr>
          <p:txBody>
            <a:bodyPr/>
            <a:lstStyle/>
            <a:p>
              <a:pPr defTabSz="1228090">
                <a:defRPr/>
              </a:pPr>
              <a:endParaRPr lang="zh-CN" altLang="en-US" sz="2400"/>
            </a:p>
          </p:txBody>
        </p:sp>
        <p:sp>
          <p:nvSpPr>
            <p:cNvPr id="95"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p:spPr>
          <p:txBody>
            <a:bodyPr/>
            <a:lstStyle/>
            <a:p>
              <a:pPr defTabSz="1228090">
                <a:defRPr/>
              </a:pPr>
              <a:endParaRPr lang="zh-CN" altLang="en-US" sz="2400"/>
            </a:p>
          </p:txBody>
        </p:sp>
        <p:sp>
          <p:nvSpPr>
            <p:cNvPr id="96"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p:spPr>
          <p:txBody>
            <a:bodyPr/>
            <a:lstStyle/>
            <a:p>
              <a:pPr defTabSz="1228090">
                <a:defRPr/>
              </a:pPr>
              <a:endParaRPr lang="zh-CN" altLang="en-US" sz="2400"/>
            </a:p>
          </p:txBody>
        </p:sp>
        <p:sp>
          <p:nvSpPr>
            <p:cNvPr id="97"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p:spPr>
          <p:txBody>
            <a:bodyPr/>
            <a:lstStyle/>
            <a:p>
              <a:pPr defTabSz="1228090">
                <a:defRPr/>
              </a:pPr>
              <a:endParaRPr lang="zh-CN" altLang="en-US" sz="2400"/>
            </a:p>
          </p:txBody>
        </p:sp>
        <p:sp>
          <p:nvSpPr>
            <p:cNvPr id="98"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p:spPr>
          <p:txBody>
            <a:bodyPr/>
            <a:lstStyle/>
            <a:p>
              <a:pPr defTabSz="1228090">
                <a:defRPr/>
              </a:pPr>
              <a:endParaRPr lang="zh-CN" altLang="en-US" sz="2400"/>
            </a:p>
          </p:txBody>
        </p:sp>
        <p:sp>
          <p:nvSpPr>
            <p:cNvPr id="99"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p:spPr>
          <p:txBody>
            <a:bodyPr/>
            <a:lstStyle/>
            <a:p>
              <a:pPr defTabSz="1228090">
                <a:defRPr/>
              </a:pPr>
              <a:endParaRPr lang="zh-CN" altLang="en-US" sz="2400"/>
            </a:p>
          </p:txBody>
        </p:sp>
        <p:sp>
          <p:nvSpPr>
            <p:cNvPr id="100"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p:spPr>
          <p:txBody>
            <a:bodyPr/>
            <a:lstStyle/>
            <a:p>
              <a:pPr defTabSz="1228090">
                <a:defRPr/>
              </a:pPr>
              <a:endParaRPr lang="zh-CN" altLang="en-US" sz="2400"/>
            </a:p>
          </p:txBody>
        </p:sp>
        <p:sp>
          <p:nvSpPr>
            <p:cNvPr id="101"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p:spPr>
          <p:txBody>
            <a:bodyPr/>
            <a:lstStyle/>
            <a:p>
              <a:pPr defTabSz="1228090">
                <a:defRPr/>
              </a:pPr>
              <a:endParaRPr lang="zh-CN" altLang="en-US" sz="2400"/>
            </a:p>
          </p:txBody>
        </p:sp>
        <p:sp>
          <p:nvSpPr>
            <p:cNvPr id="102"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p:spPr>
          <p:txBody>
            <a:bodyPr/>
            <a:lstStyle/>
            <a:p>
              <a:pPr defTabSz="1228090">
                <a:defRPr/>
              </a:pPr>
              <a:endParaRPr lang="zh-CN" altLang="en-US" sz="2400"/>
            </a:p>
          </p:txBody>
        </p:sp>
        <p:sp>
          <p:nvSpPr>
            <p:cNvPr id="103"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p:spPr>
          <p:txBody>
            <a:bodyPr/>
            <a:lstStyle/>
            <a:p>
              <a:pPr defTabSz="1228090">
                <a:defRPr/>
              </a:pPr>
              <a:endParaRPr lang="zh-CN" altLang="en-US" sz="2400"/>
            </a:p>
          </p:txBody>
        </p:sp>
        <p:sp>
          <p:nvSpPr>
            <p:cNvPr id="104"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p:spPr>
          <p:txBody>
            <a:bodyPr/>
            <a:lstStyle/>
            <a:p>
              <a:pPr defTabSz="1228090">
                <a:defRPr/>
              </a:pPr>
              <a:endParaRPr lang="zh-CN" altLang="en-US" sz="2400"/>
            </a:p>
          </p:txBody>
        </p:sp>
        <p:sp>
          <p:nvSpPr>
            <p:cNvPr id="105"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p:spPr>
          <p:txBody>
            <a:bodyPr/>
            <a:lstStyle/>
            <a:p>
              <a:pPr defTabSz="1228090">
                <a:defRPr/>
              </a:pPr>
              <a:endParaRPr lang="zh-CN" altLang="en-US" sz="2400"/>
            </a:p>
          </p:txBody>
        </p:sp>
        <p:sp>
          <p:nvSpPr>
            <p:cNvPr id="106"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p:spPr>
          <p:txBody>
            <a:bodyPr/>
            <a:lstStyle/>
            <a:p>
              <a:pPr defTabSz="1228090">
                <a:defRPr/>
              </a:pPr>
              <a:endParaRPr lang="zh-CN" altLang="en-US" sz="2400"/>
            </a:p>
          </p:txBody>
        </p:sp>
        <p:sp>
          <p:nvSpPr>
            <p:cNvPr id="107"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p:spPr>
          <p:txBody>
            <a:bodyPr/>
            <a:lstStyle/>
            <a:p>
              <a:pPr defTabSz="1228090">
                <a:defRPr/>
              </a:pPr>
              <a:endParaRPr lang="zh-CN" altLang="en-US" sz="2400"/>
            </a:p>
          </p:txBody>
        </p:sp>
        <p:sp>
          <p:nvSpPr>
            <p:cNvPr id="108"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p:spPr>
          <p:txBody>
            <a:bodyPr/>
            <a:lstStyle/>
            <a:p>
              <a:pPr defTabSz="1228090">
                <a:defRPr/>
              </a:pPr>
              <a:endParaRPr lang="zh-CN" altLang="en-US" sz="2400"/>
            </a:p>
          </p:txBody>
        </p:sp>
        <p:sp>
          <p:nvSpPr>
            <p:cNvPr id="109"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p:spPr>
          <p:txBody>
            <a:bodyPr/>
            <a:lstStyle/>
            <a:p>
              <a:pPr defTabSz="1228090">
                <a:defRPr/>
              </a:pPr>
              <a:endParaRPr lang="zh-CN" altLang="en-US" sz="2400"/>
            </a:p>
          </p:txBody>
        </p:sp>
        <p:sp>
          <p:nvSpPr>
            <p:cNvPr id="110"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p:spPr>
          <p:txBody>
            <a:bodyPr/>
            <a:lstStyle/>
            <a:p>
              <a:pPr defTabSz="1228090">
                <a:defRPr/>
              </a:pPr>
              <a:endParaRPr lang="zh-CN" altLang="en-US" sz="2400"/>
            </a:p>
          </p:txBody>
        </p:sp>
        <p:sp>
          <p:nvSpPr>
            <p:cNvPr id="111"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p:spPr>
          <p:txBody>
            <a:bodyPr/>
            <a:lstStyle/>
            <a:p>
              <a:pPr defTabSz="1228090">
                <a:defRPr/>
              </a:pPr>
              <a:endParaRPr lang="zh-CN" altLang="en-US" sz="2400"/>
            </a:p>
          </p:txBody>
        </p:sp>
        <p:sp>
          <p:nvSpPr>
            <p:cNvPr id="112"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p:spPr>
          <p:txBody>
            <a:bodyPr/>
            <a:lstStyle/>
            <a:p>
              <a:pPr defTabSz="1228090">
                <a:defRPr/>
              </a:pPr>
              <a:endParaRPr lang="zh-CN" altLang="en-US" sz="2400"/>
            </a:p>
          </p:txBody>
        </p:sp>
        <p:sp>
          <p:nvSpPr>
            <p:cNvPr id="113"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p:spPr>
          <p:txBody>
            <a:bodyPr/>
            <a:lstStyle/>
            <a:p>
              <a:pPr defTabSz="1228090">
                <a:defRPr/>
              </a:pPr>
              <a:endParaRPr lang="zh-CN" altLang="en-US" sz="2400"/>
            </a:p>
          </p:txBody>
        </p:sp>
        <p:sp>
          <p:nvSpPr>
            <p:cNvPr id="114"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p:spPr>
          <p:txBody>
            <a:bodyPr/>
            <a:lstStyle/>
            <a:p>
              <a:pPr defTabSz="1228090">
                <a:defRPr/>
              </a:pPr>
              <a:endParaRPr lang="zh-CN" altLang="en-US" sz="2400"/>
            </a:p>
          </p:txBody>
        </p:sp>
        <p:sp>
          <p:nvSpPr>
            <p:cNvPr id="115"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p:spPr>
          <p:txBody>
            <a:bodyPr/>
            <a:lstStyle/>
            <a:p>
              <a:pPr defTabSz="1228090">
                <a:defRPr/>
              </a:pPr>
              <a:endParaRPr lang="zh-CN" altLang="en-US" sz="2400"/>
            </a:p>
          </p:txBody>
        </p:sp>
      </p:grpSp>
      <p:sp>
        <p:nvSpPr>
          <p:cNvPr id="116" name="流程图: 联系 8"/>
          <p:cNvSpPr/>
          <p:nvPr/>
        </p:nvSpPr>
        <p:spPr>
          <a:xfrm>
            <a:off x="3298604" y="3784037"/>
            <a:ext cx="415412" cy="617579"/>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090">
              <a:defRPr/>
            </a:pPr>
            <a:endParaRPr lang="zh-CN" altLang="en-US" sz="2400"/>
          </a:p>
        </p:txBody>
      </p:sp>
      <p:sp>
        <p:nvSpPr>
          <p:cNvPr id="117" name="流程图: 联系 8"/>
          <p:cNvSpPr/>
          <p:nvPr/>
        </p:nvSpPr>
        <p:spPr>
          <a:xfrm>
            <a:off x="5547386" y="2960281"/>
            <a:ext cx="415412" cy="618964"/>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090">
              <a:defRPr/>
            </a:pPr>
            <a:endParaRPr lang="zh-CN" altLang="en-US" sz="2400"/>
          </a:p>
        </p:txBody>
      </p:sp>
      <p:sp>
        <p:nvSpPr>
          <p:cNvPr id="118" name="流程图: 联系 8"/>
          <p:cNvSpPr/>
          <p:nvPr/>
        </p:nvSpPr>
        <p:spPr>
          <a:xfrm>
            <a:off x="3351244" y="1974455"/>
            <a:ext cx="415412" cy="617579"/>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090">
              <a:defRPr/>
            </a:pPr>
            <a:endParaRPr lang="zh-CN" altLang="en-US" sz="2400"/>
          </a:p>
        </p:txBody>
      </p:sp>
      <p:grpSp>
        <p:nvGrpSpPr>
          <p:cNvPr id="119" name="组合 118"/>
          <p:cNvGrpSpPr/>
          <p:nvPr/>
        </p:nvGrpSpPr>
        <p:grpSpPr>
          <a:xfrm>
            <a:off x="8304245" y="3319072"/>
            <a:ext cx="2360512" cy="810251"/>
            <a:chOff x="3241995" y="1460150"/>
            <a:chExt cx="1770384" cy="607688"/>
          </a:xfrm>
        </p:grpSpPr>
        <p:grpSp>
          <p:nvGrpSpPr>
            <p:cNvPr id="120" name="组合 80"/>
            <p:cNvGrpSpPr/>
            <p:nvPr/>
          </p:nvGrpSpPr>
          <p:grpSpPr bwMode="auto">
            <a:xfrm>
              <a:off x="3241995" y="1608523"/>
              <a:ext cx="310943" cy="310943"/>
              <a:chOff x="-27795" y="0"/>
              <a:chExt cx="394448" cy="394448"/>
            </a:xfrm>
          </p:grpSpPr>
          <p:sp>
            <p:nvSpPr>
              <p:cNvPr id="124" name="椭圆 69"/>
              <p:cNvSpPr>
                <a:spLocks noChangeArrowheads="1"/>
              </p:cNvSpPr>
              <p:nvPr/>
            </p:nvSpPr>
            <p:spPr bwMode="auto">
              <a:xfrm>
                <a:off x="-27795" y="0"/>
                <a:ext cx="394448" cy="394448"/>
              </a:xfrm>
              <a:prstGeom prst="ellipse">
                <a:avLst/>
              </a:prstGeom>
              <a:noFill/>
              <a:ln w="19050">
                <a:solidFill>
                  <a:schemeClr val="accent3"/>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buFontTx/>
                  <a:buNone/>
                </a:pPr>
                <a:endParaRPr lang="zh-CN" altLang="en-US" sz="2400">
                  <a:solidFill>
                    <a:srgbClr val="FFFFFF"/>
                  </a:solidFill>
                  <a:ea typeface="微软雅黑" pitchFamily="34" charset="-122"/>
                </a:endParaRPr>
              </a:p>
            </p:txBody>
          </p:sp>
          <p:cxnSp>
            <p:nvCxnSpPr>
              <p:cNvPr id="125" name="直接连接符 73"/>
              <p:cNvCxnSpPr>
                <a:cxnSpLocks noChangeShapeType="1"/>
              </p:cNvCxnSpPr>
              <p:nvPr/>
            </p:nvCxnSpPr>
            <p:spPr bwMode="auto">
              <a:xfrm>
                <a:off x="153522" y="233290"/>
                <a:ext cx="98612" cy="0"/>
              </a:xfrm>
              <a:prstGeom prst="line">
                <a:avLst/>
              </a:prstGeom>
              <a:noFill/>
              <a:ln w="19050">
                <a:solidFill>
                  <a:schemeClr val="accent3"/>
                </a:solidFill>
                <a:round/>
              </a:ln>
              <a:extLst>
                <a:ext uri="{909E8E84-426E-40DD-AFC4-6F175D3DCCD1}">
                  <a14:hiddenFill xmlns:a14="http://schemas.microsoft.com/office/drawing/2010/main">
                    <a:noFill/>
                  </a14:hiddenFill>
                </a:ext>
              </a:extLst>
            </p:spPr>
          </p:cxnSp>
          <p:cxnSp>
            <p:nvCxnSpPr>
              <p:cNvPr id="126" name="直接连接符 71"/>
              <p:cNvCxnSpPr>
                <a:cxnSpLocks noChangeShapeType="1"/>
              </p:cNvCxnSpPr>
              <p:nvPr/>
            </p:nvCxnSpPr>
            <p:spPr bwMode="auto">
              <a:xfrm>
                <a:off x="161476" y="102867"/>
                <a:ext cx="0" cy="139965"/>
              </a:xfrm>
              <a:prstGeom prst="line">
                <a:avLst/>
              </a:prstGeom>
              <a:noFill/>
              <a:ln w="19050">
                <a:solidFill>
                  <a:schemeClr val="accent3"/>
                </a:solidFill>
                <a:round/>
              </a:ln>
              <a:extLst>
                <a:ext uri="{909E8E84-426E-40DD-AFC4-6F175D3DCCD1}">
                  <a14:hiddenFill xmlns:a14="http://schemas.microsoft.com/office/drawing/2010/main">
                    <a:noFill/>
                  </a14:hiddenFill>
                </a:ext>
              </a:extLst>
            </p:spPr>
          </p:cxnSp>
        </p:grpSp>
        <p:grpSp>
          <p:nvGrpSpPr>
            <p:cNvPr id="121" name="组合 120"/>
            <p:cNvGrpSpPr/>
            <p:nvPr/>
          </p:nvGrpSpPr>
          <p:grpSpPr>
            <a:xfrm>
              <a:off x="3535841" y="1460150"/>
              <a:ext cx="1476538" cy="607688"/>
              <a:chOff x="2712620" y="3664015"/>
              <a:chExt cx="1476538" cy="607688"/>
            </a:xfrm>
          </p:grpSpPr>
          <p:sp>
            <p:nvSpPr>
              <p:cNvPr id="122"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smtClean="0">
                    <a:solidFill>
                      <a:srgbClr val="424242"/>
                    </a:solidFill>
                    <a:latin typeface="微软雅黑" pitchFamily="34" charset="-122"/>
                    <a:ea typeface="微软雅黑" pitchFamily="34" charset="-122"/>
                  </a:rPr>
                  <a:t>添加标题内容</a:t>
                </a:r>
                <a:endParaRPr lang="en-AU" sz="1600" dirty="0">
                  <a:solidFill>
                    <a:srgbClr val="424242"/>
                  </a:solidFill>
                  <a:latin typeface="微软雅黑" pitchFamily="34" charset="-122"/>
                  <a:ea typeface="微软雅黑" pitchFamily="34" charset="-122"/>
                </a:endParaRPr>
              </a:p>
            </p:txBody>
          </p:sp>
          <p:sp>
            <p:nvSpPr>
              <p:cNvPr id="123"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27" name="组合 126"/>
          <p:cNvGrpSpPr/>
          <p:nvPr/>
        </p:nvGrpSpPr>
        <p:grpSpPr>
          <a:xfrm>
            <a:off x="8359968" y="2387213"/>
            <a:ext cx="2304789" cy="810251"/>
            <a:chOff x="1711561" y="1791948"/>
            <a:chExt cx="1728592" cy="607688"/>
          </a:xfrm>
        </p:grpSpPr>
        <p:sp>
          <p:nvSpPr>
            <p:cNvPr id="128" name="Freeform 323"/>
            <p:cNvSpPr/>
            <p:nvPr/>
          </p:nvSpPr>
          <p:spPr bwMode="auto">
            <a:xfrm>
              <a:off x="1711561" y="1901892"/>
              <a:ext cx="294084" cy="349372"/>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a:defRPr/>
              </a:pPr>
              <a:endParaRPr lang="en-AU" sz="2400"/>
            </a:p>
          </p:txBody>
        </p:sp>
        <p:grpSp>
          <p:nvGrpSpPr>
            <p:cNvPr id="129" name="组合 128"/>
            <p:cNvGrpSpPr/>
            <p:nvPr/>
          </p:nvGrpSpPr>
          <p:grpSpPr>
            <a:xfrm>
              <a:off x="1963615" y="1791948"/>
              <a:ext cx="1476538" cy="607688"/>
              <a:chOff x="2712620" y="3664015"/>
              <a:chExt cx="1476538" cy="607688"/>
            </a:xfrm>
          </p:grpSpPr>
          <p:sp>
            <p:nvSpPr>
              <p:cNvPr id="130"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smtClean="0">
                    <a:solidFill>
                      <a:srgbClr val="424242"/>
                    </a:solidFill>
                    <a:latin typeface="微软雅黑" pitchFamily="34" charset="-122"/>
                    <a:ea typeface="微软雅黑" pitchFamily="34" charset="-122"/>
                  </a:rPr>
                  <a:t>添加标题内容</a:t>
                </a:r>
                <a:endParaRPr lang="en-AU" sz="1600" dirty="0">
                  <a:solidFill>
                    <a:srgbClr val="424242"/>
                  </a:solidFill>
                  <a:latin typeface="微软雅黑" pitchFamily="34" charset="-122"/>
                  <a:ea typeface="微软雅黑" pitchFamily="34" charset="-122"/>
                </a:endParaRPr>
              </a:p>
            </p:txBody>
          </p:sp>
          <p:sp>
            <p:nvSpPr>
              <p:cNvPr id="131"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32" name="组合 131"/>
          <p:cNvGrpSpPr/>
          <p:nvPr/>
        </p:nvGrpSpPr>
        <p:grpSpPr>
          <a:xfrm>
            <a:off x="8304245" y="4250931"/>
            <a:ext cx="2360512" cy="810251"/>
            <a:chOff x="1707154" y="2454069"/>
            <a:chExt cx="1770384" cy="607688"/>
          </a:xfrm>
        </p:grpSpPr>
        <p:grpSp>
          <p:nvGrpSpPr>
            <p:cNvPr id="133" name="Group 39"/>
            <p:cNvGrpSpPr/>
            <p:nvPr/>
          </p:nvGrpSpPr>
          <p:grpSpPr bwMode="auto">
            <a:xfrm>
              <a:off x="1707154" y="2599953"/>
              <a:ext cx="302899" cy="300835"/>
              <a:chOff x="2936875" y="2108200"/>
              <a:chExt cx="430213" cy="427038"/>
            </a:xfrm>
            <a:solidFill>
              <a:srgbClr val="555555"/>
            </a:solidFill>
          </p:grpSpPr>
          <p:sp>
            <p:nvSpPr>
              <p:cNvPr id="137"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138"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grpSp>
        <p:grpSp>
          <p:nvGrpSpPr>
            <p:cNvPr id="134" name="组合 133"/>
            <p:cNvGrpSpPr/>
            <p:nvPr/>
          </p:nvGrpSpPr>
          <p:grpSpPr>
            <a:xfrm>
              <a:off x="2001000" y="2454069"/>
              <a:ext cx="1476538" cy="607688"/>
              <a:chOff x="2712620" y="3664015"/>
              <a:chExt cx="1476538" cy="607688"/>
            </a:xfrm>
          </p:grpSpPr>
          <p:sp>
            <p:nvSpPr>
              <p:cNvPr id="135"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smtClean="0">
                    <a:solidFill>
                      <a:srgbClr val="424242"/>
                    </a:solidFill>
                    <a:latin typeface="微软雅黑" pitchFamily="34" charset="-122"/>
                    <a:ea typeface="微软雅黑" pitchFamily="34" charset="-122"/>
                  </a:rPr>
                  <a:t>添加标题内容</a:t>
                </a:r>
                <a:endParaRPr lang="en-AU" sz="1600" dirty="0">
                  <a:solidFill>
                    <a:srgbClr val="424242"/>
                  </a:solidFill>
                  <a:latin typeface="微软雅黑" pitchFamily="34" charset="-122"/>
                  <a:ea typeface="微软雅黑" pitchFamily="34" charset="-122"/>
                </a:endParaRPr>
              </a:p>
            </p:txBody>
          </p:sp>
          <p:sp>
            <p:nvSpPr>
              <p:cNvPr id="136"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sp>
        <p:nvSpPr>
          <p:cNvPr id="139" name="椭圆 138"/>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叁</a:t>
            </a:r>
            <a:endParaRPr lang="zh-CN" altLang="en-US">
              <a:latin typeface="华文行楷" charset="0"/>
              <a:ea typeface="华文行楷" charset="0"/>
            </a:endParaRPr>
          </a:p>
        </p:txBody>
      </p:sp>
      <p:sp>
        <p:nvSpPr>
          <p:cNvPr id="140" name="文本框 139"/>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3500">
        <p:fade/>
      </p:transition>
    </mc:Choice>
    <mc:Fallback>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fade">
                                      <p:cBhvr>
                                        <p:cTn id="11" dur="1000"/>
                                        <p:tgtEl>
                                          <p:spTgt spid="118"/>
                                        </p:tgtEl>
                                      </p:cBhvr>
                                    </p:animEffect>
                                    <p:anim calcmode="lin" valueType="num">
                                      <p:cBhvr>
                                        <p:cTn id="12" dur="1000" fill="hold"/>
                                        <p:tgtEl>
                                          <p:spTgt spid="118"/>
                                        </p:tgtEl>
                                        <p:attrNameLst>
                                          <p:attrName>ppt_x</p:attrName>
                                        </p:attrNameLst>
                                      </p:cBhvr>
                                      <p:tavLst>
                                        <p:tav tm="0">
                                          <p:val>
                                            <p:strVal val="#ppt_x"/>
                                          </p:val>
                                        </p:tav>
                                        <p:tav tm="100000">
                                          <p:val>
                                            <p:strVal val="#ppt_x"/>
                                          </p:val>
                                        </p:tav>
                                      </p:tavLst>
                                    </p:anim>
                                    <p:anim calcmode="lin" valueType="num">
                                      <p:cBhvr>
                                        <p:cTn id="13" dur="1000" fill="hold"/>
                                        <p:tgtEl>
                                          <p:spTgt spid="118"/>
                                        </p:tgtEl>
                                        <p:attrNameLst>
                                          <p:attrName>ppt_y</p:attrName>
                                        </p:attrNameLst>
                                      </p:cBhvr>
                                      <p:tavLst>
                                        <p:tav tm="0">
                                          <p:val>
                                            <p:strVal val="#ppt_y+.1"/>
                                          </p:val>
                                        </p:tav>
                                        <p:tav tm="100000">
                                          <p:val>
                                            <p:strVal val="#ppt_y"/>
                                          </p:val>
                                        </p:tav>
                                      </p:tavLst>
                                    </p:anim>
                                  </p:childTnLst>
                                </p:cTn>
                              </p:par>
                              <p:par>
                                <p:cTn id="14" presetID="1" presetClass="entr" presetSubtype="0" fill="hold" nodeType="withEffect">
                                  <p:stCondLst>
                                    <p:cond delay="600"/>
                                  </p:stCondLst>
                                  <p:childTnLst>
                                    <p:set>
                                      <p:cBhvr>
                                        <p:cTn id="15" dur="1" fill="hold">
                                          <p:stCondLst>
                                            <p:cond delay="0"/>
                                          </p:stCondLst>
                                        </p:cTn>
                                        <p:tgtEl>
                                          <p:spTgt spid="127"/>
                                        </p:tgtEl>
                                        <p:attrNameLst>
                                          <p:attrName>style.visibility</p:attrName>
                                        </p:attrNameLst>
                                      </p:cBhvr>
                                      <p:to>
                                        <p:strVal val="visible"/>
                                      </p:to>
                                    </p:set>
                                  </p:childTnLst>
                                </p:cTn>
                              </p:par>
                              <p:par>
                                <p:cTn id="16" presetID="53" presetClass="entr" presetSubtype="16" fill="hold" nodeType="withEffect">
                                  <p:stCondLst>
                                    <p:cond delay="600"/>
                                  </p:stCondLst>
                                  <p:childTnLst>
                                    <p:set>
                                      <p:cBhvr>
                                        <p:cTn id="17" dur="1" fill="hold">
                                          <p:stCondLst>
                                            <p:cond delay="0"/>
                                          </p:stCondLst>
                                        </p:cTn>
                                        <p:tgtEl>
                                          <p:spTgt spid="127"/>
                                        </p:tgtEl>
                                        <p:attrNameLst>
                                          <p:attrName>style.visibility</p:attrName>
                                        </p:attrNameLst>
                                      </p:cBhvr>
                                      <p:to>
                                        <p:strVal val="visible"/>
                                      </p:to>
                                    </p:set>
                                    <p:anim calcmode="lin" valueType="num">
                                      <p:cBhvr>
                                        <p:cTn id="18" dur="1000" fill="hold"/>
                                        <p:tgtEl>
                                          <p:spTgt spid="127"/>
                                        </p:tgtEl>
                                        <p:attrNameLst>
                                          <p:attrName>ppt_w</p:attrName>
                                        </p:attrNameLst>
                                      </p:cBhvr>
                                      <p:tavLst>
                                        <p:tav tm="0">
                                          <p:val>
                                            <p:fltVal val="0"/>
                                          </p:val>
                                        </p:tav>
                                        <p:tav tm="100000">
                                          <p:val>
                                            <p:strVal val="#ppt_w"/>
                                          </p:val>
                                        </p:tav>
                                      </p:tavLst>
                                    </p:anim>
                                    <p:anim calcmode="lin" valueType="num">
                                      <p:cBhvr>
                                        <p:cTn id="19" dur="1000" fill="hold"/>
                                        <p:tgtEl>
                                          <p:spTgt spid="127"/>
                                        </p:tgtEl>
                                        <p:attrNameLst>
                                          <p:attrName>ppt_h</p:attrName>
                                        </p:attrNameLst>
                                      </p:cBhvr>
                                      <p:tavLst>
                                        <p:tav tm="0">
                                          <p:val>
                                            <p:fltVal val="0"/>
                                          </p:val>
                                        </p:tav>
                                        <p:tav tm="100000">
                                          <p:val>
                                            <p:strVal val="#ppt_h"/>
                                          </p:val>
                                        </p:tav>
                                      </p:tavLst>
                                    </p:anim>
                                    <p:animEffect transition="in" filter="fade">
                                      <p:cBhvr>
                                        <p:cTn id="20" dur="1000"/>
                                        <p:tgtEl>
                                          <p:spTgt spid="127"/>
                                        </p:tgtEl>
                                      </p:cBhvr>
                                    </p:animEffect>
                                  </p:childTnLst>
                                </p:cTn>
                              </p:par>
                              <p:par>
                                <p:cTn id="21" presetID="64" presetClass="path" presetSubtype="0" fill="hold" nodeType="withEffect">
                                  <p:stCondLst>
                                    <p:cond delay="600"/>
                                  </p:stCondLst>
                                  <p:childTnLst>
                                    <p:animMotion origin="layout" path="M -1.66667E-6 -3.82716E-6 L 0.44531 -0.58487 " pathEditMode="relative" rAng="0" ptsTypes="AA">
                                      <p:cBhvr>
                                        <p:cTn id="22" dur="1000" spd="-100000" fill="hold"/>
                                        <p:tgtEl>
                                          <p:spTgt spid="127"/>
                                        </p:tgtEl>
                                        <p:attrNameLst>
                                          <p:attrName>ppt_x</p:attrName>
                                          <p:attrName>ppt_y</p:attrName>
                                        </p:attrNameLst>
                                      </p:cBhvr>
                                      <p:rCtr x="22257" y="-29259"/>
                                    </p:animMotion>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1000"/>
                                        <p:tgtEl>
                                          <p:spTgt spid="117"/>
                                        </p:tgtEl>
                                      </p:cBhvr>
                                    </p:animEffect>
                                    <p:anim calcmode="lin" valueType="num">
                                      <p:cBhvr>
                                        <p:cTn id="27" dur="1000" fill="hold"/>
                                        <p:tgtEl>
                                          <p:spTgt spid="117"/>
                                        </p:tgtEl>
                                        <p:attrNameLst>
                                          <p:attrName>ppt_x</p:attrName>
                                        </p:attrNameLst>
                                      </p:cBhvr>
                                      <p:tavLst>
                                        <p:tav tm="0">
                                          <p:val>
                                            <p:strVal val="#ppt_x"/>
                                          </p:val>
                                        </p:tav>
                                        <p:tav tm="100000">
                                          <p:val>
                                            <p:strVal val="#ppt_x"/>
                                          </p:val>
                                        </p:tav>
                                      </p:tavLst>
                                    </p:anim>
                                    <p:anim calcmode="lin" valueType="num">
                                      <p:cBhvr>
                                        <p:cTn id="28" dur="1000" fill="hold"/>
                                        <p:tgtEl>
                                          <p:spTgt spid="117"/>
                                        </p:tgtEl>
                                        <p:attrNameLst>
                                          <p:attrName>ppt_y</p:attrName>
                                        </p:attrNameLst>
                                      </p:cBhvr>
                                      <p:tavLst>
                                        <p:tav tm="0">
                                          <p:val>
                                            <p:strVal val="#ppt_y+.1"/>
                                          </p:val>
                                        </p:tav>
                                        <p:tav tm="100000">
                                          <p:val>
                                            <p:strVal val="#ppt_y"/>
                                          </p:val>
                                        </p:tav>
                                      </p:tavLst>
                                    </p:anim>
                                  </p:childTnLst>
                                </p:cTn>
                              </p:par>
                              <p:par>
                                <p:cTn id="29" presetID="1" presetClass="entr" presetSubtype="0" fill="hold" nodeType="withEffect">
                                  <p:stCondLst>
                                    <p:cond delay="600"/>
                                  </p:stCondLst>
                                  <p:childTnLst>
                                    <p:set>
                                      <p:cBhvr>
                                        <p:cTn id="30" dur="1" fill="hold">
                                          <p:stCondLst>
                                            <p:cond delay="0"/>
                                          </p:stCondLst>
                                        </p:cTn>
                                        <p:tgtEl>
                                          <p:spTgt spid="119"/>
                                        </p:tgtEl>
                                        <p:attrNameLst>
                                          <p:attrName>style.visibility</p:attrName>
                                        </p:attrNameLst>
                                      </p:cBhvr>
                                      <p:to>
                                        <p:strVal val="visible"/>
                                      </p:to>
                                    </p:set>
                                  </p:childTnLst>
                                </p:cTn>
                              </p:par>
                              <p:par>
                                <p:cTn id="31" presetID="53" presetClass="entr" presetSubtype="16" fill="hold" nodeType="withEffect">
                                  <p:stCondLst>
                                    <p:cond delay="60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1000" fill="hold"/>
                                        <p:tgtEl>
                                          <p:spTgt spid="119"/>
                                        </p:tgtEl>
                                        <p:attrNameLst>
                                          <p:attrName>ppt_w</p:attrName>
                                        </p:attrNameLst>
                                      </p:cBhvr>
                                      <p:tavLst>
                                        <p:tav tm="0">
                                          <p:val>
                                            <p:fltVal val="0"/>
                                          </p:val>
                                        </p:tav>
                                        <p:tav tm="100000">
                                          <p:val>
                                            <p:strVal val="#ppt_w"/>
                                          </p:val>
                                        </p:tav>
                                      </p:tavLst>
                                    </p:anim>
                                    <p:anim calcmode="lin" valueType="num">
                                      <p:cBhvr>
                                        <p:cTn id="34" dur="1000" fill="hold"/>
                                        <p:tgtEl>
                                          <p:spTgt spid="119"/>
                                        </p:tgtEl>
                                        <p:attrNameLst>
                                          <p:attrName>ppt_h</p:attrName>
                                        </p:attrNameLst>
                                      </p:cBhvr>
                                      <p:tavLst>
                                        <p:tav tm="0">
                                          <p:val>
                                            <p:fltVal val="0"/>
                                          </p:val>
                                        </p:tav>
                                        <p:tav tm="100000">
                                          <p:val>
                                            <p:strVal val="#ppt_h"/>
                                          </p:val>
                                        </p:tav>
                                      </p:tavLst>
                                    </p:anim>
                                    <p:animEffect transition="in" filter="fade">
                                      <p:cBhvr>
                                        <p:cTn id="35" dur="1000"/>
                                        <p:tgtEl>
                                          <p:spTgt spid="119"/>
                                        </p:tgtEl>
                                      </p:cBhvr>
                                    </p:animEffect>
                                  </p:childTnLst>
                                </p:cTn>
                              </p:par>
                              <p:par>
                                <p:cTn id="36" presetID="64" presetClass="path" presetSubtype="0" fill="hold" nodeType="withEffect">
                                  <p:stCondLst>
                                    <p:cond delay="600"/>
                                  </p:stCondLst>
                                  <p:childTnLst>
                                    <p:animMotion origin="layout" path="M -1.66667E-6 -3.82716E-6 L 0.44531 -0.58487 " pathEditMode="relative" rAng="0" ptsTypes="AA">
                                      <p:cBhvr>
                                        <p:cTn id="37" dur="1000" spd="-100000" fill="hold"/>
                                        <p:tgtEl>
                                          <p:spTgt spid="119"/>
                                        </p:tgtEl>
                                        <p:attrNameLst>
                                          <p:attrName>ppt_x</p:attrName>
                                          <p:attrName>ppt_y</p:attrName>
                                        </p:attrNameLst>
                                      </p:cBhvr>
                                      <p:rCtr x="22257" y="-29259"/>
                                    </p:animMotion>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1000"/>
                                        <p:tgtEl>
                                          <p:spTgt spid="116"/>
                                        </p:tgtEl>
                                      </p:cBhvr>
                                    </p:animEffect>
                                    <p:anim calcmode="lin" valueType="num">
                                      <p:cBhvr>
                                        <p:cTn id="42" dur="1000" fill="hold"/>
                                        <p:tgtEl>
                                          <p:spTgt spid="116"/>
                                        </p:tgtEl>
                                        <p:attrNameLst>
                                          <p:attrName>ppt_x</p:attrName>
                                        </p:attrNameLst>
                                      </p:cBhvr>
                                      <p:tavLst>
                                        <p:tav tm="0">
                                          <p:val>
                                            <p:strVal val="#ppt_x"/>
                                          </p:val>
                                        </p:tav>
                                        <p:tav tm="100000">
                                          <p:val>
                                            <p:strVal val="#ppt_x"/>
                                          </p:val>
                                        </p:tav>
                                      </p:tavLst>
                                    </p:anim>
                                    <p:anim calcmode="lin" valueType="num">
                                      <p:cBhvr>
                                        <p:cTn id="43" dur="1000" fill="hold"/>
                                        <p:tgtEl>
                                          <p:spTgt spid="116"/>
                                        </p:tgtEl>
                                        <p:attrNameLst>
                                          <p:attrName>ppt_y</p:attrName>
                                        </p:attrNameLst>
                                      </p:cBhvr>
                                      <p:tavLst>
                                        <p:tav tm="0">
                                          <p:val>
                                            <p:strVal val="#ppt_y+.1"/>
                                          </p:val>
                                        </p:tav>
                                        <p:tav tm="100000">
                                          <p:val>
                                            <p:strVal val="#ppt_y"/>
                                          </p:val>
                                        </p:tav>
                                      </p:tavLst>
                                    </p:anim>
                                  </p:childTnLst>
                                </p:cTn>
                              </p:par>
                              <p:par>
                                <p:cTn id="44" presetID="1" presetClass="entr" presetSubtype="0" fill="hold" nodeType="withEffect">
                                  <p:stCondLst>
                                    <p:cond delay="600"/>
                                  </p:stCondLst>
                                  <p:childTnLst>
                                    <p:set>
                                      <p:cBhvr>
                                        <p:cTn id="45" dur="1" fill="hold">
                                          <p:stCondLst>
                                            <p:cond delay="0"/>
                                          </p:stCondLst>
                                        </p:cTn>
                                        <p:tgtEl>
                                          <p:spTgt spid="132"/>
                                        </p:tgtEl>
                                        <p:attrNameLst>
                                          <p:attrName>style.visibility</p:attrName>
                                        </p:attrNameLst>
                                      </p:cBhvr>
                                      <p:to>
                                        <p:strVal val="visible"/>
                                      </p:to>
                                    </p:set>
                                  </p:childTnLst>
                                </p:cTn>
                              </p:par>
                              <p:par>
                                <p:cTn id="46" presetID="53" presetClass="entr" presetSubtype="16" fill="hold" nodeType="withEffect">
                                  <p:stCondLst>
                                    <p:cond delay="600"/>
                                  </p:stCondLst>
                                  <p:childTnLst>
                                    <p:set>
                                      <p:cBhvr>
                                        <p:cTn id="47" dur="1" fill="hold">
                                          <p:stCondLst>
                                            <p:cond delay="0"/>
                                          </p:stCondLst>
                                        </p:cTn>
                                        <p:tgtEl>
                                          <p:spTgt spid="132"/>
                                        </p:tgtEl>
                                        <p:attrNameLst>
                                          <p:attrName>style.visibility</p:attrName>
                                        </p:attrNameLst>
                                      </p:cBhvr>
                                      <p:to>
                                        <p:strVal val="visible"/>
                                      </p:to>
                                    </p:set>
                                    <p:anim calcmode="lin" valueType="num">
                                      <p:cBhvr>
                                        <p:cTn id="48" dur="1000" fill="hold"/>
                                        <p:tgtEl>
                                          <p:spTgt spid="132"/>
                                        </p:tgtEl>
                                        <p:attrNameLst>
                                          <p:attrName>ppt_w</p:attrName>
                                        </p:attrNameLst>
                                      </p:cBhvr>
                                      <p:tavLst>
                                        <p:tav tm="0">
                                          <p:val>
                                            <p:fltVal val="0"/>
                                          </p:val>
                                        </p:tav>
                                        <p:tav tm="100000">
                                          <p:val>
                                            <p:strVal val="#ppt_w"/>
                                          </p:val>
                                        </p:tav>
                                      </p:tavLst>
                                    </p:anim>
                                    <p:anim calcmode="lin" valueType="num">
                                      <p:cBhvr>
                                        <p:cTn id="49" dur="1000" fill="hold"/>
                                        <p:tgtEl>
                                          <p:spTgt spid="132"/>
                                        </p:tgtEl>
                                        <p:attrNameLst>
                                          <p:attrName>ppt_h</p:attrName>
                                        </p:attrNameLst>
                                      </p:cBhvr>
                                      <p:tavLst>
                                        <p:tav tm="0">
                                          <p:val>
                                            <p:fltVal val="0"/>
                                          </p:val>
                                        </p:tav>
                                        <p:tav tm="100000">
                                          <p:val>
                                            <p:strVal val="#ppt_h"/>
                                          </p:val>
                                        </p:tav>
                                      </p:tavLst>
                                    </p:anim>
                                    <p:animEffect transition="in" filter="fade">
                                      <p:cBhvr>
                                        <p:cTn id="50" dur="1000"/>
                                        <p:tgtEl>
                                          <p:spTgt spid="132"/>
                                        </p:tgtEl>
                                      </p:cBhvr>
                                    </p:animEffect>
                                  </p:childTnLst>
                                </p:cTn>
                              </p:par>
                              <p:par>
                                <p:cTn id="51" presetID="64" presetClass="path" presetSubtype="0" fill="hold" nodeType="withEffect">
                                  <p:stCondLst>
                                    <p:cond delay="600"/>
                                  </p:stCondLst>
                                  <p:childTnLst>
                                    <p:animMotion origin="layout" path="M -1.66667E-6 -3.82716E-6 L 0.44531 -0.58487 " pathEditMode="relative" rAng="0" ptsTypes="AA">
                                      <p:cBhvr>
                                        <p:cTn id="52" dur="1000" spd="-100000" fill="hold"/>
                                        <p:tgtEl>
                                          <p:spTgt spid="132"/>
                                        </p:tgtEl>
                                        <p:attrNameLst>
                                          <p:attrName>ppt_x</p:attrName>
                                          <p:attrName>ppt_y</p:attrName>
                                        </p:attrNameLst>
                                      </p:cBhvr>
                                      <p:rCtr x="22257" y="-29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6"/>
          <p:cNvSpPr/>
          <p:nvPr/>
        </p:nvSpPr>
        <p:spPr bwMode="auto">
          <a:xfrm>
            <a:off x="8629650" y="2527300"/>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Marketing</a:t>
            </a:r>
            <a:endParaRPr lang="es-ES" sz="2900">
              <a:solidFill>
                <a:srgbClr val="000000"/>
              </a:solidFill>
              <a:sym typeface="Gill Sans" charset="0"/>
            </a:endParaRPr>
          </a:p>
        </p:txBody>
      </p:sp>
      <p:sp>
        <p:nvSpPr>
          <p:cNvPr id="25" name="AutoShape 7"/>
          <p:cNvSpPr/>
          <p:nvPr/>
        </p:nvSpPr>
        <p:spPr bwMode="auto">
          <a:xfrm>
            <a:off x="8629650" y="330517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Research</a:t>
            </a:r>
            <a:endParaRPr lang="es-ES" sz="2900">
              <a:solidFill>
                <a:srgbClr val="000000"/>
              </a:solidFill>
              <a:sym typeface="Gill Sans" charset="0"/>
            </a:endParaRPr>
          </a:p>
        </p:txBody>
      </p:sp>
      <p:sp>
        <p:nvSpPr>
          <p:cNvPr id="26" name="AutoShape 8"/>
          <p:cNvSpPr/>
          <p:nvPr/>
        </p:nvSpPr>
        <p:spPr bwMode="auto">
          <a:xfrm>
            <a:off x="8655050" y="4152900"/>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Likes</a:t>
            </a:r>
            <a:endParaRPr lang="es-ES" sz="2900">
              <a:solidFill>
                <a:srgbClr val="000000"/>
              </a:solidFill>
              <a:sym typeface="Gill Sans" charset="0"/>
            </a:endParaRPr>
          </a:p>
        </p:txBody>
      </p:sp>
      <p:sp>
        <p:nvSpPr>
          <p:cNvPr id="27" name="AutoShape 9"/>
          <p:cNvSpPr/>
          <p:nvPr/>
        </p:nvSpPr>
        <p:spPr bwMode="auto">
          <a:xfrm>
            <a:off x="8642350" y="3582194"/>
            <a:ext cx="246380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sp>
        <p:nvSpPr>
          <p:cNvPr id="28" name="AutoShape 10"/>
          <p:cNvSpPr/>
          <p:nvPr/>
        </p:nvSpPr>
        <p:spPr bwMode="auto">
          <a:xfrm>
            <a:off x="8636000" y="2722563"/>
            <a:ext cx="1962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sp>
        <p:nvSpPr>
          <p:cNvPr id="29" name="AutoShape 11"/>
          <p:cNvSpPr/>
          <p:nvPr/>
        </p:nvSpPr>
        <p:spPr bwMode="auto">
          <a:xfrm>
            <a:off x="8667750" y="4384675"/>
            <a:ext cx="2089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sp>
        <p:nvSpPr>
          <p:cNvPr id="30" name="AutoShape 12"/>
          <p:cNvSpPr/>
          <p:nvPr/>
        </p:nvSpPr>
        <p:spPr bwMode="auto">
          <a:xfrm>
            <a:off x="8655050" y="5022850"/>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Shares</a:t>
            </a:r>
            <a:endParaRPr lang="es-ES" sz="2900">
              <a:solidFill>
                <a:srgbClr val="000000"/>
              </a:solidFill>
              <a:sym typeface="Gill Sans" charset="0"/>
            </a:endParaRPr>
          </a:p>
        </p:txBody>
      </p:sp>
      <p:sp>
        <p:nvSpPr>
          <p:cNvPr id="31" name="AutoShape 13"/>
          <p:cNvSpPr/>
          <p:nvPr/>
        </p:nvSpPr>
        <p:spPr bwMode="auto">
          <a:xfrm>
            <a:off x="8667750" y="5254625"/>
            <a:ext cx="2089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graphicFrame>
        <p:nvGraphicFramePr>
          <p:cNvPr id="35" name="图表 34"/>
          <p:cNvGraphicFramePr/>
          <p:nvPr/>
        </p:nvGraphicFramePr>
        <p:xfrm>
          <a:off x="648292" y="1559859"/>
          <a:ext cx="7137555" cy="4892450"/>
        </p:xfrm>
        <a:graphic>
          <a:graphicData uri="http://schemas.openxmlformats.org/drawingml/2006/chart">
            <c:chart xmlns:c="http://schemas.openxmlformats.org/drawingml/2006/chart" xmlns:r="http://schemas.openxmlformats.org/officeDocument/2006/relationships" r:id="rId1"/>
          </a:graphicData>
        </a:graphic>
      </p:graphicFrame>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叁</a:t>
            </a:r>
            <a:endParaRPr lang="zh-CN" altLang="en-US">
              <a:latin typeface="华文行楷" charset="0"/>
              <a:ea typeface="华文行楷" charset="0"/>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wipe(down)">
                                      <p:cBhvr>
                                        <p:cTn id="7" dur="500"/>
                                        <p:tgtEl>
                                          <p:spTgt spid="35">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5">
                                            <p:graphicEl>
                                              <a:chart seriesIdx="0" categoryIdx="-4" bldStep="series"/>
                                            </p:graphicEl>
                                          </p:spTgt>
                                        </p:tgtEl>
                                        <p:attrNameLst>
                                          <p:attrName>style.visibility</p:attrName>
                                        </p:attrNameLst>
                                      </p:cBhvr>
                                      <p:to>
                                        <p:strVal val="visible"/>
                                      </p:to>
                                    </p:set>
                                    <p:animEffect transition="in" filter="wipe(down)">
                                      <p:cBhvr>
                                        <p:cTn id="11" dur="500"/>
                                        <p:tgtEl>
                                          <p:spTgt spid="35">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5">
                                            <p:graphicEl>
                                              <a:chart seriesIdx="1" categoryIdx="-4" bldStep="series"/>
                                            </p:graphicEl>
                                          </p:spTgt>
                                        </p:tgtEl>
                                        <p:attrNameLst>
                                          <p:attrName>style.visibility</p:attrName>
                                        </p:attrNameLst>
                                      </p:cBhvr>
                                      <p:to>
                                        <p:strVal val="visible"/>
                                      </p:to>
                                    </p:set>
                                    <p:animEffect transition="in" filter="wipe(down)">
                                      <p:cBhvr>
                                        <p:cTn id="15" dur="500"/>
                                        <p:tgtEl>
                                          <p:spTgt spid="35">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5">
                                            <p:graphicEl>
                                              <a:chart seriesIdx="2" categoryIdx="-4" bldStep="series"/>
                                            </p:graphicEl>
                                          </p:spTgt>
                                        </p:tgtEl>
                                        <p:attrNameLst>
                                          <p:attrName>style.visibility</p:attrName>
                                        </p:attrNameLst>
                                      </p:cBhvr>
                                      <p:to>
                                        <p:strVal val="visible"/>
                                      </p:to>
                                    </p:set>
                                    <p:animEffect transition="in" filter="wipe(down)">
                                      <p:cBhvr>
                                        <p:cTn id="19" dur="500"/>
                                        <p:tgtEl>
                                          <p:spTgt spid="35">
                                            <p:graphicEl>
                                              <a:chart seriesIdx="2" categoryIdx="-4" bldStep="series"/>
                                            </p:graphic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dissolve">
                                      <p:cBhvr>
                                        <p:cTn id="27" dur="500"/>
                                        <p:tgtEl>
                                          <p:spTgt spid="28"/>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dissolve">
                                      <p:cBhvr>
                                        <p:cTn id="31" dur="500"/>
                                        <p:tgtEl>
                                          <p:spTgt spid="25"/>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dissolve">
                                      <p:cBhvr>
                                        <p:cTn id="35" dur="500"/>
                                        <p:tgtEl>
                                          <p:spTgt spid="27"/>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dissolve">
                                      <p:cBhvr>
                                        <p:cTn id="43" dur="500"/>
                                        <p:tgtEl>
                                          <p:spTgt spid="29"/>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dissolve">
                                      <p:cBhvr>
                                        <p:cTn id="47" dur="500"/>
                                        <p:tgtEl>
                                          <p:spTgt spid="30"/>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dissolve">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Graphic spid="35" grpId="0">
        <p:bldSub>
          <a:bldChart bld="series"/>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华文行楷" charset="0"/>
                <a:ea typeface="华文行楷" charset="0"/>
              </a:rPr>
              <a:t>单</a:t>
            </a:r>
            <a:r>
              <a:rPr lang="zh-CN" altLang="en-US" sz="3600" smtClean="0">
                <a:latin typeface="华文行楷" charset="0"/>
                <a:ea typeface="华文行楷" charset="0"/>
              </a:rPr>
              <a:t>击输入标题</a:t>
            </a:r>
            <a:endParaRPr lang="zh-CN" altLang="en-US" sz="3600">
              <a:latin typeface="华文行楷" charset="0"/>
              <a:ea typeface="华文行楷" charset="0"/>
            </a:endParaRP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0"/>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lnSpc>
                  <a:spcPct val="200000"/>
                </a:lnSpc>
              </a:pPr>
              <a:r>
                <a:rPr lang="zh-CN" altLang="en-US" sz="11500" smtClean="0">
                  <a:latin typeface="华文行楷" charset="0"/>
                  <a:ea typeface="华文行楷" charset="0"/>
                </a:rPr>
                <a:t>肆</a:t>
              </a:r>
              <a:endParaRPr lang="zh-CN" altLang="en-US" sz="11500">
                <a:latin typeface="华文行楷" charset="0"/>
                <a:ea typeface="华文行楷" charset="0"/>
              </a:endParaRP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1"/>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hidden="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66314" y="2845537"/>
            <a:ext cx="1790084" cy="2740742"/>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9" name="文本框 8"/>
          <p:cNvSpPr txBox="1"/>
          <p:nvPr/>
        </p:nvSpPr>
        <p:spPr>
          <a:xfrm>
            <a:off x="1038179" y="2791116"/>
            <a:ext cx="1415772" cy="2528897"/>
          </a:xfrm>
          <a:prstGeom prst="rect">
            <a:avLst/>
          </a:prstGeom>
          <a:noFill/>
        </p:spPr>
        <p:txBody>
          <a:bodyPr vert="eaVert" wrap="none" rtlCol="0">
            <a:spAutoFit/>
          </a:bodyPr>
          <a:lstStyle/>
          <a:p>
            <a:r>
              <a:rPr lang="zh-CN" altLang="en-US" sz="8000" spc="1500" smtClean="0">
                <a:solidFill>
                  <a:schemeClr val="tx2">
                    <a:lumMod val="50000"/>
                  </a:schemeClr>
                </a:solidFill>
                <a:latin typeface="华文行楷" charset="0"/>
                <a:ea typeface="华文行楷" charset="0"/>
              </a:rPr>
              <a:t>目录</a:t>
            </a:r>
            <a:endParaRPr lang="zh-CN" altLang="en-US" sz="8000" spc="1500">
              <a:solidFill>
                <a:schemeClr val="tx2">
                  <a:lumMod val="50000"/>
                </a:schemeClr>
              </a:solidFill>
              <a:latin typeface="华文行楷" charset="0"/>
              <a:ea typeface="华文行楷" charset="0"/>
            </a:endParaRPr>
          </a:p>
        </p:txBody>
      </p:sp>
      <p:sp>
        <p:nvSpPr>
          <p:cNvPr id="3" name="文本框 2"/>
          <p:cNvSpPr txBox="1"/>
          <p:nvPr/>
        </p:nvSpPr>
        <p:spPr>
          <a:xfrm>
            <a:off x="1214509" y="3694440"/>
            <a:ext cx="1063112" cy="307777"/>
          </a:xfrm>
          <a:prstGeom prst="rect">
            <a:avLst/>
          </a:prstGeom>
          <a:noFill/>
        </p:spPr>
        <p:txBody>
          <a:bodyPr wrap="none" rtlCol="0">
            <a:spAutoFit/>
          </a:bodyPr>
          <a:lstStyle/>
          <a:p>
            <a:pPr algn="ctr"/>
            <a:r>
              <a:rPr lang="en-US" altLang="zh-CN" sz="1400" smtClean="0">
                <a:solidFill>
                  <a:schemeClr val="tx2">
                    <a:lumMod val="50000"/>
                  </a:schemeClr>
                </a:solidFill>
              </a:rPr>
              <a:t>CONTENTS</a:t>
            </a:r>
            <a:endParaRPr lang="zh-CN" altLang="en-US" sz="1400">
              <a:solidFill>
                <a:schemeClr val="tx2">
                  <a:lumMod val="50000"/>
                </a:schemeClr>
              </a:solidFill>
            </a:endParaRPr>
          </a:p>
        </p:txBody>
      </p:sp>
      <p:grpSp>
        <p:nvGrpSpPr>
          <p:cNvPr id="7" name="组合 6"/>
          <p:cNvGrpSpPr/>
          <p:nvPr/>
        </p:nvGrpSpPr>
        <p:grpSpPr>
          <a:xfrm>
            <a:off x="4389605" y="2561527"/>
            <a:ext cx="400110" cy="1178924"/>
            <a:chOff x="4672633" y="2480052"/>
            <a:chExt cx="400110" cy="1178924"/>
          </a:xfrm>
        </p:grpSpPr>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4" name="文本框 3"/>
            <p:cNvSpPr txBox="1"/>
            <p:nvPr/>
          </p:nvSpPr>
          <p:spPr>
            <a:xfrm>
              <a:off x="4672633" y="2754043"/>
              <a:ext cx="400110" cy="630942"/>
            </a:xfrm>
            <a:prstGeom prst="rect">
              <a:avLst/>
            </a:prstGeom>
            <a:noFill/>
          </p:spPr>
          <p:txBody>
            <a:bodyPr vert="eaVert" wrap="none" rtlCol="0">
              <a:spAutoFit/>
            </a:bodyPr>
            <a:lstStyle/>
            <a:p>
              <a:r>
                <a:rPr lang="zh-CN" altLang="en-US" sz="1400" smtClean="0">
                  <a:solidFill>
                    <a:schemeClr val="bg1"/>
                  </a:solidFill>
                </a:rPr>
                <a:t>第一章</a:t>
              </a:r>
              <a:endParaRPr lang="zh-CN" altLang="en-US" sz="1400">
                <a:solidFill>
                  <a:schemeClr val="bg1"/>
                </a:solidFill>
              </a:endParaRPr>
            </a:p>
          </p:txBody>
        </p:sp>
      </p:grpSp>
      <p:sp>
        <p:nvSpPr>
          <p:cNvPr id="8" name="文本框 7"/>
          <p:cNvSpPr txBox="1"/>
          <p:nvPr/>
        </p:nvSpPr>
        <p:spPr>
          <a:xfrm>
            <a:off x="4827304" y="2835518"/>
            <a:ext cx="615553" cy="2246769"/>
          </a:xfrm>
          <a:prstGeom prst="rect">
            <a:avLst/>
          </a:prstGeom>
          <a:noFill/>
        </p:spPr>
        <p:txBody>
          <a:bodyPr vert="eaVert" wrap="none" rtlCol="0">
            <a:spAutoFit/>
          </a:bodyPr>
          <a:lstStyle/>
          <a:p>
            <a:r>
              <a:rPr lang="zh-CN" altLang="en-US" sz="2800" dirty="0">
                <a:latin typeface="华文行楷" charset="0"/>
                <a:ea typeface="华文行楷" charset="0"/>
              </a:rPr>
              <a:t>单</a:t>
            </a:r>
            <a:r>
              <a:rPr lang="zh-CN" altLang="en-US" sz="2800" dirty="0" smtClean="0">
                <a:latin typeface="华文行楷" charset="0"/>
                <a:ea typeface="华文行楷" charset="0"/>
              </a:rPr>
              <a:t>击输入标题</a:t>
            </a:r>
            <a:endParaRPr lang="zh-CN" altLang="en-US" sz="2800" dirty="0">
              <a:latin typeface="华文行楷" charset="0"/>
              <a:ea typeface="华文行楷" charset="0"/>
            </a:endParaRPr>
          </a:p>
        </p:txBody>
      </p:sp>
      <p:grpSp>
        <p:nvGrpSpPr>
          <p:cNvPr id="19" name="组合 18"/>
          <p:cNvGrpSpPr/>
          <p:nvPr/>
        </p:nvGrpSpPr>
        <p:grpSpPr>
          <a:xfrm>
            <a:off x="5755512" y="2561527"/>
            <a:ext cx="400110" cy="1178924"/>
            <a:chOff x="4672633" y="2480052"/>
            <a:chExt cx="400110" cy="1178924"/>
          </a:xfrm>
        </p:grpSpPr>
        <p:pic>
          <p:nvPicPr>
            <p:cNvPr id="20" name="图片 19"/>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21" name="文本框 20"/>
            <p:cNvSpPr txBox="1"/>
            <p:nvPr/>
          </p:nvSpPr>
          <p:spPr>
            <a:xfrm>
              <a:off x="4672633" y="2754043"/>
              <a:ext cx="400110" cy="630942"/>
            </a:xfrm>
            <a:prstGeom prst="rect">
              <a:avLst/>
            </a:prstGeom>
            <a:noFill/>
          </p:spPr>
          <p:txBody>
            <a:bodyPr vert="eaVert" wrap="none" rtlCol="0">
              <a:spAutoFit/>
            </a:bodyPr>
            <a:lstStyle/>
            <a:p>
              <a:r>
                <a:rPr lang="zh-CN" altLang="en-US" sz="1400" smtClean="0">
                  <a:solidFill>
                    <a:schemeClr val="bg1"/>
                  </a:solidFill>
                </a:rPr>
                <a:t>第二章</a:t>
              </a:r>
              <a:endParaRPr lang="zh-CN" altLang="en-US" sz="1400">
                <a:solidFill>
                  <a:schemeClr val="bg1"/>
                </a:solidFill>
              </a:endParaRPr>
            </a:p>
          </p:txBody>
        </p:sp>
      </p:grpSp>
      <p:sp>
        <p:nvSpPr>
          <p:cNvPr id="22" name="文本框 21"/>
          <p:cNvSpPr txBox="1"/>
          <p:nvPr/>
        </p:nvSpPr>
        <p:spPr>
          <a:xfrm>
            <a:off x="6193211" y="2835518"/>
            <a:ext cx="615553" cy="2246769"/>
          </a:xfrm>
          <a:prstGeom prst="rect">
            <a:avLst/>
          </a:prstGeom>
          <a:noFill/>
        </p:spPr>
        <p:txBody>
          <a:bodyPr vert="eaVert" wrap="none" rtlCol="0">
            <a:spAutoFit/>
          </a:bodyPr>
          <a:lstStyle/>
          <a:p>
            <a:r>
              <a:rPr lang="zh-CN" altLang="en-US" sz="2800">
                <a:latin typeface="华文行楷" charset="0"/>
                <a:ea typeface="华文行楷" charset="0"/>
              </a:rPr>
              <a:t>单</a:t>
            </a:r>
            <a:r>
              <a:rPr lang="zh-CN" altLang="en-US" sz="2800" smtClean="0">
                <a:latin typeface="华文行楷" charset="0"/>
                <a:ea typeface="华文行楷" charset="0"/>
              </a:rPr>
              <a:t>击输入标题</a:t>
            </a:r>
            <a:endParaRPr lang="zh-CN" altLang="en-US" sz="2800">
              <a:latin typeface="华文行楷" charset="0"/>
              <a:ea typeface="华文行楷" charset="0"/>
            </a:endParaRPr>
          </a:p>
        </p:txBody>
      </p:sp>
      <p:grpSp>
        <p:nvGrpSpPr>
          <p:cNvPr id="23" name="组合 22"/>
          <p:cNvGrpSpPr/>
          <p:nvPr/>
        </p:nvGrpSpPr>
        <p:grpSpPr>
          <a:xfrm>
            <a:off x="7014655" y="2561527"/>
            <a:ext cx="400110" cy="1178924"/>
            <a:chOff x="4672633" y="2480052"/>
            <a:chExt cx="400110" cy="1178924"/>
          </a:xfrm>
        </p:grpSpPr>
        <p:pic>
          <p:nvPicPr>
            <p:cNvPr id="24" name="图片 23"/>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25" name="文本框 24"/>
            <p:cNvSpPr txBox="1"/>
            <p:nvPr/>
          </p:nvSpPr>
          <p:spPr>
            <a:xfrm>
              <a:off x="4672633" y="2754043"/>
              <a:ext cx="400110" cy="630942"/>
            </a:xfrm>
            <a:prstGeom prst="rect">
              <a:avLst/>
            </a:prstGeom>
            <a:noFill/>
          </p:spPr>
          <p:txBody>
            <a:bodyPr vert="eaVert" wrap="none" rtlCol="0">
              <a:spAutoFit/>
            </a:bodyPr>
            <a:lstStyle/>
            <a:p>
              <a:r>
                <a:rPr lang="zh-CN" altLang="en-US" sz="1400" smtClean="0">
                  <a:solidFill>
                    <a:schemeClr val="bg1"/>
                  </a:solidFill>
                </a:rPr>
                <a:t>第三章</a:t>
              </a:r>
              <a:endParaRPr lang="zh-CN" altLang="en-US" sz="1400">
                <a:solidFill>
                  <a:schemeClr val="bg1"/>
                </a:solidFill>
              </a:endParaRPr>
            </a:p>
          </p:txBody>
        </p:sp>
      </p:grpSp>
      <p:sp>
        <p:nvSpPr>
          <p:cNvPr id="26" name="文本框 25"/>
          <p:cNvSpPr txBox="1"/>
          <p:nvPr/>
        </p:nvSpPr>
        <p:spPr>
          <a:xfrm>
            <a:off x="7452354" y="2835518"/>
            <a:ext cx="615553" cy="2246769"/>
          </a:xfrm>
          <a:prstGeom prst="rect">
            <a:avLst/>
          </a:prstGeom>
          <a:noFill/>
        </p:spPr>
        <p:txBody>
          <a:bodyPr vert="eaVert" wrap="none" rtlCol="0">
            <a:spAutoFit/>
          </a:bodyPr>
          <a:lstStyle/>
          <a:p>
            <a:r>
              <a:rPr lang="zh-CN" altLang="en-US" sz="2800">
                <a:latin typeface="华文行楷" charset="0"/>
                <a:ea typeface="华文行楷" charset="0"/>
              </a:rPr>
              <a:t>单</a:t>
            </a:r>
            <a:r>
              <a:rPr lang="zh-CN" altLang="en-US" sz="2800" smtClean="0">
                <a:latin typeface="华文行楷" charset="0"/>
                <a:ea typeface="华文行楷" charset="0"/>
              </a:rPr>
              <a:t>击输入标题</a:t>
            </a:r>
            <a:endParaRPr lang="zh-CN" altLang="en-US" sz="2800">
              <a:latin typeface="华文行楷" charset="0"/>
              <a:ea typeface="华文行楷" charset="0"/>
            </a:endParaRPr>
          </a:p>
        </p:txBody>
      </p:sp>
      <p:grpSp>
        <p:nvGrpSpPr>
          <p:cNvPr id="27" name="组合 26"/>
          <p:cNvGrpSpPr/>
          <p:nvPr/>
        </p:nvGrpSpPr>
        <p:grpSpPr>
          <a:xfrm>
            <a:off x="8288284" y="2561527"/>
            <a:ext cx="400110" cy="1178924"/>
            <a:chOff x="4672633" y="2480052"/>
            <a:chExt cx="400110" cy="1178924"/>
          </a:xfrm>
        </p:grpSpPr>
        <p:pic>
          <p:nvPicPr>
            <p:cNvPr id="28" name="图片 27"/>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29" name="文本框 28"/>
            <p:cNvSpPr txBox="1"/>
            <p:nvPr/>
          </p:nvSpPr>
          <p:spPr>
            <a:xfrm>
              <a:off x="4672633" y="2754043"/>
              <a:ext cx="400110" cy="630942"/>
            </a:xfrm>
            <a:prstGeom prst="rect">
              <a:avLst/>
            </a:prstGeom>
            <a:noFill/>
          </p:spPr>
          <p:txBody>
            <a:bodyPr vert="eaVert" wrap="none" rtlCol="0">
              <a:spAutoFit/>
            </a:bodyPr>
            <a:lstStyle/>
            <a:p>
              <a:r>
                <a:rPr lang="zh-CN" altLang="en-US" sz="1400" smtClean="0">
                  <a:solidFill>
                    <a:schemeClr val="bg1"/>
                  </a:solidFill>
                </a:rPr>
                <a:t>第四章</a:t>
              </a:r>
              <a:endParaRPr lang="zh-CN" altLang="en-US" sz="1400">
                <a:solidFill>
                  <a:schemeClr val="bg1"/>
                </a:solidFill>
              </a:endParaRPr>
            </a:p>
          </p:txBody>
        </p:sp>
      </p:grpSp>
      <p:sp>
        <p:nvSpPr>
          <p:cNvPr id="30" name="文本框 29"/>
          <p:cNvSpPr txBox="1"/>
          <p:nvPr/>
        </p:nvSpPr>
        <p:spPr>
          <a:xfrm>
            <a:off x="8725983" y="2835518"/>
            <a:ext cx="615553" cy="2246769"/>
          </a:xfrm>
          <a:prstGeom prst="rect">
            <a:avLst/>
          </a:prstGeom>
          <a:noFill/>
        </p:spPr>
        <p:txBody>
          <a:bodyPr vert="eaVert" wrap="none" rtlCol="0">
            <a:spAutoFit/>
          </a:bodyPr>
          <a:lstStyle/>
          <a:p>
            <a:r>
              <a:rPr lang="zh-CN" altLang="en-US" sz="2800">
                <a:latin typeface="华文行楷" charset="0"/>
                <a:ea typeface="华文行楷" charset="0"/>
              </a:rPr>
              <a:t>单</a:t>
            </a:r>
            <a:r>
              <a:rPr lang="zh-CN" altLang="en-US" sz="2800" smtClean="0">
                <a:latin typeface="华文行楷" charset="0"/>
                <a:ea typeface="华文行楷" charset="0"/>
              </a:rPr>
              <a:t>击输入标题</a:t>
            </a:r>
            <a:endParaRPr lang="zh-CN" altLang="en-US" sz="280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10000">
        <p:fade/>
      </p:transition>
    </mc:Choice>
    <mc:Fallback>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7"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7"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7"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7"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8" grpId="0"/>
      <p:bldP spid="22" grpId="0"/>
      <p:bldP spid="26"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肆</a:t>
            </a:r>
            <a:endParaRPr lang="zh-CN" altLang="en-US">
              <a:latin typeface="华文行楷" charset="0"/>
              <a:ea typeface="华文行楷" charset="0"/>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grpSp>
        <p:nvGrpSpPr>
          <p:cNvPr id="86" name="Group 161"/>
          <p:cNvGrpSpPr/>
          <p:nvPr/>
        </p:nvGrpSpPr>
        <p:grpSpPr bwMode="auto">
          <a:xfrm>
            <a:off x="4696619" y="4013532"/>
            <a:ext cx="2798763" cy="1317625"/>
            <a:chOff x="6724539" y="1872152"/>
            <a:chExt cx="2057954" cy="967954"/>
          </a:xfrm>
        </p:grpSpPr>
        <p:sp>
          <p:nvSpPr>
            <p:cNvPr id="87" name="Freeform 5"/>
            <p:cNvSpPr/>
            <p:nvPr/>
          </p:nvSpPr>
          <p:spPr bwMode="auto">
            <a:xfrm>
              <a:off x="6724539" y="2161372"/>
              <a:ext cx="2057954" cy="67873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solidFill>
            <a:ln>
              <a:noFill/>
            </a:ln>
          </p:spPr>
          <p:txBody>
            <a:bodyPr/>
            <a:lstStyle/>
            <a:p>
              <a:pPr>
                <a:defRPr/>
              </a:pPr>
              <a:endParaRPr lang="id-ID" sz="2400">
                <a:solidFill>
                  <a:schemeClr val="accent5"/>
                </a:solidFill>
              </a:endParaRPr>
            </a:p>
          </p:txBody>
        </p:sp>
        <p:sp>
          <p:nvSpPr>
            <p:cNvPr id="88" name="Oval 9"/>
            <p:cNvSpPr>
              <a:spLocks noChangeArrowheads="1"/>
            </p:cNvSpPr>
            <p:nvPr/>
          </p:nvSpPr>
          <p:spPr bwMode="auto">
            <a:xfrm>
              <a:off x="6724539" y="1872152"/>
              <a:ext cx="2057954" cy="57836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400">
                <a:solidFill>
                  <a:schemeClr val="accent5"/>
                </a:solidFill>
              </a:endParaRPr>
            </a:p>
          </p:txBody>
        </p:sp>
        <p:sp>
          <p:nvSpPr>
            <p:cNvPr id="89" name="Oval 17"/>
            <p:cNvSpPr>
              <a:spLocks noChangeArrowheads="1"/>
            </p:cNvSpPr>
            <p:nvPr/>
          </p:nvSpPr>
          <p:spPr bwMode="auto">
            <a:xfrm>
              <a:off x="7206635" y="2117056"/>
              <a:ext cx="1093762" cy="220414"/>
            </a:xfrm>
            <a:prstGeom prst="ellipse">
              <a:avLst/>
            </a:prstGeom>
            <a:solidFill>
              <a:schemeClr val="bg1"/>
            </a:solidFill>
            <a:ln>
              <a:noFill/>
            </a:ln>
          </p:spPr>
          <p:txBody>
            <a:bodyPr/>
            <a:lstStyle/>
            <a:p>
              <a:pPr eaLnBrk="1" hangingPunct="1"/>
              <a:endParaRPr lang="zh-CN" altLang="zh-CN" sz="2400">
                <a:solidFill>
                  <a:schemeClr val="accent5"/>
                </a:solidFill>
              </a:endParaRPr>
            </a:p>
          </p:txBody>
        </p:sp>
      </p:grpSp>
      <p:grpSp>
        <p:nvGrpSpPr>
          <p:cNvPr id="90" name="Group 165"/>
          <p:cNvGrpSpPr/>
          <p:nvPr/>
        </p:nvGrpSpPr>
        <p:grpSpPr bwMode="auto">
          <a:xfrm>
            <a:off x="4696619" y="3246770"/>
            <a:ext cx="2798763" cy="1316037"/>
            <a:chOff x="6724539" y="1872152"/>
            <a:chExt cx="2057954" cy="967954"/>
          </a:xfrm>
        </p:grpSpPr>
        <p:sp>
          <p:nvSpPr>
            <p:cNvPr id="173" name="Freeform 5"/>
            <p:cNvSpPr/>
            <p:nvPr/>
          </p:nvSpPr>
          <p:spPr bwMode="auto">
            <a:xfrm>
              <a:off x="6724539" y="2161721"/>
              <a:ext cx="2057954" cy="678385"/>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p:spPr>
          <p:txBody>
            <a:bodyPr/>
            <a:lstStyle/>
            <a:p>
              <a:pPr>
                <a:defRPr/>
              </a:pPr>
              <a:endParaRPr lang="id-ID" sz="2400">
                <a:solidFill>
                  <a:schemeClr val="accent5"/>
                </a:solidFill>
              </a:endParaRPr>
            </a:p>
          </p:txBody>
        </p:sp>
        <p:sp>
          <p:nvSpPr>
            <p:cNvPr id="174" name="Oval 9"/>
            <p:cNvSpPr>
              <a:spLocks noChangeArrowheads="1"/>
            </p:cNvSpPr>
            <p:nvPr/>
          </p:nvSpPr>
          <p:spPr bwMode="auto">
            <a:xfrm>
              <a:off x="6724539" y="1872152"/>
              <a:ext cx="2057954" cy="57836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400">
                <a:solidFill>
                  <a:schemeClr val="accent5"/>
                </a:solidFill>
              </a:endParaRPr>
            </a:p>
          </p:txBody>
        </p:sp>
        <p:sp>
          <p:nvSpPr>
            <p:cNvPr id="175" name="Oval 17"/>
            <p:cNvSpPr>
              <a:spLocks noChangeArrowheads="1"/>
            </p:cNvSpPr>
            <p:nvPr/>
          </p:nvSpPr>
          <p:spPr bwMode="auto">
            <a:xfrm>
              <a:off x="7206635" y="2117352"/>
              <a:ext cx="1093762" cy="220679"/>
            </a:xfrm>
            <a:prstGeom prst="ellipse">
              <a:avLst/>
            </a:prstGeom>
            <a:solidFill>
              <a:schemeClr val="bg1"/>
            </a:solidFill>
            <a:ln>
              <a:noFill/>
            </a:ln>
          </p:spPr>
          <p:txBody>
            <a:bodyPr/>
            <a:lstStyle/>
            <a:p>
              <a:pPr eaLnBrk="1" hangingPunct="1"/>
              <a:endParaRPr lang="zh-CN" altLang="zh-CN" sz="2400">
                <a:solidFill>
                  <a:schemeClr val="accent5"/>
                </a:solidFill>
              </a:endParaRPr>
            </a:p>
          </p:txBody>
        </p:sp>
      </p:grpSp>
      <p:grpSp>
        <p:nvGrpSpPr>
          <p:cNvPr id="176" name="Group 169"/>
          <p:cNvGrpSpPr/>
          <p:nvPr/>
        </p:nvGrpSpPr>
        <p:grpSpPr bwMode="auto">
          <a:xfrm>
            <a:off x="4696619" y="2468894"/>
            <a:ext cx="2798763" cy="1316037"/>
            <a:chOff x="7064781" y="1349909"/>
            <a:chExt cx="2057954" cy="967954"/>
          </a:xfrm>
        </p:grpSpPr>
        <p:sp>
          <p:nvSpPr>
            <p:cNvPr id="177" name="Freeform 5"/>
            <p:cNvSpPr/>
            <p:nvPr/>
          </p:nvSpPr>
          <p:spPr bwMode="auto">
            <a:xfrm>
              <a:off x="7064781" y="1639478"/>
              <a:ext cx="2057954" cy="678385"/>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solidFill>
                  <a:schemeClr val="accent5"/>
                </a:solidFill>
              </a:endParaRPr>
            </a:p>
          </p:txBody>
        </p:sp>
        <p:sp>
          <p:nvSpPr>
            <p:cNvPr id="178" name="Oval 9"/>
            <p:cNvSpPr>
              <a:spLocks noChangeArrowheads="1"/>
            </p:cNvSpPr>
            <p:nvPr/>
          </p:nvSpPr>
          <p:spPr bwMode="auto">
            <a:xfrm>
              <a:off x="7064781" y="1349909"/>
              <a:ext cx="2057954" cy="577970"/>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400">
                <a:solidFill>
                  <a:schemeClr val="accent5"/>
                </a:solidFill>
              </a:endParaRPr>
            </a:p>
          </p:txBody>
        </p:sp>
        <p:sp>
          <p:nvSpPr>
            <p:cNvPr id="179" name="Oval 17"/>
            <p:cNvSpPr>
              <a:spLocks noChangeArrowheads="1"/>
            </p:cNvSpPr>
            <p:nvPr/>
          </p:nvSpPr>
          <p:spPr bwMode="auto">
            <a:xfrm>
              <a:off x="7546877" y="1595109"/>
              <a:ext cx="1093762" cy="220679"/>
            </a:xfrm>
            <a:prstGeom prst="ellipse">
              <a:avLst/>
            </a:prstGeom>
            <a:solidFill>
              <a:schemeClr val="bg1"/>
            </a:solidFill>
            <a:ln>
              <a:noFill/>
            </a:ln>
          </p:spPr>
          <p:txBody>
            <a:bodyPr/>
            <a:lstStyle/>
            <a:p>
              <a:pPr eaLnBrk="1" hangingPunct="1"/>
              <a:endParaRPr lang="zh-CN" altLang="zh-CN" sz="2400">
                <a:solidFill>
                  <a:schemeClr val="accent5"/>
                </a:solidFill>
              </a:endParaRPr>
            </a:p>
          </p:txBody>
        </p:sp>
      </p:grpSp>
      <p:grpSp>
        <p:nvGrpSpPr>
          <p:cNvPr id="180" name="组合 179"/>
          <p:cNvGrpSpPr/>
          <p:nvPr/>
        </p:nvGrpSpPr>
        <p:grpSpPr>
          <a:xfrm>
            <a:off x="7967301" y="3319072"/>
            <a:ext cx="2308103" cy="810251"/>
            <a:chOff x="1686621" y="3116190"/>
            <a:chExt cx="1731077" cy="607688"/>
          </a:xfrm>
        </p:grpSpPr>
        <p:grpSp>
          <p:nvGrpSpPr>
            <p:cNvPr id="181" name="Group 42"/>
            <p:cNvGrpSpPr/>
            <p:nvPr/>
          </p:nvGrpSpPr>
          <p:grpSpPr bwMode="auto">
            <a:xfrm>
              <a:off x="1686621" y="3278215"/>
              <a:ext cx="232173" cy="293809"/>
              <a:chOff x="1285344" y="4521200"/>
              <a:chExt cx="285750" cy="328613"/>
            </a:xfrm>
            <a:solidFill>
              <a:srgbClr val="555555"/>
            </a:solidFill>
          </p:grpSpPr>
          <p:sp>
            <p:nvSpPr>
              <p:cNvPr id="185" name="Freeform 45"/>
              <p:cNvSpPr>
                <a:spLocks noEditPoints="1"/>
              </p:cNvSpPr>
              <p:nvPr/>
            </p:nvSpPr>
            <p:spPr bwMode="auto">
              <a:xfrm>
                <a:off x="1285344"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186" name="Freeform 46"/>
              <p:cNvSpPr/>
              <p:nvPr/>
            </p:nvSpPr>
            <p:spPr bwMode="auto">
              <a:xfrm>
                <a:off x="1358367"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187" name="Freeform 47"/>
              <p:cNvSpPr/>
              <p:nvPr/>
            </p:nvSpPr>
            <p:spPr bwMode="auto">
              <a:xfrm>
                <a:off x="1390117"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grpSp>
        <p:grpSp>
          <p:nvGrpSpPr>
            <p:cNvPr id="182" name="组合 181"/>
            <p:cNvGrpSpPr/>
            <p:nvPr/>
          </p:nvGrpSpPr>
          <p:grpSpPr>
            <a:xfrm>
              <a:off x="1941160" y="3116190"/>
              <a:ext cx="1476538" cy="607688"/>
              <a:chOff x="2712620" y="3664015"/>
              <a:chExt cx="1476538" cy="607688"/>
            </a:xfrm>
          </p:grpSpPr>
          <p:sp>
            <p:nvSpPr>
              <p:cNvPr id="183"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84"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88" name="组合 187"/>
          <p:cNvGrpSpPr/>
          <p:nvPr/>
        </p:nvGrpSpPr>
        <p:grpSpPr>
          <a:xfrm>
            <a:off x="7931906" y="4250931"/>
            <a:ext cx="2343497" cy="810251"/>
            <a:chOff x="6996998" y="1460150"/>
            <a:chExt cx="1757623" cy="607688"/>
          </a:xfrm>
        </p:grpSpPr>
        <p:grpSp>
          <p:nvGrpSpPr>
            <p:cNvPr id="189" name="Group 22"/>
            <p:cNvGrpSpPr/>
            <p:nvPr/>
          </p:nvGrpSpPr>
          <p:grpSpPr bwMode="auto">
            <a:xfrm>
              <a:off x="6996998" y="1612004"/>
              <a:ext cx="304319" cy="303980"/>
              <a:chOff x="1153822" y="3768725"/>
              <a:chExt cx="446088" cy="446088"/>
            </a:xfrm>
            <a:solidFill>
              <a:srgbClr val="555555"/>
            </a:solidFill>
          </p:grpSpPr>
          <p:sp>
            <p:nvSpPr>
              <p:cNvPr id="193" name="Freeform 78"/>
              <p:cNvSpPr/>
              <p:nvPr/>
            </p:nvSpPr>
            <p:spPr bwMode="auto">
              <a:xfrm>
                <a:off x="1153822"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194" name="Freeform 79"/>
              <p:cNvSpPr/>
              <p:nvPr/>
            </p:nvSpPr>
            <p:spPr bwMode="auto">
              <a:xfrm>
                <a:off x="1334796"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195" name="Freeform 80"/>
              <p:cNvSpPr/>
              <p:nvPr/>
            </p:nvSpPr>
            <p:spPr bwMode="auto">
              <a:xfrm>
                <a:off x="1245897"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grpSp>
        <p:grpSp>
          <p:nvGrpSpPr>
            <p:cNvPr id="190" name="组合 189"/>
            <p:cNvGrpSpPr/>
            <p:nvPr/>
          </p:nvGrpSpPr>
          <p:grpSpPr>
            <a:xfrm>
              <a:off x="7278083" y="1460150"/>
              <a:ext cx="1476538" cy="607688"/>
              <a:chOff x="2712620" y="3664015"/>
              <a:chExt cx="1476538" cy="607688"/>
            </a:xfrm>
          </p:grpSpPr>
          <p:sp>
            <p:nvSpPr>
              <p:cNvPr id="191"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92"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196" name="组合 195"/>
          <p:cNvGrpSpPr/>
          <p:nvPr/>
        </p:nvGrpSpPr>
        <p:grpSpPr>
          <a:xfrm>
            <a:off x="7894259" y="2387213"/>
            <a:ext cx="2381144" cy="810251"/>
            <a:chOff x="5127562" y="1460150"/>
            <a:chExt cx="1785858" cy="607688"/>
          </a:xfrm>
        </p:grpSpPr>
        <p:grpSp>
          <p:nvGrpSpPr>
            <p:cNvPr id="197" name="组合 196"/>
            <p:cNvGrpSpPr/>
            <p:nvPr/>
          </p:nvGrpSpPr>
          <p:grpSpPr>
            <a:xfrm>
              <a:off x="5127562" y="1621119"/>
              <a:ext cx="330200" cy="285750"/>
              <a:chOff x="2926557" y="4027675"/>
              <a:chExt cx="330200" cy="285750"/>
            </a:xfrm>
          </p:grpSpPr>
          <p:sp>
            <p:nvSpPr>
              <p:cNvPr id="201" name="任意多边形 24"/>
              <p:cNvSpPr/>
              <p:nvPr/>
            </p:nvSpPr>
            <p:spPr bwMode="auto">
              <a:xfrm>
                <a:off x="2926557" y="4027675"/>
                <a:ext cx="330200" cy="285750"/>
              </a:xfrm>
              <a:custGeom>
                <a:avLst/>
                <a:gdLst>
                  <a:gd name="T0" fmla="*/ 95477 w 390525"/>
                  <a:gd name="T1" fmla="*/ 0 h 338819"/>
                  <a:gd name="T2" fmla="*/ 234722 w 390525"/>
                  <a:gd name="T3" fmla="*/ 0 h 338819"/>
                  <a:gd name="T4" fmla="*/ 267184 w 390525"/>
                  <a:gd name="T5" fmla="*/ 48850 h 338819"/>
                  <a:gd name="T6" fmla="*/ 286752 w 390525"/>
                  <a:gd name="T7" fmla="*/ 52790 h 338819"/>
                  <a:gd name="T8" fmla="*/ 291274 w 390525"/>
                  <a:gd name="T9" fmla="*/ 52790 h 338819"/>
                  <a:gd name="T10" fmla="*/ 330200 w 390525"/>
                  <a:gd name="T11" fmla="*/ 91617 h 338819"/>
                  <a:gd name="T12" fmla="*/ 330200 w 390525"/>
                  <a:gd name="T13" fmla="*/ 246923 h 338819"/>
                  <a:gd name="T14" fmla="*/ 291274 w 390525"/>
                  <a:gd name="T15" fmla="*/ 285750 h 338819"/>
                  <a:gd name="T16" fmla="*/ 38926 w 390525"/>
                  <a:gd name="T17" fmla="*/ 285750 h 338819"/>
                  <a:gd name="T18" fmla="*/ 0 w 390525"/>
                  <a:gd name="T19" fmla="*/ 246923 h 338819"/>
                  <a:gd name="T20" fmla="*/ 0 w 390525"/>
                  <a:gd name="T21" fmla="*/ 91617 h 338819"/>
                  <a:gd name="T22" fmla="*/ 38926 w 390525"/>
                  <a:gd name="T23" fmla="*/ 52790 h 338819"/>
                  <a:gd name="T24" fmla="*/ 43448 w 390525"/>
                  <a:gd name="T25" fmla="*/ 52790 h 338819"/>
                  <a:gd name="T26" fmla="*/ 63015 w 390525"/>
                  <a:gd name="T27" fmla="*/ 48850 h 338819"/>
                  <a:gd name="T28" fmla="*/ 95477 w 390525"/>
                  <a:gd name="T29" fmla="*/ 0 h 3388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525" h="338819">
                    <a:moveTo>
                      <a:pt x="112920" y="0"/>
                    </a:moveTo>
                    <a:lnTo>
                      <a:pt x="277604" y="0"/>
                    </a:lnTo>
                    <a:cubicBezTo>
                      <a:pt x="277604" y="26039"/>
                      <a:pt x="293435" y="48379"/>
                      <a:pt x="315997" y="57922"/>
                    </a:cubicBezTo>
                    <a:lnTo>
                      <a:pt x="339139" y="62594"/>
                    </a:lnTo>
                    <a:lnTo>
                      <a:pt x="344487" y="62594"/>
                    </a:lnTo>
                    <a:cubicBezTo>
                      <a:pt x="369913" y="62594"/>
                      <a:pt x="390525" y="83206"/>
                      <a:pt x="390525" y="108632"/>
                    </a:cubicBezTo>
                    <a:lnTo>
                      <a:pt x="390525" y="292781"/>
                    </a:lnTo>
                    <a:cubicBezTo>
                      <a:pt x="390525" y="318207"/>
                      <a:pt x="369913" y="338819"/>
                      <a:pt x="344487" y="338819"/>
                    </a:cubicBezTo>
                    <a:lnTo>
                      <a:pt x="46038" y="338819"/>
                    </a:lnTo>
                    <a:cubicBezTo>
                      <a:pt x="20612" y="338819"/>
                      <a:pt x="0" y="318207"/>
                      <a:pt x="0" y="292781"/>
                    </a:cubicBezTo>
                    <a:lnTo>
                      <a:pt x="0" y="108632"/>
                    </a:lnTo>
                    <a:cubicBezTo>
                      <a:pt x="0" y="83206"/>
                      <a:pt x="20612" y="62594"/>
                      <a:pt x="46038" y="62594"/>
                    </a:cubicBezTo>
                    <a:lnTo>
                      <a:pt x="51386" y="62594"/>
                    </a:lnTo>
                    <a:lnTo>
                      <a:pt x="74527" y="57922"/>
                    </a:lnTo>
                    <a:cubicBezTo>
                      <a:pt x="97089" y="48379"/>
                      <a:pt x="112920" y="26039"/>
                      <a:pt x="112920" y="0"/>
                    </a:cubicBezTo>
                    <a:close/>
                  </a:path>
                </a:pathLst>
              </a:custGeom>
              <a:noFill/>
              <a:ln w="19050" cap="flat" cmpd="sng">
                <a:solidFill>
                  <a:schemeClr val="accent6"/>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02" name="椭圆 25"/>
              <p:cNvSpPr>
                <a:spLocks noChangeArrowheads="1"/>
              </p:cNvSpPr>
              <p:nvPr/>
            </p:nvSpPr>
            <p:spPr bwMode="auto">
              <a:xfrm>
                <a:off x="3001169" y="4089587"/>
                <a:ext cx="182563" cy="182563"/>
              </a:xfrm>
              <a:prstGeom prst="ellipse">
                <a:avLst/>
              </a:prstGeom>
              <a:solidFill>
                <a:srgbClr val="FFFFFF"/>
              </a:solidFill>
              <a:ln w="19050">
                <a:solidFill>
                  <a:schemeClr val="accent6"/>
                </a:solidFill>
                <a:round/>
              </a:ln>
            </p:spPr>
            <p:txBody>
              <a:bodyPr anchor="ctr"/>
              <a:lstStyle/>
              <a:p>
                <a:pPr algn="ctr" eaLnBrk="1" hangingPunct="1">
                  <a:buFontTx/>
                  <a:buNone/>
                </a:pPr>
                <a:endParaRPr lang="zh-CN" altLang="en-US" sz="2400">
                  <a:solidFill>
                    <a:srgbClr val="FFFFFF"/>
                  </a:solidFill>
                  <a:ea typeface="微软雅黑" pitchFamily="34" charset="-122"/>
                </a:endParaRPr>
              </a:p>
            </p:txBody>
          </p:sp>
          <p:sp>
            <p:nvSpPr>
              <p:cNvPr id="203" name="弧形 26"/>
              <p:cNvSpPr/>
              <p:nvPr/>
            </p:nvSpPr>
            <p:spPr bwMode="auto">
              <a:xfrm>
                <a:off x="3028157" y="4118162"/>
                <a:ext cx="128587" cy="128588"/>
              </a:xfrm>
              <a:custGeom>
                <a:avLst/>
                <a:gdLst>
                  <a:gd name="T0" fmla="*/ 152 w 128587"/>
                  <a:gd name="T1" fmla="*/ 59882 h 128588"/>
                  <a:gd name="T2" fmla="*/ 48147 w 128587"/>
                  <a:gd name="T3" fmla="*/ 2061 h 128588"/>
                  <a:gd name="T4" fmla="*/ 64294 w 128587"/>
                  <a:gd name="T5" fmla="*/ 64294 h 128588"/>
                  <a:gd name="T6" fmla="*/ 152 w 128587"/>
                  <a:gd name="T7" fmla="*/ 59882 h 128588"/>
                  <a:gd name="T8" fmla="*/ 152 w 128587"/>
                  <a:gd name="T9" fmla="*/ 59882 h 128588"/>
                  <a:gd name="T10" fmla="*/ 48147 w 128587"/>
                  <a:gd name="T11" fmla="*/ 2061 h 1285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8587" h="128588" stroke="0">
                    <a:moveTo>
                      <a:pt x="152" y="59882"/>
                    </a:moveTo>
                    <a:cubicBezTo>
                      <a:pt x="2050" y="32292"/>
                      <a:pt x="21378" y="9006"/>
                      <a:pt x="48147" y="2061"/>
                    </a:cubicBezTo>
                    <a:lnTo>
                      <a:pt x="64294" y="64294"/>
                    </a:lnTo>
                    <a:lnTo>
                      <a:pt x="152" y="59882"/>
                    </a:lnTo>
                    <a:close/>
                  </a:path>
                  <a:path w="128587" h="128588" fill="none">
                    <a:moveTo>
                      <a:pt x="152" y="59882"/>
                    </a:moveTo>
                    <a:cubicBezTo>
                      <a:pt x="2050" y="32292"/>
                      <a:pt x="21378" y="9006"/>
                      <a:pt x="48147" y="2061"/>
                    </a:cubicBezTo>
                  </a:path>
                </a:pathLst>
              </a:custGeom>
              <a:noFill/>
              <a:ln w="12700" cap="flat" cmpd="sng">
                <a:solidFill>
                  <a:schemeClr val="accent6"/>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98" name="组合 197"/>
            <p:cNvGrpSpPr/>
            <p:nvPr/>
          </p:nvGrpSpPr>
          <p:grpSpPr>
            <a:xfrm>
              <a:off x="5436882" y="1460150"/>
              <a:ext cx="1476538" cy="607688"/>
              <a:chOff x="2712620" y="3664015"/>
              <a:chExt cx="1476538" cy="607688"/>
            </a:xfrm>
          </p:grpSpPr>
          <p:sp>
            <p:nvSpPr>
              <p:cNvPr id="199"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00"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204" name="组合 203"/>
          <p:cNvGrpSpPr/>
          <p:nvPr/>
        </p:nvGrpSpPr>
        <p:grpSpPr>
          <a:xfrm>
            <a:off x="1916599" y="4250931"/>
            <a:ext cx="2360512" cy="810251"/>
            <a:chOff x="3241995" y="1460150"/>
            <a:chExt cx="1770384" cy="607688"/>
          </a:xfrm>
        </p:grpSpPr>
        <p:grpSp>
          <p:nvGrpSpPr>
            <p:cNvPr id="205" name="组合 80"/>
            <p:cNvGrpSpPr/>
            <p:nvPr/>
          </p:nvGrpSpPr>
          <p:grpSpPr bwMode="auto">
            <a:xfrm>
              <a:off x="3241995" y="1608523"/>
              <a:ext cx="310943" cy="310943"/>
              <a:chOff x="-27795" y="0"/>
              <a:chExt cx="394448" cy="394448"/>
            </a:xfrm>
          </p:grpSpPr>
          <p:sp>
            <p:nvSpPr>
              <p:cNvPr id="209" name="椭圆 69"/>
              <p:cNvSpPr>
                <a:spLocks noChangeArrowheads="1"/>
              </p:cNvSpPr>
              <p:nvPr/>
            </p:nvSpPr>
            <p:spPr bwMode="auto">
              <a:xfrm>
                <a:off x="-27795" y="0"/>
                <a:ext cx="394448" cy="394448"/>
              </a:xfrm>
              <a:prstGeom prst="ellipse">
                <a:avLst/>
              </a:prstGeom>
              <a:noFill/>
              <a:ln w="19050">
                <a:solidFill>
                  <a:schemeClr val="accent3"/>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buFontTx/>
                  <a:buNone/>
                </a:pPr>
                <a:endParaRPr lang="zh-CN" altLang="en-US" sz="2400">
                  <a:solidFill>
                    <a:srgbClr val="FFFFFF"/>
                  </a:solidFill>
                  <a:ea typeface="微软雅黑" pitchFamily="34" charset="-122"/>
                </a:endParaRPr>
              </a:p>
            </p:txBody>
          </p:sp>
          <p:cxnSp>
            <p:nvCxnSpPr>
              <p:cNvPr id="210" name="直接连接符 73"/>
              <p:cNvCxnSpPr>
                <a:cxnSpLocks noChangeShapeType="1"/>
              </p:cNvCxnSpPr>
              <p:nvPr/>
            </p:nvCxnSpPr>
            <p:spPr bwMode="auto">
              <a:xfrm>
                <a:off x="153522" y="233290"/>
                <a:ext cx="98612" cy="0"/>
              </a:xfrm>
              <a:prstGeom prst="line">
                <a:avLst/>
              </a:prstGeom>
              <a:noFill/>
              <a:ln w="19050">
                <a:solidFill>
                  <a:schemeClr val="accent3"/>
                </a:solidFill>
                <a:round/>
              </a:ln>
              <a:extLst>
                <a:ext uri="{909E8E84-426E-40DD-AFC4-6F175D3DCCD1}">
                  <a14:hiddenFill xmlns:a14="http://schemas.microsoft.com/office/drawing/2010/main">
                    <a:noFill/>
                  </a14:hiddenFill>
                </a:ext>
              </a:extLst>
            </p:spPr>
          </p:cxnSp>
          <p:cxnSp>
            <p:nvCxnSpPr>
              <p:cNvPr id="211" name="直接连接符 71"/>
              <p:cNvCxnSpPr>
                <a:cxnSpLocks noChangeShapeType="1"/>
              </p:cNvCxnSpPr>
              <p:nvPr/>
            </p:nvCxnSpPr>
            <p:spPr bwMode="auto">
              <a:xfrm>
                <a:off x="161476" y="102867"/>
                <a:ext cx="0" cy="139965"/>
              </a:xfrm>
              <a:prstGeom prst="line">
                <a:avLst/>
              </a:prstGeom>
              <a:noFill/>
              <a:ln w="19050">
                <a:solidFill>
                  <a:schemeClr val="accent3"/>
                </a:solidFill>
                <a:round/>
              </a:ln>
              <a:extLst>
                <a:ext uri="{909E8E84-426E-40DD-AFC4-6F175D3DCCD1}">
                  <a14:hiddenFill xmlns:a14="http://schemas.microsoft.com/office/drawing/2010/main">
                    <a:noFill/>
                  </a14:hiddenFill>
                </a:ext>
              </a:extLst>
            </p:spPr>
          </p:cxnSp>
        </p:grpSp>
        <p:grpSp>
          <p:nvGrpSpPr>
            <p:cNvPr id="206" name="组合 205"/>
            <p:cNvGrpSpPr/>
            <p:nvPr/>
          </p:nvGrpSpPr>
          <p:grpSpPr>
            <a:xfrm>
              <a:off x="3535841" y="1460150"/>
              <a:ext cx="1476538" cy="607688"/>
              <a:chOff x="2712620" y="3664015"/>
              <a:chExt cx="1476538" cy="607688"/>
            </a:xfrm>
          </p:grpSpPr>
          <p:sp>
            <p:nvSpPr>
              <p:cNvPr id="207"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08"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212" name="组合 211"/>
          <p:cNvGrpSpPr/>
          <p:nvPr/>
        </p:nvGrpSpPr>
        <p:grpSpPr>
          <a:xfrm>
            <a:off x="1972322" y="2387213"/>
            <a:ext cx="2304789" cy="810251"/>
            <a:chOff x="1711561" y="1791948"/>
            <a:chExt cx="1728592" cy="607688"/>
          </a:xfrm>
        </p:grpSpPr>
        <p:sp>
          <p:nvSpPr>
            <p:cNvPr id="213" name="Freeform 323"/>
            <p:cNvSpPr/>
            <p:nvPr/>
          </p:nvSpPr>
          <p:spPr bwMode="auto">
            <a:xfrm>
              <a:off x="1711561" y="1901892"/>
              <a:ext cx="294084" cy="349372"/>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a:defRPr/>
              </a:pPr>
              <a:endParaRPr lang="en-AU" sz="2400"/>
            </a:p>
          </p:txBody>
        </p:sp>
        <p:grpSp>
          <p:nvGrpSpPr>
            <p:cNvPr id="214" name="组合 213"/>
            <p:cNvGrpSpPr/>
            <p:nvPr/>
          </p:nvGrpSpPr>
          <p:grpSpPr>
            <a:xfrm>
              <a:off x="1963615" y="1791948"/>
              <a:ext cx="1476538" cy="607688"/>
              <a:chOff x="2712620" y="3664015"/>
              <a:chExt cx="1476538" cy="607688"/>
            </a:xfrm>
          </p:grpSpPr>
          <p:sp>
            <p:nvSpPr>
              <p:cNvPr id="215"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16"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grpSp>
        <p:nvGrpSpPr>
          <p:cNvPr id="217" name="组合 216"/>
          <p:cNvGrpSpPr/>
          <p:nvPr/>
        </p:nvGrpSpPr>
        <p:grpSpPr>
          <a:xfrm>
            <a:off x="1916599" y="3319072"/>
            <a:ext cx="2360512" cy="810251"/>
            <a:chOff x="1707154" y="2454069"/>
            <a:chExt cx="1770384" cy="607688"/>
          </a:xfrm>
        </p:grpSpPr>
        <p:grpSp>
          <p:nvGrpSpPr>
            <p:cNvPr id="218" name="Group 39"/>
            <p:cNvGrpSpPr/>
            <p:nvPr/>
          </p:nvGrpSpPr>
          <p:grpSpPr bwMode="auto">
            <a:xfrm>
              <a:off x="1707154" y="2599953"/>
              <a:ext cx="302899" cy="300835"/>
              <a:chOff x="2936875" y="2108200"/>
              <a:chExt cx="430213" cy="427038"/>
            </a:xfrm>
            <a:solidFill>
              <a:srgbClr val="555555"/>
            </a:solidFill>
          </p:grpSpPr>
          <p:sp>
            <p:nvSpPr>
              <p:cNvPr id="222"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sp>
            <p:nvSpPr>
              <p:cNvPr id="223"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AU" sz="2400"/>
              </a:p>
            </p:txBody>
          </p:sp>
        </p:grpSp>
        <p:grpSp>
          <p:nvGrpSpPr>
            <p:cNvPr id="219" name="组合 218"/>
            <p:cNvGrpSpPr/>
            <p:nvPr/>
          </p:nvGrpSpPr>
          <p:grpSpPr>
            <a:xfrm>
              <a:off x="2001000" y="2454069"/>
              <a:ext cx="1476538" cy="607688"/>
              <a:chOff x="2712620" y="3664015"/>
              <a:chExt cx="1476538" cy="607688"/>
            </a:xfrm>
          </p:grpSpPr>
          <p:sp>
            <p:nvSpPr>
              <p:cNvPr id="220"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21"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300" fill="hold"/>
                                        <p:tgtEl>
                                          <p:spTgt spid="86"/>
                                        </p:tgtEl>
                                        <p:attrNameLst>
                                          <p:attrName>ppt_x</p:attrName>
                                        </p:attrNameLst>
                                      </p:cBhvr>
                                      <p:tavLst>
                                        <p:tav tm="0">
                                          <p:val>
                                            <p:strVal val="#ppt_x"/>
                                          </p:val>
                                        </p:tav>
                                        <p:tav tm="100000">
                                          <p:val>
                                            <p:strVal val="#ppt_x"/>
                                          </p:val>
                                        </p:tav>
                                      </p:tavLst>
                                    </p:anim>
                                    <p:anim calcmode="lin" valueType="num">
                                      <p:cBhvr additive="base">
                                        <p:cTn id="8" dur="3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additive="base">
                                        <p:cTn id="12" dur="300" fill="hold"/>
                                        <p:tgtEl>
                                          <p:spTgt spid="90"/>
                                        </p:tgtEl>
                                        <p:attrNameLst>
                                          <p:attrName>ppt_x</p:attrName>
                                        </p:attrNameLst>
                                      </p:cBhvr>
                                      <p:tavLst>
                                        <p:tav tm="0">
                                          <p:val>
                                            <p:strVal val="#ppt_x"/>
                                          </p:val>
                                        </p:tav>
                                        <p:tav tm="100000">
                                          <p:val>
                                            <p:strVal val="#ppt_x"/>
                                          </p:val>
                                        </p:tav>
                                      </p:tavLst>
                                    </p:anim>
                                    <p:anim calcmode="lin" valueType="num">
                                      <p:cBhvr additive="base">
                                        <p:cTn id="13" dur="300" fill="hold"/>
                                        <p:tgtEl>
                                          <p:spTgt spid="9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76"/>
                                        </p:tgtEl>
                                        <p:attrNameLst>
                                          <p:attrName>style.visibility</p:attrName>
                                        </p:attrNameLst>
                                      </p:cBhvr>
                                      <p:to>
                                        <p:strVal val="visible"/>
                                      </p:to>
                                    </p:set>
                                    <p:anim calcmode="lin" valueType="num">
                                      <p:cBhvr additive="base">
                                        <p:cTn id="17" dur="300" fill="hold"/>
                                        <p:tgtEl>
                                          <p:spTgt spid="176"/>
                                        </p:tgtEl>
                                        <p:attrNameLst>
                                          <p:attrName>ppt_x</p:attrName>
                                        </p:attrNameLst>
                                      </p:cBhvr>
                                      <p:tavLst>
                                        <p:tav tm="0">
                                          <p:val>
                                            <p:strVal val="#ppt_x"/>
                                          </p:val>
                                        </p:tav>
                                        <p:tav tm="100000">
                                          <p:val>
                                            <p:strVal val="#ppt_x"/>
                                          </p:val>
                                        </p:tav>
                                      </p:tavLst>
                                    </p:anim>
                                    <p:anim calcmode="lin" valueType="num">
                                      <p:cBhvr additive="base">
                                        <p:cTn id="18" dur="300" fill="hold"/>
                                        <p:tgtEl>
                                          <p:spTgt spid="17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80"/>
                                        </p:tgtEl>
                                        <p:attrNameLst>
                                          <p:attrName>style.visibility</p:attrName>
                                        </p:attrNameLst>
                                      </p:cBhvr>
                                      <p:to>
                                        <p:strVal val="visible"/>
                                      </p:to>
                                    </p:set>
                                    <p:anim calcmode="lin" valueType="num">
                                      <p:cBhvr additive="base">
                                        <p:cTn id="22" dur="500" fill="hold"/>
                                        <p:tgtEl>
                                          <p:spTgt spid="180"/>
                                        </p:tgtEl>
                                        <p:attrNameLst>
                                          <p:attrName>ppt_x</p:attrName>
                                        </p:attrNameLst>
                                      </p:cBhvr>
                                      <p:tavLst>
                                        <p:tav tm="0">
                                          <p:val>
                                            <p:strVal val="0-#ppt_w/2"/>
                                          </p:val>
                                        </p:tav>
                                        <p:tav tm="100000">
                                          <p:val>
                                            <p:strVal val="#ppt_x"/>
                                          </p:val>
                                        </p:tav>
                                      </p:tavLst>
                                    </p:anim>
                                    <p:anim calcmode="lin" valueType="num">
                                      <p:cBhvr additive="base">
                                        <p:cTn id="23" dur="500" fill="hold"/>
                                        <p:tgtEl>
                                          <p:spTgt spid="18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88"/>
                                        </p:tgtEl>
                                        <p:attrNameLst>
                                          <p:attrName>style.visibility</p:attrName>
                                        </p:attrNameLst>
                                      </p:cBhvr>
                                      <p:to>
                                        <p:strVal val="visible"/>
                                      </p:to>
                                    </p:set>
                                    <p:anim calcmode="lin" valueType="num">
                                      <p:cBhvr additive="base">
                                        <p:cTn id="26" dur="500" fill="hold"/>
                                        <p:tgtEl>
                                          <p:spTgt spid="188"/>
                                        </p:tgtEl>
                                        <p:attrNameLst>
                                          <p:attrName>ppt_x</p:attrName>
                                        </p:attrNameLst>
                                      </p:cBhvr>
                                      <p:tavLst>
                                        <p:tav tm="0">
                                          <p:val>
                                            <p:strVal val="0-#ppt_w/2"/>
                                          </p:val>
                                        </p:tav>
                                        <p:tav tm="100000">
                                          <p:val>
                                            <p:strVal val="#ppt_x"/>
                                          </p:val>
                                        </p:tav>
                                      </p:tavLst>
                                    </p:anim>
                                    <p:anim calcmode="lin" valueType="num">
                                      <p:cBhvr additive="base">
                                        <p:cTn id="27" dur="500" fill="hold"/>
                                        <p:tgtEl>
                                          <p:spTgt spid="18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96"/>
                                        </p:tgtEl>
                                        <p:attrNameLst>
                                          <p:attrName>style.visibility</p:attrName>
                                        </p:attrNameLst>
                                      </p:cBhvr>
                                      <p:to>
                                        <p:strVal val="visible"/>
                                      </p:to>
                                    </p:set>
                                    <p:anim calcmode="lin" valueType="num">
                                      <p:cBhvr additive="base">
                                        <p:cTn id="30" dur="500" fill="hold"/>
                                        <p:tgtEl>
                                          <p:spTgt spid="196"/>
                                        </p:tgtEl>
                                        <p:attrNameLst>
                                          <p:attrName>ppt_x</p:attrName>
                                        </p:attrNameLst>
                                      </p:cBhvr>
                                      <p:tavLst>
                                        <p:tav tm="0">
                                          <p:val>
                                            <p:strVal val="0-#ppt_w/2"/>
                                          </p:val>
                                        </p:tav>
                                        <p:tav tm="100000">
                                          <p:val>
                                            <p:strVal val="#ppt_x"/>
                                          </p:val>
                                        </p:tav>
                                      </p:tavLst>
                                    </p:anim>
                                    <p:anim calcmode="lin" valueType="num">
                                      <p:cBhvr additive="base">
                                        <p:cTn id="31" dur="500" fill="hold"/>
                                        <p:tgtEl>
                                          <p:spTgt spid="19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04"/>
                                        </p:tgtEl>
                                        <p:attrNameLst>
                                          <p:attrName>style.visibility</p:attrName>
                                        </p:attrNameLst>
                                      </p:cBhvr>
                                      <p:to>
                                        <p:strVal val="visible"/>
                                      </p:to>
                                    </p:set>
                                    <p:anim calcmode="lin" valueType="num">
                                      <p:cBhvr additive="base">
                                        <p:cTn id="34" dur="500" fill="hold"/>
                                        <p:tgtEl>
                                          <p:spTgt spid="204"/>
                                        </p:tgtEl>
                                        <p:attrNameLst>
                                          <p:attrName>ppt_x</p:attrName>
                                        </p:attrNameLst>
                                      </p:cBhvr>
                                      <p:tavLst>
                                        <p:tav tm="0">
                                          <p:val>
                                            <p:strVal val="1+#ppt_w/2"/>
                                          </p:val>
                                        </p:tav>
                                        <p:tav tm="100000">
                                          <p:val>
                                            <p:strVal val="#ppt_x"/>
                                          </p:val>
                                        </p:tav>
                                      </p:tavLst>
                                    </p:anim>
                                    <p:anim calcmode="lin" valueType="num">
                                      <p:cBhvr additive="base">
                                        <p:cTn id="35" dur="500" fill="hold"/>
                                        <p:tgtEl>
                                          <p:spTgt spid="20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12"/>
                                        </p:tgtEl>
                                        <p:attrNameLst>
                                          <p:attrName>style.visibility</p:attrName>
                                        </p:attrNameLst>
                                      </p:cBhvr>
                                      <p:to>
                                        <p:strVal val="visible"/>
                                      </p:to>
                                    </p:set>
                                    <p:anim calcmode="lin" valueType="num">
                                      <p:cBhvr additive="base">
                                        <p:cTn id="38" dur="500" fill="hold"/>
                                        <p:tgtEl>
                                          <p:spTgt spid="212"/>
                                        </p:tgtEl>
                                        <p:attrNameLst>
                                          <p:attrName>ppt_x</p:attrName>
                                        </p:attrNameLst>
                                      </p:cBhvr>
                                      <p:tavLst>
                                        <p:tav tm="0">
                                          <p:val>
                                            <p:strVal val="1+#ppt_w/2"/>
                                          </p:val>
                                        </p:tav>
                                        <p:tav tm="100000">
                                          <p:val>
                                            <p:strVal val="#ppt_x"/>
                                          </p:val>
                                        </p:tav>
                                      </p:tavLst>
                                    </p:anim>
                                    <p:anim calcmode="lin" valueType="num">
                                      <p:cBhvr additive="base">
                                        <p:cTn id="39" dur="500" fill="hold"/>
                                        <p:tgtEl>
                                          <p:spTgt spid="21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217"/>
                                        </p:tgtEl>
                                        <p:attrNameLst>
                                          <p:attrName>style.visibility</p:attrName>
                                        </p:attrNameLst>
                                      </p:cBhvr>
                                      <p:to>
                                        <p:strVal val="visible"/>
                                      </p:to>
                                    </p:set>
                                    <p:anim calcmode="lin" valueType="num">
                                      <p:cBhvr additive="base">
                                        <p:cTn id="42" dur="500" fill="hold"/>
                                        <p:tgtEl>
                                          <p:spTgt spid="217"/>
                                        </p:tgtEl>
                                        <p:attrNameLst>
                                          <p:attrName>ppt_x</p:attrName>
                                        </p:attrNameLst>
                                      </p:cBhvr>
                                      <p:tavLst>
                                        <p:tav tm="0">
                                          <p:val>
                                            <p:strVal val="1+#ppt_w/2"/>
                                          </p:val>
                                        </p:tav>
                                        <p:tav tm="100000">
                                          <p:val>
                                            <p:strVal val="#ppt_x"/>
                                          </p:val>
                                        </p:tav>
                                      </p:tavLst>
                                    </p:anim>
                                    <p:anim calcmode="lin" valueType="num">
                                      <p:cBhvr additive="base">
                                        <p:cTn id="43" dur="500" fill="hold"/>
                                        <p:tgtEl>
                                          <p:spTgt spid="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肆</a:t>
            </a:r>
            <a:endParaRPr lang="zh-CN" altLang="en-US">
              <a:latin typeface="华文行楷" charset="0"/>
              <a:ea typeface="华文行楷" charset="0"/>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
        <p:nvSpPr>
          <p:cNvPr id="60" name="饼形3"/>
          <p:cNvSpPr/>
          <p:nvPr/>
        </p:nvSpPr>
        <p:spPr>
          <a:xfrm>
            <a:off x="4653536" y="2216441"/>
            <a:ext cx="3074645" cy="3074643"/>
          </a:xfrm>
          <a:prstGeom prst="pie">
            <a:avLst>
              <a:gd name="adj1" fmla="val 18682511"/>
              <a:gd name="adj2" fmla="val 3577732"/>
            </a:avLst>
          </a:prstGeom>
          <a:solidFill>
            <a:schemeClr val="accent3"/>
          </a:solidFill>
          <a:ln w="12700">
            <a:noFill/>
            <a:round/>
          </a:ln>
          <a:effectLst/>
        </p:spPr>
        <p:txBody>
          <a:bodyPr rtlCol="0" anchor="ctr"/>
          <a:lstStyle/>
          <a:p>
            <a:pPr algn="ctr" defTabSz="1218565">
              <a:defRPr/>
            </a:pPr>
            <a:endParaRPr lang="zh-CN" altLang="en-US" sz="2400" kern="0">
              <a:solidFill>
                <a:schemeClr val="bg1"/>
              </a:solidFill>
            </a:endParaRPr>
          </a:p>
        </p:txBody>
      </p:sp>
      <p:sp>
        <p:nvSpPr>
          <p:cNvPr id="61" name="饼形1"/>
          <p:cNvSpPr/>
          <p:nvPr/>
        </p:nvSpPr>
        <p:spPr>
          <a:xfrm>
            <a:off x="4276907" y="2216441"/>
            <a:ext cx="3074645" cy="3074643"/>
          </a:xfrm>
          <a:prstGeom prst="pie">
            <a:avLst>
              <a:gd name="adj1" fmla="val 3567462"/>
              <a:gd name="adj2" fmla="val 13660873"/>
            </a:avLst>
          </a:prstGeom>
          <a:solidFill>
            <a:schemeClr val="accent1"/>
          </a:solidFill>
          <a:ln w="57150">
            <a:noFill/>
            <a:prstDash val="solid"/>
            <a:round/>
          </a:ln>
          <a:effectLst/>
        </p:spPr>
        <p:txBody>
          <a:bodyPr rtlCol="0" anchor="ctr"/>
          <a:lstStyle/>
          <a:p>
            <a:pPr algn="ctr" defTabSz="1218565">
              <a:defRPr/>
            </a:pPr>
            <a:endParaRPr lang="zh-CN" altLang="en-US" sz="2400" kern="0">
              <a:solidFill>
                <a:schemeClr val="bg1"/>
              </a:solidFill>
            </a:endParaRPr>
          </a:p>
        </p:txBody>
      </p:sp>
      <p:sp>
        <p:nvSpPr>
          <p:cNvPr id="62" name="饼形2"/>
          <p:cNvSpPr/>
          <p:nvPr/>
        </p:nvSpPr>
        <p:spPr>
          <a:xfrm>
            <a:off x="4326992" y="2186623"/>
            <a:ext cx="3074645" cy="3074643"/>
          </a:xfrm>
          <a:prstGeom prst="pie">
            <a:avLst>
              <a:gd name="adj1" fmla="val 13656606"/>
              <a:gd name="adj2" fmla="val 18643360"/>
            </a:avLst>
          </a:prstGeom>
          <a:solidFill>
            <a:schemeClr val="accent5"/>
          </a:solidFill>
          <a:ln w="12700" cap="rnd" cmpd="sng">
            <a:noFill/>
            <a:prstDash val="solid"/>
            <a:round/>
            <a:headEnd type="none" w="med" len="med"/>
            <a:tailEnd type="none" w="med" len="med"/>
          </a:ln>
          <a:effectLst/>
        </p:spPr>
        <p:txBody>
          <a:bodyPr/>
          <a:lstStyle/>
          <a:p>
            <a:endParaRPr lang="zh-CN" altLang="en-US" sz="2400" kern="0">
              <a:solidFill>
                <a:sysClr val="windowText" lastClr="000000">
                  <a:lumMod val="75000"/>
                  <a:lumOff val="25000"/>
                </a:sysClr>
              </a:solidFill>
            </a:endParaRPr>
          </a:p>
        </p:txBody>
      </p:sp>
      <p:sp>
        <p:nvSpPr>
          <p:cNvPr id="63" name="字"/>
          <p:cNvSpPr txBox="1"/>
          <p:nvPr/>
        </p:nvSpPr>
        <p:spPr>
          <a:xfrm>
            <a:off x="6504722" y="3594765"/>
            <a:ext cx="1015607" cy="502766"/>
          </a:xfrm>
          <a:prstGeom prst="rect">
            <a:avLst/>
          </a:prstGeom>
          <a:noFill/>
          <a:effectLst/>
        </p:spPr>
        <p:txBody>
          <a:bodyPr wrap="square" rtlCol="0">
            <a:spAutoFit/>
          </a:bodyPr>
          <a:lstStyle/>
          <a:p>
            <a:pPr algn="ctr" defTabSz="1218565">
              <a:defRPr/>
            </a:pPr>
            <a:r>
              <a:rPr lang="en-US" altLang="zh-CN" sz="2665" kern="0" dirty="0">
                <a:solidFill>
                  <a:srgbClr val="FFFFFF"/>
                </a:solidFill>
                <a:latin typeface="Impact" pitchFamily="34" charset="0"/>
              </a:rPr>
              <a:t>300%</a:t>
            </a:r>
            <a:endParaRPr lang="zh-CN" altLang="en-US" sz="2665" kern="0" dirty="0">
              <a:solidFill>
                <a:srgbClr val="FFFFFF"/>
              </a:solidFill>
              <a:latin typeface="Impact" pitchFamily="34" charset="0"/>
            </a:endParaRPr>
          </a:p>
        </p:txBody>
      </p:sp>
      <p:grpSp>
        <p:nvGrpSpPr>
          <p:cNvPr id="64" name="组合 63"/>
          <p:cNvGrpSpPr/>
          <p:nvPr/>
        </p:nvGrpSpPr>
        <p:grpSpPr>
          <a:xfrm>
            <a:off x="8239513" y="2948947"/>
            <a:ext cx="2392728" cy="712276"/>
            <a:chOff x="6179635" y="2211710"/>
            <a:chExt cx="1794546" cy="534207"/>
          </a:xfrm>
        </p:grpSpPr>
        <p:grpSp>
          <p:nvGrpSpPr>
            <p:cNvPr id="65" name="Group 116"/>
            <p:cNvGrpSpPr/>
            <p:nvPr/>
          </p:nvGrpSpPr>
          <p:grpSpPr bwMode="auto">
            <a:xfrm>
              <a:off x="6179635" y="2323677"/>
              <a:ext cx="309988" cy="310272"/>
              <a:chOff x="6665323" y="3562825"/>
              <a:chExt cx="587140" cy="587140"/>
            </a:xfrm>
            <a:solidFill>
              <a:srgbClr val="7F8FA9"/>
            </a:solidFill>
          </p:grpSpPr>
          <p:sp>
            <p:nvSpPr>
              <p:cNvPr id="69" name="Freeform 19"/>
              <p:cNvSpPr>
                <a:spLocks noEditPoints="1"/>
              </p:cNvSpPr>
              <p:nvPr/>
            </p:nvSpPr>
            <p:spPr bwMode="auto">
              <a:xfrm>
                <a:off x="6808144" y="3735126"/>
                <a:ext cx="301499" cy="242538"/>
              </a:xfrm>
              <a:custGeom>
                <a:avLst/>
                <a:gdLst>
                  <a:gd name="T0" fmla="*/ 296223 w 400"/>
                  <a:gd name="T1" fmla="*/ 45947 h 322"/>
                  <a:gd name="T2" fmla="*/ 226124 w 400"/>
                  <a:gd name="T3" fmla="*/ 2260 h 322"/>
                  <a:gd name="T4" fmla="*/ 215572 w 400"/>
                  <a:gd name="T5" fmla="*/ 2260 h 322"/>
                  <a:gd name="T6" fmla="*/ 150750 w 400"/>
                  <a:gd name="T7" fmla="*/ 42934 h 322"/>
                  <a:gd name="T8" fmla="*/ 85173 w 400"/>
                  <a:gd name="T9" fmla="*/ 2260 h 322"/>
                  <a:gd name="T10" fmla="*/ 75375 w 400"/>
                  <a:gd name="T11" fmla="*/ 2260 h 322"/>
                  <a:gd name="T12" fmla="*/ 4522 w 400"/>
                  <a:gd name="T13" fmla="*/ 45947 h 322"/>
                  <a:gd name="T14" fmla="*/ 0 w 400"/>
                  <a:gd name="T15" fmla="*/ 54985 h 322"/>
                  <a:gd name="T16" fmla="*/ 0 w 400"/>
                  <a:gd name="T17" fmla="*/ 231240 h 322"/>
                  <a:gd name="T18" fmla="*/ 4522 w 400"/>
                  <a:gd name="T19" fmla="*/ 240278 h 322"/>
                  <a:gd name="T20" fmla="*/ 15075 w 400"/>
                  <a:gd name="T21" fmla="*/ 240278 h 322"/>
                  <a:gd name="T22" fmla="*/ 79897 w 400"/>
                  <a:gd name="T23" fmla="*/ 199604 h 322"/>
                  <a:gd name="T24" fmla="*/ 145473 w 400"/>
                  <a:gd name="T25" fmla="*/ 240278 h 322"/>
                  <a:gd name="T26" fmla="*/ 156026 w 400"/>
                  <a:gd name="T27" fmla="*/ 240278 h 322"/>
                  <a:gd name="T28" fmla="*/ 220848 w 400"/>
                  <a:gd name="T29" fmla="*/ 199604 h 322"/>
                  <a:gd name="T30" fmla="*/ 286424 w 400"/>
                  <a:gd name="T31" fmla="*/ 240278 h 322"/>
                  <a:gd name="T32" fmla="*/ 291700 w 400"/>
                  <a:gd name="T33" fmla="*/ 241785 h 322"/>
                  <a:gd name="T34" fmla="*/ 296223 w 400"/>
                  <a:gd name="T35" fmla="*/ 240278 h 322"/>
                  <a:gd name="T36" fmla="*/ 301499 w 400"/>
                  <a:gd name="T37" fmla="*/ 231240 h 322"/>
                  <a:gd name="T38" fmla="*/ 301499 w 400"/>
                  <a:gd name="T39" fmla="*/ 54985 h 322"/>
                  <a:gd name="T40" fmla="*/ 296223 w 400"/>
                  <a:gd name="T41" fmla="*/ 45947 h 322"/>
                  <a:gd name="T42" fmla="*/ 70099 w 400"/>
                  <a:gd name="T43" fmla="*/ 181527 h 322"/>
                  <a:gd name="T44" fmla="*/ 19597 w 400"/>
                  <a:gd name="T45" fmla="*/ 213162 h 322"/>
                  <a:gd name="T46" fmla="*/ 19597 w 400"/>
                  <a:gd name="T47" fmla="*/ 61011 h 322"/>
                  <a:gd name="T48" fmla="*/ 70099 w 400"/>
                  <a:gd name="T49" fmla="*/ 29376 h 322"/>
                  <a:gd name="T50" fmla="*/ 70099 w 400"/>
                  <a:gd name="T51" fmla="*/ 181527 h 322"/>
                  <a:gd name="T52" fmla="*/ 140951 w 400"/>
                  <a:gd name="T53" fmla="*/ 213162 h 322"/>
                  <a:gd name="T54" fmla="*/ 89696 w 400"/>
                  <a:gd name="T55" fmla="*/ 181527 h 322"/>
                  <a:gd name="T56" fmla="*/ 89696 w 400"/>
                  <a:gd name="T57" fmla="*/ 29376 h 322"/>
                  <a:gd name="T58" fmla="*/ 140951 w 400"/>
                  <a:gd name="T59" fmla="*/ 61011 h 322"/>
                  <a:gd name="T60" fmla="*/ 140951 w 400"/>
                  <a:gd name="T61" fmla="*/ 213162 h 322"/>
                  <a:gd name="T62" fmla="*/ 211049 w 400"/>
                  <a:gd name="T63" fmla="*/ 181527 h 322"/>
                  <a:gd name="T64" fmla="*/ 160548 w 400"/>
                  <a:gd name="T65" fmla="*/ 213162 h 322"/>
                  <a:gd name="T66" fmla="*/ 160548 w 400"/>
                  <a:gd name="T67" fmla="*/ 61011 h 322"/>
                  <a:gd name="T68" fmla="*/ 211049 w 400"/>
                  <a:gd name="T69" fmla="*/ 29376 h 322"/>
                  <a:gd name="T70" fmla="*/ 211049 w 400"/>
                  <a:gd name="T71" fmla="*/ 181527 h 322"/>
                  <a:gd name="T72" fmla="*/ 281902 w 400"/>
                  <a:gd name="T73" fmla="*/ 213162 h 322"/>
                  <a:gd name="T74" fmla="*/ 230647 w 400"/>
                  <a:gd name="T75" fmla="*/ 181527 h 322"/>
                  <a:gd name="T76" fmla="*/ 230647 w 400"/>
                  <a:gd name="T77" fmla="*/ 29376 h 322"/>
                  <a:gd name="T78" fmla="*/ 281902 w 400"/>
                  <a:gd name="T79" fmla="*/ 61011 h 322"/>
                  <a:gd name="T80" fmla="*/ 281902 w 400"/>
                  <a:gd name="T81" fmla="*/ 213162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70" name="Freeform 119"/>
              <p:cNvSpPr>
                <a:spLocks noEditPoints="1"/>
              </p:cNvSpPr>
              <p:nvPr/>
            </p:nvSpPr>
            <p:spPr bwMode="auto">
              <a:xfrm>
                <a:off x="6665323"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66" name="组合 65"/>
            <p:cNvGrpSpPr/>
            <p:nvPr/>
          </p:nvGrpSpPr>
          <p:grpSpPr>
            <a:xfrm>
              <a:off x="6497643" y="2211710"/>
              <a:ext cx="1476538" cy="534207"/>
              <a:chOff x="2712620" y="3664015"/>
              <a:chExt cx="1476538" cy="534207"/>
            </a:xfrm>
          </p:grpSpPr>
          <p:sp>
            <p:nvSpPr>
              <p:cNvPr id="67"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68" name="Text Placeholder 2"/>
              <p:cNvSpPr txBox="1"/>
              <p:nvPr/>
            </p:nvSpPr>
            <p:spPr bwMode="auto">
              <a:xfrm>
                <a:off x="2742928" y="3849785"/>
                <a:ext cx="1446230" cy="348437"/>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p:txBody>
          </p:sp>
        </p:grpSp>
      </p:grpSp>
      <p:grpSp>
        <p:nvGrpSpPr>
          <p:cNvPr id="71" name="组合 70"/>
          <p:cNvGrpSpPr/>
          <p:nvPr/>
        </p:nvGrpSpPr>
        <p:grpSpPr>
          <a:xfrm>
            <a:off x="8239513" y="3627347"/>
            <a:ext cx="2392728" cy="712276"/>
            <a:chOff x="6179635" y="2720510"/>
            <a:chExt cx="1794546" cy="534207"/>
          </a:xfrm>
        </p:grpSpPr>
        <p:grpSp>
          <p:nvGrpSpPr>
            <p:cNvPr id="72" name="Group 121"/>
            <p:cNvGrpSpPr/>
            <p:nvPr/>
          </p:nvGrpSpPr>
          <p:grpSpPr bwMode="auto">
            <a:xfrm>
              <a:off x="6179635" y="2832477"/>
              <a:ext cx="309988" cy="310273"/>
              <a:chOff x="7740352" y="3562825"/>
              <a:chExt cx="587140" cy="587140"/>
            </a:xfrm>
            <a:solidFill>
              <a:srgbClr val="7F8FA9"/>
            </a:solidFill>
          </p:grpSpPr>
          <p:sp>
            <p:nvSpPr>
              <p:cNvPr id="76" name="Freeform 23"/>
              <p:cNvSpPr>
                <a:spLocks noEditPoints="1"/>
              </p:cNvSpPr>
              <p:nvPr/>
            </p:nvSpPr>
            <p:spPr bwMode="auto">
              <a:xfrm>
                <a:off x="7740352" y="3562189"/>
                <a:ext cx="587746" cy="587209"/>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a:lstStyle/>
              <a:p>
                <a:pPr>
                  <a:defRPr/>
                </a:pPr>
                <a:endParaRPr lang="en-US" sz="1465" dirty="0">
                  <a:solidFill>
                    <a:schemeClr val="bg1"/>
                  </a:solidFill>
                </a:endParaRPr>
              </a:p>
            </p:txBody>
          </p:sp>
          <p:sp>
            <p:nvSpPr>
              <p:cNvPr id="77" name="Freeform 27"/>
              <p:cNvSpPr>
                <a:spLocks noEditPoints="1"/>
              </p:cNvSpPr>
              <p:nvPr/>
            </p:nvSpPr>
            <p:spPr bwMode="auto">
              <a:xfrm>
                <a:off x="7932198" y="3720754"/>
                <a:ext cx="204054" cy="270081"/>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accent4"/>
              </a:solidFill>
              <a:ln>
                <a:noFill/>
              </a:ln>
            </p:spPr>
            <p:txBody>
              <a:bodyPr/>
              <a:lstStyle/>
              <a:p>
                <a:pPr>
                  <a:defRPr/>
                </a:pPr>
                <a:endParaRPr lang="en-US" sz="1465" dirty="0">
                  <a:solidFill>
                    <a:schemeClr val="bg1"/>
                  </a:solidFill>
                </a:endParaRPr>
              </a:p>
            </p:txBody>
          </p:sp>
        </p:grpSp>
        <p:grpSp>
          <p:nvGrpSpPr>
            <p:cNvPr id="73" name="组合 72"/>
            <p:cNvGrpSpPr/>
            <p:nvPr/>
          </p:nvGrpSpPr>
          <p:grpSpPr>
            <a:xfrm>
              <a:off x="6497643" y="2720510"/>
              <a:ext cx="1476538" cy="534207"/>
              <a:chOff x="2712620" y="3664015"/>
              <a:chExt cx="1476538" cy="534207"/>
            </a:xfrm>
          </p:grpSpPr>
          <p:sp>
            <p:nvSpPr>
              <p:cNvPr id="74"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75" name="Text Placeholder 2"/>
              <p:cNvSpPr txBox="1"/>
              <p:nvPr/>
            </p:nvSpPr>
            <p:spPr bwMode="auto">
              <a:xfrm>
                <a:off x="2742928" y="3849785"/>
                <a:ext cx="1446230" cy="348437"/>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p:txBody>
          </p:sp>
        </p:grpSp>
      </p:grpSp>
      <p:grpSp>
        <p:nvGrpSpPr>
          <p:cNvPr id="78" name="组合 77"/>
          <p:cNvGrpSpPr/>
          <p:nvPr/>
        </p:nvGrpSpPr>
        <p:grpSpPr>
          <a:xfrm>
            <a:off x="8239513" y="4305749"/>
            <a:ext cx="2392728" cy="712276"/>
            <a:chOff x="6179635" y="3229311"/>
            <a:chExt cx="1794546" cy="534207"/>
          </a:xfrm>
        </p:grpSpPr>
        <p:grpSp>
          <p:nvGrpSpPr>
            <p:cNvPr id="79" name="Group 126"/>
            <p:cNvGrpSpPr/>
            <p:nvPr/>
          </p:nvGrpSpPr>
          <p:grpSpPr bwMode="auto">
            <a:xfrm>
              <a:off x="6179635" y="3341278"/>
              <a:ext cx="309988" cy="310272"/>
              <a:chOff x="5607375" y="3562825"/>
              <a:chExt cx="587140" cy="587140"/>
            </a:xfrm>
            <a:solidFill>
              <a:srgbClr val="7F8FA9"/>
            </a:solidFill>
          </p:grpSpPr>
          <p:sp>
            <p:nvSpPr>
              <p:cNvPr id="83" name="Freeform 15"/>
              <p:cNvSpPr>
                <a:spLocks noEditPoints="1"/>
              </p:cNvSpPr>
              <p:nvPr/>
            </p:nvSpPr>
            <p:spPr bwMode="auto">
              <a:xfrm>
                <a:off x="5746497" y="3702123"/>
                <a:ext cx="308897" cy="308544"/>
              </a:xfrm>
              <a:custGeom>
                <a:avLst/>
                <a:gdLst>
                  <a:gd name="T0" fmla="*/ 152367 w 371"/>
                  <a:gd name="T1" fmla="*/ 834 h 370"/>
                  <a:gd name="T2" fmla="*/ 1665 w 371"/>
                  <a:gd name="T3" fmla="*/ 155940 h 370"/>
                  <a:gd name="T4" fmla="*/ 156530 w 371"/>
                  <a:gd name="T5" fmla="*/ 307710 h 370"/>
                  <a:gd name="T6" fmla="*/ 308064 w 371"/>
                  <a:gd name="T7" fmla="*/ 151770 h 370"/>
                  <a:gd name="T8" fmla="*/ 152367 w 371"/>
                  <a:gd name="T9" fmla="*/ 834 h 370"/>
                  <a:gd name="T10" fmla="*/ 153200 w 371"/>
                  <a:gd name="T11" fmla="*/ 20848 h 370"/>
                  <a:gd name="T12" fmla="*/ 216478 w 371"/>
                  <a:gd name="T13" fmla="*/ 35858 h 370"/>
                  <a:gd name="T14" fmla="*/ 195663 w 371"/>
                  <a:gd name="T15" fmla="*/ 70048 h 370"/>
                  <a:gd name="T16" fmla="*/ 154865 w 371"/>
                  <a:gd name="T17" fmla="*/ 60875 h 370"/>
                  <a:gd name="T18" fmla="*/ 114067 w 371"/>
                  <a:gd name="T19" fmla="*/ 70048 h 370"/>
                  <a:gd name="T20" fmla="*/ 93252 w 371"/>
                  <a:gd name="T21" fmla="*/ 35858 h 370"/>
                  <a:gd name="T22" fmla="*/ 153200 w 371"/>
                  <a:gd name="T23" fmla="*/ 20848 h 370"/>
                  <a:gd name="T24" fmla="*/ 70772 w 371"/>
                  <a:gd name="T25" fmla="*/ 195133 h 370"/>
                  <a:gd name="T26" fmla="*/ 36635 w 371"/>
                  <a:gd name="T27" fmla="*/ 215981 h 370"/>
                  <a:gd name="T28" fmla="*/ 21648 w 371"/>
                  <a:gd name="T29" fmla="*/ 155940 h 370"/>
                  <a:gd name="T30" fmla="*/ 36635 w 371"/>
                  <a:gd name="T31" fmla="*/ 92563 h 370"/>
                  <a:gd name="T32" fmla="*/ 70772 w 371"/>
                  <a:gd name="T33" fmla="*/ 113411 h 370"/>
                  <a:gd name="T34" fmla="*/ 61613 w 371"/>
                  <a:gd name="T35" fmla="*/ 154272 h 370"/>
                  <a:gd name="T36" fmla="*/ 70772 w 371"/>
                  <a:gd name="T37" fmla="*/ 195133 h 370"/>
                  <a:gd name="T38" fmla="*/ 156530 w 371"/>
                  <a:gd name="T39" fmla="*/ 287696 h 370"/>
                  <a:gd name="T40" fmla="*/ 93252 w 371"/>
                  <a:gd name="T41" fmla="*/ 272686 h 370"/>
                  <a:gd name="T42" fmla="*/ 114067 w 371"/>
                  <a:gd name="T43" fmla="*/ 238496 h 370"/>
                  <a:gd name="T44" fmla="*/ 154865 w 371"/>
                  <a:gd name="T45" fmla="*/ 247669 h 370"/>
                  <a:gd name="T46" fmla="*/ 195663 w 371"/>
                  <a:gd name="T47" fmla="*/ 238496 h 370"/>
                  <a:gd name="T48" fmla="*/ 216478 w 371"/>
                  <a:gd name="T49" fmla="*/ 272686 h 370"/>
                  <a:gd name="T50" fmla="*/ 156530 w 371"/>
                  <a:gd name="T51" fmla="*/ 287696 h 370"/>
                  <a:gd name="T52" fmla="*/ 154865 w 371"/>
                  <a:gd name="T53" fmla="*/ 227655 h 370"/>
                  <a:gd name="T54" fmla="*/ 81595 w 371"/>
                  <a:gd name="T55" fmla="*/ 154272 h 370"/>
                  <a:gd name="T56" fmla="*/ 154865 w 371"/>
                  <a:gd name="T57" fmla="*/ 80889 h 370"/>
                  <a:gd name="T58" fmla="*/ 228134 w 371"/>
                  <a:gd name="T59" fmla="*/ 154272 h 370"/>
                  <a:gd name="T60" fmla="*/ 154865 w 371"/>
                  <a:gd name="T61" fmla="*/ 227655 h 370"/>
                  <a:gd name="T62" fmla="*/ 238125 w 371"/>
                  <a:gd name="T63" fmla="*/ 195133 h 370"/>
                  <a:gd name="T64" fmla="*/ 248117 w 371"/>
                  <a:gd name="T65" fmla="*/ 154272 h 370"/>
                  <a:gd name="T66" fmla="*/ 238125 w 371"/>
                  <a:gd name="T67" fmla="*/ 113411 h 370"/>
                  <a:gd name="T68" fmla="*/ 273095 w 371"/>
                  <a:gd name="T69" fmla="*/ 92563 h 370"/>
                  <a:gd name="T70" fmla="*/ 288082 w 371"/>
                  <a:gd name="T71" fmla="*/ 152604 h 370"/>
                  <a:gd name="T72" fmla="*/ 273095 w 371"/>
                  <a:gd name="T73" fmla="*/ 215981 h 370"/>
                  <a:gd name="T74" fmla="*/ 238125 w 371"/>
                  <a:gd name="T75" fmla="*/ 195133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84" name="Freeform 23"/>
              <p:cNvSpPr>
                <a:spLocks noEditPoints="1"/>
              </p:cNvSpPr>
              <p:nvPr/>
            </p:nvSpPr>
            <p:spPr bwMode="auto">
              <a:xfrm>
                <a:off x="5607375"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80" name="组合 79"/>
            <p:cNvGrpSpPr/>
            <p:nvPr/>
          </p:nvGrpSpPr>
          <p:grpSpPr>
            <a:xfrm>
              <a:off x="6497643" y="3229311"/>
              <a:ext cx="1476538" cy="534207"/>
              <a:chOff x="2712620" y="3664015"/>
              <a:chExt cx="1476538" cy="534207"/>
            </a:xfrm>
          </p:grpSpPr>
          <p:sp>
            <p:nvSpPr>
              <p:cNvPr id="81"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82" name="Text Placeholder 2"/>
              <p:cNvSpPr txBox="1"/>
              <p:nvPr/>
            </p:nvSpPr>
            <p:spPr bwMode="auto">
              <a:xfrm>
                <a:off x="2742928" y="3849785"/>
                <a:ext cx="1446230" cy="348437"/>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p:txBody>
          </p:sp>
        </p:grpSp>
      </p:grpSp>
      <p:grpSp>
        <p:nvGrpSpPr>
          <p:cNvPr id="85" name="组合 84"/>
          <p:cNvGrpSpPr/>
          <p:nvPr/>
        </p:nvGrpSpPr>
        <p:grpSpPr>
          <a:xfrm>
            <a:off x="1324080" y="2948947"/>
            <a:ext cx="2548401" cy="712276"/>
            <a:chOff x="993059" y="2211710"/>
            <a:chExt cx="1911301" cy="534207"/>
          </a:xfrm>
        </p:grpSpPr>
        <p:grpSp>
          <p:nvGrpSpPr>
            <p:cNvPr id="91" name="Group 131"/>
            <p:cNvGrpSpPr/>
            <p:nvPr/>
          </p:nvGrpSpPr>
          <p:grpSpPr bwMode="auto">
            <a:xfrm>
              <a:off x="2594382" y="2365279"/>
              <a:ext cx="309978" cy="310273"/>
              <a:chOff x="3707904" y="1338582"/>
              <a:chExt cx="587140" cy="587140"/>
            </a:xfrm>
            <a:solidFill>
              <a:srgbClr val="7F8FA9"/>
            </a:solidFill>
          </p:grpSpPr>
          <p:sp>
            <p:nvSpPr>
              <p:cNvPr id="95" name="Freeform 133"/>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solidFill>
              <a:ln>
                <a:noFill/>
              </a:ln>
            </p:spPr>
            <p:txBody>
              <a:bodyPr/>
              <a:lstStyle/>
              <a:p>
                <a:pPr>
                  <a:defRPr/>
                </a:pPr>
                <a:endParaRPr lang="en-US" sz="1465" dirty="0">
                  <a:solidFill>
                    <a:schemeClr val="bg1"/>
                  </a:solidFill>
                </a:endParaRPr>
              </a:p>
            </p:txBody>
          </p:sp>
          <p:sp>
            <p:nvSpPr>
              <p:cNvPr id="96"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a:lstStyle/>
              <a:p>
                <a:pPr>
                  <a:defRPr/>
                </a:pPr>
                <a:endParaRPr lang="en-US" sz="1465" dirty="0">
                  <a:solidFill>
                    <a:schemeClr val="bg1"/>
                  </a:solidFill>
                </a:endParaRPr>
              </a:p>
            </p:txBody>
          </p:sp>
        </p:grpSp>
        <p:grpSp>
          <p:nvGrpSpPr>
            <p:cNvPr id="92" name="组合 91"/>
            <p:cNvGrpSpPr/>
            <p:nvPr/>
          </p:nvGrpSpPr>
          <p:grpSpPr>
            <a:xfrm>
              <a:off x="993059" y="2211710"/>
              <a:ext cx="1446230" cy="534207"/>
              <a:chOff x="2742928" y="3664015"/>
              <a:chExt cx="1446230" cy="534207"/>
            </a:xfrm>
          </p:grpSpPr>
          <p:sp>
            <p:nvSpPr>
              <p:cNvPr id="93" name="Text Placeholder 2"/>
              <p:cNvSpPr txBox="1"/>
              <p:nvPr/>
            </p:nvSpPr>
            <p:spPr bwMode="auto">
              <a:xfrm>
                <a:off x="3010381"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4" name="Text Placeholder 2"/>
              <p:cNvSpPr txBox="1"/>
              <p:nvPr/>
            </p:nvSpPr>
            <p:spPr bwMode="auto">
              <a:xfrm>
                <a:off x="2742928" y="3849785"/>
                <a:ext cx="1446230" cy="348437"/>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r">
                  <a:buClr>
                    <a:schemeClr val="accent1"/>
                  </a:buClr>
                  <a:buSzPct val="80000"/>
                </a:pPr>
                <a:r>
                  <a:rPr lang="zh-CN" altLang="en-US" sz="1065" dirty="0">
                    <a:solidFill>
                      <a:srgbClr val="555555"/>
                    </a:solidFill>
                    <a:latin typeface="+mn-ea"/>
                    <a:ea typeface="+mn-ea"/>
                  </a:rPr>
                  <a:t>点击这里添加会议内容点击</a:t>
                </a:r>
                <a:endParaRPr lang="en-US" altLang="zh-CN" sz="1065" dirty="0">
                  <a:solidFill>
                    <a:srgbClr val="555555"/>
                  </a:solidFill>
                  <a:latin typeface="+mn-ea"/>
                  <a:ea typeface="+mn-ea"/>
                </a:endParaRPr>
              </a:p>
              <a:p>
                <a:pPr algn="r">
                  <a:buClr>
                    <a:schemeClr val="accent1"/>
                  </a:buClr>
                  <a:buSzPct val="80000"/>
                </a:pPr>
                <a:r>
                  <a:rPr lang="zh-CN" altLang="en-US" sz="1065" dirty="0">
                    <a:solidFill>
                      <a:srgbClr val="555555"/>
                    </a:solidFill>
                    <a:latin typeface="+mn-ea"/>
                    <a:ea typeface="+mn-ea"/>
                  </a:rPr>
                  <a:t>这里添加会议内容点击</a:t>
                </a:r>
                <a:endParaRPr lang="en-US" altLang="zh-CN" sz="1065" dirty="0">
                  <a:solidFill>
                    <a:srgbClr val="555555"/>
                  </a:solidFill>
                  <a:latin typeface="+mn-ea"/>
                  <a:ea typeface="+mn-ea"/>
                </a:endParaRPr>
              </a:p>
            </p:txBody>
          </p:sp>
        </p:grpSp>
      </p:grpSp>
      <p:grpSp>
        <p:nvGrpSpPr>
          <p:cNvPr id="97" name="组合 96"/>
          <p:cNvGrpSpPr/>
          <p:nvPr/>
        </p:nvGrpSpPr>
        <p:grpSpPr>
          <a:xfrm>
            <a:off x="1324080" y="3627347"/>
            <a:ext cx="2548401" cy="712276"/>
            <a:chOff x="993059" y="2720510"/>
            <a:chExt cx="1911301" cy="534207"/>
          </a:xfrm>
        </p:grpSpPr>
        <p:grpSp>
          <p:nvGrpSpPr>
            <p:cNvPr id="98" name="Group 137"/>
            <p:cNvGrpSpPr/>
            <p:nvPr/>
          </p:nvGrpSpPr>
          <p:grpSpPr bwMode="auto">
            <a:xfrm>
              <a:off x="2594382" y="2853438"/>
              <a:ext cx="309978" cy="310273"/>
              <a:chOff x="2133600" y="2959325"/>
              <a:chExt cx="401025" cy="401025"/>
            </a:xfrm>
            <a:solidFill>
              <a:srgbClr val="7F8FA9"/>
            </a:solidFill>
          </p:grpSpPr>
          <p:sp>
            <p:nvSpPr>
              <p:cNvPr id="102" name="Freeform 23"/>
              <p:cNvSpPr>
                <a:spLocks noEditPoints="1"/>
              </p:cNvSpPr>
              <p:nvPr/>
            </p:nvSpPr>
            <p:spPr bwMode="auto">
              <a:xfrm>
                <a:off x="2133600" y="2959325"/>
                <a:ext cx="401025" cy="401025"/>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a:lstStyle/>
              <a:p>
                <a:pPr>
                  <a:defRPr/>
                </a:pPr>
                <a:endParaRPr lang="en-US" sz="1465" dirty="0">
                  <a:solidFill>
                    <a:schemeClr val="bg1"/>
                  </a:solidFill>
                </a:endParaRPr>
              </a:p>
            </p:txBody>
          </p:sp>
          <p:sp>
            <p:nvSpPr>
              <p:cNvPr id="103" name="Freeform 21"/>
              <p:cNvSpPr>
                <a:spLocks noEditPoints="1"/>
              </p:cNvSpPr>
              <p:nvPr/>
            </p:nvSpPr>
            <p:spPr bwMode="auto">
              <a:xfrm>
                <a:off x="2261806" y="3069313"/>
                <a:ext cx="144612" cy="18105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dirty="0">
                  <a:solidFill>
                    <a:schemeClr val="bg1"/>
                  </a:solidFill>
                </a:endParaRPr>
              </a:p>
            </p:txBody>
          </p:sp>
        </p:grpSp>
        <p:grpSp>
          <p:nvGrpSpPr>
            <p:cNvPr id="99" name="组合 98"/>
            <p:cNvGrpSpPr/>
            <p:nvPr/>
          </p:nvGrpSpPr>
          <p:grpSpPr>
            <a:xfrm>
              <a:off x="993059" y="2720510"/>
              <a:ext cx="1446230" cy="534207"/>
              <a:chOff x="2742928" y="3664015"/>
              <a:chExt cx="1446230" cy="534207"/>
            </a:xfrm>
          </p:grpSpPr>
          <p:sp>
            <p:nvSpPr>
              <p:cNvPr id="100" name="Text Placeholder 2"/>
              <p:cNvSpPr txBox="1"/>
              <p:nvPr/>
            </p:nvSpPr>
            <p:spPr bwMode="auto">
              <a:xfrm>
                <a:off x="3019218"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1" name="Text Placeholder 2"/>
              <p:cNvSpPr txBox="1"/>
              <p:nvPr/>
            </p:nvSpPr>
            <p:spPr bwMode="auto">
              <a:xfrm>
                <a:off x="2742928" y="3849785"/>
                <a:ext cx="1446230" cy="348437"/>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lgn="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p:txBody>
          </p:sp>
        </p:grpSp>
      </p:grpSp>
      <p:grpSp>
        <p:nvGrpSpPr>
          <p:cNvPr id="104" name="组合 103"/>
          <p:cNvGrpSpPr/>
          <p:nvPr/>
        </p:nvGrpSpPr>
        <p:grpSpPr>
          <a:xfrm>
            <a:off x="1324080" y="4305749"/>
            <a:ext cx="2548401" cy="712276"/>
            <a:chOff x="993059" y="3229311"/>
            <a:chExt cx="1911301" cy="534207"/>
          </a:xfrm>
        </p:grpSpPr>
        <p:grpSp>
          <p:nvGrpSpPr>
            <p:cNvPr id="105" name="Group 142"/>
            <p:cNvGrpSpPr/>
            <p:nvPr/>
          </p:nvGrpSpPr>
          <p:grpSpPr bwMode="auto">
            <a:xfrm>
              <a:off x="2594382" y="3341598"/>
              <a:ext cx="309978" cy="310272"/>
              <a:chOff x="2133600" y="3695926"/>
              <a:chExt cx="401025" cy="401024"/>
            </a:xfrm>
            <a:solidFill>
              <a:srgbClr val="7F8FA9"/>
            </a:solidFill>
          </p:grpSpPr>
          <p:sp>
            <p:nvSpPr>
              <p:cNvPr id="109" name="Freeform 23"/>
              <p:cNvSpPr>
                <a:spLocks noEditPoints="1"/>
              </p:cNvSpPr>
              <p:nvPr/>
            </p:nvSpPr>
            <p:spPr bwMode="auto">
              <a:xfrm>
                <a:off x="2133173" y="3695490"/>
                <a:ext cx="401452" cy="401072"/>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5"/>
              </a:solidFill>
              <a:ln>
                <a:noFill/>
              </a:ln>
            </p:spPr>
            <p:txBody>
              <a:bodyPr/>
              <a:lstStyle/>
              <a:p>
                <a:pPr>
                  <a:defRPr/>
                </a:pPr>
                <a:endParaRPr lang="en-US" sz="1465" dirty="0">
                  <a:solidFill>
                    <a:schemeClr val="bg1"/>
                  </a:solidFill>
                </a:endParaRPr>
              </a:p>
            </p:txBody>
          </p:sp>
          <p:sp>
            <p:nvSpPr>
              <p:cNvPr id="110" name="Freeform 26"/>
              <p:cNvSpPr>
                <a:spLocks noEditPoints="1"/>
              </p:cNvSpPr>
              <p:nvPr/>
            </p:nvSpPr>
            <p:spPr bwMode="auto">
              <a:xfrm>
                <a:off x="2246342" y="3845445"/>
                <a:ext cx="166775" cy="101161"/>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accent5"/>
              </a:solidFill>
              <a:ln>
                <a:noFill/>
              </a:ln>
            </p:spPr>
            <p:txBody>
              <a:bodyPr/>
              <a:lstStyle/>
              <a:p>
                <a:pPr>
                  <a:defRPr/>
                </a:pPr>
                <a:endParaRPr lang="en-US" sz="2400" dirty="0">
                  <a:solidFill>
                    <a:schemeClr val="accent2"/>
                  </a:solidFill>
                </a:endParaRPr>
              </a:p>
            </p:txBody>
          </p:sp>
        </p:grpSp>
        <p:grpSp>
          <p:nvGrpSpPr>
            <p:cNvPr id="106" name="组合 105"/>
            <p:cNvGrpSpPr/>
            <p:nvPr/>
          </p:nvGrpSpPr>
          <p:grpSpPr>
            <a:xfrm>
              <a:off x="993059" y="3229311"/>
              <a:ext cx="1446230" cy="534207"/>
              <a:chOff x="2742928" y="3664015"/>
              <a:chExt cx="1446230" cy="534207"/>
            </a:xfrm>
          </p:grpSpPr>
          <p:sp>
            <p:nvSpPr>
              <p:cNvPr id="107" name="Text Placeholder 2"/>
              <p:cNvSpPr txBox="1"/>
              <p:nvPr/>
            </p:nvSpPr>
            <p:spPr bwMode="auto">
              <a:xfrm>
                <a:off x="3019218"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8" name="Text Placeholder 2"/>
              <p:cNvSpPr txBox="1"/>
              <p:nvPr/>
            </p:nvSpPr>
            <p:spPr bwMode="auto">
              <a:xfrm>
                <a:off x="2742928" y="3849785"/>
                <a:ext cx="1446230" cy="348437"/>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lgn="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ppt_x"/>
                                          </p:val>
                                        </p:tav>
                                        <p:tav tm="100000">
                                          <p:val>
                                            <p:strVal val="#ppt_x"/>
                                          </p:val>
                                        </p:tav>
                                      </p:tavLst>
                                    </p:anim>
                                    <p:anim calcmode="lin" valueType="num">
                                      <p:cBhvr additive="base">
                                        <p:cTn id="13" dur="500" fill="hold"/>
                                        <p:tgtEl>
                                          <p:spTgt spid="6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300" fill="hold"/>
                                        <p:tgtEl>
                                          <p:spTgt spid="64"/>
                                        </p:tgtEl>
                                        <p:attrNameLst>
                                          <p:attrName>ppt_x</p:attrName>
                                        </p:attrNameLst>
                                      </p:cBhvr>
                                      <p:tavLst>
                                        <p:tav tm="0">
                                          <p:val>
                                            <p:strVal val="1+#ppt_w/2"/>
                                          </p:val>
                                        </p:tav>
                                        <p:tav tm="100000">
                                          <p:val>
                                            <p:strVal val="#ppt_x"/>
                                          </p:val>
                                        </p:tav>
                                      </p:tavLst>
                                    </p:anim>
                                    <p:anim calcmode="lin" valueType="num">
                                      <p:cBhvr additive="base">
                                        <p:cTn id="23" dur="3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cBhvr additive="base">
                                        <p:cTn id="26" dur="300" fill="hold"/>
                                        <p:tgtEl>
                                          <p:spTgt spid="71"/>
                                        </p:tgtEl>
                                        <p:attrNameLst>
                                          <p:attrName>ppt_x</p:attrName>
                                        </p:attrNameLst>
                                      </p:cBhvr>
                                      <p:tavLst>
                                        <p:tav tm="0">
                                          <p:val>
                                            <p:strVal val="1+#ppt_w/2"/>
                                          </p:val>
                                        </p:tav>
                                        <p:tav tm="100000">
                                          <p:val>
                                            <p:strVal val="#ppt_x"/>
                                          </p:val>
                                        </p:tav>
                                      </p:tavLst>
                                    </p:anim>
                                    <p:anim calcmode="lin" valueType="num">
                                      <p:cBhvr additive="base">
                                        <p:cTn id="27" dur="300" fill="hold"/>
                                        <p:tgtEl>
                                          <p:spTgt spid="7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additive="base">
                                        <p:cTn id="30" dur="300" fill="hold"/>
                                        <p:tgtEl>
                                          <p:spTgt spid="78"/>
                                        </p:tgtEl>
                                        <p:attrNameLst>
                                          <p:attrName>ppt_x</p:attrName>
                                        </p:attrNameLst>
                                      </p:cBhvr>
                                      <p:tavLst>
                                        <p:tav tm="0">
                                          <p:val>
                                            <p:strVal val="1+#ppt_w/2"/>
                                          </p:val>
                                        </p:tav>
                                        <p:tav tm="100000">
                                          <p:val>
                                            <p:strVal val="#ppt_x"/>
                                          </p:val>
                                        </p:tav>
                                      </p:tavLst>
                                    </p:anim>
                                    <p:anim calcmode="lin" valueType="num">
                                      <p:cBhvr additive="base">
                                        <p:cTn id="31" dur="300" fill="hold"/>
                                        <p:tgtEl>
                                          <p:spTgt spid="78"/>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300" fill="hold"/>
                                        <p:tgtEl>
                                          <p:spTgt spid="85"/>
                                        </p:tgtEl>
                                        <p:attrNameLst>
                                          <p:attrName>ppt_x</p:attrName>
                                        </p:attrNameLst>
                                      </p:cBhvr>
                                      <p:tavLst>
                                        <p:tav tm="0">
                                          <p:val>
                                            <p:strVal val="0-#ppt_w/2"/>
                                          </p:val>
                                        </p:tav>
                                        <p:tav tm="100000">
                                          <p:val>
                                            <p:strVal val="#ppt_x"/>
                                          </p:val>
                                        </p:tav>
                                      </p:tavLst>
                                    </p:anim>
                                    <p:anim calcmode="lin" valueType="num">
                                      <p:cBhvr additive="base">
                                        <p:cTn id="35" dur="300" fill="hold"/>
                                        <p:tgtEl>
                                          <p:spTgt spid="8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300" fill="hold"/>
                                        <p:tgtEl>
                                          <p:spTgt spid="97"/>
                                        </p:tgtEl>
                                        <p:attrNameLst>
                                          <p:attrName>ppt_x</p:attrName>
                                        </p:attrNameLst>
                                      </p:cBhvr>
                                      <p:tavLst>
                                        <p:tav tm="0">
                                          <p:val>
                                            <p:strVal val="0-#ppt_w/2"/>
                                          </p:val>
                                        </p:tav>
                                        <p:tav tm="100000">
                                          <p:val>
                                            <p:strVal val="#ppt_x"/>
                                          </p:val>
                                        </p:tav>
                                      </p:tavLst>
                                    </p:anim>
                                    <p:anim calcmode="lin" valueType="num">
                                      <p:cBhvr additive="base">
                                        <p:cTn id="39" dur="300" fill="hold"/>
                                        <p:tgtEl>
                                          <p:spTgt spid="97"/>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additive="base">
                                        <p:cTn id="42" dur="300" fill="hold"/>
                                        <p:tgtEl>
                                          <p:spTgt spid="104"/>
                                        </p:tgtEl>
                                        <p:attrNameLst>
                                          <p:attrName>ppt_x</p:attrName>
                                        </p:attrNameLst>
                                      </p:cBhvr>
                                      <p:tavLst>
                                        <p:tav tm="0">
                                          <p:val>
                                            <p:strVal val="0-#ppt_w/2"/>
                                          </p:val>
                                        </p:tav>
                                        <p:tav tm="100000">
                                          <p:val>
                                            <p:strVal val="#ppt_x"/>
                                          </p:val>
                                        </p:tav>
                                      </p:tavLst>
                                    </p:anim>
                                    <p:anim calcmode="lin" valueType="num">
                                      <p:cBhvr additive="base">
                                        <p:cTn id="43" dur="3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肆</a:t>
            </a:r>
            <a:endParaRPr lang="zh-CN" altLang="en-US">
              <a:latin typeface="华文行楷" charset="0"/>
              <a:ea typeface="华文行楷" charset="0"/>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grpSp>
        <p:nvGrpSpPr>
          <p:cNvPr id="91" name="组合 90"/>
          <p:cNvGrpSpPr/>
          <p:nvPr/>
        </p:nvGrpSpPr>
        <p:grpSpPr>
          <a:xfrm>
            <a:off x="5558411" y="3731814"/>
            <a:ext cx="969180" cy="1896389"/>
            <a:chOff x="4168808" y="2798860"/>
            <a:chExt cx="726885" cy="1422292"/>
          </a:xfrm>
        </p:grpSpPr>
        <p:cxnSp>
          <p:nvCxnSpPr>
            <p:cNvPr id="92" name="直接连接符 89"/>
            <p:cNvCxnSpPr>
              <a:cxnSpLocks noChangeShapeType="1"/>
              <a:stCxn id="154" idx="4"/>
              <a:endCxn id="94" idx="0"/>
            </p:cNvCxnSpPr>
            <p:nvPr/>
          </p:nvCxnSpPr>
          <p:spPr bwMode="auto">
            <a:xfrm>
              <a:off x="4531774" y="2798860"/>
              <a:ext cx="477" cy="695407"/>
            </a:xfrm>
            <a:prstGeom prst="line">
              <a:avLst/>
            </a:prstGeom>
            <a:noFill/>
            <a:ln w="9525" cap="flat" cmpd="sng">
              <a:solidFill>
                <a:schemeClr val="bg2"/>
              </a:solidFill>
              <a:prstDash val="sysDash"/>
              <a:bevel/>
            </a:ln>
            <a:extLst>
              <a:ext uri="{909E8E84-426E-40DD-AFC4-6F175D3DCCD1}">
                <a14:hiddenFill xmlns:a14="http://schemas.microsoft.com/office/drawing/2010/main">
                  <a:noFill/>
                </a14:hiddenFill>
              </a:ext>
            </a:extLst>
          </p:spPr>
        </p:cxnSp>
        <p:grpSp>
          <p:nvGrpSpPr>
            <p:cNvPr id="93" name="组合 92"/>
            <p:cNvGrpSpPr/>
            <p:nvPr/>
          </p:nvGrpSpPr>
          <p:grpSpPr>
            <a:xfrm>
              <a:off x="4168808" y="3494267"/>
              <a:ext cx="726885" cy="726885"/>
              <a:chOff x="4168808" y="3494267"/>
              <a:chExt cx="726885" cy="726885"/>
            </a:xfrm>
          </p:grpSpPr>
          <p:sp>
            <p:nvSpPr>
              <p:cNvPr id="94" name="圆角矩形 109"/>
              <p:cNvSpPr>
                <a:spLocks noChangeArrowheads="1"/>
              </p:cNvSpPr>
              <p:nvPr/>
            </p:nvSpPr>
            <p:spPr bwMode="auto">
              <a:xfrm>
                <a:off x="4168808" y="3494267"/>
                <a:ext cx="726885" cy="726885"/>
              </a:xfrm>
              <a:prstGeom prst="roundRect">
                <a:avLst>
                  <a:gd name="adj" fmla="val 12218"/>
                </a:avLst>
              </a:prstGeom>
              <a:solidFill>
                <a:schemeClr val="accent5"/>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95" name="Group 4"/>
              <p:cNvGrpSpPr/>
              <p:nvPr/>
            </p:nvGrpSpPr>
            <p:grpSpPr bwMode="auto">
              <a:xfrm>
                <a:off x="4265153" y="3665018"/>
                <a:ext cx="526563" cy="417816"/>
                <a:chOff x="0" y="0"/>
                <a:chExt cx="594" cy="472"/>
              </a:xfrm>
            </p:grpSpPr>
            <p:sp>
              <p:nvSpPr>
                <p:cNvPr id="96" name="AutoShape 3"/>
                <p:cNvSpPr>
                  <a:spLocks noChangeAspect="1" noChangeArrowheads="1" noTextEdit="1"/>
                </p:cNvSpPr>
                <p:nvPr/>
              </p:nvSpPr>
              <p:spPr bwMode="auto">
                <a:xfrm>
                  <a:off x="0" y="0"/>
                  <a:ext cx="594"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97" name="Freeform 5"/>
                <p:cNvSpPr>
                  <a:spLocks noEditPoints="1" noChangeArrowheads="1"/>
                </p:cNvSpPr>
                <p:nvPr/>
              </p:nvSpPr>
              <p:spPr bwMode="auto">
                <a:xfrm>
                  <a:off x="0" y="-5"/>
                  <a:ext cx="419" cy="384"/>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3"/>
                    <a:gd name="T65" fmla="*/ 91 w 91"/>
                    <a:gd name="T66" fmla="*/ 83 h 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98" name="Freeform 6"/>
                <p:cNvSpPr>
                  <a:spLocks noEditPoints="1" noChangeArrowheads="1"/>
                </p:cNvSpPr>
                <p:nvPr/>
              </p:nvSpPr>
              <p:spPr bwMode="auto">
                <a:xfrm>
                  <a:off x="235" y="153"/>
                  <a:ext cx="354" cy="323"/>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7"/>
                    <a:gd name="T55" fmla="*/ 0 h 70"/>
                    <a:gd name="T56" fmla="*/ 77 w 77"/>
                    <a:gd name="T57" fmla="*/ 70 h 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grpSp>
        <p:nvGrpSpPr>
          <p:cNvPr id="99" name="组合 98"/>
          <p:cNvGrpSpPr/>
          <p:nvPr/>
        </p:nvGrpSpPr>
        <p:grpSpPr>
          <a:xfrm>
            <a:off x="3826097" y="2106337"/>
            <a:ext cx="969180" cy="1399080"/>
            <a:chOff x="2869572" y="1579753"/>
            <a:chExt cx="726885" cy="1049310"/>
          </a:xfrm>
        </p:grpSpPr>
        <p:cxnSp>
          <p:nvCxnSpPr>
            <p:cNvPr id="100" name="直接连接符 88"/>
            <p:cNvCxnSpPr>
              <a:cxnSpLocks noChangeShapeType="1"/>
              <a:stCxn id="102" idx="2"/>
              <a:endCxn id="156" idx="0"/>
            </p:cNvCxnSpPr>
            <p:nvPr/>
          </p:nvCxnSpPr>
          <p:spPr bwMode="auto">
            <a:xfrm flipH="1">
              <a:off x="3232538" y="2306638"/>
              <a:ext cx="477" cy="322425"/>
            </a:xfrm>
            <a:prstGeom prst="line">
              <a:avLst/>
            </a:prstGeom>
            <a:noFill/>
            <a:ln w="9525" cap="flat" cmpd="sng">
              <a:solidFill>
                <a:schemeClr val="bg2"/>
              </a:solidFill>
              <a:prstDash val="sysDash"/>
              <a:bevel/>
            </a:ln>
            <a:extLst>
              <a:ext uri="{909E8E84-426E-40DD-AFC4-6F175D3DCCD1}">
                <a14:hiddenFill xmlns:a14="http://schemas.microsoft.com/office/drawing/2010/main">
                  <a:noFill/>
                </a14:hiddenFill>
              </a:ext>
            </a:extLst>
          </p:spPr>
        </p:cxnSp>
        <p:grpSp>
          <p:nvGrpSpPr>
            <p:cNvPr id="101" name="组合 100"/>
            <p:cNvGrpSpPr/>
            <p:nvPr/>
          </p:nvGrpSpPr>
          <p:grpSpPr>
            <a:xfrm>
              <a:off x="2869572" y="1579753"/>
              <a:ext cx="726885" cy="726885"/>
              <a:chOff x="2869572" y="1579753"/>
              <a:chExt cx="726885" cy="726885"/>
            </a:xfrm>
          </p:grpSpPr>
          <p:sp>
            <p:nvSpPr>
              <p:cNvPr id="102" name="圆角矩形 95"/>
              <p:cNvSpPr>
                <a:spLocks noChangeArrowheads="1"/>
              </p:cNvSpPr>
              <p:nvPr/>
            </p:nvSpPr>
            <p:spPr bwMode="auto">
              <a:xfrm>
                <a:off x="2869572" y="1579753"/>
                <a:ext cx="726885" cy="726885"/>
              </a:xfrm>
              <a:prstGeom prst="roundRect">
                <a:avLst>
                  <a:gd name="adj" fmla="val 12218"/>
                </a:avLst>
              </a:prstGeom>
              <a:solidFill>
                <a:schemeClr val="accent3"/>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103" name="组合 62"/>
              <p:cNvGrpSpPr/>
              <p:nvPr/>
            </p:nvGrpSpPr>
            <p:grpSpPr bwMode="auto">
              <a:xfrm>
                <a:off x="2988811" y="1673237"/>
                <a:ext cx="545641" cy="435941"/>
                <a:chOff x="0" y="0"/>
                <a:chExt cx="1350963" cy="1079501"/>
              </a:xfrm>
            </p:grpSpPr>
            <p:sp>
              <p:nvSpPr>
                <p:cNvPr id="104" name="Freeform 73"/>
                <p:cNvSpPr>
                  <a:spLocks noChangeArrowheads="1"/>
                </p:cNvSpPr>
                <p:nvPr/>
              </p:nvSpPr>
              <p:spPr bwMode="auto">
                <a:xfrm>
                  <a:off x="1093788" y="0"/>
                  <a:ext cx="257175" cy="314325"/>
                </a:xfrm>
                <a:custGeom>
                  <a:avLst/>
                  <a:gdLst>
                    <a:gd name="T0" fmla="*/ 88 w 88"/>
                    <a:gd name="T1" fmla="*/ 30 h 107"/>
                    <a:gd name="T2" fmla="*/ 0 w 88"/>
                    <a:gd name="T3" fmla="*/ 69 h 107"/>
                    <a:gd name="T4" fmla="*/ 63 w 88"/>
                    <a:gd name="T5" fmla="*/ 39 h 107"/>
                    <a:gd name="T6" fmla="*/ 1 w 88"/>
                    <a:gd name="T7" fmla="*/ 72 h 107"/>
                    <a:gd name="T8" fmla="*/ 88 w 88"/>
                    <a:gd name="T9" fmla="*/ 30 h 107"/>
                    <a:gd name="T10" fmla="*/ 0 60000 65536"/>
                    <a:gd name="T11" fmla="*/ 0 60000 65536"/>
                    <a:gd name="T12" fmla="*/ 0 60000 65536"/>
                    <a:gd name="T13" fmla="*/ 0 60000 65536"/>
                    <a:gd name="T14" fmla="*/ 0 60000 65536"/>
                    <a:gd name="T15" fmla="*/ 0 w 88"/>
                    <a:gd name="T16" fmla="*/ 0 h 107"/>
                    <a:gd name="T17" fmla="*/ 88 w 88"/>
                    <a:gd name="T18" fmla="*/ 107 h 107"/>
                  </a:gdLst>
                  <a:ahLst/>
                  <a:cxnLst>
                    <a:cxn ang="T10">
                      <a:pos x="T0" y="T1"/>
                    </a:cxn>
                    <a:cxn ang="T11">
                      <a:pos x="T2" y="T3"/>
                    </a:cxn>
                    <a:cxn ang="T12">
                      <a:pos x="T4" y="T5"/>
                    </a:cxn>
                    <a:cxn ang="T13">
                      <a:pos x="T6" y="T7"/>
                    </a:cxn>
                    <a:cxn ang="T14">
                      <a:pos x="T8" y="T9"/>
                    </a:cxn>
                  </a:cxnLst>
                  <a:rect l="T15" t="T16" r="T17" b="T18"/>
                  <a:pathLst>
                    <a:path w="88" h="107">
                      <a:moveTo>
                        <a:pt x="88" y="30"/>
                      </a:moveTo>
                      <a:cubicBezTo>
                        <a:pt x="24" y="0"/>
                        <a:pt x="4" y="56"/>
                        <a:pt x="0" y="69"/>
                      </a:cubicBezTo>
                      <a:cubicBezTo>
                        <a:pt x="14" y="62"/>
                        <a:pt x="36" y="47"/>
                        <a:pt x="63" y="39"/>
                      </a:cubicBezTo>
                      <a:cubicBezTo>
                        <a:pt x="63" y="39"/>
                        <a:pt x="35" y="61"/>
                        <a:pt x="1" y="72"/>
                      </a:cubicBezTo>
                      <a:cubicBezTo>
                        <a:pt x="73" y="107"/>
                        <a:pt x="88" y="30"/>
                        <a:pt x="88" y="3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5" name="Freeform 74"/>
                <p:cNvSpPr>
                  <a:spLocks noChangeArrowheads="1"/>
                </p:cNvSpPr>
                <p:nvPr/>
              </p:nvSpPr>
              <p:spPr bwMode="auto">
                <a:xfrm>
                  <a:off x="900113" y="15875"/>
                  <a:ext cx="225425" cy="174625"/>
                </a:xfrm>
                <a:custGeom>
                  <a:avLst/>
                  <a:gdLst>
                    <a:gd name="T0" fmla="*/ 38 w 77"/>
                    <a:gd name="T1" fmla="*/ 25 h 60"/>
                    <a:gd name="T2" fmla="*/ 56 w 77"/>
                    <a:gd name="T3" fmla="*/ 59 h 60"/>
                    <a:gd name="T4" fmla="*/ 27 w 77"/>
                    <a:gd name="T5" fmla="*/ 0 h 60"/>
                    <a:gd name="T6" fmla="*/ 53 w 77"/>
                    <a:gd name="T7" fmla="*/ 60 h 60"/>
                    <a:gd name="T8" fmla="*/ 38 w 77"/>
                    <a:gd name="T9" fmla="*/ 25 h 60"/>
                    <a:gd name="T10" fmla="*/ 0 60000 65536"/>
                    <a:gd name="T11" fmla="*/ 0 60000 65536"/>
                    <a:gd name="T12" fmla="*/ 0 60000 65536"/>
                    <a:gd name="T13" fmla="*/ 0 60000 65536"/>
                    <a:gd name="T14" fmla="*/ 0 60000 65536"/>
                    <a:gd name="T15" fmla="*/ 0 w 77"/>
                    <a:gd name="T16" fmla="*/ 0 h 60"/>
                    <a:gd name="T17" fmla="*/ 77 w 77"/>
                    <a:gd name="T18" fmla="*/ 60 h 60"/>
                  </a:gdLst>
                  <a:ahLst/>
                  <a:cxnLst>
                    <a:cxn ang="T10">
                      <a:pos x="T0" y="T1"/>
                    </a:cxn>
                    <a:cxn ang="T11">
                      <a:pos x="T2" y="T3"/>
                    </a:cxn>
                    <a:cxn ang="T12">
                      <a:pos x="T4" y="T5"/>
                    </a:cxn>
                    <a:cxn ang="T13">
                      <a:pos x="T6" y="T7"/>
                    </a:cxn>
                    <a:cxn ang="T14">
                      <a:pos x="T8" y="T9"/>
                    </a:cxn>
                  </a:cxnLst>
                  <a:rect l="T15" t="T16" r="T17" b="T18"/>
                  <a:pathLst>
                    <a:path w="77" h="60">
                      <a:moveTo>
                        <a:pt x="38" y="25"/>
                      </a:moveTo>
                      <a:cubicBezTo>
                        <a:pt x="38" y="25"/>
                        <a:pt x="50" y="41"/>
                        <a:pt x="56" y="59"/>
                      </a:cubicBezTo>
                      <a:cubicBezTo>
                        <a:pt x="61" y="51"/>
                        <a:pt x="77" y="15"/>
                        <a:pt x="27" y="0"/>
                      </a:cubicBezTo>
                      <a:cubicBezTo>
                        <a:pt x="27" y="0"/>
                        <a:pt x="0" y="49"/>
                        <a:pt x="53" y="60"/>
                      </a:cubicBezTo>
                      <a:cubicBezTo>
                        <a:pt x="47" y="49"/>
                        <a:pt x="41" y="32"/>
                        <a:pt x="38"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6" name="Freeform 75"/>
                <p:cNvSpPr>
                  <a:spLocks noChangeArrowheads="1"/>
                </p:cNvSpPr>
                <p:nvPr/>
              </p:nvSpPr>
              <p:spPr bwMode="auto">
                <a:xfrm>
                  <a:off x="754063" y="304800"/>
                  <a:ext cx="441325" cy="693738"/>
                </a:xfrm>
                <a:custGeom>
                  <a:avLst/>
                  <a:gdLst>
                    <a:gd name="T0" fmla="*/ 137 w 151"/>
                    <a:gd name="T1" fmla="*/ 0 h 237"/>
                    <a:gd name="T2" fmla="*/ 0 w 151"/>
                    <a:gd name="T3" fmla="*/ 120 h 237"/>
                    <a:gd name="T4" fmla="*/ 133 w 151"/>
                    <a:gd name="T5" fmla="*/ 237 h 237"/>
                    <a:gd name="T6" fmla="*/ 151 w 151"/>
                    <a:gd name="T7" fmla="*/ 187 h 237"/>
                    <a:gd name="T8" fmla="*/ 151 w 151"/>
                    <a:gd name="T9" fmla="*/ 45 h 237"/>
                    <a:gd name="T10" fmla="*/ 137 w 151"/>
                    <a:gd name="T11" fmla="*/ 0 h 237"/>
                    <a:gd name="T12" fmla="*/ 0 60000 65536"/>
                    <a:gd name="T13" fmla="*/ 0 60000 65536"/>
                    <a:gd name="T14" fmla="*/ 0 60000 65536"/>
                    <a:gd name="T15" fmla="*/ 0 60000 65536"/>
                    <a:gd name="T16" fmla="*/ 0 60000 65536"/>
                    <a:gd name="T17" fmla="*/ 0 60000 65536"/>
                    <a:gd name="T18" fmla="*/ 0 w 151"/>
                    <a:gd name="T19" fmla="*/ 0 h 237"/>
                    <a:gd name="T20" fmla="*/ 151 w 151"/>
                    <a:gd name="T21" fmla="*/ 237 h 237"/>
                  </a:gdLst>
                  <a:ahLst/>
                  <a:cxnLst>
                    <a:cxn ang="T12">
                      <a:pos x="T0" y="T1"/>
                    </a:cxn>
                    <a:cxn ang="T13">
                      <a:pos x="T2" y="T3"/>
                    </a:cxn>
                    <a:cxn ang="T14">
                      <a:pos x="T4" y="T5"/>
                    </a:cxn>
                    <a:cxn ang="T15">
                      <a:pos x="T6" y="T7"/>
                    </a:cxn>
                    <a:cxn ang="T16">
                      <a:pos x="T8" y="T9"/>
                    </a:cxn>
                    <a:cxn ang="T17">
                      <a:pos x="T10" y="T11"/>
                    </a:cxn>
                  </a:cxnLst>
                  <a:rect l="T18" t="T19" r="T20" b="T21"/>
                  <a:pathLst>
                    <a:path w="151" h="237">
                      <a:moveTo>
                        <a:pt x="137" y="0"/>
                      </a:moveTo>
                      <a:cubicBezTo>
                        <a:pt x="0" y="120"/>
                        <a:pt x="0" y="120"/>
                        <a:pt x="0" y="120"/>
                      </a:cubicBezTo>
                      <a:cubicBezTo>
                        <a:pt x="133" y="237"/>
                        <a:pt x="133" y="237"/>
                        <a:pt x="133" y="237"/>
                      </a:cubicBezTo>
                      <a:cubicBezTo>
                        <a:pt x="145" y="223"/>
                        <a:pt x="151" y="206"/>
                        <a:pt x="151" y="187"/>
                      </a:cubicBezTo>
                      <a:cubicBezTo>
                        <a:pt x="151" y="45"/>
                        <a:pt x="151" y="45"/>
                        <a:pt x="151" y="45"/>
                      </a:cubicBezTo>
                      <a:cubicBezTo>
                        <a:pt x="151" y="28"/>
                        <a:pt x="146" y="13"/>
                        <a:pt x="137"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7" name="Freeform 76"/>
                <p:cNvSpPr>
                  <a:spLocks noChangeArrowheads="1"/>
                </p:cNvSpPr>
                <p:nvPr/>
              </p:nvSpPr>
              <p:spPr bwMode="auto">
                <a:xfrm>
                  <a:off x="73025" y="207963"/>
                  <a:ext cx="1049338" cy="482600"/>
                </a:xfrm>
                <a:custGeom>
                  <a:avLst/>
                  <a:gdLst>
                    <a:gd name="T0" fmla="*/ 179 w 359"/>
                    <a:gd name="T1" fmla="*/ 165 h 165"/>
                    <a:gd name="T2" fmla="*/ 202 w 359"/>
                    <a:gd name="T3" fmla="*/ 156 h 165"/>
                    <a:gd name="T4" fmla="*/ 359 w 359"/>
                    <a:gd name="T5" fmla="*/ 20 h 165"/>
                    <a:gd name="T6" fmla="*/ 306 w 359"/>
                    <a:gd name="T7" fmla="*/ 0 h 165"/>
                    <a:gd name="T8" fmla="*/ 53 w 359"/>
                    <a:gd name="T9" fmla="*/ 0 h 165"/>
                    <a:gd name="T10" fmla="*/ 0 w 359"/>
                    <a:gd name="T11" fmla="*/ 20 h 165"/>
                    <a:gd name="T12" fmla="*/ 157 w 359"/>
                    <a:gd name="T13" fmla="*/ 156 h 165"/>
                    <a:gd name="T14" fmla="*/ 179 w 359"/>
                    <a:gd name="T15" fmla="*/ 165 h 165"/>
                    <a:gd name="T16" fmla="*/ 0 60000 65536"/>
                    <a:gd name="T17" fmla="*/ 0 60000 65536"/>
                    <a:gd name="T18" fmla="*/ 0 60000 65536"/>
                    <a:gd name="T19" fmla="*/ 0 60000 65536"/>
                    <a:gd name="T20" fmla="*/ 0 60000 65536"/>
                    <a:gd name="T21" fmla="*/ 0 60000 65536"/>
                    <a:gd name="T22" fmla="*/ 0 60000 65536"/>
                    <a:gd name="T23" fmla="*/ 0 60000 65536"/>
                    <a:gd name="T24" fmla="*/ 0 w 359"/>
                    <a:gd name="T25" fmla="*/ 0 h 165"/>
                    <a:gd name="T26" fmla="*/ 359 w 359"/>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9" h="165">
                      <a:moveTo>
                        <a:pt x="179" y="165"/>
                      </a:moveTo>
                      <a:cubicBezTo>
                        <a:pt x="188" y="165"/>
                        <a:pt x="196" y="162"/>
                        <a:pt x="202" y="156"/>
                      </a:cubicBezTo>
                      <a:cubicBezTo>
                        <a:pt x="359" y="20"/>
                        <a:pt x="359" y="20"/>
                        <a:pt x="359" y="20"/>
                      </a:cubicBezTo>
                      <a:cubicBezTo>
                        <a:pt x="345" y="7"/>
                        <a:pt x="326" y="0"/>
                        <a:pt x="306" y="0"/>
                      </a:cubicBezTo>
                      <a:cubicBezTo>
                        <a:pt x="53" y="0"/>
                        <a:pt x="53" y="0"/>
                        <a:pt x="53" y="0"/>
                      </a:cubicBezTo>
                      <a:cubicBezTo>
                        <a:pt x="33" y="0"/>
                        <a:pt x="14" y="7"/>
                        <a:pt x="0" y="20"/>
                      </a:cubicBezTo>
                      <a:cubicBezTo>
                        <a:pt x="157" y="156"/>
                        <a:pt x="157" y="156"/>
                        <a:pt x="157" y="156"/>
                      </a:cubicBezTo>
                      <a:cubicBezTo>
                        <a:pt x="163" y="162"/>
                        <a:pt x="171" y="165"/>
                        <a:pt x="179" y="16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8" name="Freeform 77"/>
                <p:cNvSpPr>
                  <a:spLocks noChangeArrowheads="1"/>
                </p:cNvSpPr>
                <p:nvPr/>
              </p:nvSpPr>
              <p:spPr bwMode="auto">
                <a:xfrm>
                  <a:off x="87313" y="690563"/>
                  <a:ext cx="1020763" cy="388938"/>
                </a:xfrm>
                <a:custGeom>
                  <a:avLst/>
                  <a:gdLst>
                    <a:gd name="T0" fmla="*/ 209 w 349"/>
                    <a:gd name="T1" fmla="*/ 5 h 133"/>
                    <a:gd name="T2" fmla="*/ 174 w 349"/>
                    <a:gd name="T3" fmla="*/ 17 h 133"/>
                    <a:gd name="T4" fmla="*/ 140 w 349"/>
                    <a:gd name="T5" fmla="*/ 5 h 133"/>
                    <a:gd name="T6" fmla="*/ 135 w 349"/>
                    <a:gd name="T7" fmla="*/ 0 h 133"/>
                    <a:gd name="T8" fmla="*/ 0 w 349"/>
                    <a:gd name="T9" fmla="*/ 117 h 133"/>
                    <a:gd name="T10" fmla="*/ 48 w 349"/>
                    <a:gd name="T11" fmla="*/ 133 h 133"/>
                    <a:gd name="T12" fmla="*/ 301 w 349"/>
                    <a:gd name="T13" fmla="*/ 133 h 133"/>
                    <a:gd name="T14" fmla="*/ 349 w 349"/>
                    <a:gd name="T15" fmla="*/ 117 h 133"/>
                    <a:gd name="T16" fmla="*/ 214 w 349"/>
                    <a:gd name="T17" fmla="*/ 0 h 133"/>
                    <a:gd name="T18" fmla="*/ 209 w 349"/>
                    <a:gd name="T19" fmla="*/ 5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9"/>
                    <a:gd name="T31" fmla="*/ 0 h 133"/>
                    <a:gd name="T32" fmla="*/ 349 w 349"/>
                    <a:gd name="T33" fmla="*/ 133 h 1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9" h="133">
                      <a:moveTo>
                        <a:pt x="209" y="5"/>
                      </a:moveTo>
                      <a:cubicBezTo>
                        <a:pt x="199" y="13"/>
                        <a:pt x="187" y="17"/>
                        <a:pt x="174" y="17"/>
                      </a:cubicBezTo>
                      <a:cubicBezTo>
                        <a:pt x="162" y="17"/>
                        <a:pt x="150" y="13"/>
                        <a:pt x="140" y="5"/>
                      </a:cubicBezTo>
                      <a:cubicBezTo>
                        <a:pt x="135" y="0"/>
                        <a:pt x="135" y="0"/>
                        <a:pt x="135" y="0"/>
                      </a:cubicBezTo>
                      <a:cubicBezTo>
                        <a:pt x="0" y="117"/>
                        <a:pt x="0" y="117"/>
                        <a:pt x="0" y="117"/>
                      </a:cubicBezTo>
                      <a:cubicBezTo>
                        <a:pt x="13" y="127"/>
                        <a:pt x="30" y="133"/>
                        <a:pt x="48" y="133"/>
                      </a:cubicBezTo>
                      <a:cubicBezTo>
                        <a:pt x="301" y="133"/>
                        <a:pt x="301" y="133"/>
                        <a:pt x="301" y="133"/>
                      </a:cubicBezTo>
                      <a:cubicBezTo>
                        <a:pt x="319" y="133"/>
                        <a:pt x="336" y="127"/>
                        <a:pt x="349" y="117"/>
                      </a:cubicBezTo>
                      <a:cubicBezTo>
                        <a:pt x="214" y="0"/>
                        <a:pt x="214" y="0"/>
                        <a:pt x="214" y="0"/>
                      </a:cubicBezTo>
                      <a:lnTo>
                        <a:pt x="209"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9" name="Freeform 78"/>
                <p:cNvSpPr>
                  <a:spLocks noChangeArrowheads="1"/>
                </p:cNvSpPr>
                <p:nvPr/>
              </p:nvSpPr>
              <p:spPr bwMode="auto">
                <a:xfrm>
                  <a:off x="0" y="304800"/>
                  <a:ext cx="441325" cy="693738"/>
                </a:xfrm>
                <a:custGeom>
                  <a:avLst/>
                  <a:gdLst>
                    <a:gd name="T0" fmla="*/ 14 w 151"/>
                    <a:gd name="T1" fmla="*/ 0 h 237"/>
                    <a:gd name="T2" fmla="*/ 0 w 151"/>
                    <a:gd name="T3" fmla="*/ 45 h 237"/>
                    <a:gd name="T4" fmla="*/ 0 w 151"/>
                    <a:gd name="T5" fmla="*/ 187 h 237"/>
                    <a:gd name="T6" fmla="*/ 17 w 151"/>
                    <a:gd name="T7" fmla="*/ 237 h 237"/>
                    <a:gd name="T8" fmla="*/ 151 w 151"/>
                    <a:gd name="T9" fmla="*/ 120 h 237"/>
                    <a:gd name="T10" fmla="*/ 14 w 151"/>
                    <a:gd name="T11" fmla="*/ 0 h 237"/>
                    <a:gd name="T12" fmla="*/ 0 60000 65536"/>
                    <a:gd name="T13" fmla="*/ 0 60000 65536"/>
                    <a:gd name="T14" fmla="*/ 0 60000 65536"/>
                    <a:gd name="T15" fmla="*/ 0 60000 65536"/>
                    <a:gd name="T16" fmla="*/ 0 60000 65536"/>
                    <a:gd name="T17" fmla="*/ 0 60000 65536"/>
                    <a:gd name="T18" fmla="*/ 0 w 151"/>
                    <a:gd name="T19" fmla="*/ 0 h 237"/>
                    <a:gd name="T20" fmla="*/ 151 w 151"/>
                    <a:gd name="T21" fmla="*/ 237 h 237"/>
                  </a:gdLst>
                  <a:ahLst/>
                  <a:cxnLst>
                    <a:cxn ang="T12">
                      <a:pos x="T0" y="T1"/>
                    </a:cxn>
                    <a:cxn ang="T13">
                      <a:pos x="T2" y="T3"/>
                    </a:cxn>
                    <a:cxn ang="T14">
                      <a:pos x="T4" y="T5"/>
                    </a:cxn>
                    <a:cxn ang="T15">
                      <a:pos x="T6" y="T7"/>
                    </a:cxn>
                    <a:cxn ang="T16">
                      <a:pos x="T8" y="T9"/>
                    </a:cxn>
                    <a:cxn ang="T17">
                      <a:pos x="T10" y="T11"/>
                    </a:cxn>
                  </a:cxnLst>
                  <a:rect l="T18" t="T19" r="T20" b="T21"/>
                  <a:pathLst>
                    <a:path w="151" h="237">
                      <a:moveTo>
                        <a:pt x="14" y="0"/>
                      </a:moveTo>
                      <a:cubicBezTo>
                        <a:pt x="5" y="13"/>
                        <a:pt x="0" y="28"/>
                        <a:pt x="0" y="45"/>
                      </a:cubicBezTo>
                      <a:cubicBezTo>
                        <a:pt x="0" y="187"/>
                        <a:pt x="0" y="187"/>
                        <a:pt x="0" y="187"/>
                      </a:cubicBezTo>
                      <a:cubicBezTo>
                        <a:pt x="0" y="206"/>
                        <a:pt x="6" y="223"/>
                        <a:pt x="17" y="237"/>
                      </a:cubicBezTo>
                      <a:cubicBezTo>
                        <a:pt x="151" y="120"/>
                        <a:pt x="151" y="120"/>
                        <a:pt x="151" y="120"/>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chemeClr val="bg1"/>
                    </a:solidFill>
                    <a:latin typeface="Calibri" pitchFamily="34" charset="0"/>
                    <a:sym typeface="宋体" pitchFamily="2" charset="-122"/>
                  </a:endParaRPr>
                </a:p>
              </p:txBody>
            </p:sp>
          </p:grpSp>
        </p:grpSp>
      </p:grpSp>
      <p:grpSp>
        <p:nvGrpSpPr>
          <p:cNvPr id="110" name="组合 109"/>
          <p:cNvGrpSpPr/>
          <p:nvPr/>
        </p:nvGrpSpPr>
        <p:grpSpPr>
          <a:xfrm>
            <a:off x="9028127" y="3731814"/>
            <a:ext cx="969180" cy="1439780"/>
            <a:chOff x="6771095" y="2798860"/>
            <a:chExt cx="726885" cy="1079835"/>
          </a:xfrm>
        </p:grpSpPr>
        <p:cxnSp>
          <p:nvCxnSpPr>
            <p:cNvPr id="111" name="直接连接符 91"/>
            <p:cNvCxnSpPr>
              <a:cxnSpLocks noChangeShapeType="1"/>
              <a:stCxn id="150" idx="4"/>
              <a:endCxn id="113" idx="0"/>
            </p:cNvCxnSpPr>
            <p:nvPr/>
          </p:nvCxnSpPr>
          <p:spPr bwMode="auto">
            <a:xfrm flipH="1">
              <a:off x="7134538" y="2798860"/>
              <a:ext cx="477" cy="352950"/>
            </a:xfrm>
            <a:prstGeom prst="line">
              <a:avLst/>
            </a:prstGeom>
            <a:noFill/>
            <a:ln w="9525" cap="flat" cmpd="sng">
              <a:solidFill>
                <a:schemeClr val="bg2"/>
              </a:solidFill>
              <a:prstDash val="sysDash"/>
              <a:bevel/>
            </a:ln>
            <a:extLst>
              <a:ext uri="{909E8E84-426E-40DD-AFC4-6F175D3DCCD1}">
                <a14:hiddenFill xmlns:a14="http://schemas.microsoft.com/office/drawing/2010/main">
                  <a:noFill/>
                </a14:hiddenFill>
              </a:ext>
            </a:extLst>
          </p:spPr>
        </p:cxnSp>
        <p:grpSp>
          <p:nvGrpSpPr>
            <p:cNvPr id="112" name="组合 111"/>
            <p:cNvGrpSpPr/>
            <p:nvPr/>
          </p:nvGrpSpPr>
          <p:grpSpPr>
            <a:xfrm>
              <a:off x="6771095" y="3151810"/>
              <a:ext cx="726885" cy="726885"/>
              <a:chOff x="6771095" y="3151810"/>
              <a:chExt cx="726885" cy="726885"/>
            </a:xfrm>
          </p:grpSpPr>
          <p:sp>
            <p:nvSpPr>
              <p:cNvPr id="113" name="圆角矩形 110"/>
              <p:cNvSpPr>
                <a:spLocks noChangeArrowheads="1"/>
              </p:cNvSpPr>
              <p:nvPr/>
            </p:nvSpPr>
            <p:spPr bwMode="auto">
              <a:xfrm>
                <a:off x="6771095" y="3151810"/>
                <a:ext cx="726885" cy="726885"/>
              </a:xfrm>
              <a:prstGeom prst="roundRect">
                <a:avLst>
                  <a:gd name="adj" fmla="val 12218"/>
                </a:avLst>
              </a:prstGeom>
              <a:solidFill>
                <a:schemeClr val="tx2"/>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114" name="组合 69"/>
              <p:cNvGrpSpPr/>
              <p:nvPr/>
            </p:nvGrpSpPr>
            <p:grpSpPr bwMode="auto">
              <a:xfrm>
                <a:off x="6876026" y="3257695"/>
                <a:ext cx="498899" cy="468373"/>
                <a:chOff x="0" y="0"/>
                <a:chExt cx="1385887" cy="1301751"/>
              </a:xfrm>
            </p:grpSpPr>
            <p:sp>
              <p:nvSpPr>
                <p:cNvPr id="115" name="Freeform 76"/>
                <p:cNvSpPr>
                  <a:spLocks noChangeArrowheads="1"/>
                </p:cNvSpPr>
                <p:nvPr/>
              </p:nvSpPr>
              <p:spPr bwMode="auto">
                <a:xfrm>
                  <a:off x="30162" y="273050"/>
                  <a:ext cx="1355725" cy="1022350"/>
                </a:xfrm>
                <a:custGeom>
                  <a:avLst/>
                  <a:gdLst>
                    <a:gd name="T0" fmla="*/ 427 w 461"/>
                    <a:gd name="T1" fmla="*/ 0 h 348"/>
                    <a:gd name="T2" fmla="*/ 47 w 461"/>
                    <a:gd name="T3" fmla="*/ 0 h 348"/>
                    <a:gd name="T4" fmla="*/ 11 w 461"/>
                    <a:gd name="T5" fmla="*/ 34 h 348"/>
                    <a:gd name="T6" fmla="*/ 0 w 461"/>
                    <a:gd name="T7" fmla="*/ 46 h 348"/>
                    <a:gd name="T8" fmla="*/ 92 w 461"/>
                    <a:gd name="T9" fmla="*/ 46 h 348"/>
                    <a:gd name="T10" fmla="*/ 102 w 461"/>
                    <a:gd name="T11" fmla="*/ 45 h 348"/>
                    <a:gd name="T12" fmla="*/ 361 w 461"/>
                    <a:gd name="T13" fmla="*/ 45 h 348"/>
                    <a:gd name="T14" fmla="*/ 368 w 461"/>
                    <a:gd name="T15" fmla="*/ 46 h 348"/>
                    <a:gd name="T16" fmla="*/ 390 w 461"/>
                    <a:gd name="T17" fmla="*/ 46 h 348"/>
                    <a:gd name="T18" fmla="*/ 405 w 461"/>
                    <a:gd name="T19" fmla="*/ 49 h 348"/>
                    <a:gd name="T20" fmla="*/ 425 w 461"/>
                    <a:gd name="T21" fmla="*/ 79 h 348"/>
                    <a:gd name="T22" fmla="*/ 425 w 461"/>
                    <a:gd name="T23" fmla="*/ 305 h 348"/>
                    <a:gd name="T24" fmla="*/ 378 w 461"/>
                    <a:gd name="T25" fmla="*/ 337 h 348"/>
                    <a:gd name="T26" fmla="*/ 370 w 461"/>
                    <a:gd name="T27" fmla="*/ 345 h 348"/>
                    <a:gd name="T28" fmla="*/ 392 w 461"/>
                    <a:gd name="T29" fmla="*/ 348 h 348"/>
                    <a:gd name="T30" fmla="*/ 454 w 461"/>
                    <a:gd name="T31" fmla="*/ 268 h 348"/>
                    <a:gd name="T32" fmla="*/ 454 w 461"/>
                    <a:gd name="T33" fmla="*/ 24 h 348"/>
                    <a:gd name="T34" fmla="*/ 427 w 461"/>
                    <a:gd name="T35" fmla="*/ 0 h 3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1"/>
                    <a:gd name="T55" fmla="*/ 0 h 348"/>
                    <a:gd name="T56" fmla="*/ 461 w 461"/>
                    <a:gd name="T57" fmla="*/ 348 h 3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1" h="348">
                      <a:moveTo>
                        <a:pt x="427" y="0"/>
                      </a:moveTo>
                      <a:cubicBezTo>
                        <a:pt x="47" y="0"/>
                        <a:pt x="47" y="0"/>
                        <a:pt x="47" y="0"/>
                      </a:cubicBezTo>
                      <a:cubicBezTo>
                        <a:pt x="47" y="0"/>
                        <a:pt x="59" y="29"/>
                        <a:pt x="11" y="34"/>
                      </a:cubicBezTo>
                      <a:cubicBezTo>
                        <a:pt x="0" y="46"/>
                        <a:pt x="0" y="46"/>
                        <a:pt x="0" y="46"/>
                      </a:cubicBezTo>
                      <a:cubicBezTo>
                        <a:pt x="92" y="46"/>
                        <a:pt x="92" y="46"/>
                        <a:pt x="92" y="46"/>
                      </a:cubicBezTo>
                      <a:cubicBezTo>
                        <a:pt x="96" y="46"/>
                        <a:pt x="99" y="45"/>
                        <a:pt x="102" y="45"/>
                      </a:cubicBezTo>
                      <a:cubicBezTo>
                        <a:pt x="361" y="45"/>
                        <a:pt x="361" y="45"/>
                        <a:pt x="361" y="45"/>
                      </a:cubicBezTo>
                      <a:cubicBezTo>
                        <a:pt x="363" y="45"/>
                        <a:pt x="365" y="45"/>
                        <a:pt x="368" y="46"/>
                      </a:cubicBezTo>
                      <a:cubicBezTo>
                        <a:pt x="390" y="46"/>
                        <a:pt x="390" y="46"/>
                        <a:pt x="390" y="46"/>
                      </a:cubicBezTo>
                      <a:cubicBezTo>
                        <a:pt x="396" y="46"/>
                        <a:pt x="401" y="47"/>
                        <a:pt x="405" y="49"/>
                      </a:cubicBezTo>
                      <a:cubicBezTo>
                        <a:pt x="416" y="54"/>
                        <a:pt x="425" y="64"/>
                        <a:pt x="425" y="79"/>
                      </a:cubicBezTo>
                      <a:cubicBezTo>
                        <a:pt x="425" y="305"/>
                        <a:pt x="425" y="305"/>
                        <a:pt x="425" y="305"/>
                      </a:cubicBezTo>
                      <a:cubicBezTo>
                        <a:pt x="425" y="332"/>
                        <a:pt x="398" y="343"/>
                        <a:pt x="378" y="337"/>
                      </a:cubicBezTo>
                      <a:cubicBezTo>
                        <a:pt x="375" y="339"/>
                        <a:pt x="373" y="342"/>
                        <a:pt x="370" y="345"/>
                      </a:cubicBezTo>
                      <a:cubicBezTo>
                        <a:pt x="392" y="348"/>
                        <a:pt x="392" y="348"/>
                        <a:pt x="392" y="348"/>
                      </a:cubicBezTo>
                      <a:cubicBezTo>
                        <a:pt x="461" y="348"/>
                        <a:pt x="453" y="285"/>
                        <a:pt x="454" y="268"/>
                      </a:cubicBezTo>
                      <a:cubicBezTo>
                        <a:pt x="454" y="24"/>
                        <a:pt x="454" y="24"/>
                        <a:pt x="454" y="24"/>
                      </a:cubicBezTo>
                      <a:cubicBezTo>
                        <a:pt x="454" y="6"/>
                        <a:pt x="441" y="0"/>
                        <a:pt x="427"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6" name="Freeform 77"/>
                <p:cNvSpPr>
                  <a:spLocks noEditPoints="1" noChangeArrowheads="1"/>
                </p:cNvSpPr>
                <p:nvPr/>
              </p:nvSpPr>
              <p:spPr bwMode="auto">
                <a:xfrm>
                  <a:off x="0" y="369888"/>
                  <a:ext cx="1293813" cy="931863"/>
                </a:xfrm>
                <a:custGeom>
                  <a:avLst/>
                  <a:gdLst>
                    <a:gd name="T0" fmla="*/ 49 w 440"/>
                    <a:gd name="T1" fmla="*/ 317 h 317"/>
                    <a:gd name="T2" fmla="*/ 0 w 440"/>
                    <a:gd name="T3" fmla="*/ 268 h 317"/>
                    <a:gd name="T4" fmla="*/ 0 w 440"/>
                    <a:gd name="T5" fmla="*/ 268 h 317"/>
                    <a:gd name="T6" fmla="*/ 0 w 440"/>
                    <a:gd name="T7" fmla="*/ 265 h 317"/>
                    <a:gd name="T8" fmla="*/ 0 w 440"/>
                    <a:gd name="T9" fmla="*/ 60 h 317"/>
                    <a:gd name="T10" fmla="*/ 0 w 440"/>
                    <a:gd name="T11" fmla="*/ 11 h 317"/>
                    <a:gd name="T12" fmla="*/ 3 w 440"/>
                    <a:gd name="T13" fmla="*/ 4 h 317"/>
                    <a:gd name="T14" fmla="*/ 3 w 440"/>
                    <a:gd name="T15" fmla="*/ 4 h 317"/>
                    <a:gd name="T16" fmla="*/ 11 w 440"/>
                    <a:gd name="T17" fmla="*/ 0 h 317"/>
                    <a:gd name="T18" fmla="*/ 11 w 440"/>
                    <a:gd name="T19" fmla="*/ 0 h 317"/>
                    <a:gd name="T20" fmla="*/ 429 w 440"/>
                    <a:gd name="T21" fmla="*/ 0 h 317"/>
                    <a:gd name="T22" fmla="*/ 437 w 440"/>
                    <a:gd name="T23" fmla="*/ 4 h 317"/>
                    <a:gd name="T24" fmla="*/ 437 w 440"/>
                    <a:gd name="T25" fmla="*/ 4 h 317"/>
                    <a:gd name="T26" fmla="*/ 440 w 440"/>
                    <a:gd name="T27" fmla="*/ 11 h 317"/>
                    <a:gd name="T28" fmla="*/ 440 w 440"/>
                    <a:gd name="T29" fmla="*/ 11 h 317"/>
                    <a:gd name="T30" fmla="*/ 440 w 440"/>
                    <a:gd name="T31" fmla="*/ 60 h 317"/>
                    <a:gd name="T32" fmla="*/ 440 w 440"/>
                    <a:gd name="T33" fmla="*/ 265 h 317"/>
                    <a:gd name="T34" fmla="*/ 440 w 440"/>
                    <a:gd name="T35" fmla="*/ 268 h 317"/>
                    <a:gd name="T36" fmla="*/ 392 w 440"/>
                    <a:gd name="T37" fmla="*/ 317 h 317"/>
                    <a:gd name="T38" fmla="*/ 392 w 440"/>
                    <a:gd name="T39" fmla="*/ 317 h 317"/>
                    <a:gd name="T40" fmla="*/ 49 w 440"/>
                    <a:gd name="T41" fmla="*/ 317 h 317"/>
                    <a:gd name="T42" fmla="*/ 22 w 440"/>
                    <a:gd name="T43" fmla="*/ 60 h 317"/>
                    <a:gd name="T44" fmla="*/ 22 w 440"/>
                    <a:gd name="T45" fmla="*/ 265 h 317"/>
                    <a:gd name="T46" fmla="*/ 22 w 440"/>
                    <a:gd name="T47" fmla="*/ 268 h 317"/>
                    <a:gd name="T48" fmla="*/ 49 w 440"/>
                    <a:gd name="T49" fmla="*/ 295 h 317"/>
                    <a:gd name="T50" fmla="*/ 49 w 440"/>
                    <a:gd name="T51" fmla="*/ 295 h 317"/>
                    <a:gd name="T52" fmla="*/ 392 w 440"/>
                    <a:gd name="T53" fmla="*/ 295 h 317"/>
                    <a:gd name="T54" fmla="*/ 418 w 440"/>
                    <a:gd name="T55" fmla="*/ 268 h 317"/>
                    <a:gd name="T56" fmla="*/ 418 w 440"/>
                    <a:gd name="T57" fmla="*/ 268 h 317"/>
                    <a:gd name="T58" fmla="*/ 418 w 440"/>
                    <a:gd name="T59" fmla="*/ 265 h 317"/>
                    <a:gd name="T60" fmla="*/ 418 w 440"/>
                    <a:gd name="T61" fmla="*/ 60 h 317"/>
                    <a:gd name="T62" fmla="*/ 418 w 440"/>
                    <a:gd name="T63" fmla="*/ 23 h 317"/>
                    <a:gd name="T64" fmla="*/ 22 w 440"/>
                    <a:gd name="T65" fmla="*/ 23 h 317"/>
                    <a:gd name="T66" fmla="*/ 22 w 440"/>
                    <a:gd name="T67" fmla="*/ 60 h 317"/>
                    <a:gd name="T68" fmla="*/ 11 w 440"/>
                    <a:gd name="T69" fmla="*/ 23 h 317"/>
                    <a:gd name="T70" fmla="*/ 11 w 440"/>
                    <a:gd name="T71" fmla="*/ 11 h 317"/>
                    <a:gd name="T72" fmla="*/ 11 w 440"/>
                    <a:gd name="T73" fmla="*/ 23 h 31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317"/>
                    <a:gd name="T113" fmla="*/ 440 w 440"/>
                    <a:gd name="T114" fmla="*/ 317 h 31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317">
                      <a:moveTo>
                        <a:pt x="49" y="317"/>
                      </a:moveTo>
                      <a:cubicBezTo>
                        <a:pt x="22" y="317"/>
                        <a:pt x="0" y="295"/>
                        <a:pt x="0" y="268"/>
                      </a:cubicBezTo>
                      <a:cubicBezTo>
                        <a:pt x="0" y="268"/>
                        <a:pt x="0" y="268"/>
                        <a:pt x="0" y="268"/>
                      </a:cubicBezTo>
                      <a:cubicBezTo>
                        <a:pt x="0" y="265"/>
                        <a:pt x="0" y="265"/>
                        <a:pt x="0" y="265"/>
                      </a:cubicBezTo>
                      <a:cubicBezTo>
                        <a:pt x="0" y="60"/>
                        <a:pt x="0" y="60"/>
                        <a:pt x="0" y="60"/>
                      </a:cubicBezTo>
                      <a:cubicBezTo>
                        <a:pt x="0" y="11"/>
                        <a:pt x="0" y="11"/>
                        <a:pt x="0" y="11"/>
                      </a:cubicBezTo>
                      <a:cubicBezTo>
                        <a:pt x="0" y="9"/>
                        <a:pt x="1" y="6"/>
                        <a:pt x="3" y="4"/>
                      </a:cubicBezTo>
                      <a:cubicBezTo>
                        <a:pt x="3" y="4"/>
                        <a:pt x="3" y="4"/>
                        <a:pt x="3" y="4"/>
                      </a:cubicBezTo>
                      <a:cubicBezTo>
                        <a:pt x="5" y="1"/>
                        <a:pt x="8" y="0"/>
                        <a:pt x="11" y="0"/>
                      </a:cubicBezTo>
                      <a:cubicBezTo>
                        <a:pt x="11" y="0"/>
                        <a:pt x="11" y="0"/>
                        <a:pt x="11" y="0"/>
                      </a:cubicBezTo>
                      <a:cubicBezTo>
                        <a:pt x="429" y="0"/>
                        <a:pt x="429" y="0"/>
                        <a:pt x="429" y="0"/>
                      </a:cubicBezTo>
                      <a:cubicBezTo>
                        <a:pt x="432" y="0"/>
                        <a:pt x="435" y="1"/>
                        <a:pt x="437" y="4"/>
                      </a:cubicBezTo>
                      <a:cubicBezTo>
                        <a:pt x="437" y="4"/>
                        <a:pt x="437" y="4"/>
                        <a:pt x="437" y="4"/>
                      </a:cubicBezTo>
                      <a:cubicBezTo>
                        <a:pt x="439" y="6"/>
                        <a:pt x="440" y="9"/>
                        <a:pt x="440" y="11"/>
                      </a:cubicBezTo>
                      <a:cubicBezTo>
                        <a:pt x="440" y="11"/>
                        <a:pt x="440" y="11"/>
                        <a:pt x="440" y="11"/>
                      </a:cubicBezTo>
                      <a:cubicBezTo>
                        <a:pt x="440" y="60"/>
                        <a:pt x="440" y="60"/>
                        <a:pt x="440" y="60"/>
                      </a:cubicBezTo>
                      <a:cubicBezTo>
                        <a:pt x="440" y="265"/>
                        <a:pt x="440" y="265"/>
                        <a:pt x="440" y="265"/>
                      </a:cubicBezTo>
                      <a:cubicBezTo>
                        <a:pt x="440" y="268"/>
                        <a:pt x="440" y="268"/>
                        <a:pt x="440" y="268"/>
                      </a:cubicBezTo>
                      <a:cubicBezTo>
                        <a:pt x="440" y="295"/>
                        <a:pt x="419" y="317"/>
                        <a:pt x="392" y="317"/>
                      </a:cubicBezTo>
                      <a:cubicBezTo>
                        <a:pt x="392" y="317"/>
                        <a:pt x="392" y="317"/>
                        <a:pt x="392" y="317"/>
                      </a:cubicBezTo>
                      <a:cubicBezTo>
                        <a:pt x="49" y="317"/>
                        <a:pt x="49" y="317"/>
                        <a:pt x="49" y="317"/>
                      </a:cubicBezTo>
                      <a:close/>
                      <a:moveTo>
                        <a:pt x="22" y="60"/>
                      </a:moveTo>
                      <a:cubicBezTo>
                        <a:pt x="22" y="265"/>
                        <a:pt x="22" y="265"/>
                        <a:pt x="22" y="265"/>
                      </a:cubicBezTo>
                      <a:cubicBezTo>
                        <a:pt x="22" y="268"/>
                        <a:pt x="22" y="268"/>
                        <a:pt x="22" y="268"/>
                      </a:cubicBezTo>
                      <a:cubicBezTo>
                        <a:pt x="22" y="283"/>
                        <a:pt x="34" y="295"/>
                        <a:pt x="49" y="295"/>
                      </a:cubicBezTo>
                      <a:cubicBezTo>
                        <a:pt x="49" y="295"/>
                        <a:pt x="49" y="295"/>
                        <a:pt x="49" y="295"/>
                      </a:cubicBezTo>
                      <a:cubicBezTo>
                        <a:pt x="392" y="295"/>
                        <a:pt x="392" y="295"/>
                        <a:pt x="392" y="295"/>
                      </a:cubicBezTo>
                      <a:cubicBezTo>
                        <a:pt x="406" y="295"/>
                        <a:pt x="418" y="283"/>
                        <a:pt x="418" y="268"/>
                      </a:cubicBezTo>
                      <a:cubicBezTo>
                        <a:pt x="418" y="268"/>
                        <a:pt x="418" y="268"/>
                        <a:pt x="418" y="268"/>
                      </a:cubicBezTo>
                      <a:cubicBezTo>
                        <a:pt x="418" y="265"/>
                        <a:pt x="418" y="265"/>
                        <a:pt x="418" y="265"/>
                      </a:cubicBezTo>
                      <a:cubicBezTo>
                        <a:pt x="418" y="60"/>
                        <a:pt x="418" y="60"/>
                        <a:pt x="418" y="60"/>
                      </a:cubicBezTo>
                      <a:cubicBezTo>
                        <a:pt x="418" y="23"/>
                        <a:pt x="418" y="23"/>
                        <a:pt x="418" y="23"/>
                      </a:cubicBezTo>
                      <a:cubicBezTo>
                        <a:pt x="22" y="23"/>
                        <a:pt x="22" y="23"/>
                        <a:pt x="22" y="23"/>
                      </a:cubicBezTo>
                      <a:cubicBezTo>
                        <a:pt x="22" y="60"/>
                        <a:pt x="22" y="60"/>
                        <a:pt x="22" y="60"/>
                      </a:cubicBezTo>
                      <a:close/>
                      <a:moveTo>
                        <a:pt x="11" y="23"/>
                      </a:moveTo>
                      <a:cubicBezTo>
                        <a:pt x="11" y="11"/>
                        <a:pt x="11" y="11"/>
                        <a:pt x="11" y="11"/>
                      </a:cubicBezTo>
                      <a:cubicBezTo>
                        <a:pt x="11" y="23"/>
                        <a:pt x="11" y="23"/>
                        <a:pt x="11"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7" name="Freeform 78"/>
                <p:cNvSpPr>
                  <a:spLocks noEditPoints="1" noChangeArrowheads="1"/>
                </p:cNvSpPr>
                <p:nvPr/>
              </p:nvSpPr>
              <p:spPr bwMode="auto">
                <a:xfrm>
                  <a:off x="141287" y="693738"/>
                  <a:ext cx="434975" cy="481013"/>
                </a:xfrm>
                <a:custGeom>
                  <a:avLst/>
                  <a:gdLst>
                    <a:gd name="T0" fmla="*/ 0 w 148"/>
                    <a:gd name="T1" fmla="*/ 0 h 164"/>
                    <a:gd name="T2" fmla="*/ 0 w 148"/>
                    <a:gd name="T3" fmla="*/ 164 h 164"/>
                    <a:gd name="T4" fmla="*/ 148 w 148"/>
                    <a:gd name="T5" fmla="*/ 164 h 164"/>
                    <a:gd name="T6" fmla="*/ 148 w 148"/>
                    <a:gd name="T7" fmla="*/ 0 h 164"/>
                    <a:gd name="T8" fmla="*/ 0 w 148"/>
                    <a:gd name="T9" fmla="*/ 0 h 164"/>
                    <a:gd name="T10" fmla="*/ 51 w 148"/>
                    <a:gd name="T11" fmla="*/ 52 h 164"/>
                    <a:gd name="T12" fmla="*/ 56 w 148"/>
                    <a:gd name="T13" fmla="*/ 26 h 164"/>
                    <a:gd name="T14" fmla="*/ 87 w 148"/>
                    <a:gd name="T15" fmla="*/ 22 h 164"/>
                    <a:gd name="T16" fmla="*/ 92 w 148"/>
                    <a:gd name="T17" fmla="*/ 26 h 164"/>
                    <a:gd name="T18" fmla="*/ 93 w 148"/>
                    <a:gd name="T19" fmla="*/ 28 h 164"/>
                    <a:gd name="T20" fmla="*/ 97 w 148"/>
                    <a:gd name="T21" fmla="*/ 54 h 164"/>
                    <a:gd name="T22" fmla="*/ 96 w 148"/>
                    <a:gd name="T23" fmla="*/ 65 h 164"/>
                    <a:gd name="T24" fmla="*/ 94 w 148"/>
                    <a:gd name="T25" fmla="*/ 69 h 164"/>
                    <a:gd name="T26" fmla="*/ 94 w 148"/>
                    <a:gd name="T27" fmla="*/ 46 h 164"/>
                    <a:gd name="T28" fmla="*/ 91 w 148"/>
                    <a:gd name="T29" fmla="*/ 41 h 164"/>
                    <a:gd name="T30" fmla="*/ 75 w 148"/>
                    <a:gd name="T31" fmla="*/ 34 h 164"/>
                    <a:gd name="T32" fmla="*/ 59 w 148"/>
                    <a:gd name="T33" fmla="*/ 41 h 164"/>
                    <a:gd name="T34" fmla="*/ 56 w 148"/>
                    <a:gd name="T35" fmla="*/ 46 h 164"/>
                    <a:gd name="T36" fmla="*/ 56 w 148"/>
                    <a:gd name="T37" fmla="*/ 69 h 164"/>
                    <a:gd name="T38" fmla="*/ 55 w 148"/>
                    <a:gd name="T39" fmla="*/ 70 h 164"/>
                    <a:gd name="T40" fmla="*/ 54 w 148"/>
                    <a:gd name="T41" fmla="*/ 68 h 164"/>
                    <a:gd name="T42" fmla="*/ 52 w 148"/>
                    <a:gd name="T43" fmla="*/ 63 h 164"/>
                    <a:gd name="T44" fmla="*/ 51 w 148"/>
                    <a:gd name="T45" fmla="*/ 52 h 164"/>
                    <a:gd name="T46" fmla="*/ 137 w 148"/>
                    <a:gd name="T47" fmla="*/ 147 h 164"/>
                    <a:gd name="T48" fmla="*/ 12 w 148"/>
                    <a:gd name="T49" fmla="*/ 147 h 164"/>
                    <a:gd name="T50" fmla="*/ 12 w 148"/>
                    <a:gd name="T51" fmla="*/ 142 h 164"/>
                    <a:gd name="T52" fmla="*/ 21 w 148"/>
                    <a:gd name="T53" fmla="*/ 114 h 164"/>
                    <a:gd name="T54" fmla="*/ 29 w 148"/>
                    <a:gd name="T55" fmla="*/ 105 h 164"/>
                    <a:gd name="T56" fmla="*/ 48 w 148"/>
                    <a:gd name="T57" fmla="*/ 95 h 164"/>
                    <a:gd name="T58" fmla="*/ 58 w 148"/>
                    <a:gd name="T59" fmla="*/ 84 h 164"/>
                    <a:gd name="T60" fmla="*/ 57 w 148"/>
                    <a:gd name="T61" fmla="*/ 94 h 164"/>
                    <a:gd name="T62" fmla="*/ 68 w 148"/>
                    <a:gd name="T63" fmla="*/ 124 h 164"/>
                    <a:gd name="T64" fmla="*/ 71 w 148"/>
                    <a:gd name="T65" fmla="*/ 111 h 164"/>
                    <a:gd name="T66" fmla="*/ 67 w 148"/>
                    <a:gd name="T67" fmla="*/ 106 h 164"/>
                    <a:gd name="T68" fmla="*/ 73 w 148"/>
                    <a:gd name="T69" fmla="*/ 98 h 164"/>
                    <a:gd name="T70" fmla="*/ 73 w 148"/>
                    <a:gd name="T71" fmla="*/ 98 h 164"/>
                    <a:gd name="T72" fmla="*/ 74 w 148"/>
                    <a:gd name="T73" fmla="*/ 98 h 164"/>
                    <a:gd name="T74" fmla="*/ 75 w 148"/>
                    <a:gd name="T75" fmla="*/ 98 h 164"/>
                    <a:gd name="T76" fmla="*/ 74 w 148"/>
                    <a:gd name="T77" fmla="*/ 98 h 164"/>
                    <a:gd name="T78" fmla="*/ 80 w 148"/>
                    <a:gd name="T79" fmla="*/ 106 h 164"/>
                    <a:gd name="T80" fmla="*/ 76 w 148"/>
                    <a:gd name="T81" fmla="*/ 111 h 164"/>
                    <a:gd name="T82" fmla="*/ 80 w 148"/>
                    <a:gd name="T83" fmla="*/ 125 h 164"/>
                    <a:gd name="T84" fmla="*/ 92 w 148"/>
                    <a:gd name="T85" fmla="*/ 94 h 164"/>
                    <a:gd name="T86" fmla="*/ 90 w 148"/>
                    <a:gd name="T87" fmla="*/ 84 h 164"/>
                    <a:gd name="T88" fmla="*/ 100 w 148"/>
                    <a:gd name="T89" fmla="*/ 95 h 164"/>
                    <a:gd name="T90" fmla="*/ 119 w 148"/>
                    <a:gd name="T91" fmla="*/ 105 h 164"/>
                    <a:gd name="T92" fmla="*/ 127 w 148"/>
                    <a:gd name="T93" fmla="*/ 114 h 164"/>
                    <a:gd name="T94" fmla="*/ 137 w 148"/>
                    <a:gd name="T95" fmla="*/ 142 h 164"/>
                    <a:gd name="T96" fmla="*/ 137 w 148"/>
                    <a:gd name="T97" fmla="*/ 147 h 1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8"/>
                    <a:gd name="T148" fmla="*/ 0 h 164"/>
                    <a:gd name="T149" fmla="*/ 148 w 148"/>
                    <a:gd name="T150" fmla="*/ 164 h 1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8" h="164">
                      <a:moveTo>
                        <a:pt x="0" y="0"/>
                      </a:moveTo>
                      <a:cubicBezTo>
                        <a:pt x="0" y="164"/>
                        <a:pt x="0" y="164"/>
                        <a:pt x="0" y="164"/>
                      </a:cubicBezTo>
                      <a:cubicBezTo>
                        <a:pt x="148" y="164"/>
                        <a:pt x="148" y="164"/>
                        <a:pt x="148" y="164"/>
                      </a:cubicBezTo>
                      <a:cubicBezTo>
                        <a:pt x="148" y="0"/>
                        <a:pt x="148" y="0"/>
                        <a:pt x="148" y="0"/>
                      </a:cubicBezTo>
                      <a:lnTo>
                        <a:pt x="0" y="0"/>
                      </a:lnTo>
                      <a:close/>
                      <a:moveTo>
                        <a:pt x="51" y="52"/>
                      </a:moveTo>
                      <a:cubicBezTo>
                        <a:pt x="51" y="52"/>
                        <a:pt x="44" y="37"/>
                        <a:pt x="56" y="26"/>
                      </a:cubicBezTo>
                      <a:cubicBezTo>
                        <a:pt x="56" y="26"/>
                        <a:pt x="70" y="11"/>
                        <a:pt x="87" y="22"/>
                      </a:cubicBezTo>
                      <a:cubicBezTo>
                        <a:pt x="87" y="22"/>
                        <a:pt x="89" y="23"/>
                        <a:pt x="92" y="26"/>
                      </a:cubicBezTo>
                      <a:cubicBezTo>
                        <a:pt x="93" y="27"/>
                        <a:pt x="93" y="28"/>
                        <a:pt x="93" y="28"/>
                      </a:cubicBezTo>
                      <a:cubicBezTo>
                        <a:pt x="105" y="39"/>
                        <a:pt x="97" y="54"/>
                        <a:pt x="97" y="54"/>
                      </a:cubicBezTo>
                      <a:cubicBezTo>
                        <a:pt x="105" y="54"/>
                        <a:pt x="96" y="65"/>
                        <a:pt x="96" y="65"/>
                      </a:cubicBezTo>
                      <a:cubicBezTo>
                        <a:pt x="95" y="68"/>
                        <a:pt x="94" y="69"/>
                        <a:pt x="94" y="69"/>
                      </a:cubicBezTo>
                      <a:cubicBezTo>
                        <a:pt x="96" y="59"/>
                        <a:pt x="94" y="46"/>
                        <a:pt x="94" y="46"/>
                      </a:cubicBezTo>
                      <a:cubicBezTo>
                        <a:pt x="92" y="45"/>
                        <a:pt x="91" y="41"/>
                        <a:pt x="91" y="41"/>
                      </a:cubicBezTo>
                      <a:cubicBezTo>
                        <a:pt x="91" y="34"/>
                        <a:pt x="80" y="34"/>
                        <a:pt x="75" y="34"/>
                      </a:cubicBezTo>
                      <a:cubicBezTo>
                        <a:pt x="70" y="34"/>
                        <a:pt x="59" y="34"/>
                        <a:pt x="59" y="41"/>
                      </a:cubicBezTo>
                      <a:cubicBezTo>
                        <a:pt x="59" y="41"/>
                        <a:pt x="58" y="45"/>
                        <a:pt x="56" y="46"/>
                      </a:cubicBezTo>
                      <a:cubicBezTo>
                        <a:pt x="56" y="46"/>
                        <a:pt x="54" y="59"/>
                        <a:pt x="56" y="69"/>
                      </a:cubicBezTo>
                      <a:cubicBezTo>
                        <a:pt x="56" y="69"/>
                        <a:pt x="55" y="69"/>
                        <a:pt x="55" y="70"/>
                      </a:cubicBezTo>
                      <a:cubicBezTo>
                        <a:pt x="55" y="68"/>
                        <a:pt x="55" y="68"/>
                        <a:pt x="54" y="68"/>
                      </a:cubicBezTo>
                      <a:cubicBezTo>
                        <a:pt x="54" y="68"/>
                        <a:pt x="53" y="68"/>
                        <a:pt x="52" y="63"/>
                      </a:cubicBezTo>
                      <a:cubicBezTo>
                        <a:pt x="52" y="63"/>
                        <a:pt x="43" y="52"/>
                        <a:pt x="51" y="52"/>
                      </a:cubicBezTo>
                      <a:close/>
                      <a:moveTo>
                        <a:pt x="137" y="147"/>
                      </a:moveTo>
                      <a:cubicBezTo>
                        <a:pt x="12" y="147"/>
                        <a:pt x="12" y="147"/>
                        <a:pt x="12" y="147"/>
                      </a:cubicBezTo>
                      <a:cubicBezTo>
                        <a:pt x="12" y="142"/>
                        <a:pt x="12" y="142"/>
                        <a:pt x="12" y="142"/>
                      </a:cubicBezTo>
                      <a:cubicBezTo>
                        <a:pt x="21" y="114"/>
                        <a:pt x="21" y="114"/>
                        <a:pt x="21" y="114"/>
                      </a:cubicBezTo>
                      <a:cubicBezTo>
                        <a:pt x="21" y="114"/>
                        <a:pt x="19" y="110"/>
                        <a:pt x="29" y="105"/>
                      </a:cubicBezTo>
                      <a:cubicBezTo>
                        <a:pt x="48" y="95"/>
                        <a:pt x="48" y="95"/>
                        <a:pt x="48" y="95"/>
                      </a:cubicBezTo>
                      <a:cubicBezTo>
                        <a:pt x="58" y="84"/>
                        <a:pt x="58" y="84"/>
                        <a:pt x="58" y="84"/>
                      </a:cubicBezTo>
                      <a:cubicBezTo>
                        <a:pt x="58" y="84"/>
                        <a:pt x="55" y="89"/>
                        <a:pt x="57" y="94"/>
                      </a:cubicBezTo>
                      <a:cubicBezTo>
                        <a:pt x="57" y="94"/>
                        <a:pt x="62" y="109"/>
                        <a:pt x="68" y="124"/>
                      </a:cubicBezTo>
                      <a:cubicBezTo>
                        <a:pt x="71" y="111"/>
                        <a:pt x="71" y="111"/>
                        <a:pt x="71" y="111"/>
                      </a:cubicBezTo>
                      <a:cubicBezTo>
                        <a:pt x="67" y="106"/>
                        <a:pt x="67" y="106"/>
                        <a:pt x="67" y="106"/>
                      </a:cubicBezTo>
                      <a:cubicBezTo>
                        <a:pt x="70" y="101"/>
                        <a:pt x="72" y="99"/>
                        <a:pt x="73" y="98"/>
                      </a:cubicBezTo>
                      <a:cubicBezTo>
                        <a:pt x="73" y="98"/>
                        <a:pt x="73" y="98"/>
                        <a:pt x="73" y="98"/>
                      </a:cubicBezTo>
                      <a:cubicBezTo>
                        <a:pt x="73" y="98"/>
                        <a:pt x="73" y="98"/>
                        <a:pt x="74" y="98"/>
                      </a:cubicBezTo>
                      <a:cubicBezTo>
                        <a:pt x="74" y="98"/>
                        <a:pt x="75" y="98"/>
                        <a:pt x="75" y="98"/>
                      </a:cubicBezTo>
                      <a:cubicBezTo>
                        <a:pt x="74" y="98"/>
                        <a:pt x="74" y="98"/>
                        <a:pt x="74" y="98"/>
                      </a:cubicBezTo>
                      <a:cubicBezTo>
                        <a:pt x="76" y="99"/>
                        <a:pt x="78" y="101"/>
                        <a:pt x="80" y="106"/>
                      </a:cubicBezTo>
                      <a:cubicBezTo>
                        <a:pt x="76" y="111"/>
                        <a:pt x="76" y="111"/>
                        <a:pt x="76" y="111"/>
                      </a:cubicBezTo>
                      <a:cubicBezTo>
                        <a:pt x="80" y="125"/>
                        <a:pt x="80" y="125"/>
                        <a:pt x="80" y="125"/>
                      </a:cubicBezTo>
                      <a:cubicBezTo>
                        <a:pt x="86" y="110"/>
                        <a:pt x="92" y="94"/>
                        <a:pt x="92" y="94"/>
                      </a:cubicBezTo>
                      <a:cubicBezTo>
                        <a:pt x="93" y="89"/>
                        <a:pt x="90" y="84"/>
                        <a:pt x="90" y="84"/>
                      </a:cubicBezTo>
                      <a:cubicBezTo>
                        <a:pt x="100" y="95"/>
                        <a:pt x="100" y="95"/>
                        <a:pt x="100" y="95"/>
                      </a:cubicBezTo>
                      <a:cubicBezTo>
                        <a:pt x="119" y="105"/>
                        <a:pt x="119" y="105"/>
                        <a:pt x="119" y="105"/>
                      </a:cubicBezTo>
                      <a:cubicBezTo>
                        <a:pt x="129" y="110"/>
                        <a:pt x="127" y="114"/>
                        <a:pt x="127" y="114"/>
                      </a:cubicBezTo>
                      <a:cubicBezTo>
                        <a:pt x="137" y="142"/>
                        <a:pt x="137" y="142"/>
                        <a:pt x="137" y="142"/>
                      </a:cubicBezTo>
                      <a:lnTo>
                        <a:pt x="137" y="14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8" name="Freeform 79"/>
                <p:cNvSpPr>
                  <a:spLocks noChangeArrowheads="1"/>
                </p:cNvSpPr>
                <p:nvPr/>
              </p:nvSpPr>
              <p:spPr bwMode="auto">
                <a:xfrm>
                  <a:off x="655637" y="728663"/>
                  <a:ext cx="509588" cy="52388"/>
                </a:xfrm>
                <a:custGeom>
                  <a:avLst/>
                  <a:gdLst>
                    <a:gd name="T0" fmla="*/ 173 w 173"/>
                    <a:gd name="T1" fmla="*/ 9 h 18"/>
                    <a:gd name="T2" fmla="*/ 164 w 173"/>
                    <a:gd name="T3" fmla="*/ 18 h 18"/>
                    <a:gd name="T4" fmla="*/ 9 w 173"/>
                    <a:gd name="T5" fmla="*/ 18 h 18"/>
                    <a:gd name="T6" fmla="*/ 0 w 173"/>
                    <a:gd name="T7" fmla="*/ 9 h 18"/>
                    <a:gd name="T8" fmla="*/ 0 w 173"/>
                    <a:gd name="T9" fmla="*/ 9 h 18"/>
                    <a:gd name="T10" fmla="*/ 9 w 173"/>
                    <a:gd name="T11" fmla="*/ 0 h 18"/>
                    <a:gd name="T12" fmla="*/ 164 w 173"/>
                    <a:gd name="T13" fmla="*/ 0 h 18"/>
                    <a:gd name="T14" fmla="*/ 173 w 173"/>
                    <a:gd name="T15" fmla="*/ 9 h 18"/>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
                    <a:gd name="T26" fmla="*/ 173 w 173"/>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
                      <a:moveTo>
                        <a:pt x="173" y="9"/>
                      </a:moveTo>
                      <a:cubicBezTo>
                        <a:pt x="173" y="14"/>
                        <a:pt x="169" y="18"/>
                        <a:pt x="164" y="18"/>
                      </a:cubicBezTo>
                      <a:cubicBezTo>
                        <a:pt x="9" y="18"/>
                        <a:pt x="9" y="18"/>
                        <a:pt x="9" y="18"/>
                      </a:cubicBezTo>
                      <a:cubicBezTo>
                        <a:pt x="4" y="18"/>
                        <a:pt x="0" y="14"/>
                        <a:pt x="0" y="9"/>
                      </a:cubicBezTo>
                      <a:cubicBezTo>
                        <a:pt x="0" y="9"/>
                        <a:pt x="0" y="9"/>
                        <a:pt x="0" y="9"/>
                      </a:cubicBezTo>
                      <a:cubicBezTo>
                        <a:pt x="0" y="4"/>
                        <a:pt x="4" y="0"/>
                        <a:pt x="9" y="0"/>
                      </a:cubicBezTo>
                      <a:cubicBezTo>
                        <a:pt x="164" y="0"/>
                        <a:pt x="164" y="0"/>
                        <a:pt x="164" y="0"/>
                      </a:cubicBezTo>
                      <a:cubicBezTo>
                        <a:pt x="169" y="0"/>
                        <a:pt x="173" y="4"/>
                        <a:pt x="173"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9" name="Freeform 80"/>
                <p:cNvSpPr>
                  <a:spLocks noChangeArrowheads="1"/>
                </p:cNvSpPr>
                <p:nvPr/>
              </p:nvSpPr>
              <p:spPr bwMode="auto">
                <a:xfrm>
                  <a:off x="655637" y="849313"/>
                  <a:ext cx="509588" cy="52388"/>
                </a:xfrm>
                <a:custGeom>
                  <a:avLst/>
                  <a:gdLst>
                    <a:gd name="T0" fmla="*/ 173 w 173"/>
                    <a:gd name="T1" fmla="*/ 9 h 18"/>
                    <a:gd name="T2" fmla="*/ 164 w 173"/>
                    <a:gd name="T3" fmla="*/ 18 h 18"/>
                    <a:gd name="T4" fmla="*/ 9 w 173"/>
                    <a:gd name="T5" fmla="*/ 18 h 18"/>
                    <a:gd name="T6" fmla="*/ 0 w 173"/>
                    <a:gd name="T7" fmla="*/ 9 h 18"/>
                    <a:gd name="T8" fmla="*/ 0 w 173"/>
                    <a:gd name="T9" fmla="*/ 9 h 18"/>
                    <a:gd name="T10" fmla="*/ 9 w 173"/>
                    <a:gd name="T11" fmla="*/ 0 h 18"/>
                    <a:gd name="T12" fmla="*/ 164 w 173"/>
                    <a:gd name="T13" fmla="*/ 0 h 18"/>
                    <a:gd name="T14" fmla="*/ 173 w 173"/>
                    <a:gd name="T15" fmla="*/ 9 h 18"/>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
                    <a:gd name="T26" fmla="*/ 173 w 173"/>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
                      <a:moveTo>
                        <a:pt x="173" y="9"/>
                      </a:moveTo>
                      <a:cubicBezTo>
                        <a:pt x="173" y="14"/>
                        <a:pt x="169" y="18"/>
                        <a:pt x="164" y="18"/>
                      </a:cubicBezTo>
                      <a:cubicBezTo>
                        <a:pt x="9" y="18"/>
                        <a:pt x="9" y="18"/>
                        <a:pt x="9" y="18"/>
                      </a:cubicBezTo>
                      <a:cubicBezTo>
                        <a:pt x="4" y="18"/>
                        <a:pt x="0" y="14"/>
                        <a:pt x="0" y="9"/>
                      </a:cubicBezTo>
                      <a:cubicBezTo>
                        <a:pt x="0" y="9"/>
                        <a:pt x="0" y="9"/>
                        <a:pt x="0" y="9"/>
                      </a:cubicBezTo>
                      <a:cubicBezTo>
                        <a:pt x="0" y="4"/>
                        <a:pt x="4" y="0"/>
                        <a:pt x="9" y="0"/>
                      </a:cubicBezTo>
                      <a:cubicBezTo>
                        <a:pt x="164" y="0"/>
                        <a:pt x="164" y="0"/>
                        <a:pt x="164" y="0"/>
                      </a:cubicBezTo>
                      <a:cubicBezTo>
                        <a:pt x="169" y="0"/>
                        <a:pt x="173" y="4"/>
                        <a:pt x="173"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0" name="Freeform 81"/>
                <p:cNvSpPr>
                  <a:spLocks noChangeArrowheads="1"/>
                </p:cNvSpPr>
                <p:nvPr/>
              </p:nvSpPr>
              <p:spPr bwMode="auto">
                <a:xfrm>
                  <a:off x="655637" y="966788"/>
                  <a:ext cx="509588" cy="52388"/>
                </a:xfrm>
                <a:custGeom>
                  <a:avLst/>
                  <a:gdLst>
                    <a:gd name="T0" fmla="*/ 173 w 173"/>
                    <a:gd name="T1" fmla="*/ 9 h 18"/>
                    <a:gd name="T2" fmla="*/ 164 w 173"/>
                    <a:gd name="T3" fmla="*/ 18 h 18"/>
                    <a:gd name="T4" fmla="*/ 9 w 173"/>
                    <a:gd name="T5" fmla="*/ 18 h 18"/>
                    <a:gd name="T6" fmla="*/ 0 w 173"/>
                    <a:gd name="T7" fmla="*/ 9 h 18"/>
                    <a:gd name="T8" fmla="*/ 0 w 173"/>
                    <a:gd name="T9" fmla="*/ 9 h 18"/>
                    <a:gd name="T10" fmla="*/ 9 w 173"/>
                    <a:gd name="T11" fmla="*/ 0 h 18"/>
                    <a:gd name="T12" fmla="*/ 164 w 173"/>
                    <a:gd name="T13" fmla="*/ 0 h 18"/>
                    <a:gd name="T14" fmla="*/ 173 w 173"/>
                    <a:gd name="T15" fmla="*/ 9 h 18"/>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
                    <a:gd name="T26" fmla="*/ 173 w 173"/>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
                      <a:moveTo>
                        <a:pt x="173" y="9"/>
                      </a:moveTo>
                      <a:cubicBezTo>
                        <a:pt x="173" y="14"/>
                        <a:pt x="169" y="18"/>
                        <a:pt x="164" y="18"/>
                      </a:cubicBezTo>
                      <a:cubicBezTo>
                        <a:pt x="9" y="18"/>
                        <a:pt x="9" y="18"/>
                        <a:pt x="9" y="18"/>
                      </a:cubicBezTo>
                      <a:cubicBezTo>
                        <a:pt x="4" y="18"/>
                        <a:pt x="0" y="14"/>
                        <a:pt x="0" y="9"/>
                      </a:cubicBezTo>
                      <a:cubicBezTo>
                        <a:pt x="0" y="9"/>
                        <a:pt x="0" y="9"/>
                        <a:pt x="0" y="9"/>
                      </a:cubicBezTo>
                      <a:cubicBezTo>
                        <a:pt x="0" y="4"/>
                        <a:pt x="4" y="0"/>
                        <a:pt x="9" y="0"/>
                      </a:cubicBezTo>
                      <a:cubicBezTo>
                        <a:pt x="164" y="0"/>
                        <a:pt x="164" y="0"/>
                        <a:pt x="164" y="0"/>
                      </a:cubicBezTo>
                      <a:cubicBezTo>
                        <a:pt x="169" y="0"/>
                        <a:pt x="173" y="4"/>
                        <a:pt x="173"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1" name="Freeform 82"/>
                <p:cNvSpPr>
                  <a:spLocks noChangeArrowheads="1"/>
                </p:cNvSpPr>
                <p:nvPr/>
              </p:nvSpPr>
              <p:spPr bwMode="auto">
                <a:xfrm>
                  <a:off x="655637" y="1084263"/>
                  <a:ext cx="509588" cy="55563"/>
                </a:xfrm>
                <a:custGeom>
                  <a:avLst/>
                  <a:gdLst>
                    <a:gd name="T0" fmla="*/ 173 w 173"/>
                    <a:gd name="T1" fmla="*/ 10 h 19"/>
                    <a:gd name="T2" fmla="*/ 164 w 173"/>
                    <a:gd name="T3" fmla="*/ 19 h 19"/>
                    <a:gd name="T4" fmla="*/ 9 w 173"/>
                    <a:gd name="T5" fmla="*/ 19 h 19"/>
                    <a:gd name="T6" fmla="*/ 0 w 173"/>
                    <a:gd name="T7" fmla="*/ 10 h 19"/>
                    <a:gd name="T8" fmla="*/ 0 w 173"/>
                    <a:gd name="T9" fmla="*/ 10 h 19"/>
                    <a:gd name="T10" fmla="*/ 9 w 173"/>
                    <a:gd name="T11" fmla="*/ 0 h 19"/>
                    <a:gd name="T12" fmla="*/ 164 w 173"/>
                    <a:gd name="T13" fmla="*/ 0 h 19"/>
                    <a:gd name="T14" fmla="*/ 173 w 173"/>
                    <a:gd name="T15" fmla="*/ 10 h 19"/>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9"/>
                    <a:gd name="T26" fmla="*/ 173 w 17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9">
                      <a:moveTo>
                        <a:pt x="173" y="10"/>
                      </a:moveTo>
                      <a:cubicBezTo>
                        <a:pt x="173" y="15"/>
                        <a:pt x="169" y="19"/>
                        <a:pt x="164" y="19"/>
                      </a:cubicBezTo>
                      <a:cubicBezTo>
                        <a:pt x="9" y="19"/>
                        <a:pt x="9" y="19"/>
                        <a:pt x="9" y="19"/>
                      </a:cubicBezTo>
                      <a:cubicBezTo>
                        <a:pt x="4" y="19"/>
                        <a:pt x="0" y="15"/>
                        <a:pt x="0" y="10"/>
                      </a:cubicBezTo>
                      <a:cubicBezTo>
                        <a:pt x="0" y="10"/>
                        <a:pt x="0" y="10"/>
                        <a:pt x="0" y="10"/>
                      </a:cubicBezTo>
                      <a:cubicBezTo>
                        <a:pt x="0" y="4"/>
                        <a:pt x="4" y="0"/>
                        <a:pt x="9" y="0"/>
                      </a:cubicBezTo>
                      <a:cubicBezTo>
                        <a:pt x="164" y="0"/>
                        <a:pt x="164" y="0"/>
                        <a:pt x="164" y="0"/>
                      </a:cubicBezTo>
                      <a:cubicBezTo>
                        <a:pt x="169" y="0"/>
                        <a:pt x="173" y="4"/>
                        <a:pt x="173"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2" name="Freeform 83"/>
                <p:cNvSpPr>
                  <a:spLocks noChangeArrowheads="1"/>
                </p:cNvSpPr>
                <p:nvPr/>
              </p:nvSpPr>
              <p:spPr bwMode="auto">
                <a:xfrm>
                  <a:off x="134937" y="496888"/>
                  <a:ext cx="138113" cy="134938"/>
                </a:xfrm>
                <a:custGeom>
                  <a:avLst/>
                  <a:gdLst>
                    <a:gd name="T0" fmla="*/ 42 w 47"/>
                    <a:gd name="T1" fmla="*/ 42 h 46"/>
                    <a:gd name="T2" fmla="*/ 46 w 47"/>
                    <a:gd name="T3" fmla="*/ 43 h 46"/>
                    <a:gd name="T4" fmla="*/ 47 w 47"/>
                    <a:gd name="T5" fmla="*/ 43 h 46"/>
                    <a:gd name="T6" fmla="*/ 47 w 47"/>
                    <a:gd name="T7" fmla="*/ 44 h 46"/>
                    <a:gd name="T8" fmla="*/ 47 w 47"/>
                    <a:gd name="T9" fmla="*/ 45 h 46"/>
                    <a:gd name="T10" fmla="*/ 46 w 47"/>
                    <a:gd name="T11" fmla="*/ 46 h 46"/>
                    <a:gd name="T12" fmla="*/ 29 w 47"/>
                    <a:gd name="T13" fmla="*/ 46 h 46"/>
                    <a:gd name="T14" fmla="*/ 28 w 47"/>
                    <a:gd name="T15" fmla="*/ 44 h 46"/>
                    <a:gd name="T16" fmla="*/ 29 w 47"/>
                    <a:gd name="T17" fmla="*/ 43 h 46"/>
                    <a:gd name="T18" fmla="*/ 33 w 47"/>
                    <a:gd name="T19" fmla="*/ 42 h 46"/>
                    <a:gd name="T20" fmla="*/ 33 w 47"/>
                    <a:gd name="T21" fmla="*/ 38 h 46"/>
                    <a:gd name="T22" fmla="*/ 33 w 47"/>
                    <a:gd name="T23" fmla="*/ 24 h 46"/>
                    <a:gd name="T24" fmla="*/ 14 w 47"/>
                    <a:gd name="T25" fmla="*/ 24 h 46"/>
                    <a:gd name="T26" fmla="*/ 14 w 47"/>
                    <a:gd name="T27" fmla="*/ 38 h 46"/>
                    <a:gd name="T28" fmla="*/ 15 w 47"/>
                    <a:gd name="T29" fmla="*/ 42 h 46"/>
                    <a:gd name="T30" fmla="*/ 19 w 47"/>
                    <a:gd name="T31" fmla="*/ 43 h 46"/>
                    <a:gd name="T32" fmla="*/ 20 w 47"/>
                    <a:gd name="T33" fmla="*/ 43 h 46"/>
                    <a:gd name="T34" fmla="*/ 20 w 47"/>
                    <a:gd name="T35" fmla="*/ 44 h 46"/>
                    <a:gd name="T36" fmla="*/ 20 w 47"/>
                    <a:gd name="T37" fmla="*/ 45 h 46"/>
                    <a:gd name="T38" fmla="*/ 19 w 47"/>
                    <a:gd name="T39" fmla="*/ 46 h 46"/>
                    <a:gd name="T40" fmla="*/ 2 w 47"/>
                    <a:gd name="T41" fmla="*/ 46 h 46"/>
                    <a:gd name="T42" fmla="*/ 0 w 47"/>
                    <a:gd name="T43" fmla="*/ 44 h 46"/>
                    <a:gd name="T44" fmla="*/ 2 w 47"/>
                    <a:gd name="T45" fmla="*/ 43 h 46"/>
                    <a:gd name="T46" fmla="*/ 6 w 47"/>
                    <a:gd name="T47" fmla="*/ 42 h 46"/>
                    <a:gd name="T48" fmla="*/ 6 w 47"/>
                    <a:gd name="T49" fmla="*/ 38 h 46"/>
                    <a:gd name="T50" fmla="*/ 6 w 47"/>
                    <a:gd name="T51" fmla="*/ 8 h 46"/>
                    <a:gd name="T52" fmla="*/ 6 w 47"/>
                    <a:gd name="T53" fmla="*/ 4 h 46"/>
                    <a:gd name="T54" fmla="*/ 2 w 47"/>
                    <a:gd name="T55" fmla="*/ 3 h 46"/>
                    <a:gd name="T56" fmla="*/ 0 w 47"/>
                    <a:gd name="T57" fmla="*/ 2 h 46"/>
                    <a:gd name="T58" fmla="*/ 2 w 47"/>
                    <a:gd name="T59" fmla="*/ 0 h 46"/>
                    <a:gd name="T60" fmla="*/ 19 w 47"/>
                    <a:gd name="T61" fmla="*/ 0 h 46"/>
                    <a:gd name="T62" fmla="*/ 20 w 47"/>
                    <a:gd name="T63" fmla="*/ 1 h 46"/>
                    <a:gd name="T64" fmla="*/ 20 w 47"/>
                    <a:gd name="T65" fmla="*/ 2 h 46"/>
                    <a:gd name="T66" fmla="*/ 20 w 47"/>
                    <a:gd name="T67" fmla="*/ 3 h 46"/>
                    <a:gd name="T68" fmla="*/ 19 w 47"/>
                    <a:gd name="T69" fmla="*/ 3 h 46"/>
                    <a:gd name="T70" fmla="*/ 15 w 47"/>
                    <a:gd name="T71" fmla="*/ 4 h 46"/>
                    <a:gd name="T72" fmla="*/ 14 w 47"/>
                    <a:gd name="T73" fmla="*/ 8 h 46"/>
                    <a:gd name="T74" fmla="*/ 14 w 47"/>
                    <a:gd name="T75" fmla="*/ 20 h 46"/>
                    <a:gd name="T76" fmla="*/ 33 w 47"/>
                    <a:gd name="T77" fmla="*/ 20 h 46"/>
                    <a:gd name="T78" fmla="*/ 33 w 47"/>
                    <a:gd name="T79" fmla="*/ 8 h 46"/>
                    <a:gd name="T80" fmla="*/ 33 w 47"/>
                    <a:gd name="T81" fmla="*/ 4 h 46"/>
                    <a:gd name="T82" fmla="*/ 29 w 47"/>
                    <a:gd name="T83" fmla="*/ 3 h 46"/>
                    <a:gd name="T84" fmla="*/ 28 w 47"/>
                    <a:gd name="T85" fmla="*/ 2 h 46"/>
                    <a:gd name="T86" fmla="*/ 29 w 47"/>
                    <a:gd name="T87" fmla="*/ 0 h 46"/>
                    <a:gd name="T88" fmla="*/ 46 w 47"/>
                    <a:gd name="T89" fmla="*/ 0 h 46"/>
                    <a:gd name="T90" fmla="*/ 47 w 47"/>
                    <a:gd name="T91" fmla="*/ 1 h 46"/>
                    <a:gd name="T92" fmla="*/ 47 w 47"/>
                    <a:gd name="T93" fmla="*/ 2 h 46"/>
                    <a:gd name="T94" fmla="*/ 47 w 47"/>
                    <a:gd name="T95" fmla="*/ 3 h 46"/>
                    <a:gd name="T96" fmla="*/ 46 w 47"/>
                    <a:gd name="T97" fmla="*/ 3 h 46"/>
                    <a:gd name="T98" fmla="*/ 42 w 47"/>
                    <a:gd name="T99" fmla="*/ 4 h 46"/>
                    <a:gd name="T100" fmla="*/ 42 w 47"/>
                    <a:gd name="T101" fmla="*/ 8 h 46"/>
                    <a:gd name="T102" fmla="*/ 42 w 47"/>
                    <a:gd name="T103" fmla="*/ 38 h 46"/>
                    <a:gd name="T104" fmla="*/ 42 w 47"/>
                    <a:gd name="T105" fmla="*/ 42 h 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7"/>
                    <a:gd name="T160" fmla="*/ 0 h 46"/>
                    <a:gd name="T161" fmla="*/ 47 w 47"/>
                    <a:gd name="T162" fmla="*/ 46 h 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7" h="46">
                      <a:moveTo>
                        <a:pt x="42" y="42"/>
                      </a:moveTo>
                      <a:cubicBezTo>
                        <a:pt x="42" y="42"/>
                        <a:pt x="44" y="43"/>
                        <a:pt x="46" y="43"/>
                      </a:cubicBezTo>
                      <a:cubicBezTo>
                        <a:pt x="46" y="43"/>
                        <a:pt x="47" y="43"/>
                        <a:pt x="47" y="43"/>
                      </a:cubicBezTo>
                      <a:cubicBezTo>
                        <a:pt x="47" y="43"/>
                        <a:pt x="47" y="44"/>
                        <a:pt x="47" y="44"/>
                      </a:cubicBezTo>
                      <a:cubicBezTo>
                        <a:pt x="47" y="44"/>
                        <a:pt x="47" y="45"/>
                        <a:pt x="47" y="45"/>
                      </a:cubicBezTo>
                      <a:cubicBezTo>
                        <a:pt x="47" y="45"/>
                        <a:pt x="46" y="46"/>
                        <a:pt x="46" y="46"/>
                      </a:cubicBezTo>
                      <a:cubicBezTo>
                        <a:pt x="29" y="46"/>
                        <a:pt x="29" y="46"/>
                        <a:pt x="29" y="46"/>
                      </a:cubicBezTo>
                      <a:cubicBezTo>
                        <a:pt x="28" y="46"/>
                        <a:pt x="28" y="45"/>
                        <a:pt x="28" y="44"/>
                      </a:cubicBezTo>
                      <a:cubicBezTo>
                        <a:pt x="28" y="43"/>
                        <a:pt x="28" y="43"/>
                        <a:pt x="29" y="43"/>
                      </a:cubicBezTo>
                      <a:cubicBezTo>
                        <a:pt x="31" y="43"/>
                        <a:pt x="33" y="42"/>
                        <a:pt x="33" y="42"/>
                      </a:cubicBezTo>
                      <a:cubicBezTo>
                        <a:pt x="33" y="41"/>
                        <a:pt x="33" y="40"/>
                        <a:pt x="33" y="38"/>
                      </a:cubicBezTo>
                      <a:cubicBezTo>
                        <a:pt x="33" y="24"/>
                        <a:pt x="33" y="24"/>
                        <a:pt x="33" y="24"/>
                      </a:cubicBezTo>
                      <a:cubicBezTo>
                        <a:pt x="14" y="24"/>
                        <a:pt x="14" y="24"/>
                        <a:pt x="14" y="24"/>
                      </a:cubicBezTo>
                      <a:cubicBezTo>
                        <a:pt x="14" y="38"/>
                        <a:pt x="14" y="38"/>
                        <a:pt x="14" y="38"/>
                      </a:cubicBezTo>
                      <a:cubicBezTo>
                        <a:pt x="14" y="40"/>
                        <a:pt x="14" y="41"/>
                        <a:pt x="15" y="42"/>
                      </a:cubicBezTo>
                      <a:cubicBezTo>
                        <a:pt x="15" y="42"/>
                        <a:pt x="16" y="43"/>
                        <a:pt x="19" y="43"/>
                      </a:cubicBezTo>
                      <a:cubicBezTo>
                        <a:pt x="19" y="43"/>
                        <a:pt x="19" y="43"/>
                        <a:pt x="20" y="43"/>
                      </a:cubicBezTo>
                      <a:cubicBezTo>
                        <a:pt x="20" y="43"/>
                        <a:pt x="20" y="44"/>
                        <a:pt x="20" y="44"/>
                      </a:cubicBezTo>
                      <a:cubicBezTo>
                        <a:pt x="20" y="44"/>
                        <a:pt x="20" y="45"/>
                        <a:pt x="20" y="45"/>
                      </a:cubicBezTo>
                      <a:cubicBezTo>
                        <a:pt x="19" y="45"/>
                        <a:pt x="19" y="46"/>
                        <a:pt x="19" y="46"/>
                      </a:cubicBezTo>
                      <a:cubicBezTo>
                        <a:pt x="2" y="46"/>
                        <a:pt x="2" y="46"/>
                        <a:pt x="2" y="46"/>
                      </a:cubicBezTo>
                      <a:cubicBezTo>
                        <a:pt x="1" y="46"/>
                        <a:pt x="0" y="45"/>
                        <a:pt x="0" y="44"/>
                      </a:cubicBezTo>
                      <a:cubicBezTo>
                        <a:pt x="0" y="43"/>
                        <a:pt x="1" y="43"/>
                        <a:pt x="2" y="43"/>
                      </a:cubicBezTo>
                      <a:cubicBezTo>
                        <a:pt x="4" y="43"/>
                        <a:pt x="5" y="42"/>
                        <a:pt x="6" y="42"/>
                      </a:cubicBezTo>
                      <a:cubicBezTo>
                        <a:pt x="6" y="41"/>
                        <a:pt x="6" y="40"/>
                        <a:pt x="6" y="38"/>
                      </a:cubicBezTo>
                      <a:cubicBezTo>
                        <a:pt x="6" y="8"/>
                        <a:pt x="6" y="8"/>
                        <a:pt x="6" y="8"/>
                      </a:cubicBezTo>
                      <a:cubicBezTo>
                        <a:pt x="6" y="6"/>
                        <a:pt x="6" y="5"/>
                        <a:pt x="6" y="4"/>
                      </a:cubicBezTo>
                      <a:cubicBezTo>
                        <a:pt x="5" y="3"/>
                        <a:pt x="4" y="3"/>
                        <a:pt x="2" y="3"/>
                      </a:cubicBezTo>
                      <a:cubicBezTo>
                        <a:pt x="1" y="3"/>
                        <a:pt x="0" y="3"/>
                        <a:pt x="0" y="2"/>
                      </a:cubicBezTo>
                      <a:cubicBezTo>
                        <a:pt x="0" y="1"/>
                        <a:pt x="1" y="0"/>
                        <a:pt x="2" y="0"/>
                      </a:cubicBezTo>
                      <a:cubicBezTo>
                        <a:pt x="19" y="0"/>
                        <a:pt x="19" y="0"/>
                        <a:pt x="19" y="0"/>
                      </a:cubicBezTo>
                      <a:cubicBezTo>
                        <a:pt x="19" y="0"/>
                        <a:pt x="19" y="0"/>
                        <a:pt x="20" y="1"/>
                      </a:cubicBezTo>
                      <a:cubicBezTo>
                        <a:pt x="20" y="1"/>
                        <a:pt x="20" y="1"/>
                        <a:pt x="20" y="2"/>
                      </a:cubicBezTo>
                      <a:cubicBezTo>
                        <a:pt x="20" y="2"/>
                        <a:pt x="20" y="2"/>
                        <a:pt x="20" y="3"/>
                      </a:cubicBezTo>
                      <a:cubicBezTo>
                        <a:pt x="19" y="3"/>
                        <a:pt x="19" y="3"/>
                        <a:pt x="19" y="3"/>
                      </a:cubicBezTo>
                      <a:cubicBezTo>
                        <a:pt x="16" y="3"/>
                        <a:pt x="15" y="3"/>
                        <a:pt x="15" y="4"/>
                      </a:cubicBezTo>
                      <a:cubicBezTo>
                        <a:pt x="14" y="5"/>
                        <a:pt x="14" y="6"/>
                        <a:pt x="14" y="8"/>
                      </a:cubicBezTo>
                      <a:cubicBezTo>
                        <a:pt x="14" y="20"/>
                        <a:pt x="14" y="20"/>
                        <a:pt x="14" y="20"/>
                      </a:cubicBezTo>
                      <a:cubicBezTo>
                        <a:pt x="33" y="20"/>
                        <a:pt x="33" y="20"/>
                        <a:pt x="33" y="20"/>
                      </a:cubicBezTo>
                      <a:cubicBezTo>
                        <a:pt x="33" y="8"/>
                        <a:pt x="33" y="8"/>
                        <a:pt x="33" y="8"/>
                      </a:cubicBezTo>
                      <a:cubicBezTo>
                        <a:pt x="33" y="6"/>
                        <a:pt x="33" y="5"/>
                        <a:pt x="33" y="4"/>
                      </a:cubicBezTo>
                      <a:cubicBezTo>
                        <a:pt x="33" y="3"/>
                        <a:pt x="31" y="3"/>
                        <a:pt x="29" y="3"/>
                      </a:cubicBezTo>
                      <a:cubicBezTo>
                        <a:pt x="28" y="3"/>
                        <a:pt x="28" y="3"/>
                        <a:pt x="28" y="2"/>
                      </a:cubicBezTo>
                      <a:cubicBezTo>
                        <a:pt x="28" y="1"/>
                        <a:pt x="28" y="0"/>
                        <a:pt x="29" y="0"/>
                      </a:cubicBezTo>
                      <a:cubicBezTo>
                        <a:pt x="46" y="0"/>
                        <a:pt x="46" y="0"/>
                        <a:pt x="46" y="0"/>
                      </a:cubicBezTo>
                      <a:cubicBezTo>
                        <a:pt x="46" y="0"/>
                        <a:pt x="47" y="0"/>
                        <a:pt x="47" y="1"/>
                      </a:cubicBezTo>
                      <a:cubicBezTo>
                        <a:pt x="47" y="1"/>
                        <a:pt x="47" y="1"/>
                        <a:pt x="47" y="2"/>
                      </a:cubicBezTo>
                      <a:cubicBezTo>
                        <a:pt x="47" y="2"/>
                        <a:pt x="47" y="2"/>
                        <a:pt x="47" y="3"/>
                      </a:cubicBezTo>
                      <a:cubicBezTo>
                        <a:pt x="47" y="3"/>
                        <a:pt x="46" y="3"/>
                        <a:pt x="46" y="3"/>
                      </a:cubicBezTo>
                      <a:cubicBezTo>
                        <a:pt x="44" y="3"/>
                        <a:pt x="43" y="3"/>
                        <a:pt x="42" y="4"/>
                      </a:cubicBezTo>
                      <a:cubicBezTo>
                        <a:pt x="42" y="5"/>
                        <a:pt x="42" y="6"/>
                        <a:pt x="42" y="8"/>
                      </a:cubicBezTo>
                      <a:cubicBezTo>
                        <a:pt x="42" y="38"/>
                        <a:pt x="42" y="38"/>
                        <a:pt x="42" y="38"/>
                      </a:cubicBezTo>
                      <a:cubicBezTo>
                        <a:pt x="42" y="40"/>
                        <a:pt x="42" y="41"/>
                        <a:pt x="42" y="4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3" name="Freeform 84"/>
                <p:cNvSpPr>
                  <a:spLocks noEditPoints="1" noChangeArrowheads="1"/>
                </p:cNvSpPr>
                <p:nvPr/>
              </p:nvSpPr>
              <p:spPr bwMode="auto">
                <a:xfrm>
                  <a:off x="279400" y="493713"/>
                  <a:ext cx="127000" cy="141288"/>
                </a:xfrm>
                <a:custGeom>
                  <a:avLst/>
                  <a:gdLst>
                    <a:gd name="T0" fmla="*/ 37 w 43"/>
                    <a:gd name="T1" fmla="*/ 7 h 48"/>
                    <a:gd name="T2" fmla="*/ 43 w 43"/>
                    <a:gd name="T3" fmla="*/ 24 h 48"/>
                    <a:gd name="T4" fmla="*/ 37 w 43"/>
                    <a:gd name="T5" fmla="*/ 41 h 48"/>
                    <a:gd name="T6" fmla="*/ 22 w 43"/>
                    <a:gd name="T7" fmla="*/ 48 h 48"/>
                    <a:gd name="T8" fmla="*/ 6 w 43"/>
                    <a:gd name="T9" fmla="*/ 41 h 48"/>
                    <a:gd name="T10" fmla="*/ 0 w 43"/>
                    <a:gd name="T11" fmla="*/ 24 h 48"/>
                    <a:gd name="T12" fmla="*/ 6 w 43"/>
                    <a:gd name="T13" fmla="*/ 7 h 48"/>
                    <a:gd name="T14" fmla="*/ 22 w 43"/>
                    <a:gd name="T15" fmla="*/ 0 h 48"/>
                    <a:gd name="T16" fmla="*/ 37 w 43"/>
                    <a:gd name="T17" fmla="*/ 7 h 48"/>
                    <a:gd name="T18" fmla="*/ 31 w 43"/>
                    <a:gd name="T19" fmla="*/ 38 h 48"/>
                    <a:gd name="T20" fmla="*/ 34 w 43"/>
                    <a:gd name="T21" fmla="*/ 24 h 48"/>
                    <a:gd name="T22" fmla="*/ 31 w 43"/>
                    <a:gd name="T23" fmla="*/ 10 h 48"/>
                    <a:gd name="T24" fmla="*/ 22 w 43"/>
                    <a:gd name="T25" fmla="*/ 5 h 48"/>
                    <a:gd name="T26" fmla="*/ 13 w 43"/>
                    <a:gd name="T27" fmla="*/ 10 h 48"/>
                    <a:gd name="T28" fmla="*/ 9 w 43"/>
                    <a:gd name="T29" fmla="*/ 24 h 48"/>
                    <a:gd name="T30" fmla="*/ 13 w 43"/>
                    <a:gd name="T31" fmla="*/ 38 h 48"/>
                    <a:gd name="T32" fmla="*/ 22 w 43"/>
                    <a:gd name="T33" fmla="*/ 43 h 48"/>
                    <a:gd name="T34" fmla="*/ 31 w 43"/>
                    <a:gd name="T35" fmla="*/ 38 h 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
                    <a:gd name="T55" fmla="*/ 0 h 48"/>
                    <a:gd name="T56" fmla="*/ 43 w 43"/>
                    <a:gd name="T57" fmla="*/ 48 h 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 h="48">
                      <a:moveTo>
                        <a:pt x="37" y="7"/>
                      </a:moveTo>
                      <a:cubicBezTo>
                        <a:pt x="41" y="12"/>
                        <a:pt x="43" y="18"/>
                        <a:pt x="43" y="24"/>
                      </a:cubicBezTo>
                      <a:cubicBezTo>
                        <a:pt x="43" y="30"/>
                        <a:pt x="41" y="36"/>
                        <a:pt x="37" y="41"/>
                      </a:cubicBezTo>
                      <a:cubicBezTo>
                        <a:pt x="33" y="45"/>
                        <a:pt x="28" y="48"/>
                        <a:pt x="22" y="48"/>
                      </a:cubicBezTo>
                      <a:cubicBezTo>
                        <a:pt x="16" y="48"/>
                        <a:pt x="10" y="45"/>
                        <a:pt x="6" y="41"/>
                      </a:cubicBezTo>
                      <a:cubicBezTo>
                        <a:pt x="2" y="36"/>
                        <a:pt x="0" y="30"/>
                        <a:pt x="0" y="24"/>
                      </a:cubicBezTo>
                      <a:cubicBezTo>
                        <a:pt x="0" y="18"/>
                        <a:pt x="2" y="12"/>
                        <a:pt x="6" y="7"/>
                      </a:cubicBezTo>
                      <a:cubicBezTo>
                        <a:pt x="10" y="3"/>
                        <a:pt x="16" y="0"/>
                        <a:pt x="22" y="0"/>
                      </a:cubicBezTo>
                      <a:cubicBezTo>
                        <a:pt x="28" y="0"/>
                        <a:pt x="33" y="3"/>
                        <a:pt x="37" y="7"/>
                      </a:cubicBezTo>
                      <a:close/>
                      <a:moveTo>
                        <a:pt x="31" y="38"/>
                      </a:moveTo>
                      <a:cubicBezTo>
                        <a:pt x="33" y="34"/>
                        <a:pt x="34" y="30"/>
                        <a:pt x="34" y="24"/>
                      </a:cubicBezTo>
                      <a:cubicBezTo>
                        <a:pt x="34" y="18"/>
                        <a:pt x="33" y="14"/>
                        <a:pt x="31" y="10"/>
                      </a:cubicBezTo>
                      <a:cubicBezTo>
                        <a:pt x="29" y="7"/>
                        <a:pt x="26" y="5"/>
                        <a:pt x="22" y="5"/>
                      </a:cubicBezTo>
                      <a:cubicBezTo>
                        <a:pt x="18" y="5"/>
                        <a:pt x="15" y="7"/>
                        <a:pt x="13" y="10"/>
                      </a:cubicBezTo>
                      <a:cubicBezTo>
                        <a:pt x="11" y="14"/>
                        <a:pt x="9" y="18"/>
                        <a:pt x="9" y="24"/>
                      </a:cubicBezTo>
                      <a:cubicBezTo>
                        <a:pt x="9" y="30"/>
                        <a:pt x="11" y="34"/>
                        <a:pt x="13" y="38"/>
                      </a:cubicBezTo>
                      <a:cubicBezTo>
                        <a:pt x="15" y="41"/>
                        <a:pt x="18" y="43"/>
                        <a:pt x="22" y="43"/>
                      </a:cubicBezTo>
                      <a:cubicBezTo>
                        <a:pt x="26" y="43"/>
                        <a:pt x="29" y="41"/>
                        <a:pt x="31" y="3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4" name="Freeform 85"/>
                <p:cNvSpPr>
                  <a:spLocks noChangeArrowheads="1"/>
                </p:cNvSpPr>
                <p:nvPr/>
              </p:nvSpPr>
              <p:spPr bwMode="auto">
                <a:xfrm>
                  <a:off x="414337" y="496888"/>
                  <a:ext cx="117475" cy="134938"/>
                </a:xfrm>
                <a:custGeom>
                  <a:avLst/>
                  <a:gdLst>
                    <a:gd name="T0" fmla="*/ 40 w 40"/>
                    <a:gd name="T1" fmla="*/ 15 h 46"/>
                    <a:gd name="T2" fmla="*/ 38 w 40"/>
                    <a:gd name="T3" fmla="*/ 16 h 46"/>
                    <a:gd name="T4" fmla="*/ 36 w 40"/>
                    <a:gd name="T5" fmla="*/ 15 h 46"/>
                    <a:gd name="T6" fmla="*/ 33 w 40"/>
                    <a:gd name="T7" fmla="*/ 6 h 46"/>
                    <a:gd name="T8" fmla="*/ 27 w 40"/>
                    <a:gd name="T9" fmla="*/ 3 h 46"/>
                    <a:gd name="T10" fmla="*/ 24 w 40"/>
                    <a:gd name="T11" fmla="*/ 4 h 46"/>
                    <a:gd name="T12" fmla="*/ 24 w 40"/>
                    <a:gd name="T13" fmla="*/ 7 h 46"/>
                    <a:gd name="T14" fmla="*/ 24 w 40"/>
                    <a:gd name="T15" fmla="*/ 38 h 46"/>
                    <a:gd name="T16" fmla="*/ 25 w 40"/>
                    <a:gd name="T17" fmla="*/ 42 h 46"/>
                    <a:gd name="T18" fmla="*/ 29 w 40"/>
                    <a:gd name="T19" fmla="*/ 43 h 46"/>
                    <a:gd name="T20" fmla="*/ 30 w 40"/>
                    <a:gd name="T21" fmla="*/ 43 h 46"/>
                    <a:gd name="T22" fmla="*/ 30 w 40"/>
                    <a:gd name="T23" fmla="*/ 44 h 46"/>
                    <a:gd name="T24" fmla="*/ 30 w 40"/>
                    <a:gd name="T25" fmla="*/ 45 h 46"/>
                    <a:gd name="T26" fmla="*/ 29 w 40"/>
                    <a:gd name="T27" fmla="*/ 46 h 46"/>
                    <a:gd name="T28" fmla="*/ 11 w 40"/>
                    <a:gd name="T29" fmla="*/ 46 h 46"/>
                    <a:gd name="T30" fmla="*/ 10 w 40"/>
                    <a:gd name="T31" fmla="*/ 44 h 46"/>
                    <a:gd name="T32" fmla="*/ 11 w 40"/>
                    <a:gd name="T33" fmla="*/ 43 h 46"/>
                    <a:gd name="T34" fmla="*/ 16 w 40"/>
                    <a:gd name="T35" fmla="*/ 42 h 46"/>
                    <a:gd name="T36" fmla="*/ 16 w 40"/>
                    <a:gd name="T37" fmla="*/ 38 h 46"/>
                    <a:gd name="T38" fmla="*/ 16 w 40"/>
                    <a:gd name="T39" fmla="*/ 7 h 46"/>
                    <a:gd name="T40" fmla="*/ 16 w 40"/>
                    <a:gd name="T41" fmla="*/ 4 h 46"/>
                    <a:gd name="T42" fmla="*/ 13 w 40"/>
                    <a:gd name="T43" fmla="*/ 3 h 46"/>
                    <a:gd name="T44" fmla="*/ 7 w 40"/>
                    <a:gd name="T45" fmla="*/ 6 h 46"/>
                    <a:gd name="T46" fmla="*/ 4 w 40"/>
                    <a:gd name="T47" fmla="*/ 15 h 46"/>
                    <a:gd name="T48" fmla="*/ 2 w 40"/>
                    <a:gd name="T49" fmla="*/ 16 h 46"/>
                    <a:gd name="T50" fmla="*/ 0 w 40"/>
                    <a:gd name="T51" fmla="*/ 15 h 46"/>
                    <a:gd name="T52" fmla="*/ 1 w 40"/>
                    <a:gd name="T53" fmla="*/ 1 h 46"/>
                    <a:gd name="T54" fmla="*/ 1 w 40"/>
                    <a:gd name="T55" fmla="*/ 0 h 46"/>
                    <a:gd name="T56" fmla="*/ 2 w 40"/>
                    <a:gd name="T57" fmla="*/ 0 h 46"/>
                    <a:gd name="T58" fmla="*/ 38 w 40"/>
                    <a:gd name="T59" fmla="*/ 0 h 46"/>
                    <a:gd name="T60" fmla="*/ 38 w 40"/>
                    <a:gd name="T61" fmla="*/ 0 h 46"/>
                    <a:gd name="T62" fmla="*/ 39 w 40"/>
                    <a:gd name="T63" fmla="*/ 1 h 46"/>
                    <a:gd name="T64" fmla="*/ 40 w 40"/>
                    <a:gd name="T65" fmla="*/ 15 h 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46"/>
                    <a:gd name="T101" fmla="*/ 40 w 40"/>
                    <a:gd name="T102" fmla="*/ 46 h 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46">
                      <a:moveTo>
                        <a:pt x="40" y="15"/>
                      </a:moveTo>
                      <a:cubicBezTo>
                        <a:pt x="40" y="16"/>
                        <a:pt x="39" y="16"/>
                        <a:pt x="38" y="16"/>
                      </a:cubicBezTo>
                      <a:cubicBezTo>
                        <a:pt x="37" y="16"/>
                        <a:pt x="36" y="16"/>
                        <a:pt x="36" y="15"/>
                      </a:cubicBezTo>
                      <a:cubicBezTo>
                        <a:pt x="35" y="10"/>
                        <a:pt x="34" y="7"/>
                        <a:pt x="33" y="6"/>
                      </a:cubicBezTo>
                      <a:cubicBezTo>
                        <a:pt x="32" y="4"/>
                        <a:pt x="30" y="3"/>
                        <a:pt x="27" y="3"/>
                      </a:cubicBezTo>
                      <a:cubicBezTo>
                        <a:pt x="25" y="3"/>
                        <a:pt x="24" y="4"/>
                        <a:pt x="24" y="4"/>
                      </a:cubicBezTo>
                      <a:cubicBezTo>
                        <a:pt x="24" y="5"/>
                        <a:pt x="24" y="6"/>
                        <a:pt x="24" y="7"/>
                      </a:cubicBezTo>
                      <a:cubicBezTo>
                        <a:pt x="24" y="38"/>
                        <a:pt x="24" y="38"/>
                        <a:pt x="24" y="38"/>
                      </a:cubicBezTo>
                      <a:cubicBezTo>
                        <a:pt x="24" y="40"/>
                        <a:pt x="24" y="41"/>
                        <a:pt x="25" y="42"/>
                      </a:cubicBezTo>
                      <a:cubicBezTo>
                        <a:pt x="25" y="42"/>
                        <a:pt x="26" y="43"/>
                        <a:pt x="29" y="43"/>
                      </a:cubicBezTo>
                      <a:cubicBezTo>
                        <a:pt x="29" y="43"/>
                        <a:pt x="29" y="43"/>
                        <a:pt x="30" y="43"/>
                      </a:cubicBezTo>
                      <a:cubicBezTo>
                        <a:pt x="30" y="43"/>
                        <a:pt x="30" y="44"/>
                        <a:pt x="30" y="44"/>
                      </a:cubicBezTo>
                      <a:cubicBezTo>
                        <a:pt x="30" y="44"/>
                        <a:pt x="30" y="45"/>
                        <a:pt x="30" y="45"/>
                      </a:cubicBezTo>
                      <a:cubicBezTo>
                        <a:pt x="29" y="45"/>
                        <a:pt x="29" y="46"/>
                        <a:pt x="29" y="46"/>
                      </a:cubicBezTo>
                      <a:cubicBezTo>
                        <a:pt x="11" y="46"/>
                        <a:pt x="11" y="46"/>
                        <a:pt x="11" y="46"/>
                      </a:cubicBezTo>
                      <a:cubicBezTo>
                        <a:pt x="10" y="46"/>
                        <a:pt x="10" y="45"/>
                        <a:pt x="10" y="44"/>
                      </a:cubicBezTo>
                      <a:cubicBezTo>
                        <a:pt x="10" y="43"/>
                        <a:pt x="10" y="43"/>
                        <a:pt x="11" y="43"/>
                      </a:cubicBezTo>
                      <a:cubicBezTo>
                        <a:pt x="14" y="43"/>
                        <a:pt x="15" y="42"/>
                        <a:pt x="16" y="42"/>
                      </a:cubicBezTo>
                      <a:cubicBezTo>
                        <a:pt x="16" y="41"/>
                        <a:pt x="16" y="40"/>
                        <a:pt x="16" y="38"/>
                      </a:cubicBezTo>
                      <a:cubicBezTo>
                        <a:pt x="16" y="7"/>
                        <a:pt x="16" y="7"/>
                        <a:pt x="16" y="7"/>
                      </a:cubicBezTo>
                      <a:cubicBezTo>
                        <a:pt x="16" y="6"/>
                        <a:pt x="16" y="5"/>
                        <a:pt x="16" y="4"/>
                      </a:cubicBezTo>
                      <a:cubicBezTo>
                        <a:pt x="15" y="4"/>
                        <a:pt x="14" y="3"/>
                        <a:pt x="13" y="3"/>
                      </a:cubicBezTo>
                      <a:cubicBezTo>
                        <a:pt x="10" y="3"/>
                        <a:pt x="8" y="4"/>
                        <a:pt x="7" y="6"/>
                      </a:cubicBezTo>
                      <a:cubicBezTo>
                        <a:pt x="6" y="7"/>
                        <a:pt x="4" y="10"/>
                        <a:pt x="4" y="15"/>
                      </a:cubicBezTo>
                      <a:cubicBezTo>
                        <a:pt x="3" y="16"/>
                        <a:pt x="3" y="16"/>
                        <a:pt x="2" y="16"/>
                      </a:cubicBezTo>
                      <a:cubicBezTo>
                        <a:pt x="1" y="16"/>
                        <a:pt x="0" y="16"/>
                        <a:pt x="0" y="15"/>
                      </a:cubicBezTo>
                      <a:cubicBezTo>
                        <a:pt x="1" y="1"/>
                        <a:pt x="1" y="1"/>
                        <a:pt x="1" y="1"/>
                      </a:cubicBezTo>
                      <a:cubicBezTo>
                        <a:pt x="1" y="1"/>
                        <a:pt x="1" y="1"/>
                        <a:pt x="1" y="0"/>
                      </a:cubicBezTo>
                      <a:cubicBezTo>
                        <a:pt x="2" y="0"/>
                        <a:pt x="2" y="0"/>
                        <a:pt x="2" y="0"/>
                      </a:cubicBezTo>
                      <a:cubicBezTo>
                        <a:pt x="38" y="0"/>
                        <a:pt x="38" y="0"/>
                        <a:pt x="38" y="0"/>
                      </a:cubicBezTo>
                      <a:cubicBezTo>
                        <a:pt x="38" y="0"/>
                        <a:pt x="38" y="0"/>
                        <a:pt x="38" y="0"/>
                      </a:cubicBezTo>
                      <a:cubicBezTo>
                        <a:pt x="39" y="1"/>
                        <a:pt x="39" y="1"/>
                        <a:pt x="39" y="1"/>
                      </a:cubicBezTo>
                      <a:lnTo>
                        <a:pt x="40"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5" name="Freeform 86"/>
                <p:cNvSpPr>
                  <a:spLocks noChangeArrowheads="1"/>
                </p:cNvSpPr>
                <p:nvPr/>
              </p:nvSpPr>
              <p:spPr bwMode="auto">
                <a:xfrm>
                  <a:off x="606425" y="496888"/>
                  <a:ext cx="138113" cy="138113"/>
                </a:xfrm>
                <a:custGeom>
                  <a:avLst/>
                  <a:gdLst>
                    <a:gd name="T0" fmla="*/ 47 w 47"/>
                    <a:gd name="T1" fmla="*/ 1 h 47"/>
                    <a:gd name="T2" fmla="*/ 47 w 47"/>
                    <a:gd name="T3" fmla="*/ 2 h 47"/>
                    <a:gd name="T4" fmla="*/ 47 w 47"/>
                    <a:gd name="T5" fmla="*/ 3 h 47"/>
                    <a:gd name="T6" fmla="*/ 46 w 47"/>
                    <a:gd name="T7" fmla="*/ 3 h 47"/>
                    <a:gd name="T8" fmla="*/ 42 w 47"/>
                    <a:gd name="T9" fmla="*/ 4 h 47"/>
                    <a:gd name="T10" fmla="*/ 41 w 47"/>
                    <a:gd name="T11" fmla="*/ 8 h 47"/>
                    <a:gd name="T12" fmla="*/ 41 w 47"/>
                    <a:gd name="T13" fmla="*/ 46 h 47"/>
                    <a:gd name="T14" fmla="*/ 39 w 47"/>
                    <a:gd name="T15" fmla="*/ 47 h 47"/>
                    <a:gd name="T16" fmla="*/ 37 w 47"/>
                    <a:gd name="T17" fmla="*/ 46 h 47"/>
                    <a:gd name="T18" fmla="*/ 11 w 47"/>
                    <a:gd name="T19" fmla="*/ 10 h 47"/>
                    <a:gd name="T20" fmla="*/ 11 w 47"/>
                    <a:gd name="T21" fmla="*/ 38 h 47"/>
                    <a:gd name="T22" fmla="*/ 11 w 47"/>
                    <a:gd name="T23" fmla="*/ 41 h 47"/>
                    <a:gd name="T24" fmla="*/ 15 w 47"/>
                    <a:gd name="T25" fmla="*/ 43 h 47"/>
                    <a:gd name="T26" fmla="*/ 16 w 47"/>
                    <a:gd name="T27" fmla="*/ 43 h 47"/>
                    <a:gd name="T28" fmla="*/ 17 w 47"/>
                    <a:gd name="T29" fmla="*/ 44 h 47"/>
                    <a:gd name="T30" fmla="*/ 16 w 47"/>
                    <a:gd name="T31" fmla="*/ 45 h 47"/>
                    <a:gd name="T32" fmla="*/ 15 w 47"/>
                    <a:gd name="T33" fmla="*/ 46 h 47"/>
                    <a:gd name="T34" fmla="*/ 1 w 47"/>
                    <a:gd name="T35" fmla="*/ 46 h 47"/>
                    <a:gd name="T36" fmla="*/ 0 w 47"/>
                    <a:gd name="T37" fmla="*/ 44 h 47"/>
                    <a:gd name="T38" fmla="*/ 1 w 47"/>
                    <a:gd name="T39" fmla="*/ 43 h 47"/>
                    <a:gd name="T40" fmla="*/ 5 w 47"/>
                    <a:gd name="T41" fmla="*/ 42 h 47"/>
                    <a:gd name="T42" fmla="*/ 6 w 47"/>
                    <a:gd name="T43" fmla="*/ 38 h 47"/>
                    <a:gd name="T44" fmla="*/ 6 w 47"/>
                    <a:gd name="T45" fmla="*/ 8 h 47"/>
                    <a:gd name="T46" fmla="*/ 5 w 47"/>
                    <a:gd name="T47" fmla="*/ 4 h 47"/>
                    <a:gd name="T48" fmla="*/ 1 w 47"/>
                    <a:gd name="T49" fmla="*/ 3 h 47"/>
                    <a:gd name="T50" fmla="*/ 0 w 47"/>
                    <a:gd name="T51" fmla="*/ 2 h 47"/>
                    <a:gd name="T52" fmla="*/ 1 w 47"/>
                    <a:gd name="T53" fmla="*/ 0 h 47"/>
                    <a:gd name="T54" fmla="*/ 13 w 47"/>
                    <a:gd name="T55" fmla="*/ 0 h 47"/>
                    <a:gd name="T56" fmla="*/ 13 w 47"/>
                    <a:gd name="T57" fmla="*/ 0 h 47"/>
                    <a:gd name="T58" fmla="*/ 14 w 47"/>
                    <a:gd name="T59" fmla="*/ 1 h 47"/>
                    <a:gd name="T60" fmla="*/ 36 w 47"/>
                    <a:gd name="T61" fmla="*/ 32 h 47"/>
                    <a:gd name="T62" fmla="*/ 36 w 47"/>
                    <a:gd name="T63" fmla="*/ 8 h 47"/>
                    <a:gd name="T64" fmla="*/ 36 w 47"/>
                    <a:gd name="T65" fmla="*/ 4 h 47"/>
                    <a:gd name="T66" fmla="*/ 32 w 47"/>
                    <a:gd name="T67" fmla="*/ 3 h 47"/>
                    <a:gd name="T68" fmla="*/ 30 w 47"/>
                    <a:gd name="T69" fmla="*/ 2 h 47"/>
                    <a:gd name="T70" fmla="*/ 32 w 47"/>
                    <a:gd name="T71" fmla="*/ 0 h 47"/>
                    <a:gd name="T72" fmla="*/ 45 w 47"/>
                    <a:gd name="T73" fmla="*/ 0 h 47"/>
                    <a:gd name="T74" fmla="*/ 47 w 47"/>
                    <a:gd name="T75" fmla="*/ 1 h 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
                    <a:gd name="T115" fmla="*/ 0 h 47"/>
                    <a:gd name="T116" fmla="*/ 47 w 47"/>
                    <a:gd name="T117" fmla="*/ 47 h 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 h="47">
                      <a:moveTo>
                        <a:pt x="47" y="1"/>
                      </a:moveTo>
                      <a:cubicBezTo>
                        <a:pt x="47" y="1"/>
                        <a:pt x="47" y="1"/>
                        <a:pt x="47" y="2"/>
                      </a:cubicBezTo>
                      <a:cubicBezTo>
                        <a:pt x="47" y="2"/>
                        <a:pt x="47" y="2"/>
                        <a:pt x="47" y="3"/>
                      </a:cubicBezTo>
                      <a:cubicBezTo>
                        <a:pt x="46" y="3"/>
                        <a:pt x="46" y="3"/>
                        <a:pt x="46" y="3"/>
                      </a:cubicBezTo>
                      <a:cubicBezTo>
                        <a:pt x="43" y="3"/>
                        <a:pt x="42" y="4"/>
                        <a:pt x="42" y="4"/>
                      </a:cubicBezTo>
                      <a:cubicBezTo>
                        <a:pt x="41" y="5"/>
                        <a:pt x="41" y="6"/>
                        <a:pt x="41" y="8"/>
                      </a:cubicBezTo>
                      <a:cubicBezTo>
                        <a:pt x="41" y="46"/>
                        <a:pt x="41" y="46"/>
                        <a:pt x="41" y="46"/>
                      </a:cubicBezTo>
                      <a:cubicBezTo>
                        <a:pt x="41" y="46"/>
                        <a:pt x="41" y="47"/>
                        <a:pt x="39" y="47"/>
                      </a:cubicBezTo>
                      <a:cubicBezTo>
                        <a:pt x="38" y="47"/>
                        <a:pt x="37" y="46"/>
                        <a:pt x="37" y="46"/>
                      </a:cubicBezTo>
                      <a:cubicBezTo>
                        <a:pt x="11" y="10"/>
                        <a:pt x="11" y="10"/>
                        <a:pt x="11" y="10"/>
                      </a:cubicBezTo>
                      <a:cubicBezTo>
                        <a:pt x="11" y="38"/>
                        <a:pt x="11" y="38"/>
                        <a:pt x="11" y="38"/>
                      </a:cubicBezTo>
                      <a:cubicBezTo>
                        <a:pt x="11" y="40"/>
                        <a:pt x="11" y="41"/>
                        <a:pt x="11" y="41"/>
                      </a:cubicBezTo>
                      <a:cubicBezTo>
                        <a:pt x="12" y="42"/>
                        <a:pt x="13" y="43"/>
                        <a:pt x="15" y="43"/>
                      </a:cubicBezTo>
                      <a:cubicBezTo>
                        <a:pt x="16" y="43"/>
                        <a:pt x="16" y="43"/>
                        <a:pt x="16" y="43"/>
                      </a:cubicBezTo>
                      <a:cubicBezTo>
                        <a:pt x="17" y="43"/>
                        <a:pt x="17" y="44"/>
                        <a:pt x="17" y="44"/>
                      </a:cubicBezTo>
                      <a:cubicBezTo>
                        <a:pt x="17" y="44"/>
                        <a:pt x="17" y="45"/>
                        <a:pt x="16" y="45"/>
                      </a:cubicBezTo>
                      <a:cubicBezTo>
                        <a:pt x="16" y="45"/>
                        <a:pt x="16" y="46"/>
                        <a:pt x="15" y="46"/>
                      </a:cubicBezTo>
                      <a:cubicBezTo>
                        <a:pt x="1" y="46"/>
                        <a:pt x="1" y="46"/>
                        <a:pt x="1" y="46"/>
                      </a:cubicBezTo>
                      <a:cubicBezTo>
                        <a:pt x="0" y="46"/>
                        <a:pt x="0" y="45"/>
                        <a:pt x="0" y="44"/>
                      </a:cubicBezTo>
                      <a:cubicBezTo>
                        <a:pt x="0" y="43"/>
                        <a:pt x="1" y="43"/>
                        <a:pt x="1" y="43"/>
                      </a:cubicBezTo>
                      <a:cubicBezTo>
                        <a:pt x="4" y="43"/>
                        <a:pt x="5" y="42"/>
                        <a:pt x="5" y="42"/>
                      </a:cubicBezTo>
                      <a:cubicBezTo>
                        <a:pt x="6" y="41"/>
                        <a:pt x="6" y="40"/>
                        <a:pt x="6" y="38"/>
                      </a:cubicBezTo>
                      <a:cubicBezTo>
                        <a:pt x="6" y="8"/>
                        <a:pt x="6" y="8"/>
                        <a:pt x="6" y="8"/>
                      </a:cubicBezTo>
                      <a:cubicBezTo>
                        <a:pt x="6" y="6"/>
                        <a:pt x="6" y="5"/>
                        <a:pt x="5" y="4"/>
                      </a:cubicBezTo>
                      <a:cubicBezTo>
                        <a:pt x="5" y="4"/>
                        <a:pt x="4" y="3"/>
                        <a:pt x="1" y="3"/>
                      </a:cubicBezTo>
                      <a:cubicBezTo>
                        <a:pt x="1" y="3"/>
                        <a:pt x="0" y="3"/>
                        <a:pt x="0" y="2"/>
                      </a:cubicBezTo>
                      <a:cubicBezTo>
                        <a:pt x="0" y="1"/>
                        <a:pt x="0" y="0"/>
                        <a:pt x="1" y="0"/>
                      </a:cubicBezTo>
                      <a:cubicBezTo>
                        <a:pt x="13" y="0"/>
                        <a:pt x="13" y="0"/>
                        <a:pt x="13" y="0"/>
                      </a:cubicBezTo>
                      <a:cubicBezTo>
                        <a:pt x="13" y="0"/>
                        <a:pt x="13" y="0"/>
                        <a:pt x="13" y="0"/>
                      </a:cubicBezTo>
                      <a:cubicBezTo>
                        <a:pt x="14" y="0"/>
                        <a:pt x="14" y="1"/>
                        <a:pt x="14" y="1"/>
                      </a:cubicBezTo>
                      <a:cubicBezTo>
                        <a:pt x="36" y="32"/>
                        <a:pt x="36" y="32"/>
                        <a:pt x="36" y="32"/>
                      </a:cubicBezTo>
                      <a:cubicBezTo>
                        <a:pt x="36" y="8"/>
                        <a:pt x="36" y="8"/>
                        <a:pt x="36" y="8"/>
                      </a:cubicBezTo>
                      <a:cubicBezTo>
                        <a:pt x="36" y="6"/>
                        <a:pt x="36" y="5"/>
                        <a:pt x="36" y="4"/>
                      </a:cubicBezTo>
                      <a:cubicBezTo>
                        <a:pt x="35" y="4"/>
                        <a:pt x="34" y="3"/>
                        <a:pt x="32" y="3"/>
                      </a:cubicBezTo>
                      <a:cubicBezTo>
                        <a:pt x="31" y="3"/>
                        <a:pt x="30" y="3"/>
                        <a:pt x="30" y="2"/>
                      </a:cubicBezTo>
                      <a:cubicBezTo>
                        <a:pt x="30" y="1"/>
                        <a:pt x="31" y="0"/>
                        <a:pt x="32" y="0"/>
                      </a:cubicBezTo>
                      <a:cubicBezTo>
                        <a:pt x="45" y="0"/>
                        <a:pt x="45" y="0"/>
                        <a:pt x="45" y="0"/>
                      </a:cubicBezTo>
                      <a:cubicBezTo>
                        <a:pt x="46" y="0"/>
                        <a:pt x="46" y="0"/>
                        <a:pt x="47"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6" name="Freeform 87"/>
                <p:cNvSpPr>
                  <a:spLocks noChangeArrowheads="1"/>
                </p:cNvSpPr>
                <p:nvPr/>
              </p:nvSpPr>
              <p:spPr bwMode="auto">
                <a:xfrm>
                  <a:off x="749300" y="496888"/>
                  <a:ext cx="119063" cy="134938"/>
                </a:xfrm>
                <a:custGeom>
                  <a:avLst/>
                  <a:gdLst>
                    <a:gd name="T0" fmla="*/ 39 w 40"/>
                    <a:gd name="T1" fmla="*/ 45 h 46"/>
                    <a:gd name="T2" fmla="*/ 38 w 40"/>
                    <a:gd name="T3" fmla="*/ 45 h 46"/>
                    <a:gd name="T4" fmla="*/ 38 w 40"/>
                    <a:gd name="T5" fmla="*/ 46 h 46"/>
                    <a:gd name="T6" fmla="*/ 2 w 40"/>
                    <a:gd name="T7" fmla="*/ 46 h 46"/>
                    <a:gd name="T8" fmla="*/ 0 w 40"/>
                    <a:gd name="T9" fmla="*/ 44 h 46"/>
                    <a:gd name="T10" fmla="*/ 2 w 40"/>
                    <a:gd name="T11" fmla="*/ 43 h 46"/>
                    <a:gd name="T12" fmla="*/ 6 w 40"/>
                    <a:gd name="T13" fmla="*/ 42 h 46"/>
                    <a:gd name="T14" fmla="*/ 6 w 40"/>
                    <a:gd name="T15" fmla="*/ 39 h 46"/>
                    <a:gd name="T16" fmla="*/ 6 w 40"/>
                    <a:gd name="T17" fmla="*/ 7 h 46"/>
                    <a:gd name="T18" fmla="*/ 6 w 40"/>
                    <a:gd name="T19" fmla="*/ 4 h 46"/>
                    <a:gd name="T20" fmla="*/ 2 w 40"/>
                    <a:gd name="T21" fmla="*/ 3 h 46"/>
                    <a:gd name="T22" fmla="*/ 1 w 40"/>
                    <a:gd name="T23" fmla="*/ 3 h 46"/>
                    <a:gd name="T24" fmla="*/ 0 w 40"/>
                    <a:gd name="T25" fmla="*/ 2 h 46"/>
                    <a:gd name="T26" fmla="*/ 1 w 40"/>
                    <a:gd name="T27" fmla="*/ 1 h 46"/>
                    <a:gd name="T28" fmla="*/ 2 w 40"/>
                    <a:gd name="T29" fmla="*/ 0 h 46"/>
                    <a:gd name="T30" fmla="*/ 37 w 40"/>
                    <a:gd name="T31" fmla="*/ 0 h 46"/>
                    <a:gd name="T32" fmla="*/ 38 w 40"/>
                    <a:gd name="T33" fmla="*/ 0 h 46"/>
                    <a:gd name="T34" fmla="*/ 38 w 40"/>
                    <a:gd name="T35" fmla="*/ 1 h 46"/>
                    <a:gd name="T36" fmla="*/ 39 w 40"/>
                    <a:gd name="T37" fmla="*/ 15 h 46"/>
                    <a:gd name="T38" fmla="*/ 37 w 40"/>
                    <a:gd name="T39" fmla="*/ 16 h 46"/>
                    <a:gd name="T40" fmla="*/ 36 w 40"/>
                    <a:gd name="T41" fmla="*/ 15 h 46"/>
                    <a:gd name="T42" fmla="*/ 32 w 40"/>
                    <a:gd name="T43" fmla="*/ 5 h 46"/>
                    <a:gd name="T44" fmla="*/ 19 w 40"/>
                    <a:gd name="T45" fmla="*/ 3 h 46"/>
                    <a:gd name="T46" fmla="*/ 15 w 40"/>
                    <a:gd name="T47" fmla="*/ 4 h 46"/>
                    <a:gd name="T48" fmla="*/ 14 w 40"/>
                    <a:gd name="T49" fmla="*/ 7 h 46"/>
                    <a:gd name="T50" fmla="*/ 14 w 40"/>
                    <a:gd name="T51" fmla="*/ 21 h 46"/>
                    <a:gd name="T52" fmla="*/ 22 w 40"/>
                    <a:gd name="T53" fmla="*/ 19 h 46"/>
                    <a:gd name="T54" fmla="*/ 24 w 40"/>
                    <a:gd name="T55" fmla="*/ 13 h 46"/>
                    <a:gd name="T56" fmla="*/ 26 w 40"/>
                    <a:gd name="T57" fmla="*/ 12 h 46"/>
                    <a:gd name="T58" fmla="*/ 27 w 40"/>
                    <a:gd name="T59" fmla="*/ 13 h 46"/>
                    <a:gd name="T60" fmla="*/ 27 w 40"/>
                    <a:gd name="T61" fmla="*/ 31 h 46"/>
                    <a:gd name="T62" fmla="*/ 26 w 40"/>
                    <a:gd name="T63" fmla="*/ 33 h 46"/>
                    <a:gd name="T64" fmla="*/ 24 w 40"/>
                    <a:gd name="T65" fmla="*/ 31 h 46"/>
                    <a:gd name="T66" fmla="*/ 22 w 40"/>
                    <a:gd name="T67" fmla="*/ 25 h 46"/>
                    <a:gd name="T68" fmla="*/ 14 w 40"/>
                    <a:gd name="T69" fmla="*/ 24 h 46"/>
                    <a:gd name="T70" fmla="*/ 14 w 40"/>
                    <a:gd name="T71" fmla="*/ 39 h 46"/>
                    <a:gd name="T72" fmla="*/ 15 w 40"/>
                    <a:gd name="T73" fmla="*/ 42 h 46"/>
                    <a:gd name="T74" fmla="*/ 19 w 40"/>
                    <a:gd name="T75" fmla="*/ 43 h 46"/>
                    <a:gd name="T76" fmla="*/ 32 w 40"/>
                    <a:gd name="T77" fmla="*/ 41 h 46"/>
                    <a:gd name="T78" fmla="*/ 37 w 40"/>
                    <a:gd name="T79" fmla="*/ 30 h 46"/>
                    <a:gd name="T80" fmla="*/ 38 w 40"/>
                    <a:gd name="T81" fmla="*/ 29 h 46"/>
                    <a:gd name="T82" fmla="*/ 40 w 40"/>
                    <a:gd name="T83" fmla="*/ 30 h 46"/>
                    <a:gd name="T84" fmla="*/ 39 w 40"/>
                    <a:gd name="T85" fmla="*/ 45 h 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
                    <a:gd name="T130" fmla="*/ 0 h 46"/>
                    <a:gd name="T131" fmla="*/ 40 w 40"/>
                    <a:gd name="T132" fmla="*/ 46 h 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 h="46">
                      <a:moveTo>
                        <a:pt x="39" y="45"/>
                      </a:moveTo>
                      <a:cubicBezTo>
                        <a:pt x="39" y="45"/>
                        <a:pt x="39" y="45"/>
                        <a:pt x="38" y="45"/>
                      </a:cubicBezTo>
                      <a:cubicBezTo>
                        <a:pt x="38" y="46"/>
                        <a:pt x="38" y="46"/>
                        <a:pt x="38" y="46"/>
                      </a:cubicBezTo>
                      <a:cubicBezTo>
                        <a:pt x="2" y="46"/>
                        <a:pt x="2" y="46"/>
                        <a:pt x="2" y="46"/>
                      </a:cubicBezTo>
                      <a:cubicBezTo>
                        <a:pt x="1" y="46"/>
                        <a:pt x="0" y="45"/>
                        <a:pt x="0" y="44"/>
                      </a:cubicBezTo>
                      <a:cubicBezTo>
                        <a:pt x="0" y="43"/>
                        <a:pt x="1" y="43"/>
                        <a:pt x="2" y="43"/>
                      </a:cubicBezTo>
                      <a:cubicBezTo>
                        <a:pt x="4" y="43"/>
                        <a:pt x="6" y="42"/>
                        <a:pt x="6" y="42"/>
                      </a:cubicBezTo>
                      <a:cubicBezTo>
                        <a:pt x="6" y="41"/>
                        <a:pt x="6" y="40"/>
                        <a:pt x="6" y="39"/>
                      </a:cubicBezTo>
                      <a:cubicBezTo>
                        <a:pt x="6" y="7"/>
                        <a:pt x="6" y="7"/>
                        <a:pt x="6" y="7"/>
                      </a:cubicBezTo>
                      <a:cubicBezTo>
                        <a:pt x="6" y="6"/>
                        <a:pt x="6" y="5"/>
                        <a:pt x="6" y="4"/>
                      </a:cubicBezTo>
                      <a:cubicBezTo>
                        <a:pt x="5" y="4"/>
                        <a:pt x="4" y="3"/>
                        <a:pt x="2" y="3"/>
                      </a:cubicBezTo>
                      <a:cubicBezTo>
                        <a:pt x="1" y="3"/>
                        <a:pt x="1" y="3"/>
                        <a:pt x="1" y="3"/>
                      </a:cubicBezTo>
                      <a:cubicBezTo>
                        <a:pt x="1" y="2"/>
                        <a:pt x="0" y="2"/>
                        <a:pt x="0" y="2"/>
                      </a:cubicBezTo>
                      <a:cubicBezTo>
                        <a:pt x="0" y="1"/>
                        <a:pt x="1" y="1"/>
                        <a:pt x="1" y="1"/>
                      </a:cubicBezTo>
                      <a:cubicBezTo>
                        <a:pt x="1" y="0"/>
                        <a:pt x="1" y="0"/>
                        <a:pt x="2" y="0"/>
                      </a:cubicBezTo>
                      <a:cubicBezTo>
                        <a:pt x="37" y="0"/>
                        <a:pt x="37" y="0"/>
                        <a:pt x="37" y="0"/>
                      </a:cubicBezTo>
                      <a:cubicBezTo>
                        <a:pt x="37" y="0"/>
                        <a:pt x="37" y="0"/>
                        <a:pt x="38" y="0"/>
                      </a:cubicBezTo>
                      <a:cubicBezTo>
                        <a:pt x="38" y="1"/>
                        <a:pt x="38" y="1"/>
                        <a:pt x="38" y="1"/>
                      </a:cubicBezTo>
                      <a:cubicBezTo>
                        <a:pt x="39" y="15"/>
                        <a:pt x="39" y="15"/>
                        <a:pt x="39" y="15"/>
                      </a:cubicBezTo>
                      <a:cubicBezTo>
                        <a:pt x="39" y="16"/>
                        <a:pt x="38" y="16"/>
                        <a:pt x="37" y="16"/>
                      </a:cubicBezTo>
                      <a:cubicBezTo>
                        <a:pt x="37" y="16"/>
                        <a:pt x="36" y="16"/>
                        <a:pt x="36" y="15"/>
                      </a:cubicBezTo>
                      <a:cubicBezTo>
                        <a:pt x="35" y="10"/>
                        <a:pt x="33" y="6"/>
                        <a:pt x="32" y="5"/>
                      </a:cubicBezTo>
                      <a:cubicBezTo>
                        <a:pt x="30" y="4"/>
                        <a:pt x="26" y="3"/>
                        <a:pt x="19" y="3"/>
                      </a:cubicBezTo>
                      <a:cubicBezTo>
                        <a:pt x="17" y="3"/>
                        <a:pt x="16" y="3"/>
                        <a:pt x="15" y="4"/>
                      </a:cubicBezTo>
                      <a:cubicBezTo>
                        <a:pt x="15" y="4"/>
                        <a:pt x="14" y="5"/>
                        <a:pt x="14" y="7"/>
                      </a:cubicBezTo>
                      <a:cubicBezTo>
                        <a:pt x="14" y="21"/>
                        <a:pt x="14" y="21"/>
                        <a:pt x="14" y="21"/>
                      </a:cubicBezTo>
                      <a:cubicBezTo>
                        <a:pt x="18" y="21"/>
                        <a:pt x="21" y="20"/>
                        <a:pt x="22" y="19"/>
                      </a:cubicBezTo>
                      <a:cubicBezTo>
                        <a:pt x="23" y="19"/>
                        <a:pt x="24" y="17"/>
                        <a:pt x="24" y="13"/>
                      </a:cubicBezTo>
                      <a:cubicBezTo>
                        <a:pt x="24" y="12"/>
                        <a:pt x="25" y="12"/>
                        <a:pt x="26" y="12"/>
                      </a:cubicBezTo>
                      <a:cubicBezTo>
                        <a:pt x="27" y="12"/>
                        <a:pt x="27" y="12"/>
                        <a:pt x="27" y="13"/>
                      </a:cubicBezTo>
                      <a:cubicBezTo>
                        <a:pt x="27" y="31"/>
                        <a:pt x="27" y="31"/>
                        <a:pt x="27" y="31"/>
                      </a:cubicBezTo>
                      <a:cubicBezTo>
                        <a:pt x="27" y="32"/>
                        <a:pt x="27" y="33"/>
                        <a:pt x="26" y="33"/>
                      </a:cubicBezTo>
                      <a:cubicBezTo>
                        <a:pt x="25" y="33"/>
                        <a:pt x="24" y="32"/>
                        <a:pt x="24" y="31"/>
                      </a:cubicBezTo>
                      <a:cubicBezTo>
                        <a:pt x="24" y="28"/>
                        <a:pt x="23" y="26"/>
                        <a:pt x="22" y="25"/>
                      </a:cubicBezTo>
                      <a:cubicBezTo>
                        <a:pt x="21" y="24"/>
                        <a:pt x="18" y="24"/>
                        <a:pt x="14" y="24"/>
                      </a:cubicBezTo>
                      <a:cubicBezTo>
                        <a:pt x="14" y="39"/>
                        <a:pt x="14" y="39"/>
                        <a:pt x="14" y="39"/>
                      </a:cubicBezTo>
                      <a:cubicBezTo>
                        <a:pt x="14" y="41"/>
                        <a:pt x="15" y="42"/>
                        <a:pt x="15" y="42"/>
                      </a:cubicBezTo>
                      <a:cubicBezTo>
                        <a:pt x="15" y="42"/>
                        <a:pt x="17" y="43"/>
                        <a:pt x="19" y="43"/>
                      </a:cubicBezTo>
                      <a:cubicBezTo>
                        <a:pt x="26" y="43"/>
                        <a:pt x="31" y="42"/>
                        <a:pt x="32" y="41"/>
                      </a:cubicBezTo>
                      <a:cubicBezTo>
                        <a:pt x="34" y="39"/>
                        <a:pt x="35" y="36"/>
                        <a:pt x="37" y="30"/>
                      </a:cubicBezTo>
                      <a:cubicBezTo>
                        <a:pt x="37" y="29"/>
                        <a:pt x="38" y="29"/>
                        <a:pt x="38" y="29"/>
                      </a:cubicBezTo>
                      <a:cubicBezTo>
                        <a:pt x="39" y="29"/>
                        <a:pt x="40" y="30"/>
                        <a:pt x="40" y="30"/>
                      </a:cubicBezTo>
                      <a:lnTo>
                        <a:pt x="39" y="4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7" name="Freeform 88"/>
                <p:cNvSpPr>
                  <a:spLocks noChangeArrowheads="1"/>
                </p:cNvSpPr>
                <p:nvPr/>
              </p:nvSpPr>
              <p:spPr bwMode="auto">
                <a:xfrm>
                  <a:off x="869950" y="496888"/>
                  <a:ext cx="182563" cy="138113"/>
                </a:xfrm>
                <a:custGeom>
                  <a:avLst/>
                  <a:gdLst>
                    <a:gd name="T0" fmla="*/ 62 w 62"/>
                    <a:gd name="T1" fmla="*/ 1 h 47"/>
                    <a:gd name="T2" fmla="*/ 62 w 62"/>
                    <a:gd name="T3" fmla="*/ 2 h 47"/>
                    <a:gd name="T4" fmla="*/ 62 w 62"/>
                    <a:gd name="T5" fmla="*/ 3 h 47"/>
                    <a:gd name="T6" fmla="*/ 61 w 62"/>
                    <a:gd name="T7" fmla="*/ 3 h 47"/>
                    <a:gd name="T8" fmla="*/ 58 w 62"/>
                    <a:gd name="T9" fmla="*/ 4 h 47"/>
                    <a:gd name="T10" fmla="*/ 56 w 62"/>
                    <a:gd name="T11" fmla="*/ 8 h 47"/>
                    <a:gd name="T12" fmla="*/ 45 w 62"/>
                    <a:gd name="T13" fmla="*/ 46 h 47"/>
                    <a:gd name="T14" fmla="*/ 43 w 62"/>
                    <a:gd name="T15" fmla="*/ 47 h 47"/>
                    <a:gd name="T16" fmla="*/ 41 w 62"/>
                    <a:gd name="T17" fmla="*/ 46 h 47"/>
                    <a:gd name="T18" fmla="*/ 31 w 62"/>
                    <a:gd name="T19" fmla="*/ 17 h 47"/>
                    <a:gd name="T20" fmla="*/ 23 w 62"/>
                    <a:gd name="T21" fmla="*/ 46 h 47"/>
                    <a:gd name="T22" fmla="*/ 21 w 62"/>
                    <a:gd name="T23" fmla="*/ 47 h 47"/>
                    <a:gd name="T24" fmla="*/ 19 w 62"/>
                    <a:gd name="T25" fmla="*/ 46 h 47"/>
                    <a:gd name="T26" fmla="*/ 6 w 62"/>
                    <a:gd name="T27" fmla="*/ 6 h 47"/>
                    <a:gd name="T28" fmla="*/ 5 w 62"/>
                    <a:gd name="T29" fmla="*/ 4 h 47"/>
                    <a:gd name="T30" fmla="*/ 2 w 62"/>
                    <a:gd name="T31" fmla="*/ 3 h 47"/>
                    <a:gd name="T32" fmla="*/ 1 w 62"/>
                    <a:gd name="T33" fmla="*/ 3 h 47"/>
                    <a:gd name="T34" fmla="*/ 0 w 62"/>
                    <a:gd name="T35" fmla="*/ 2 h 47"/>
                    <a:gd name="T36" fmla="*/ 1 w 62"/>
                    <a:gd name="T37" fmla="*/ 1 h 47"/>
                    <a:gd name="T38" fmla="*/ 2 w 62"/>
                    <a:gd name="T39" fmla="*/ 0 h 47"/>
                    <a:gd name="T40" fmla="*/ 17 w 62"/>
                    <a:gd name="T41" fmla="*/ 0 h 47"/>
                    <a:gd name="T42" fmla="*/ 18 w 62"/>
                    <a:gd name="T43" fmla="*/ 1 h 47"/>
                    <a:gd name="T44" fmla="*/ 18 w 62"/>
                    <a:gd name="T45" fmla="*/ 2 h 47"/>
                    <a:gd name="T46" fmla="*/ 18 w 62"/>
                    <a:gd name="T47" fmla="*/ 3 h 47"/>
                    <a:gd name="T48" fmla="*/ 17 w 62"/>
                    <a:gd name="T49" fmla="*/ 3 h 47"/>
                    <a:gd name="T50" fmla="*/ 14 w 62"/>
                    <a:gd name="T51" fmla="*/ 4 h 47"/>
                    <a:gd name="T52" fmla="*/ 14 w 62"/>
                    <a:gd name="T53" fmla="*/ 7 h 47"/>
                    <a:gd name="T54" fmla="*/ 22 w 62"/>
                    <a:gd name="T55" fmla="*/ 33 h 47"/>
                    <a:gd name="T56" fmla="*/ 29 w 62"/>
                    <a:gd name="T57" fmla="*/ 8 h 47"/>
                    <a:gd name="T58" fmla="*/ 28 w 62"/>
                    <a:gd name="T59" fmla="*/ 6 h 47"/>
                    <a:gd name="T60" fmla="*/ 27 w 62"/>
                    <a:gd name="T61" fmla="*/ 4 h 47"/>
                    <a:gd name="T62" fmla="*/ 24 w 62"/>
                    <a:gd name="T63" fmla="*/ 3 h 47"/>
                    <a:gd name="T64" fmla="*/ 22 w 62"/>
                    <a:gd name="T65" fmla="*/ 2 h 47"/>
                    <a:gd name="T66" fmla="*/ 24 w 62"/>
                    <a:gd name="T67" fmla="*/ 0 h 47"/>
                    <a:gd name="T68" fmla="*/ 40 w 62"/>
                    <a:gd name="T69" fmla="*/ 0 h 47"/>
                    <a:gd name="T70" fmla="*/ 41 w 62"/>
                    <a:gd name="T71" fmla="*/ 1 h 47"/>
                    <a:gd name="T72" fmla="*/ 41 w 62"/>
                    <a:gd name="T73" fmla="*/ 2 h 47"/>
                    <a:gd name="T74" fmla="*/ 41 w 62"/>
                    <a:gd name="T75" fmla="*/ 3 h 47"/>
                    <a:gd name="T76" fmla="*/ 40 w 62"/>
                    <a:gd name="T77" fmla="*/ 3 h 47"/>
                    <a:gd name="T78" fmla="*/ 36 w 62"/>
                    <a:gd name="T79" fmla="*/ 4 h 47"/>
                    <a:gd name="T80" fmla="*/ 36 w 62"/>
                    <a:gd name="T81" fmla="*/ 7 h 47"/>
                    <a:gd name="T82" fmla="*/ 45 w 62"/>
                    <a:gd name="T83" fmla="*/ 33 h 47"/>
                    <a:gd name="T84" fmla="*/ 52 w 62"/>
                    <a:gd name="T85" fmla="*/ 7 h 47"/>
                    <a:gd name="T86" fmla="*/ 52 w 62"/>
                    <a:gd name="T87" fmla="*/ 4 h 47"/>
                    <a:gd name="T88" fmla="*/ 49 w 62"/>
                    <a:gd name="T89" fmla="*/ 3 h 47"/>
                    <a:gd name="T90" fmla="*/ 48 w 62"/>
                    <a:gd name="T91" fmla="*/ 3 h 47"/>
                    <a:gd name="T92" fmla="*/ 47 w 62"/>
                    <a:gd name="T93" fmla="*/ 2 h 47"/>
                    <a:gd name="T94" fmla="*/ 48 w 62"/>
                    <a:gd name="T95" fmla="*/ 1 h 47"/>
                    <a:gd name="T96" fmla="*/ 49 w 62"/>
                    <a:gd name="T97" fmla="*/ 0 h 47"/>
                    <a:gd name="T98" fmla="*/ 61 w 62"/>
                    <a:gd name="T99" fmla="*/ 0 h 47"/>
                    <a:gd name="T100" fmla="*/ 62 w 62"/>
                    <a:gd name="T101" fmla="*/ 1 h 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
                    <a:gd name="T154" fmla="*/ 0 h 47"/>
                    <a:gd name="T155" fmla="*/ 62 w 62"/>
                    <a:gd name="T156" fmla="*/ 47 h 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 h="47">
                      <a:moveTo>
                        <a:pt x="62" y="1"/>
                      </a:moveTo>
                      <a:cubicBezTo>
                        <a:pt x="62" y="1"/>
                        <a:pt x="62" y="1"/>
                        <a:pt x="62" y="2"/>
                      </a:cubicBezTo>
                      <a:cubicBezTo>
                        <a:pt x="62" y="2"/>
                        <a:pt x="62" y="2"/>
                        <a:pt x="62" y="3"/>
                      </a:cubicBezTo>
                      <a:cubicBezTo>
                        <a:pt x="62" y="3"/>
                        <a:pt x="61" y="3"/>
                        <a:pt x="61" y="3"/>
                      </a:cubicBezTo>
                      <a:cubicBezTo>
                        <a:pt x="59" y="3"/>
                        <a:pt x="58" y="4"/>
                        <a:pt x="58" y="4"/>
                      </a:cubicBezTo>
                      <a:cubicBezTo>
                        <a:pt x="57" y="4"/>
                        <a:pt x="57" y="6"/>
                        <a:pt x="56" y="8"/>
                      </a:cubicBezTo>
                      <a:cubicBezTo>
                        <a:pt x="45" y="46"/>
                        <a:pt x="45" y="46"/>
                        <a:pt x="45" y="46"/>
                      </a:cubicBezTo>
                      <a:cubicBezTo>
                        <a:pt x="45" y="47"/>
                        <a:pt x="44" y="47"/>
                        <a:pt x="43" y="47"/>
                      </a:cubicBezTo>
                      <a:cubicBezTo>
                        <a:pt x="42" y="47"/>
                        <a:pt x="41" y="47"/>
                        <a:pt x="41" y="46"/>
                      </a:cubicBezTo>
                      <a:cubicBezTo>
                        <a:pt x="31" y="17"/>
                        <a:pt x="31" y="17"/>
                        <a:pt x="31" y="17"/>
                      </a:cubicBezTo>
                      <a:cubicBezTo>
                        <a:pt x="23" y="46"/>
                        <a:pt x="23" y="46"/>
                        <a:pt x="23" y="46"/>
                      </a:cubicBezTo>
                      <a:cubicBezTo>
                        <a:pt x="23" y="47"/>
                        <a:pt x="22" y="47"/>
                        <a:pt x="21" y="47"/>
                      </a:cubicBezTo>
                      <a:cubicBezTo>
                        <a:pt x="20" y="47"/>
                        <a:pt x="19" y="47"/>
                        <a:pt x="19" y="46"/>
                      </a:cubicBezTo>
                      <a:cubicBezTo>
                        <a:pt x="6" y="6"/>
                        <a:pt x="6" y="6"/>
                        <a:pt x="6" y="6"/>
                      </a:cubicBezTo>
                      <a:cubicBezTo>
                        <a:pt x="6" y="5"/>
                        <a:pt x="5" y="4"/>
                        <a:pt x="5" y="4"/>
                      </a:cubicBezTo>
                      <a:cubicBezTo>
                        <a:pt x="5" y="4"/>
                        <a:pt x="4" y="3"/>
                        <a:pt x="2" y="3"/>
                      </a:cubicBezTo>
                      <a:cubicBezTo>
                        <a:pt x="1" y="3"/>
                        <a:pt x="1" y="3"/>
                        <a:pt x="1" y="3"/>
                      </a:cubicBezTo>
                      <a:cubicBezTo>
                        <a:pt x="1" y="2"/>
                        <a:pt x="0" y="2"/>
                        <a:pt x="0" y="2"/>
                      </a:cubicBezTo>
                      <a:cubicBezTo>
                        <a:pt x="0" y="1"/>
                        <a:pt x="1" y="1"/>
                        <a:pt x="1" y="1"/>
                      </a:cubicBezTo>
                      <a:cubicBezTo>
                        <a:pt x="1" y="0"/>
                        <a:pt x="1" y="0"/>
                        <a:pt x="2" y="0"/>
                      </a:cubicBezTo>
                      <a:cubicBezTo>
                        <a:pt x="17" y="0"/>
                        <a:pt x="17" y="0"/>
                        <a:pt x="17" y="0"/>
                      </a:cubicBezTo>
                      <a:cubicBezTo>
                        <a:pt x="17" y="0"/>
                        <a:pt x="17" y="0"/>
                        <a:pt x="18" y="1"/>
                      </a:cubicBezTo>
                      <a:cubicBezTo>
                        <a:pt x="18" y="1"/>
                        <a:pt x="18" y="1"/>
                        <a:pt x="18" y="2"/>
                      </a:cubicBezTo>
                      <a:cubicBezTo>
                        <a:pt x="18" y="2"/>
                        <a:pt x="18" y="2"/>
                        <a:pt x="18" y="3"/>
                      </a:cubicBezTo>
                      <a:cubicBezTo>
                        <a:pt x="17" y="3"/>
                        <a:pt x="17" y="3"/>
                        <a:pt x="17" y="3"/>
                      </a:cubicBezTo>
                      <a:cubicBezTo>
                        <a:pt x="15" y="3"/>
                        <a:pt x="14" y="4"/>
                        <a:pt x="14" y="4"/>
                      </a:cubicBezTo>
                      <a:cubicBezTo>
                        <a:pt x="13" y="5"/>
                        <a:pt x="13" y="5"/>
                        <a:pt x="14" y="7"/>
                      </a:cubicBezTo>
                      <a:cubicBezTo>
                        <a:pt x="22" y="33"/>
                        <a:pt x="22" y="33"/>
                        <a:pt x="22" y="33"/>
                      </a:cubicBezTo>
                      <a:cubicBezTo>
                        <a:pt x="29" y="8"/>
                        <a:pt x="29" y="8"/>
                        <a:pt x="29" y="8"/>
                      </a:cubicBezTo>
                      <a:cubicBezTo>
                        <a:pt x="28" y="6"/>
                        <a:pt x="28" y="6"/>
                        <a:pt x="28" y="6"/>
                      </a:cubicBezTo>
                      <a:cubicBezTo>
                        <a:pt x="28" y="5"/>
                        <a:pt x="27" y="4"/>
                        <a:pt x="27" y="4"/>
                      </a:cubicBezTo>
                      <a:cubicBezTo>
                        <a:pt x="26" y="3"/>
                        <a:pt x="25" y="3"/>
                        <a:pt x="24" y="3"/>
                      </a:cubicBezTo>
                      <a:cubicBezTo>
                        <a:pt x="23" y="3"/>
                        <a:pt x="22" y="3"/>
                        <a:pt x="22" y="2"/>
                      </a:cubicBezTo>
                      <a:cubicBezTo>
                        <a:pt x="22" y="1"/>
                        <a:pt x="23" y="0"/>
                        <a:pt x="24" y="0"/>
                      </a:cubicBezTo>
                      <a:cubicBezTo>
                        <a:pt x="40" y="0"/>
                        <a:pt x="40" y="0"/>
                        <a:pt x="40" y="0"/>
                      </a:cubicBezTo>
                      <a:cubicBezTo>
                        <a:pt x="41" y="0"/>
                        <a:pt x="41" y="0"/>
                        <a:pt x="41" y="1"/>
                      </a:cubicBezTo>
                      <a:cubicBezTo>
                        <a:pt x="41" y="1"/>
                        <a:pt x="41" y="1"/>
                        <a:pt x="41" y="2"/>
                      </a:cubicBezTo>
                      <a:cubicBezTo>
                        <a:pt x="41" y="2"/>
                        <a:pt x="41" y="2"/>
                        <a:pt x="41" y="3"/>
                      </a:cubicBezTo>
                      <a:cubicBezTo>
                        <a:pt x="41" y="3"/>
                        <a:pt x="41" y="3"/>
                        <a:pt x="40" y="3"/>
                      </a:cubicBezTo>
                      <a:cubicBezTo>
                        <a:pt x="38" y="3"/>
                        <a:pt x="37" y="4"/>
                        <a:pt x="36" y="4"/>
                      </a:cubicBezTo>
                      <a:cubicBezTo>
                        <a:pt x="36" y="4"/>
                        <a:pt x="36" y="5"/>
                        <a:pt x="36" y="7"/>
                      </a:cubicBezTo>
                      <a:cubicBezTo>
                        <a:pt x="45" y="33"/>
                        <a:pt x="45" y="33"/>
                        <a:pt x="45" y="33"/>
                      </a:cubicBezTo>
                      <a:cubicBezTo>
                        <a:pt x="52" y="7"/>
                        <a:pt x="52" y="7"/>
                        <a:pt x="52" y="7"/>
                      </a:cubicBezTo>
                      <a:cubicBezTo>
                        <a:pt x="52" y="6"/>
                        <a:pt x="52" y="5"/>
                        <a:pt x="52" y="4"/>
                      </a:cubicBezTo>
                      <a:cubicBezTo>
                        <a:pt x="52" y="4"/>
                        <a:pt x="51" y="3"/>
                        <a:pt x="49" y="3"/>
                      </a:cubicBezTo>
                      <a:cubicBezTo>
                        <a:pt x="48" y="3"/>
                        <a:pt x="48" y="3"/>
                        <a:pt x="48" y="3"/>
                      </a:cubicBezTo>
                      <a:cubicBezTo>
                        <a:pt x="47" y="2"/>
                        <a:pt x="47" y="2"/>
                        <a:pt x="47" y="2"/>
                      </a:cubicBezTo>
                      <a:cubicBezTo>
                        <a:pt x="47" y="1"/>
                        <a:pt x="47" y="1"/>
                        <a:pt x="48" y="1"/>
                      </a:cubicBezTo>
                      <a:cubicBezTo>
                        <a:pt x="48" y="0"/>
                        <a:pt x="48" y="0"/>
                        <a:pt x="49" y="0"/>
                      </a:cubicBezTo>
                      <a:cubicBezTo>
                        <a:pt x="61" y="0"/>
                        <a:pt x="61" y="0"/>
                        <a:pt x="61" y="0"/>
                      </a:cubicBezTo>
                      <a:cubicBezTo>
                        <a:pt x="61" y="0"/>
                        <a:pt x="62" y="0"/>
                        <a:pt x="62"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8" name="Freeform 89"/>
                <p:cNvSpPr>
                  <a:spLocks noChangeArrowheads="1"/>
                </p:cNvSpPr>
                <p:nvPr/>
              </p:nvSpPr>
              <p:spPr bwMode="auto">
                <a:xfrm>
                  <a:off x="1055687" y="493713"/>
                  <a:ext cx="96838" cy="141288"/>
                </a:xfrm>
                <a:custGeom>
                  <a:avLst/>
                  <a:gdLst>
                    <a:gd name="T0" fmla="*/ 31 w 33"/>
                    <a:gd name="T1" fmla="*/ 25 h 48"/>
                    <a:gd name="T2" fmla="*/ 33 w 33"/>
                    <a:gd name="T3" fmla="*/ 34 h 48"/>
                    <a:gd name="T4" fmla="*/ 29 w 33"/>
                    <a:gd name="T5" fmla="*/ 44 h 48"/>
                    <a:gd name="T6" fmla="*/ 17 w 33"/>
                    <a:gd name="T7" fmla="*/ 48 h 48"/>
                    <a:gd name="T8" fmla="*/ 11 w 33"/>
                    <a:gd name="T9" fmla="*/ 46 h 48"/>
                    <a:gd name="T10" fmla="*/ 5 w 33"/>
                    <a:gd name="T11" fmla="*/ 43 h 48"/>
                    <a:gd name="T12" fmla="*/ 4 w 33"/>
                    <a:gd name="T13" fmla="*/ 46 h 48"/>
                    <a:gd name="T14" fmla="*/ 2 w 33"/>
                    <a:gd name="T15" fmla="*/ 47 h 48"/>
                    <a:gd name="T16" fmla="*/ 0 w 33"/>
                    <a:gd name="T17" fmla="*/ 46 h 48"/>
                    <a:gd name="T18" fmla="*/ 0 w 33"/>
                    <a:gd name="T19" fmla="*/ 30 h 48"/>
                    <a:gd name="T20" fmla="*/ 2 w 33"/>
                    <a:gd name="T21" fmla="*/ 29 h 48"/>
                    <a:gd name="T22" fmla="*/ 4 w 33"/>
                    <a:gd name="T23" fmla="*/ 30 h 48"/>
                    <a:gd name="T24" fmla="*/ 9 w 33"/>
                    <a:gd name="T25" fmla="*/ 40 h 48"/>
                    <a:gd name="T26" fmla="*/ 17 w 33"/>
                    <a:gd name="T27" fmla="*/ 43 h 48"/>
                    <a:gd name="T28" fmla="*/ 25 w 33"/>
                    <a:gd name="T29" fmla="*/ 41 h 48"/>
                    <a:gd name="T30" fmla="*/ 27 w 33"/>
                    <a:gd name="T31" fmla="*/ 36 h 48"/>
                    <a:gd name="T32" fmla="*/ 25 w 33"/>
                    <a:gd name="T33" fmla="*/ 31 h 48"/>
                    <a:gd name="T34" fmla="*/ 17 w 33"/>
                    <a:gd name="T35" fmla="*/ 27 h 48"/>
                    <a:gd name="T36" fmla="*/ 10 w 33"/>
                    <a:gd name="T37" fmla="*/ 25 h 48"/>
                    <a:gd name="T38" fmla="*/ 5 w 33"/>
                    <a:gd name="T39" fmla="*/ 22 h 48"/>
                    <a:gd name="T40" fmla="*/ 2 w 33"/>
                    <a:gd name="T41" fmla="*/ 18 h 48"/>
                    <a:gd name="T42" fmla="*/ 1 w 33"/>
                    <a:gd name="T43" fmla="*/ 13 h 48"/>
                    <a:gd name="T44" fmla="*/ 5 w 33"/>
                    <a:gd name="T45" fmla="*/ 4 h 48"/>
                    <a:gd name="T46" fmla="*/ 15 w 33"/>
                    <a:gd name="T47" fmla="*/ 0 h 48"/>
                    <a:gd name="T48" fmla="*/ 21 w 33"/>
                    <a:gd name="T49" fmla="*/ 1 h 48"/>
                    <a:gd name="T50" fmla="*/ 26 w 33"/>
                    <a:gd name="T51" fmla="*/ 5 h 48"/>
                    <a:gd name="T52" fmla="*/ 28 w 33"/>
                    <a:gd name="T53" fmla="*/ 1 h 48"/>
                    <a:gd name="T54" fmla="*/ 29 w 33"/>
                    <a:gd name="T55" fmla="*/ 0 h 48"/>
                    <a:gd name="T56" fmla="*/ 31 w 33"/>
                    <a:gd name="T57" fmla="*/ 1 h 48"/>
                    <a:gd name="T58" fmla="*/ 31 w 33"/>
                    <a:gd name="T59" fmla="*/ 16 h 48"/>
                    <a:gd name="T60" fmla="*/ 30 w 33"/>
                    <a:gd name="T61" fmla="*/ 17 h 48"/>
                    <a:gd name="T62" fmla="*/ 28 w 33"/>
                    <a:gd name="T63" fmla="*/ 16 h 48"/>
                    <a:gd name="T64" fmla="*/ 22 w 33"/>
                    <a:gd name="T65" fmla="*/ 7 h 48"/>
                    <a:gd name="T66" fmla="*/ 15 w 33"/>
                    <a:gd name="T67" fmla="*/ 4 h 48"/>
                    <a:gd name="T68" fmla="*/ 9 w 33"/>
                    <a:gd name="T69" fmla="*/ 6 h 48"/>
                    <a:gd name="T70" fmla="*/ 7 w 33"/>
                    <a:gd name="T71" fmla="*/ 10 h 48"/>
                    <a:gd name="T72" fmla="*/ 9 w 33"/>
                    <a:gd name="T73" fmla="*/ 15 h 48"/>
                    <a:gd name="T74" fmla="*/ 13 w 33"/>
                    <a:gd name="T75" fmla="*/ 18 h 48"/>
                    <a:gd name="T76" fmla="*/ 23 w 33"/>
                    <a:gd name="T77" fmla="*/ 21 h 48"/>
                    <a:gd name="T78" fmla="*/ 31 w 33"/>
                    <a:gd name="T79" fmla="*/ 25 h 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
                    <a:gd name="T121" fmla="*/ 0 h 48"/>
                    <a:gd name="T122" fmla="*/ 33 w 33"/>
                    <a:gd name="T123" fmla="*/ 48 h 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 h="48">
                      <a:moveTo>
                        <a:pt x="31" y="25"/>
                      </a:moveTo>
                      <a:cubicBezTo>
                        <a:pt x="32" y="28"/>
                        <a:pt x="33" y="31"/>
                        <a:pt x="33" y="34"/>
                      </a:cubicBezTo>
                      <a:cubicBezTo>
                        <a:pt x="33" y="39"/>
                        <a:pt x="32" y="42"/>
                        <a:pt x="29" y="44"/>
                      </a:cubicBezTo>
                      <a:cubicBezTo>
                        <a:pt x="26" y="46"/>
                        <a:pt x="22" y="48"/>
                        <a:pt x="17" y="48"/>
                      </a:cubicBezTo>
                      <a:cubicBezTo>
                        <a:pt x="16" y="48"/>
                        <a:pt x="13" y="47"/>
                        <a:pt x="11" y="46"/>
                      </a:cubicBezTo>
                      <a:cubicBezTo>
                        <a:pt x="9" y="45"/>
                        <a:pt x="7" y="44"/>
                        <a:pt x="5" y="43"/>
                      </a:cubicBezTo>
                      <a:cubicBezTo>
                        <a:pt x="4" y="46"/>
                        <a:pt x="4" y="46"/>
                        <a:pt x="4" y="46"/>
                      </a:cubicBezTo>
                      <a:cubicBezTo>
                        <a:pt x="3" y="47"/>
                        <a:pt x="2" y="47"/>
                        <a:pt x="2" y="47"/>
                      </a:cubicBezTo>
                      <a:cubicBezTo>
                        <a:pt x="1" y="47"/>
                        <a:pt x="0" y="47"/>
                        <a:pt x="0" y="46"/>
                      </a:cubicBezTo>
                      <a:cubicBezTo>
                        <a:pt x="0" y="30"/>
                        <a:pt x="0" y="30"/>
                        <a:pt x="0" y="30"/>
                      </a:cubicBezTo>
                      <a:cubicBezTo>
                        <a:pt x="0" y="30"/>
                        <a:pt x="0" y="29"/>
                        <a:pt x="2" y="29"/>
                      </a:cubicBezTo>
                      <a:cubicBezTo>
                        <a:pt x="3" y="29"/>
                        <a:pt x="3" y="29"/>
                        <a:pt x="4" y="30"/>
                      </a:cubicBezTo>
                      <a:cubicBezTo>
                        <a:pt x="4" y="35"/>
                        <a:pt x="6" y="38"/>
                        <a:pt x="9" y="40"/>
                      </a:cubicBezTo>
                      <a:cubicBezTo>
                        <a:pt x="12" y="42"/>
                        <a:pt x="15" y="43"/>
                        <a:pt x="17" y="43"/>
                      </a:cubicBezTo>
                      <a:cubicBezTo>
                        <a:pt x="21" y="43"/>
                        <a:pt x="23" y="43"/>
                        <a:pt x="25" y="41"/>
                      </a:cubicBezTo>
                      <a:cubicBezTo>
                        <a:pt x="26" y="39"/>
                        <a:pt x="27" y="38"/>
                        <a:pt x="27" y="36"/>
                      </a:cubicBezTo>
                      <a:cubicBezTo>
                        <a:pt x="27" y="34"/>
                        <a:pt x="26" y="32"/>
                        <a:pt x="25" y="31"/>
                      </a:cubicBezTo>
                      <a:cubicBezTo>
                        <a:pt x="24" y="30"/>
                        <a:pt x="21" y="28"/>
                        <a:pt x="17" y="27"/>
                      </a:cubicBezTo>
                      <a:cubicBezTo>
                        <a:pt x="15" y="27"/>
                        <a:pt x="13" y="26"/>
                        <a:pt x="10" y="25"/>
                      </a:cubicBezTo>
                      <a:cubicBezTo>
                        <a:pt x="8" y="24"/>
                        <a:pt x="6" y="23"/>
                        <a:pt x="5" y="22"/>
                      </a:cubicBezTo>
                      <a:cubicBezTo>
                        <a:pt x="4" y="21"/>
                        <a:pt x="3" y="20"/>
                        <a:pt x="2" y="18"/>
                      </a:cubicBezTo>
                      <a:cubicBezTo>
                        <a:pt x="1" y="16"/>
                        <a:pt x="1" y="15"/>
                        <a:pt x="1" y="13"/>
                      </a:cubicBezTo>
                      <a:cubicBezTo>
                        <a:pt x="1" y="9"/>
                        <a:pt x="2" y="6"/>
                        <a:pt x="5" y="4"/>
                      </a:cubicBezTo>
                      <a:cubicBezTo>
                        <a:pt x="7" y="1"/>
                        <a:pt x="10" y="0"/>
                        <a:pt x="15" y="0"/>
                      </a:cubicBezTo>
                      <a:cubicBezTo>
                        <a:pt x="17" y="0"/>
                        <a:pt x="19" y="1"/>
                        <a:pt x="21" y="1"/>
                      </a:cubicBezTo>
                      <a:cubicBezTo>
                        <a:pt x="23" y="2"/>
                        <a:pt x="24" y="3"/>
                        <a:pt x="26" y="5"/>
                      </a:cubicBezTo>
                      <a:cubicBezTo>
                        <a:pt x="28" y="1"/>
                        <a:pt x="28" y="1"/>
                        <a:pt x="28" y="1"/>
                      </a:cubicBezTo>
                      <a:cubicBezTo>
                        <a:pt x="28" y="1"/>
                        <a:pt x="29" y="0"/>
                        <a:pt x="29" y="0"/>
                      </a:cubicBezTo>
                      <a:cubicBezTo>
                        <a:pt x="30" y="0"/>
                        <a:pt x="31" y="1"/>
                        <a:pt x="31" y="1"/>
                      </a:cubicBezTo>
                      <a:cubicBezTo>
                        <a:pt x="31" y="16"/>
                        <a:pt x="31" y="16"/>
                        <a:pt x="31" y="16"/>
                      </a:cubicBezTo>
                      <a:cubicBezTo>
                        <a:pt x="31" y="17"/>
                        <a:pt x="31" y="17"/>
                        <a:pt x="30" y="17"/>
                      </a:cubicBezTo>
                      <a:cubicBezTo>
                        <a:pt x="28" y="17"/>
                        <a:pt x="28" y="17"/>
                        <a:pt x="28" y="16"/>
                      </a:cubicBezTo>
                      <a:cubicBezTo>
                        <a:pt x="27" y="12"/>
                        <a:pt x="25" y="9"/>
                        <a:pt x="22" y="7"/>
                      </a:cubicBezTo>
                      <a:cubicBezTo>
                        <a:pt x="20" y="5"/>
                        <a:pt x="17" y="4"/>
                        <a:pt x="15" y="4"/>
                      </a:cubicBezTo>
                      <a:cubicBezTo>
                        <a:pt x="13" y="4"/>
                        <a:pt x="11" y="5"/>
                        <a:pt x="9" y="6"/>
                      </a:cubicBezTo>
                      <a:cubicBezTo>
                        <a:pt x="8" y="7"/>
                        <a:pt x="7" y="8"/>
                        <a:pt x="7" y="10"/>
                      </a:cubicBezTo>
                      <a:cubicBezTo>
                        <a:pt x="7" y="12"/>
                        <a:pt x="8" y="14"/>
                        <a:pt x="9" y="15"/>
                      </a:cubicBezTo>
                      <a:cubicBezTo>
                        <a:pt x="10" y="16"/>
                        <a:pt x="11" y="17"/>
                        <a:pt x="13" y="18"/>
                      </a:cubicBezTo>
                      <a:cubicBezTo>
                        <a:pt x="23" y="21"/>
                        <a:pt x="23" y="21"/>
                        <a:pt x="23" y="21"/>
                      </a:cubicBezTo>
                      <a:cubicBezTo>
                        <a:pt x="26" y="21"/>
                        <a:pt x="29" y="23"/>
                        <a:pt x="31"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9" name="Freeform 90"/>
                <p:cNvSpPr>
                  <a:spLocks noChangeArrowheads="1"/>
                </p:cNvSpPr>
                <p:nvPr/>
              </p:nvSpPr>
              <p:spPr bwMode="auto">
                <a:xfrm>
                  <a:off x="900112" y="0"/>
                  <a:ext cx="269875" cy="258763"/>
                </a:xfrm>
                <a:custGeom>
                  <a:avLst/>
                  <a:gdLst>
                    <a:gd name="T0" fmla="*/ 16 w 92"/>
                    <a:gd name="T1" fmla="*/ 5 h 88"/>
                    <a:gd name="T2" fmla="*/ 89 w 92"/>
                    <a:gd name="T3" fmla="*/ 78 h 88"/>
                    <a:gd name="T4" fmla="*/ 38 w 92"/>
                    <a:gd name="T5" fmla="*/ 24 h 88"/>
                    <a:gd name="T6" fmla="*/ 87 w 92"/>
                    <a:gd name="T7" fmla="*/ 81 h 88"/>
                    <a:gd name="T8" fmla="*/ 16 w 92"/>
                    <a:gd name="T9" fmla="*/ 5 h 88"/>
                    <a:gd name="T10" fmla="*/ 0 60000 65536"/>
                    <a:gd name="T11" fmla="*/ 0 60000 65536"/>
                    <a:gd name="T12" fmla="*/ 0 60000 65536"/>
                    <a:gd name="T13" fmla="*/ 0 60000 65536"/>
                    <a:gd name="T14" fmla="*/ 0 60000 65536"/>
                    <a:gd name="T15" fmla="*/ 0 w 92"/>
                    <a:gd name="T16" fmla="*/ 0 h 88"/>
                    <a:gd name="T17" fmla="*/ 92 w 92"/>
                    <a:gd name="T18" fmla="*/ 88 h 88"/>
                  </a:gdLst>
                  <a:ahLst/>
                  <a:cxnLst>
                    <a:cxn ang="T10">
                      <a:pos x="T0" y="T1"/>
                    </a:cxn>
                    <a:cxn ang="T11">
                      <a:pos x="T2" y="T3"/>
                    </a:cxn>
                    <a:cxn ang="T12">
                      <a:pos x="T4" y="T5"/>
                    </a:cxn>
                    <a:cxn ang="T13">
                      <a:pos x="T6" y="T7"/>
                    </a:cxn>
                    <a:cxn ang="T14">
                      <a:pos x="T8" y="T9"/>
                    </a:cxn>
                  </a:cxnLst>
                  <a:rect l="T15" t="T16" r="T17" b="T18"/>
                  <a:pathLst>
                    <a:path w="92" h="88">
                      <a:moveTo>
                        <a:pt x="16" y="5"/>
                      </a:moveTo>
                      <a:cubicBezTo>
                        <a:pt x="92" y="0"/>
                        <a:pt x="91" y="64"/>
                        <a:pt x="89" y="78"/>
                      </a:cubicBezTo>
                      <a:cubicBezTo>
                        <a:pt x="78" y="66"/>
                        <a:pt x="62" y="42"/>
                        <a:pt x="38" y="24"/>
                      </a:cubicBezTo>
                      <a:cubicBezTo>
                        <a:pt x="38" y="24"/>
                        <a:pt x="57" y="56"/>
                        <a:pt x="87" y="81"/>
                      </a:cubicBezTo>
                      <a:cubicBezTo>
                        <a:pt x="0" y="88"/>
                        <a:pt x="16" y="5"/>
                        <a:pt x="16" y="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0" name="Freeform 91"/>
                <p:cNvSpPr>
                  <a:spLocks noChangeArrowheads="1"/>
                </p:cNvSpPr>
                <p:nvPr/>
              </p:nvSpPr>
              <p:spPr bwMode="auto">
                <a:xfrm>
                  <a:off x="1165225" y="44450"/>
                  <a:ext cx="211138" cy="217488"/>
                </a:xfrm>
                <a:custGeom>
                  <a:avLst/>
                  <a:gdLst>
                    <a:gd name="T0" fmla="*/ 40 w 72"/>
                    <a:gd name="T1" fmla="*/ 29 h 74"/>
                    <a:gd name="T2" fmla="*/ 3 w 72"/>
                    <a:gd name="T3" fmla="*/ 60 h 74"/>
                    <a:gd name="T4" fmla="*/ 64 w 72"/>
                    <a:gd name="T5" fmla="*/ 6 h 74"/>
                    <a:gd name="T6" fmla="*/ 6 w 72"/>
                    <a:gd name="T7" fmla="*/ 63 h 74"/>
                    <a:gd name="T8" fmla="*/ 40 w 72"/>
                    <a:gd name="T9" fmla="*/ 29 h 74"/>
                    <a:gd name="T10" fmla="*/ 0 60000 65536"/>
                    <a:gd name="T11" fmla="*/ 0 60000 65536"/>
                    <a:gd name="T12" fmla="*/ 0 60000 65536"/>
                    <a:gd name="T13" fmla="*/ 0 60000 65536"/>
                    <a:gd name="T14" fmla="*/ 0 60000 65536"/>
                    <a:gd name="T15" fmla="*/ 0 w 72"/>
                    <a:gd name="T16" fmla="*/ 0 h 74"/>
                    <a:gd name="T17" fmla="*/ 72 w 72"/>
                    <a:gd name="T18" fmla="*/ 74 h 74"/>
                  </a:gdLst>
                  <a:ahLst/>
                  <a:cxnLst>
                    <a:cxn ang="T10">
                      <a:pos x="T0" y="T1"/>
                    </a:cxn>
                    <a:cxn ang="T11">
                      <a:pos x="T2" y="T3"/>
                    </a:cxn>
                    <a:cxn ang="T12">
                      <a:pos x="T4" y="T5"/>
                    </a:cxn>
                    <a:cxn ang="T13">
                      <a:pos x="T6" y="T7"/>
                    </a:cxn>
                    <a:cxn ang="T14">
                      <a:pos x="T8" y="T9"/>
                    </a:cxn>
                  </a:cxnLst>
                  <a:rect l="T15" t="T16" r="T17" b="T18"/>
                  <a:pathLst>
                    <a:path w="72" h="74">
                      <a:moveTo>
                        <a:pt x="40" y="29"/>
                      </a:moveTo>
                      <a:cubicBezTo>
                        <a:pt x="40" y="29"/>
                        <a:pt x="18" y="42"/>
                        <a:pt x="3" y="60"/>
                      </a:cubicBezTo>
                      <a:cubicBezTo>
                        <a:pt x="1" y="48"/>
                        <a:pt x="0" y="0"/>
                        <a:pt x="64" y="6"/>
                      </a:cubicBezTo>
                      <a:cubicBezTo>
                        <a:pt x="64" y="6"/>
                        <a:pt x="72" y="74"/>
                        <a:pt x="6" y="63"/>
                      </a:cubicBezTo>
                      <a:cubicBezTo>
                        <a:pt x="19" y="53"/>
                        <a:pt x="33" y="35"/>
                        <a:pt x="40" y="2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grpSp>
        <p:nvGrpSpPr>
          <p:cNvPr id="131" name="组合 130"/>
          <p:cNvGrpSpPr/>
          <p:nvPr/>
        </p:nvGrpSpPr>
        <p:grpSpPr>
          <a:xfrm>
            <a:off x="7293270" y="1508548"/>
            <a:ext cx="969180" cy="1996869"/>
            <a:chOff x="5469952" y="1131411"/>
            <a:chExt cx="726885" cy="1497652"/>
          </a:xfrm>
        </p:grpSpPr>
        <p:cxnSp>
          <p:nvCxnSpPr>
            <p:cNvPr id="132" name="直接连接符 90"/>
            <p:cNvCxnSpPr>
              <a:cxnSpLocks noChangeShapeType="1"/>
              <a:stCxn id="152" idx="0"/>
              <a:endCxn id="134" idx="2"/>
            </p:cNvCxnSpPr>
            <p:nvPr/>
          </p:nvCxnSpPr>
          <p:spPr bwMode="auto">
            <a:xfrm flipH="1" flipV="1">
              <a:off x="5833395" y="1858296"/>
              <a:ext cx="476" cy="770767"/>
            </a:xfrm>
            <a:prstGeom prst="line">
              <a:avLst/>
            </a:prstGeom>
            <a:noFill/>
            <a:ln w="9525" cap="flat" cmpd="sng">
              <a:solidFill>
                <a:schemeClr val="bg2"/>
              </a:solidFill>
              <a:prstDash val="sysDash"/>
              <a:bevel/>
            </a:ln>
            <a:extLst>
              <a:ext uri="{909E8E84-426E-40DD-AFC4-6F175D3DCCD1}">
                <a14:hiddenFill xmlns:a14="http://schemas.microsoft.com/office/drawing/2010/main">
                  <a:noFill/>
                </a14:hiddenFill>
              </a:ext>
            </a:extLst>
          </p:spPr>
        </p:cxnSp>
        <p:grpSp>
          <p:nvGrpSpPr>
            <p:cNvPr id="133" name="组合 132"/>
            <p:cNvGrpSpPr/>
            <p:nvPr/>
          </p:nvGrpSpPr>
          <p:grpSpPr>
            <a:xfrm>
              <a:off x="5469952" y="1131411"/>
              <a:ext cx="726885" cy="726885"/>
              <a:chOff x="5469952" y="1131411"/>
              <a:chExt cx="726885" cy="726885"/>
            </a:xfrm>
          </p:grpSpPr>
          <p:sp>
            <p:nvSpPr>
              <p:cNvPr id="134" name="圆角矩形 108"/>
              <p:cNvSpPr>
                <a:spLocks noChangeArrowheads="1"/>
              </p:cNvSpPr>
              <p:nvPr/>
            </p:nvSpPr>
            <p:spPr bwMode="auto">
              <a:xfrm>
                <a:off x="5469952" y="1131411"/>
                <a:ext cx="726885" cy="726885"/>
              </a:xfrm>
              <a:prstGeom prst="roundRect">
                <a:avLst>
                  <a:gd name="adj" fmla="val 12218"/>
                </a:avLst>
              </a:prstGeom>
              <a:solidFill>
                <a:schemeClr val="accent6"/>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135" name="组合 86"/>
              <p:cNvGrpSpPr/>
              <p:nvPr/>
            </p:nvGrpSpPr>
            <p:grpSpPr bwMode="auto">
              <a:xfrm>
                <a:off x="5615901" y="1243974"/>
                <a:ext cx="422586" cy="500807"/>
                <a:chOff x="0" y="0"/>
                <a:chExt cx="606425" cy="719138"/>
              </a:xfrm>
            </p:grpSpPr>
            <p:sp>
              <p:nvSpPr>
                <p:cNvPr id="136" name="Freeform 2253"/>
                <p:cNvSpPr>
                  <a:spLocks noEditPoints="1" noChangeArrowheads="1"/>
                </p:cNvSpPr>
                <p:nvPr/>
              </p:nvSpPr>
              <p:spPr bwMode="auto">
                <a:xfrm>
                  <a:off x="360362" y="541338"/>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0"/>
                    <a:gd name="T46" fmla="*/ 0 h 91"/>
                    <a:gd name="T47" fmla="*/ 130 w 130"/>
                    <a:gd name="T48" fmla="*/ 91 h 9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7" name="Oval 2254"/>
                <p:cNvSpPr>
                  <a:spLocks noChangeArrowheads="1"/>
                </p:cNvSpPr>
                <p:nvPr/>
              </p:nvSpPr>
              <p:spPr bwMode="auto">
                <a:xfrm>
                  <a:off x="412750" y="7938"/>
                  <a:ext cx="122238" cy="119063"/>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8" name="Freeform 2255"/>
                <p:cNvSpPr>
                  <a:spLocks noChangeArrowheads="1"/>
                </p:cNvSpPr>
                <p:nvPr/>
              </p:nvSpPr>
              <p:spPr bwMode="auto">
                <a:xfrm>
                  <a:off x="171450" y="76200"/>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6"/>
                    <a:gd name="T79" fmla="*/ 0 h 338"/>
                    <a:gd name="T80" fmla="*/ 226 w 226"/>
                    <a:gd name="T81" fmla="*/ 338 h 3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9" name="Freeform 2256"/>
                <p:cNvSpPr>
                  <a:spLocks noChangeArrowheads="1"/>
                </p:cNvSpPr>
                <p:nvPr/>
              </p:nvSpPr>
              <p:spPr bwMode="auto">
                <a:xfrm>
                  <a:off x="150812" y="33338"/>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 name="T12" fmla="*/ 0 60000 65536"/>
                    <a:gd name="T13" fmla="*/ 0 60000 65536"/>
                    <a:gd name="T14" fmla="*/ 0 60000 65536"/>
                    <a:gd name="T15" fmla="*/ 0 60000 65536"/>
                    <a:gd name="T16" fmla="*/ 0 60000 65536"/>
                    <a:gd name="T17" fmla="*/ 0 60000 65536"/>
                    <a:gd name="T18" fmla="*/ 0 w 94"/>
                    <a:gd name="T19" fmla="*/ 0 h 87"/>
                    <a:gd name="T20" fmla="*/ 94 w 94"/>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94" h="87">
                      <a:moveTo>
                        <a:pt x="0" y="0"/>
                      </a:moveTo>
                      <a:lnTo>
                        <a:pt x="0" y="44"/>
                      </a:lnTo>
                      <a:lnTo>
                        <a:pt x="0" y="87"/>
                      </a:lnTo>
                      <a:lnTo>
                        <a:pt x="91" y="54"/>
                      </a:lnTo>
                      <a:lnTo>
                        <a:pt x="94"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40" name="Freeform 2257"/>
                <p:cNvSpPr>
                  <a:spLocks noChangeArrowheads="1"/>
                </p:cNvSpPr>
                <p:nvPr/>
              </p:nvSpPr>
              <p:spPr bwMode="auto">
                <a:xfrm>
                  <a:off x="9525" y="0"/>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 name="T10" fmla="*/ 0 60000 65536"/>
                    <a:gd name="T11" fmla="*/ 0 60000 65536"/>
                    <a:gd name="T12" fmla="*/ 0 60000 65536"/>
                    <a:gd name="T13" fmla="*/ 0 60000 65536"/>
                    <a:gd name="T14" fmla="*/ 0 60000 65536"/>
                    <a:gd name="T15" fmla="*/ 0 w 56"/>
                    <a:gd name="T16" fmla="*/ 0 h 35"/>
                    <a:gd name="T17" fmla="*/ 56 w 56"/>
                    <a:gd name="T18" fmla="*/ 35 h 35"/>
                  </a:gdLst>
                  <a:ahLst/>
                  <a:cxnLst>
                    <a:cxn ang="T10">
                      <a:pos x="T0" y="T1"/>
                    </a:cxn>
                    <a:cxn ang="T11">
                      <a:pos x="T2" y="T3"/>
                    </a:cxn>
                    <a:cxn ang="T12">
                      <a:pos x="T4" y="T5"/>
                    </a:cxn>
                    <a:cxn ang="T13">
                      <a:pos x="T6" y="T7"/>
                    </a:cxn>
                    <a:cxn ang="T14">
                      <a:pos x="T8" y="T9"/>
                    </a:cxn>
                  </a:cxnLst>
                  <a:rect l="T15" t="T16" r="T17" b="T18"/>
                  <a:pathLst>
                    <a:path w="56" h="35">
                      <a:moveTo>
                        <a:pt x="0" y="8"/>
                      </a:moveTo>
                      <a:lnTo>
                        <a:pt x="53" y="35"/>
                      </a:lnTo>
                      <a:lnTo>
                        <a:pt x="56" y="26"/>
                      </a:lnTo>
                      <a:lnTo>
                        <a:pt x="5" y="0"/>
                      </a:lnTo>
                      <a:lnTo>
                        <a:pt x="0"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41" name="Rectangle 2258"/>
                <p:cNvSpPr>
                  <a:spLocks noChangeArrowheads="1"/>
                </p:cNvSpPr>
                <p:nvPr/>
              </p:nvSpPr>
              <p:spPr bwMode="auto">
                <a:xfrm>
                  <a:off x="0" y="95250"/>
                  <a:ext cx="80963" cy="1428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42" name="Freeform 2259"/>
                <p:cNvSpPr>
                  <a:spLocks noChangeArrowheads="1"/>
                </p:cNvSpPr>
                <p:nvPr/>
              </p:nvSpPr>
              <p:spPr bwMode="auto">
                <a:xfrm>
                  <a:off x="9525" y="150813"/>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 name="T10" fmla="*/ 0 60000 65536"/>
                    <a:gd name="T11" fmla="*/ 0 60000 65536"/>
                    <a:gd name="T12" fmla="*/ 0 60000 65536"/>
                    <a:gd name="T13" fmla="*/ 0 60000 65536"/>
                    <a:gd name="T14" fmla="*/ 0 60000 65536"/>
                    <a:gd name="T15" fmla="*/ 0 w 56"/>
                    <a:gd name="T16" fmla="*/ 0 h 34"/>
                    <a:gd name="T17" fmla="*/ 56 w 56"/>
                    <a:gd name="T18" fmla="*/ 34 h 34"/>
                  </a:gdLst>
                  <a:ahLst/>
                  <a:cxnLst>
                    <a:cxn ang="T10">
                      <a:pos x="T0" y="T1"/>
                    </a:cxn>
                    <a:cxn ang="T11">
                      <a:pos x="T2" y="T3"/>
                    </a:cxn>
                    <a:cxn ang="T12">
                      <a:pos x="T4" y="T5"/>
                    </a:cxn>
                    <a:cxn ang="T13">
                      <a:pos x="T6" y="T7"/>
                    </a:cxn>
                    <a:cxn ang="T14">
                      <a:pos x="T8" y="T9"/>
                    </a:cxn>
                  </a:cxnLst>
                  <a:rect l="T15" t="T16" r="T17" b="T18"/>
                  <a:pathLst>
                    <a:path w="56" h="34">
                      <a:moveTo>
                        <a:pt x="0" y="26"/>
                      </a:moveTo>
                      <a:lnTo>
                        <a:pt x="5" y="34"/>
                      </a:lnTo>
                      <a:lnTo>
                        <a:pt x="56" y="8"/>
                      </a:lnTo>
                      <a:lnTo>
                        <a:pt x="53" y="0"/>
                      </a:lnTo>
                      <a:lnTo>
                        <a:pt x="0" y="2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grpSp>
        <p:nvGrpSpPr>
          <p:cNvPr id="143" name="组合 142"/>
          <p:cNvGrpSpPr/>
          <p:nvPr/>
        </p:nvGrpSpPr>
        <p:grpSpPr>
          <a:xfrm>
            <a:off x="1153854" y="3505418"/>
            <a:ext cx="9768117" cy="226396"/>
            <a:chOff x="865390" y="2629063"/>
            <a:chExt cx="7326088" cy="169797"/>
          </a:xfrm>
          <a:solidFill>
            <a:srgbClr val="FF171A"/>
          </a:solidFill>
        </p:grpSpPr>
        <p:sp>
          <p:nvSpPr>
            <p:cNvPr id="144" name="直接连接符 92"/>
            <p:cNvSpPr>
              <a:spLocks noChangeShapeType="1"/>
            </p:cNvSpPr>
            <p:nvPr/>
          </p:nvSpPr>
          <p:spPr bwMode="auto">
            <a:xfrm>
              <a:off x="865390" y="2713961"/>
              <a:ext cx="7326088" cy="954"/>
            </a:xfrm>
            <a:prstGeom prst="line">
              <a:avLst/>
            </a:prstGeom>
            <a:grpFill/>
            <a:ln w="57150" cap="flat" cmpd="sng">
              <a:solidFill>
                <a:schemeClr val="accent5"/>
              </a:solidFill>
              <a:bevel/>
            </a:ln>
          </p:spPr>
          <p:txBody>
            <a:bodyPr/>
            <a:lstStyle/>
            <a:p>
              <a:endParaRPr lang="zh-CN" altLang="en-US" sz="2400"/>
            </a:p>
          </p:txBody>
        </p:sp>
        <p:grpSp>
          <p:nvGrpSpPr>
            <p:cNvPr id="145" name="组合 144"/>
            <p:cNvGrpSpPr/>
            <p:nvPr/>
          </p:nvGrpSpPr>
          <p:grpSpPr>
            <a:xfrm>
              <a:off x="3148116" y="2629063"/>
              <a:ext cx="4071321" cy="169797"/>
              <a:chOff x="3148116" y="2629063"/>
              <a:chExt cx="4071321" cy="169797"/>
            </a:xfrm>
            <a:grpFill/>
          </p:grpSpPr>
          <p:grpSp>
            <p:nvGrpSpPr>
              <p:cNvPr id="146" name="组合 96"/>
              <p:cNvGrpSpPr/>
              <p:nvPr/>
            </p:nvGrpSpPr>
            <p:grpSpPr bwMode="auto">
              <a:xfrm>
                <a:off x="3148116" y="2629063"/>
                <a:ext cx="168843" cy="169797"/>
                <a:chOff x="0" y="0"/>
                <a:chExt cx="281354" cy="281354"/>
              </a:xfrm>
              <a:grpFill/>
            </p:grpSpPr>
            <p:sp>
              <p:nvSpPr>
                <p:cNvPr id="156" name="椭圆 97"/>
                <p:cNvSpPr>
                  <a:spLocks noChangeArrowheads="1"/>
                </p:cNvSpPr>
                <p:nvPr/>
              </p:nvSpPr>
              <p:spPr bwMode="auto">
                <a:xfrm>
                  <a:off x="0" y="0"/>
                  <a:ext cx="281354" cy="281354"/>
                </a:xfrm>
                <a:prstGeom prst="ellipse">
                  <a:avLst/>
                </a:prstGeom>
                <a:grpFill/>
                <a:ln w="57150" cap="flat" cmpd="sng">
                  <a:solidFill>
                    <a:schemeClr val="bg2"/>
                  </a:solidFill>
                  <a:bevel/>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7" name="椭圆 98"/>
                <p:cNvSpPr>
                  <a:spLocks noChangeArrowheads="1"/>
                </p:cNvSpPr>
                <p:nvPr/>
              </p:nvSpPr>
              <p:spPr bwMode="auto">
                <a:xfrm>
                  <a:off x="68677" y="68677"/>
                  <a:ext cx="144000" cy="144000"/>
                </a:xfrm>
                <a:prstGeom prst="ellipse">
                  <a:avLst/>
                </a:prstGeom>
                <a:solidFill>
                  <a:schemeClr val="accent3"/>
                </a:solidFill>
                <a:ln w="12700" cap="flat" cmpd="sng">
                  <a:solidFill>
                    <a:schemeClr val="bg2"/>
                  </a:solidFill>
                  <a:bevel/>
                </a:ln>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7" name="组合 99"/>
              <p:cNvGrpSpPr/>
              <p:nvPr/>
            </p:nvGrpSpPr>
            <p:grpSpPr bwMode="auto">
              <a:xfrm>
                <a:off x="4447352" y="2629063"/>
                <a:ext cx="168843" cy="169797"/>
                <a:chOff x="1" y="0"/>
                <a:chExt cx="281354" cy="281354"/>
              </a:xfrm>
              <a:grpFill/>
            </p:grpSpPr>
            <p:sp>
              <p:nvSpPr>
                <p:cNvPr id="154" name="椭圆 100"/>
                <p:cNvSpPr>
                  <a:spLocks noChangeArrowheads="1"/>
                </p:cNvSpPr>
                <p:nvPr/>
              </p:nvSpPr>
              <p:spPr bwMode="auto">
                <a:xfrm>
                  <a:off x="1" y="0"/>
                  <a:ext cx="281354" cy="281354"/>
                </a:xfrm>
                <a:prstGeom prst="ellipse">
                  <a:avLst/>
                </a:prstGeom>
                <a:solidFill>
                  <a:schemeClr val="accent5"/>
                </a:solidFill>
                <a:ln w="57150" cap="flat" cmpd="sng">
                  <a:solidFill>
                    <a:schemeClr val="bg2"/>
                  </a:solidFill>
                  <a:bevel/>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5" name="椭圆 101"/>
                <p:cNvSpPr>
                  <a:spLocks noChangeArrowheads="1"/>
                </p:cNvSpPr>
                <p:nvPr/>
              </p:nvSpPr>
              <p:spPr bwMode="auto">
                <a:xfrm>
                  <a:off x="68679" y="68678"/>
                  <a:ext cx="144001" cy="144000"/>
                </a:xfrm>
                <a:prstGeom prst="ellipse">
                  <a:avLst/>
                </a:prstGeom>
                <a:solidFill>
                  <a:schemeClr val="accent5"/>
                </a:solidFill>
                <a:ln w="12700" cap="flat" cmpd="sng">
                  <a:solidFill>
                    <a:schemeClr val="bg2"/>
                  </a:solidFill>
                  <a:bevel/>
                </a:ln>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8" name="组合 102"/>
              <p:cNvGrpSpPr/>
              <p:nvPr/>
            </p:nvGrpSpPr>
            <p:grpSpPr bwMode="auto">
              <a:xfrm>
                <a:off x="5749449" y="2629063"/>
                <a:ext cx="168844" cy="169797"/>
                <a:chOff x="0" y="0"/>
                <a:chExt cx="281354" cy="281354"/>
              </a:xfrm>
              <a:grpFill/>
            </p:grpSpPr>
            <p:sp>
              <p:nvSpPr>
                <p:cNvPr id="152" name="椭圆 103"/>
                <p:cNvSpPr>
                  <a:spLocks noChangeArrowheads="1"/>
                </p:cNvSpPr>
                <p:nvPr/>
              </p:nvSpPr>
              <p:spPr bwMode="auto">
                <a:xfrm>
                  <a:off x="0" y="0"/>
                  <a:ext cx="281354" cy="281354"/>
                </a:xfrm>
                <a:prstGeom prst="ellipse">
                  <a:avLst/>
                </a:prstGeom>
                <a:solidFill>
                  <a:schemeClr val="accent6"/>
                </a:solidFill>
                <a:ln w="57150" cap="flat" cmpd="sng">
                  <a:solidFill>
                    <a:schemeClr val="bg2"/>
                  </a:solidFill>
                  <a:bevel/>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3" name="椭圆 104"/>
                <p:cNvSpPr>
                  <a:spLocks noChangeArrowheads="1"/>
                </p:cNvSpPr>
                <p:nvPr/>
              </p:nvSpPr>
              <p:spPr bwMode="auto">
                <a:xfrm>
                  <a:off x="68677" y="68678"/>
                  <a:ext cx="144000" cy="144000"/>
                </a:xfrm>
                <a:prstGeom prst="ellipse">
                  <a:avLst/>
                </a:prstGeom>
                <a:solidFill>
                  <a:schemeClr val="accent6"/>
                </a:solidFill>
                <a:ln w="12700" cap="flat" cmpd="sng">
                  <a:solidFill>
                    <a:schemeClr val="bg2"/>
                  </a:solidFill>
                  <a:bevel/>
                </a:ln>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9" name="组合 105"/>
              <p:cNvGrpSpPr/>
              <p:nvPr/>
            </p:nvGrpSpPr>
            <p:grpSpPr bwMode="auto">
              <a:xfrm>
                <a:off x="7050593" y="2629063"/>
                <a:ext cx="168844" cy="169797"/>
                <a:chOff x="0" y="0"/>
                <a:chExt cx="281354" cy="281354"/>
              </a:xfrm>
              <a:grpFill/>
            </p:grpSpPr>
            <p:sp>
              <p:nvSpPr>
                <p:cNvPr id="150" name="椭圆 106"/>
                <p:cNvSpPr>
                  <a:spLocks noChangeArrowheads="1"/>
                </p:cNvSpPr>
                <p:nvPr/>
              </p:nvSpPr>
              <p:spPr bwMode="auto">
                <a:xfrm>
                  <a:off x="0" y="0"/>
                  <a:ext cx="281354" cy="281354"/>
                </a:xfrm>
                <a:prstGeom prst="ellipse">
                  <a:avLst/>
                </a:prstGeom>
                <a:solidFill>
                  <a:schemeClr val="tx2"/>
                </a:solidFill>
                <a:ln w="57150" cap="flat" cmpd="sng">
                  <a:solidFill>
                    <a:schemeClr val="bg2"/>
                  </a:solidFill>
                  <a:bevel/>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1" name="椭圆 107"/>
                <p:cNvSpPr>
                  <a:spLocks noChangeArrowheads="1"/>
                </p:cNvSpPr>
                <p:nvPr/>
              </p:nvSpPr>
              <p:spPr bwMode="auto">
                <a:xfrm>
                  <a:off x="68858" y="68677"/>
                  <a:ext cx="144000" cy="144000"/>
                </a:xfrm>
                <a:prstGeom prst="ellipse">
                  <a:avLst/>
                </a:prstGeom>
                <a:solidFill>
                  <a:schemeClr val="tx2"/>
                </a:solidFill>
                <a:ln w="12700" cap="flat" cmpd="sng">
                  <a:solidFill>
                    <a:schemeClr val="bg2"/>
                  </a:solidFill>
                  <a:bevel/>
                </a:ln>
              </p:spPr>
              <p:txBody>
                <a:bodyPr anchor="ctr"/>
                <a:lstStyle/>
                <a:p>
                  <a:pPr algn="ctr"/>
                  <a:endParaRPr lang="zh-CN" altLang="zh-CN" sz="2400">
                    <a:solidFill>
                      <a:srgbClr val="FFFFFF"/>
                    </a:solidFill>
                    <a:latin typeface="宋体" pitchFamily="2" charset="-122"/>
                    <a:sym typeface="宋体" pitchFamily="2" charset="-122"/>
                  </a:endParaRPr>
                </a:p>
              </p:txBody>
            </p:sp>
          </p:grpSp>
        </p:grpSp>
      </p:grpSp>
      <p:grpSp>
        <p:nvGrpSpPr>
          <p:cNvPr id="158" name="组合 157"/>
          <p:cNvGrpSpPr/>
          <p:nvPr/>
        </p:nvGrpSpPr>
        <p:grpSpPr>
          <a:xfrm>
            <a:off x="1854667" y="2873289"/>
            <a:ext cx="1382544" cy="1437236"/>
            <a:chOff x="1391000" y="2154966"/>
            <a:chExt cx="1036908" cy="1077927"/>
          </a:xfrm>
          <a:solidFill>
            <a:srgbClr val="74B34C"/>
          </a:solidFill>
        </p:grpSpPr>
        <p:sp>
          <p:nvSpPr>
            <p:cNvPr id="159" name="椭圆 93"/>
            <p:cNvSpPr>
              <a:spLocks noChangeArrowheads="1"/>
            </p:cNvSpPr>
            <p:nvPr/>
          </p:nvSpPr>
          <p:spPr bwMode="auto">
            <a:xfrm>
              <a:off x="1391000" y="2195984"/>
              <a:ext cx="1036908" cy="1036909"/>
            </a:xfrm>
            <a:prstGeom prst="ellipse">
              <a:avLst/>
            </a:prstGeom>
            <a:solidFill>
              <a:schemeClr val="bg1"/>
            </a:solidFill>
            <a:ln w="57150" cap="flat" cmpd="sng">
              <a:solidFill>
                <a:schemeClr val="accent1"/>
              </a:solidFill>
              <a:bevel/>
            </a:ln>
          </p:spPr>
          <p:txBody>
            <a:bodyPr lIns="0" tIns="0" rIns="0" bIns="0" anchor="ctr"/>
            <a:lstStyle/>
            <a:p>
              <a:pPr algn="ctr"/>
              <a:r>
                <a:rPr lang="zh-CN" altLang="en-US" sz="2400" dirty="0">
                  <a:solidFill>
                    <a:srgbClr val="424242"/>
                  </a:solidFill>
                  <a:latin typeface="微软雅黑" pitchFamily="34" charset="-122"/>
                  <a:ea typeface="微软雅黑" pitchFamily="34" charset="-122"/>
                  <a:sym typeface="微软雅黑" pitchFamily="34" charset="-122"/>
                </a:rPr>
                <a:t>宣传</a:t>
              </a:r>
              <a:endParaRPr lang="en-US" sz="2400" dirty="0">
                <a:solidFill>
                  <a:srgbClr val="424242"/>
                </a:solidFill>
                <a:latin typeface="微软雅黑" pitchFamily="34" charset="-122"/>
                <a:ea typeface="微软雅黑" pitchFamily="34" charset="-122"/>
                <a:sym typeface="微软雅黑" pitchFamily="34" charset="-122"/>
              </a:endParaRPr>
            </a:p>
            <a:p>
              <a:pPr algn="ctr"/>
              <a:r>
                <a:rPr lang="zh-CN" altLang="en-US" sz="2400" dirty="0">
                  <a:solidFill>
                    <a:srgbClr val="424242"/>
                  </a:solidFill>
                  <a:latin typeface="微软雅黑" pitchFamily="34" charset="-122"/>
                  <a:ea typeface="微软雅黑" pitchFamily="34" charset="-122"/>
                  <a:sym typeface="微软雅黑" pitchFamily="34" charset="-122"/>
                </a:rPr>
                <a:t>预热</a:t>
              </a:r>
            </a:p>
          </p:txBody>
        </p:sp>
        <p:sp>
          <p:nvSpPr>
            <p:cNvPr id="160" name="椭圆 94"/>
            <p:cNvSpPr>
              <a:spLocks noChangeArrowheads="1"/>
            </p:cNvSpPr>
            <p:nvPr/>
          </p:nvSpPr>
          <p:spPr bwMode="auto">
            <a:xfrm>
              <a:off x="1494976" y="2154966"/>
              <a:ext cx="246111" cy="245157"/>
            </a:xfrm>
            <a:prstGeom prst="ellipse">
              <a:avLst/>
            </a:prstGeom>
            <a:solidFill>
              <a:schemeClr val="accent3"/>
            </a:solidFill>
            <a:ln>
              <a:noFill/>
            </a:ln>
          </p:spPr>
          <p:txBody>
            <a:bodyPr lIns="0" tIns="0" rIns="0" bIns="0" anchor="ctr"/>
            <a:lstStyle/>
            <a:p>
              <a:pPr algn="ctr"/>
              <a:r>
                <a:rPr lang="en-US" sz="2665" dirty="0">
                  <a:solidFill>
                    <a:srgbClr val="FFFFFF"/>
                  </a:solidFill>
                  <a:latin typeface="Arial Unicode MS" pitchFamily="34" charset="-122"/>
                  <a:ea typeface="Arial Unicode MS" pitchFamily="34" charset="-122"/>
                  <a:cs typeface="Arial Unicode MS" pitchFamily="34" charset="-122"/>
                  <a:sym typeface="Arial Unicode MS" pitchFamily="34" charset="-122"/>
                </a:rPr>
                <a:t>3</a:t>
              </a:r>
              <a:endParaRPr lang="zh-CN" altLang="en-US" sz="2665" dirty="0">
                <a:solidFill>
                  <a:srgbClr val="FFFFFF"/>
                </a:solidFill>
                <a:latin typeface="Arial Unicode MS" pitchFamily="34" charset="-122"/>
                <a:ea typeface="Arial Unicode MS" pitchFamily="34" charset="-122"/>
                <a:cs typeface="Arial Unicode MS" pitchFamily="34" charset="-122"/>
                <a:sym typeface="Arial Unicode MS" pitchFamily="34" charset="-122"/>
              </a:endParaRPr>
            </a:p>
          </p:txBody>
        </p:sp>
      </p:grpSp>
      <p:grpSp>
        <p:nvGrpSpPr>
          <p:cNvPr id="161" name="组合 160"/>
          <p:cNvGrpSpPr/>
          <p:nvPr/>
        </p:nvGrpSpPr>
        <p:grpSpPr>
          <a:xfrm>
            <a:off x="4832162" y="2044015"/>
            <a:ext cx="1935913" cy="891425"/>
            <a:chOff x="3624121" y="1533011"/>
            <a:chExt cx="1451935" cy="668569"/>
          </a:xfrm>
        </p:grpSpPr>
        <p:sp>
          <p:nvSpPr>
            <p:cNvPr id="162" name="矩形 111"/>
            <p:cNvSpPr>
              <a:spLocks noChangeArrowheads="1"/>
            </p:cNvSpPr>
            <p:nvPr/>
          </p:nvSpPr>
          <p:spPr bwMode="auto">
            <a:xfrm>
              <a:off x="3624121" y="1533011"/>
              <a:ext cx="908130" cy="32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ts val="800"/>
                </a:spcBef>
              </a:pPr>
              <a:r>
                <a:rPr lang="zh-CN" altLang="en-US" sz="1735" dirty="0">
                  <a:solidFill>
                    <a:srgbClr val="424242"/>
                  </a:solidFill>
                  <a:latin typeface="微软雅黑" pitchFamily="34" charset="-122"/>
                  <a:ea typeface="微软雅黑" pitchFamily="34" charset="-122"/>
                  <a:sym typeface="微软雅黑 Light" pitchFamily="2" charset="-122"/>
                </a:rPr>
                <a:t>邮件宣传</a:t>
              </a:r>
              <a:endParaRPr lang="en-US" sz="1735" dirty="0">
                <a:solidFill>
                  <a:srgbClr val="424242"/>
                </a:solidFill>
                <a:latin typeface="微软雅黑" pitchFamily="34" charset="-122"/>
                <a:ea typeface="微软雅黑" pitchFamily="34" charset="-122"/>
                <a:sym typeface="微软雅黑 Light" pitchFamily="2" charset="-122"/>
              </a:endParaRPr>
            </a:p>
          </p:txBody>
        </p:sp>
        <p:sp>
          <p:nvSpPr>
            <p:cNvPr id="163" name="Text Placeholder 2"/>
            <p:cNvSpPr txBox="1"/>
            <p:nvPr/>
          </p:nvSpPr>
          <p:spPr bwMode="auto">
            <a:xfrm>
              <a:off x="3629826" y="1779662"/>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164" name="组合 163"/>
          <p:cNvGrpSpPr/>
          <p:nvPr/>
        </p:nvGrpSpPr>
        <p:grpSpPr>
          <a:xfrm>
            <a:off x="8300608" y="1474208"/>
            <a:ext cx="1931945" cy="885168"/>
            <a:chOff x="6225455" y="1105656"/>
            <a:chExt cx="1448959" cy="663876"/>
          </a:xfrm>
        </p:grpSpPr>
        <p:sp>
          <p:nvSpPr>
            <p:cNvPr id="165" name="矩形 131"/>
            <p:cNvSpPr>
              <a:spLocks noChangeArrowheads="1"/>
            </p:cNvSpPr>
            <p:nvPr/>
          </p:nvSpPr>
          <p:spPr bwMode="auto">
            <a:xfrm>
              <a:off x="6225455" y="1105656"/>
              <a:ext cx="907175" cy="32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ts val="800"/>
                </a:spcBef>
              </a:pPr>
              <a:r>
                <a:rPr lang="zh-CN" altLang="en-US" sz="1735" dirty="0">
                  <a:solidFill>
                    <a:srgbClr val="424242"/>
                  </a:solidFill>
                  <a:latin typeface="微软雅黑" pitchFamily="34" charset="-122"/>
                  <a:ea typeface="微软雅黑" pitchFamily="34" charset="-122"/>
                  <a:sym typeface="微软雅黑 Light" pitchFamily="2" charset="-122"/>
                </a:rPr>
                <a:t>海报宣传</a:t>
              </a:r>
              <a:endParaRPr lang="en-US" sz="1735" dirty="0">
                <a:solidFill>
                  <a:srgbClr val="424242"/>
                </a:solidFill>
                <a:latin typeface="微软雅黑" pitchFamily="34" charset="-122"/>
                <a:ea typeface="微软雅黑" pitchFamily="34" charset="-122"/>
                <a:sym typeface="微软雅黑 Light" pitchFamily="2" charset="-122"/>
              </a:endParaRPr>
            </a:p>
          </p:txBody>
        </p:sp>
        <p:sp>
          <p:nvSpPr>
            <p:cNvPr id="166" name="Text Placeholder 2"/>
            <p:cNvSpPr txBox="1"/>
            <p:nvPr/>
          </p:nvSpPr>
          <p:spPr bwMode="auto">
            <a:xfrm>
              <a:off x="6228184" y="1347614"/>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167" name="组合 166"/>
          <p:cNvGrpSpPr/>
          <p:nvPr/>
        </p:nvGrpSpPr>
        <p:grpSpPr>
          <a:xfrm>
            <a:off x="6561327" y="4624680"/>
            <a:ext cx="1928307" cy="899649"/>
            <a:chOff x="4920995" y="3468510"/>
            <a:chExt cx="1446230" cy="674737"/>
          </a:xfrm>
        </p:grpSpPr>
        <p:sp>
          <p:nvSpPr>
            <p:cNvPr id="168" name="矩形 129"/>
            <p:cNvSpPr>
              <a:spLocks noChangeArrowheads="1"/>
            </p:cNvSpPr>
            <p:nvPr/>
          </p:nvSpPr>
          <p:spPr bwMode="auto">
            <a:xfrm>
              <a:off x="4925264" y="3468510"/>
              <a:ext cx="1304959" cy="32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ts val="800"/>
                </a:spcBef>
              </a:pPr>
              <a:r>
                <a:rPr lang="zh-CN" altLang="en-US" sz="1735" dirty="0">
                  <a:solidFill>
                    <a:srgbClr val="424242"/>
                  </a:solidFill>
                  <a:latin typeface="微软雅黑" pitchFamily="34" charset="-122"/>
                  <a:ea typeface="微软雅黑" pitchFamily="34" charset="-122"/>
                  <a:sym typeface="微软雅黑 Light" pitchFamily="2" charset="-122"/>
                </a:rPr>
                <a:t>微信公众平台</a:t>
              </a:r>
              <a:endParaRPr lang="en-US" sz="1735" dirty="0">
                <a:solidFill>
                  <a:srgbClr val="424242"/>
                </a:solidFill>
                <a:latin typeface="微软雅黑" pitchFamily="34" charset="-122"/>
                <a:ea typeface="微软雅黑" pitchFamily="34" charset="-122"/>
                <a:sym typeface="微软雅黑 Light" pitchFamily="2" charset="-122"/>
              </a:endParaRPr>
            </a:p>
          </p:txBody>
        </p:sp>
        <p:sp>
          <p:nvSpPr>
            <p:cNvPr id="169" name="Text Placeholder 2"/>
            <p:cNvSpPr txBox="1"/>
            <p:nvPr/>
          </p:nvSpPr>
          <p:spPr bwMode="auto">
            <a:xfrm>
              <a:off x="4920995" y="3721329"/>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170" name="组合 169"/>
          <p:cNvGrpSpPr/>
          <p:nvPr/>
        </p:nvGrpSpPr>
        <p:grpSpPr>
          <a:xfrm>
            <a:off x="8558799" y="5204664"/>
            <a:ext cx="2363172" cy="816625"/>
            <a:chOff x="6419099" y="3903497"/>
            <a:chExt cx="1772379" cy="612469"/>
          </a:xfrm>
        </p:grpSpPr>
        <p:sp>
          <p:nvSpPr>
            <p:cNvPr id="171" name="矩形 128"/>
            <p:cNvSpPr>
              <a:spLocks noChangeArrowheads="1"/>
            </p:cNvSpPr>
            <p:nvPr/>
          </p:nvSpPr>
          <p:spPr bwMode="auto">
            <a:xfrm>
              <a:off x="6419099" y="3903497"/>
              <a:ext cx="1475711" cy="29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2000"/>
                </a:lnSpc>
              </a:pPr>
              <a:r>
                <a:rPr lang="zh-CN" altLang="en-US" sz="1735" dirty="0">
                  <a:solidFill>
                    <a:srgbClr val="424242"/>
                  </a:solidFill>
                  <a:latin typeface="微软雅黑" pitchFamily="34" charset="-122"/>
                  <a:ea typeface="微软雅黑" pitchFamily="34" charset="-122"/>
                  <a:sym typeface="微软雅黑 Light" pitchFamily="2" charset="-122"/>
                </a:rPr>
                <a:t>内刊宣传</a:t>
              </a:r>
              <a:endParaRPr lang="en-US" sz="1735" dirty="0">
                <a:solidFill>
                  <a:srgbClr val="424242"/>
                </a:solidFill>
                <a:latin typeface="微软雅黑" pitchFamily="34" charset="-122"/>
                <a:ea typeface="微软雅黑" pitchFamily="34" charset="-122"/>
                <a:sym typeface="微软雅黑 Light" pitchFamily="2" charset="-122"/>
              </a:endParaRPr>
            </a:p>
          </p:txBody>
        </p:sp>
        <p:sp>
          <p:nvSpPr>
            <p:cNvPr id="172" name="Text Placeholder 2"/>
            <p:cNvSpPr txBox="1"/>
            <p:nvPr/>
          </p:nvSpPr>
          <p:spPr bwMode="auto">
            <a:xfrm>
              <a:off x="6745248" y="4094048"/>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 calcmode="lin" valueType="num">
                                      <p:cBhvr>
                                        <p:cTn id="7" dur="500" fill="hold"/>
                                        <p:tgtEl>
                                          <p:spTgt spid="158"/>
                                        </p:tgtEl>
                                        <p:attrNameLst>
                                          <p:attrName>ppt_w</p:attrName>
                                        </p:attrNameLst>
                                      </p:cBhvr>
                                      <p:tavLst>
                                        <p:tav tm="0">
                                          <p:val>
                                            <p:fltVal val="0"/>
                                          </p:val>
                                        </p:tav>
                                        <p:tav tm="100000">
                                          <p:val>
                                            <p:strVal val="#ppt_w"/>
                                          </p:val>
                                        </p:tav>
                                      </p:tavLst>
                                    </p:anim>
                                    <p:anim calcmode="lin" valueType="num">
                                      <p:cBhvr>
                                        <p:cTn id="8" dur="500" fill="hold"/>
                                        <p:tgtEl>
                                          <p:spTgt spid="15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barn(inVertical)">
                                      <p:cBhvr>
                                        <p:cTn id="12" dur="500"/>
                                        <p:tgtEl>
                                          <p:spTgt spid="14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wipe(down)">
                                      <p:cBhvr>
                                        <p:cTn id="16" dur="500"/>
                                        <p:tgtEl>
                                          <p:spTgt spid="99"/>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61"/>
                                        </p:tgtEl>
                                        <p:attrNameLst>
                                          <p:attrName>style.visibility</p:attrName>
                                        </p:attrNameLst>
                                      </p:cBhvr>
                                      <p:to>
                                        <p:strVal val="visible"/>
                                      </p:to>
                                    </p:set>
                                    <p:anim calcmode="lin" valueType="num">
                                      <p:cBhvr additive="base">
                                        <p:cTn id="20" dur="500"/>
                                        <p:tgtEl>
                                          <p:spTgt spid="161"/>
                                        </p:tgtEl>
                                        <p:attrNameLst>
                                          <p:attrName>ppt_x</p:attrName>
                                        </p:attrNameLst>
                                      </p:cBhvr>
                                      <p:tavLst>
                                        <p:tav tm="0">
                                          <p:val>
                                            <p:strVal val="#ppt_x-#ppt_w*1.125000"/>
                                          </p:val>
                                        </p:tav>
                                        <p:tav tm="100000">
                                          <p:val>
                                            <p:strVal val="#ppt_x"/>
                                          </p:val>
                                        </p:tav>
                                      </p:tavLst>
                                    </p:anim>
                                    <p:animEffect transition="in" filter="wipe(right)">
                                      <p:cBhvr>
                                        <p:cTn id="21" dur="500"/>
                                        <p:tgtEl>
                                          <p:spTgt spid="16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wipe(up)">
                                      <p:cBhvr>
                                        <p:cTn id="25" dur="500"/>
                                        <p:tgtEl>
                                          <p:spTgt spid="91"/>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167"/>
                                        </p:tgtEl>
                                        <p:attrNameLst>
                                          <p:attrName>style.visibility</p:attrName>
                                        </p:attrNameLst>
                                      </p:cBhvr>
                                      <p:to>
                                        <p:strVal val="visible"/>
                                      </p:to>
                                    </p:set>
                                    <p:anim calcmode="lin" valueType="num">
                                      <p:cBhvr additive="base">
                                        <p:cTn id="29" dur="500"/>
                                        <p:tgtEl>
                                          <p:spTgt spid="167"/>
                                        </p:tgtEl>
                                        <p:attrNameLst>
                                          <p:attrName>ppt_x</p:attrName>
                                        </p:attrNameLst>
                                      </p:cBhvr>
                                      <p:tavLst>
                                        <p:tav tm="0">
                                          <p:val>
                                            <p:strVal val="#ppt_x-#ppt_w*1.125000"/>
                                          </p:val>
                                        </p:tav>
                                        <p:tav tm="100000">
                                          <p:val>
                                            <p:strVal val="#ppt_x"/>
                                          </p:val>
                                        </p:tav>
                                      </p:tavLst>
                                    </p:anim>
                                    <p:animEffect transition="in" filter="wipe(right)">
                                      <p:cBhvr>
                                        <p:cTn id="30" dur="500"/>
                                        <p:tgtEl>
                                          <p:spTgt spid="16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31"/>
                                        </p:tgtEl>
                                        <p:attrNameLst>
                                          <p:attrName>style.visibility</p:attrName>
                                        </p:attrNameLst>
                                      </p:cBhvr>
                                      <p:to>
                                        <p:strVal val="visible"/>
                                      </p:to>
                                    </p:set>
                                    <p:animEffect transition="in" filter="wipe(down)">
                                      <p:cBhvr>
                                        <p:cTn id="34" dur="500"/>
                                        <p:tgtEl>
                                          <p:spTgt spid="131"/>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64"/>
                                        </p:tgtEl>
                                        <p:attrNameLst>
                                          <p:attrName>style.visibility</p:attrName>
                                        </p:attrNameLst>
                                      </p:cBhvr>
                                      <p:to>
                                        <p:strVal val="visible"/>
                                      </p:to>
                                    </p:set>
                                    <p:anim calcmode="lin" valueType="num">
                                      <p:cBhvr additive="base">
                                        <p:cTn id="38" dur="500"/>
                                        <p:tgtEl>
                                          <p:spTgt spid="164"/>
                                        </p:tgtEl>
                                        <p:attrNameLst>
                                          <p:attrName>ppt_x</p:attrName>
                                        </p:attrNameLst>
                                      </p:cBhvr>
                                      <p:tavLst>
                                        <p:tav tm="0">
                                          <p:val>
                                            <p:strVal val="#ppt_x-#ppt_w*1.125000"/>
                                          </p:val>
                                        </p:tav>
                                        <p:tav tm="100000">
                                          <p:val>
                                            <p:strVal val="#ppt_x"/>
                                          </p:val>
                                        </p:tav>
                                      </p:tavLst>
                                    </p:anim>
                                    <p:animEffect transition="in" filter="wipe(right)">
                                      <p:cBhvr>
                                        <p:cTn id="39" dur="500"/>
                                        <p:tgtEl>
                                          <p:spTgt spid="164"/>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wipe(up)">
                                      <p:cBhvr>
                                        <p:cTn id="43" dur="500"/>
                                        <p:tgtEl>
                                          <p:spTgt spid="110"/>
                                        </p:tgtEl>
                                      </p:cBhvr>
                                    </p:animEffect>
                                  </p:childTnLst>
                                </p:cTn>
                              </p:par>
                            </p:childTnLst>
                          </p:cTn>
                        </p:par>
                        <p:par>
                          <p:cTn id="44" fill="hold">
                            <p:stCondLst>
                              <p:cond delay="4500"/>
                            </p:stCondLst>
                            <p:childTnLst>
                              <p:par>
                                <p:cTn id="45" presetID="12" presetClass="entr" presetSubtype="8" fill="hold" nodeType="afterEffect">
                                  <p:stCondLst>
                                    <p:cond delay="0"/>
                                  </p:stCondLst>
                                  <p:childTnLst>
                                    <p:set>
                                      <p:cBhvr>
                                        <p:cTn id="46" dur="1" fill="hold">
                                          <p:stCondLst>
                                            <p:cond delay="0"/>
                                          </p:stCondLst>
                                        </p:cTn>
                                        <p:tgtEl>
                                          <p:spTgt spid="170"/>
                                        </p:tgtEl>
                                        <p:attrNameLst>
                                          <p:attrName>style.visibility</p:attrName>
                                        </p:attrNameLst>
                                      </p:cBhvr>
                                      <p:to>
                                        <p:strVal val="visible"/>
                                      </p:to>
                                    </p:set>
                                    <p:anim calcmode="lin" valueType="num">
                                      <p:cBhvr additive="base">
                                        <p:cTn id="47" dur="500"/>
                                        <p:tgtEl>
                                          <p:spTgt spid="170"/>
                                        </p:tgtEl>
                                        <p:attrNameLst>
                                          <p:attrName>ppt_x</p:attrName>
                                        </p:attrNameLst>
                                      </p:cBhvr>
                                      <p:tavLst>
                                        <p:tav tm="0">
                                          <p:val>
                                            <p:strVal val="#ppt_x-#ppt_w*1.125000"/>
                                          </p:val>
                                        </p:tav>
                                        <p:tav tm="100000">
                                          <p:val>
                                            <p:strVal val="#ppt_x"/>
                                          </p:val>
                                        </p:tav>
                                      </p:tavLst>
                                    </p:anim>
                                    <p:animEffect transition="in" filter="wipe(right)">
                                      <p:cBhvr>
                                        <p:cTn id="48"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肆</a:t>
            </a:r>
            <a:endParaRPr lang="zh-CN" altLang="en-US">
              <a:latin typeface="华文行楷" charset="0"/>
              <a:ea typeface="华文行楷" charset="0"/>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grpSp>
        <p:nvGrpSpPr>
          <p:cNvPr id="60" name="青框"/>
          <p:cNvGrpSpPr/>
          <p:nvPr/>
        </p:nvGrpSpPr>
        <p:grpSpPr>
          <a:xfrm>
            <a:off x="1785526" y="1988840"/>
            <a:ext cx="1842037" cy="2440933"/>
            <a:chOff x="1305368" y="1458186"/>
            <a:chExt cx="1489342" cy="1973568"/>
          </a:xfrm>
        </p:grpSpPr>
        <p:cxnSp>
          <p:nvCxnSpPr>
            <p:cNvPr id="61" name="直接箭头连接符 60"/>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62" name="圆角矩形 61"/>
            <p:cNvSpPr/>
            <p:nvPr/>
          </p:nvSpPr>
          <p:spPr bwMode="auto">
            <a:xfrm rot="18900000">
              <a:off x="1305368" y="1458186"/>
              <a:ext cx="1489342" cy="1240274"/>
            </a:xfrm>
            <a:prstGeom prst="roundRect">
              <a:avLst/>
            </a:prstGeom>
            <a:solidFill>
              <a:schemeClr val="accent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3" name="圆角矩形 62"/>
            <p:cNvSpPr/>
            <p:nvPr/>
          </p:nvSpPr>
          <p:spPr bwMode="auto">
            <a:xfrm rot="18900000">
              <a:off x="1431796" y="1564387"/>
              <a:ext cx="1236483" cy="1027873"/>
            </a:xfrm>
            <a:prstGeom prst="roundRect">
              <a:avLst/>
            </a:prstGeom>
            <a:solidFill>
              <a:schemeClr val="accent1"/>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4" name="Rectangle 23"/>
            <p:cNvSpPr>
              <a:spLocks noChangeArrowheads="1"/>
            </p:cNvSpPr>
            <p:nvPr/>
          </p:nvSpPr>
          <p:spPr bwMode="auto">
            <a:xfrm>
              <a:off x="1536162" y="1832677"/>
              <a:ext cx="1042925" cy="331789"/>
            </a:xfrm>
            <a:prstGeom prst="rect">
              <a:avLst/>
            </a:prstGeom>
            <a:noFill/>
            <a:ln>
              <a:noFill/>
            </a:ln>
            <a:effec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5" b="1" dirty="0">
                  <a:solidFill>
                    <a:schemeClr val="bg1"/>
                  </a:solidFill>
                  <a:latin typeface="黑体" pitchFamily="49" charset="-122"/>
                  <a:ea typeface="黑体" pitchFamily="49" charset="-122"/>
                </a:rPr>
                <a:t>添加标题</a:t>
              </a:r>
              <a:endParaRPr lang="en-US" altLang="zh-CN" sz="1865" b="1" dirty="0">
                <a:solidFill>
                  <a:schemeClr val="bg1"/>
                </a:solidFill>
                <a:latin typeface="黑体" pitchFamily="49" charset="-122"/>
                <a:ea typeface="黑体" pitchFamily="49" charset="-122"/>
              </a:endParaRPr>
            </a:p>
          </p:txBody>
        </p:sp>
      </p:grpSp>
      <p:grpSp>
        <p:nvGrpSpPr>
          <p:cNvPr id="65" name="绿框"/>
          <p:cNvGrpSpPr/>
          <p:nvPr/>
        </p:nvGrpSpPr>
        <p:grpSpPr>
          <a:xfrm>
            <a:off x="3493891" y="1988840"/>
            <a:ext cx="1842037" cy="2440933"/>
            <a:chOff x="1305368" y="1458186"/>
            <a:chExt cx="1489342" cy="1973568"/>
          </a:xfrm>
        </p:grpSpPr>
        <p:cxnSp>
          <p:nvCxnSpPr>
            <p:cNvPr id="66" name="直接箭头连接符 65"/>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67" name="圆角矩形 66"/>
            <p:cNvSpPr/>
            <p:nvPr/>
          </p:nvSpPr>
          <p:spPr bwMode="auto">
            <a:xfrm rot="18900000">
              <a:off x="1305368" y="1458186"/>
              <a:ext cx="1489342" cy="1240274"/>
            </a:xfrm>
            <a:prstGeom prst="roundRect">
              <a:avLst/>
            </a:prstGeom>
            <a:solidFill>
              <a:schemeClr val="accent5"/>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8" name="圆角矩形 67"/>
            <p:cNvSpPr/>
            <p:nvPr/>
          </p:nvSpPr>
          <p:spPr bwMode="auto">
            <a:xfrm rot="18900000">
              <a:off x="1431796" y="1564387"/>
              <a:ext cx="1236483" cy="1027873"/>
            </a:xfrm>
            <a:prstGeom prst="roundRect">
              <a:avLst/>
            </a:prstGeom>
            <a:solidFill>
              <a:schemeClr val="accent5"/>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9" name="Rectangle 23"/>
            <p:cNvSpPr>
              <a:spLocks noChangeArrowheads="1"/>
            </p:cNvSpPr>
            <p:nvPr/>
          </p:nvSpPr>
          <p:spPr bwMode="auto">
            <a:xfrm>
              <a:off x="1536162" y="1832677"/>
              <a:ext cx="1042925" cy="331789"/>
            </a:xfrm>
            <a:prstGeom prst="rect">
              <a:avLst/>
            </a:prstGeom>
            <a:noFill/>
            <a:ln>
              <a:noFill/>
            </a:ln>
            <a:effec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5" b="1" dirty="0">
                  <a:solidFill>
                    <a:schemeClr val="bg1"/>
                  </a:solidFill>
                  <a:latin typeface="黑体" pitchFamily="49" charset="-122"/>
                  <a:ea typeface="黑体" pitchFamily="49" charset="-122"/>
                </a:rPr>
                <a:t>添加标题</a:t>
              </a:r>
              <a:endParaRPr lang="en-US" altLang="zh-CN" sz="1865" b="1" dirty="0">
                <a:solidFill>
                  <a:schemeClr val="bg1"/>
                </a:solidFill>
                <a:latin typeface="黑体" pitchFamily="49" charset="-122"/>
                <a:ea typeface="黑体" pitchFamily="49" charset="-122"/>
              </a:endParaRPr>
            </a:p>
          </p:txBody>
        </p:sp>
      </p:grpSp>
      <p:grpSp>
        <p:nvGrpSpPr>
          <p:cNvPr id="70" name="红框"/>
          <p:cNvGrpSpPr/>
          <p:nvPr/>
        </p:nvGrpSpPr>
        <p:grpSpPr>
          <a:xfrm>
            <a:off x="5202256" y="1988840"/>
            <a:ext cx="1842037" cy="2440933"/>
            <a:chOff x="1305368" y="1458186"/>
            <a:chExt cx="1489342" cy="1973568"/>
          </a:xfrm>
        </p:grpSpPr>
        <p:cxnSp>
          <p:nvCxnSpPr>
            <p:cNvPr id="71" name="直接箭头连接符 70"/>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72" name="圆角矩形 71"/>
            <p:cNvSpPr/>
            <p:nvPr/>
          </p:nvSpPr>
          <p:spPr bwMode="auto">
            <a:xfrm rot="18900000">
              <a:off x="1305368" y="1458186"/>
              <a:ext cx="1489342" cy="1240274"/>
            </a:xfrm>
            <a:prstGeom prst="roundRect">
              <a:avLst/>
            </a:prstGeom>
            <a:solidFill>
              <a:schemeClr val="accent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3" name="圆角矩形 72"/>
            <p:cNvSpPr/>
            <p:nvPr/>
          </p:nvSpPr>
          <p:spPr bwMode="auto">
            <a:xfrm rot="18900000">
              <a:off x="1431796" y="1564387"/>
              <a:ext cx="1236483" cy="1027873"/>
            </a:xfrm>
            <a:prstGeom prst="roundRect">
              <a:avLst/>
            </a:prstGeom>
            <a:solidFill>
              <a:schemeClr val="accent3"/>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4" name="Rectangle 23"/>
            <p:cNvSpPr>
              <a:spLocks noChangeArrowheads="1"/>
            </p:cNvSpPr>
            <p:nvPr/>
          </p:nvSpPr>
          <p:spPr bwMode="auto">
            <a:xfrm>
              <a:off x="1536162" y="1832677"/>
              <a:ext cx="1042925" cy="331789"/>
            </a:xfrm>
            <a:prstGeom prst="rect">
              <a:avLst/>
            </a:prstGeom>
            <a:noFill/>
            <a:ln>
              <a:noFill/>
            </a:ln>
            <a:effec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5" b="1" dirty="0">
                  <a:solidFill>
                    <a:schemeClr val="bg1"/>
                  </a:solidFill>
                  <a:latin typeface="黑体" pitchFamily="49" charset="-122"/>
                  <a:ea typeface="黑体" pitchFamily="49" charset="-122"/>
                </a:rPr>
                <a:t>添加标题</a:t>
              </a:r>
              <a:endParaRPr lang="en-US" altLang="zh-CN" sz="1865" b="1" dirty="0">
                <a:solidFill>
                  <a:schemeClr val="bg1"/>
                </a:solidFill>
                <a:latin typeface="黑体" pitchFamily="49" charset="-122"/>
                <a:ea typeface="黑体" pitchFamily="49" charset="-122"/>
              </a:endParaRPr>
            </a:p>
          </p:txBody>
        </p:sp>
      </p:grpSp>
      <p:grpSp>
        <p:nvGrpSpPr>
          <p:cNvPr id="75" name="黄框"/>
          <p:cNvGrpSpPr/>
          <p:nvPr/>
        </p:nvGrpSpPr>
        <p:grpSpPr>
          <a:xfrm>
            <a:off x="6910622" y="1988840"/>
            <a:ext cx="1842037" cy="2440933"/>
            <a:chOff x="1305368" y="1458186"/>
            <a:chExt cx="1489342" cy="1973568"/>
          </a:xfrm>
        </p:grpSpPr>
        <p:cxnSp>
          <p:nvCxnSpPr>
            <p:cNvPr id="76" name="直接箭头连接符 75"/>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77" name="圆角矩形 76"/>
            <p:cNvSpPr/>
            <p:nvPr/>
          </p:nvSpPr>
          <p:spPr bwMode="auto">
            <a:xfrm rot="18900000">
              <a:off x="1305368" y="1458186"/>
              <a:ext cx="1489342" cy="1240274"/>
            </a:xfrm>
            <a:prstGeom prst="roundRect">
              <a:avLst/>
            </a:prstGeom>
            <a:solidFill>
              <a:schemeClr val="accent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8" name="圆角矩形 77"/>
            <p:cNvSpPr/>
            <p:nvPr/>
          </p:nvSpPr>
          <p:spPr bwMode="auto">
            <a:xfrm rot="18900000">
              <a:off x="1431796" y="1564387"/>
              <a:ext cx="1236483" cy="1027873"/>
            </a:xfrm>
            <a:prstGeom prst="roundRect">
              <a:avLst/>
            </a:prstGeom>
            <a:solidFill>
              <a:schemeClr val="accent6"/>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9" name="Rectangle 23"/>
            <p:cNvSpPr>
              <a:spLocks noChangeArrowheads="1"/>
            </p:cNvSpPr>
            <p:nvPr/>
          </p:nvSpPr>
          <p:spPr bwMode="auto">
            <a:xfrm>
              <a:off x="1536162" y="1832677"/>
              <a:ext cx="1042925" cy="331789"/>
            </a:xfrm>
            <a:prstGeom prst="rect">
              <a:avLst/>
            </a:prstGeom>
            <a:noFill/>
            <a:ln>
              <a:noFill/>
            </a:ln>
            <a:effec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5" b="1" dirty="0">
                  <a:solidFill>
                    <a:schemeClr val="bg1"/>
                  </a:solidFill>
                  <a:latin typeface="黑体" pitchFamily="49" charset="-122"/>
                  <a:ea typeface="黑体" pitchFamily="49" charset="-122"/>
                </a:rPr>
                <a:t>添加标题</a:t>
              </a:r>
              <a:endParaRPr lang="en-US" altLang="zh-CN" sz="1865" b="1" dirty="0">
                <a:solidFill>
                  <a:schemeClr val="bg1"/>
                </a:solidFill>
                <a:latin typeface="黑体" pitchFamily="49" charset="-122"/>
                <a:ea typeface="黑体" pitchFamily="49" charset="-122"/>
              </a:endParaRPr>
            </a:p>
          </p:txBody>
        </p:sp>
      </p:grpSp>
      <p:grpSp>
        <p:nvGrpSpPr>
          <p:cNvPr id="80" name="灰框"/>
          <p:cNvGrpSpPr/>
          <p:nvPr/>
        </p:nvGrpSpPr>
        <p:grpSpPr>
          <a:xfrm>
            <a:off x="8618988" y="1988840"/>
            <a:ext cx="1842037" cy="2440933"/>
            <a:chOff x="1305368" y="1458186"/>
            <a:chExt cx="1489342" cy="1973568"/>
          </a:xfrm>
          <a:solidFill>
            <a:srgbClr val="FF171A"/>
          </a:solidFill>
        </p:grpSpPr>
        <p:cxnSp>
          <p:nvCxnSpPr>
            <p:cNvPr id="81" name="直接箭头连接符 80"/>
            <p:cNvCxnSpPr/>
            <p:nvPr/>
          </p:nvCxnSpPr>
          <p:spPr bwMode="auto">
            <a:xfrm rot="5400000">
              <a:off x="1575295" y="2949424"/>
              <a:ext cx="963394" cy="1265"/>
            </a:xfrm>
            <a:prstGeom prst="straightConnector1">
              <a:avLst/>
            </a:prstGeom>
            <a:grpFill/>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82" name="圆角矩形 81"/>
            <p:cNvSpPr/>
            <p:nvPr/>
          </p:nvSpPr>
          <p:spPr bwMode="auto">
            <a:xfrm rot="18900000">
              <a:off x="1305368" y="1458186"/>
              <a:ext cx="1489342" cy="1240274"/>
            </a:xfrm>
            <a:prstGeom prst="roundRect">
              <a:avLst/>
            </a:prstGeom>
            <a:solidFill>
              <a:schemeClr val="accent4"/>
            </a:solidFill>
            <a:ln w="508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83" name="圆角矩形 82"/>
            <p:cNvSpPr/>
            <p:nvPr/>
          </p:nvSpPr>
          <p:spPr bwMode="auto">
            <a:xfrm rot="18900000">
              <a:off x="1431796" y="1564387"/>
              <a:ext cx="1236483" cy="1027873"/>
            </a:xfrm>
            <a:prstGeom prst="roundRect">
              <a:avLst/>
            </a:prstGeom>
            <a:solidFill>
              <a:schemeClr val="accent4"/>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84" name="Rectangle 23"/>
            <p:cNvSpPr>
              <a:spLocks noChangeArrowheads="1"/>
            </p:cNvSpPr>
            <p:nvPr/>
          </p:nvSpPr>
          <p:spPr bwMode="auto">
            <a:xfrm>
              <a:off x="1536162" y="1832677"/>
              <a:ext cx="1042925" cy="331789"/>
            </a:xfrm>
            <a:prstGeom prst="rect">
              <a:avLst/>
            </a:prstGeom>
            <a:noFill/>
            <a:ln>
              <a:noFill/>
            </a:ln>
            <a:effec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5" b="1" dirty="0">
                  <a:solidFill>
                    <a:schemeClr val="bg1"/>
                  </a:solidFill>
                  <a:latin typeface="黑体" pitchFamily="49" charset="-122"/>
                  <a:ea typeface="黑体" pitchFamily="49" charset="-122"/>
                </a:rPr>
                <a:t>添加标题</a:t>
              </a:r>
              <a:endParaRPr lang="en-US" altLang="zh-CN" sz="1865" b="1" dirty="0">
                <a:solidFill>
                  <a:schemeClr val="bg1"/>
                </a:solidFill>
                <a:latin typeface="黑体" pitchFamily="49" charset="-122"/>
                <a:ea typeface="黑体" pitchFamily="49" charset="-122"/>
              </a:endParaRPr>
            </a:p>
          </p:txBody>
        </p:sp>
      </p:grpSp>
      <p:grpSp>
        <p:nvGrpSpPr>
          <p:cNvPr id="85" name="组合 84"/>
          <p:cNvGrpSpPr/>
          <p:nvPr/>
        </p:nvGrpSpPr>
        <p:grpSpPr>
          <a:xfrm>
            <a:off x="1631006" y="4634973"/>
            <a:ext cx="1968717" cy="810251"/>
            <a:chOff x="2712620" y="3664015"/>
            <a:chExt cx="1476538" cy="607688"/>
          </a:xfrm>
        </p:grpSpPr>
        <p:sp>
          <p:nvSpPr>
            <p:cNvPr id="91"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2"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93" name="组合 92"/>
          <p:cNvGrpSpPr/>
          <p:nvPr/>
        </p:nvGrpSpPr>
        <p:grpSpPr>
          <a:xfrm>
            <a:off x="3455208" y="4634973"/>
            <a:ext cx="1968717" cy="810251"/>
            <a:chOff x="2712620" y="3664015"/>
            <a:chExt cx="1476538" cy="607688"/>
          </a:xfrm>
        </p:grpSpPr>
        <p:sp>
          <p:nvSpPr>
            <p:cNvPr id="94"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5"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96" name="组合 95"/>
          <p:cNvGrpSpPr/>
          <p:nvPr/>
        </p:nvGrpSpPr>
        <p:grpSpPr>
          <a:xfrm>
            <a:off x="5279411" y="4634973"/>
            <a:ext cx="1968717" cy="810251"/>
            <a:chOff x="2712620" y="3664015"/>
            <a:chExt cx="1476538" cy="607688"/>
          </a:xfrm>
        </p:grpSpPr>
        <p:sp>
          <p:nvSpPr>
            <p:cNvPr id="97"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8"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99" name="组合 98"/>
          <p:cNvGrpSpPr/>
          <p:nvPr/>
        </p:nvGrpSpPr>
        <p:grpSpPr>
          <a:xfrm>
            <a:off x="7103614" y="4634973"/>
            <a:ext cx="1968717" cy="810251"/>
            <a:chOff x="2712620" y="3664015"/>
            <a:chExt cx="1476538" cy="607688"/>
          </a:xfrm>
        </p:grpSpPr>
        <p:sp>
          <p:nvSpPr>
            <p:cNvPr id="100"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1"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grpSp>
        <p:nvGrpSpPr>
          <p:cNvPr id="102" name="组合 101"/>
          <p:cNvGrpSpPr/>
          <p:nvPr/>
        </p:nvGrpSpPr>
        <p:grpSpPr>
          <a:xfrm>
            <a:off x="8927816" y="4634973"/>
            <a:ext cx="1968717" cy="810251"/>
            <a:chOff x="2712620" y="3664015"/>
            <a:chExt cx="1476538" cy="607688"/>
          </a:xfrm>
        </p:grpSpPr>
        <p:sp>
          <p:nvSpPr>
            <p:cNvPr id="103" name="Text Placeholder 2"/>
            <p:cNvSpPr txBox="1"/>
            <p:nvPr/>
          </p:nvSpPr>
          <p:spPr bwMode="auto">
            <a:xfrm>
              <a:off x="2712620" y="3664015"/>
              <a:ext cx="1169940" cy="21988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4" name="Text Placeholder 2"/>
            <p:cNvSpPr txBox="1"/>
            <p:nvPr/>
          </p:nvSpPr>
          <p:spPr bwMode="auto">
            <a:xfrm>
              <a:off x="2742928" y="3849785"/>
              <a:ext cx="1446230" cy="421918"/>
            </a:xfrm>
            <a:prstGeom prst="rect">
              <a:avLst/>
            </a:prstGeom>
            <a:noFill/>
            <a:ln>
              <a:noFill/>
            </a:ln>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5" dirty="0">
                  <a:solidFill>
                    <a:srgbClr val="424242"/>
                  </a:solidFill>
                  <a:latin typeface="+mn-ea"/>
                  <a:ea typeface="+mn-ea"/>
                </a:rPr>
                <a:t>点击这里添加会议内容点击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这里添加会议内容点击</a:t>
              </a:r>
              <a:endParaRPr lang="en-US" altLang="zh-CN" sz="1065" dirty="0">
                <a:solidFill>
                  <a:srgbClr val="424242"/>
                </a:solidFill>
                <a:latin typeface="+mn-ea"/>
                <a:ea typeface="+mn-ea"/>
              </a:endParaRPr>
            </a:p>
            <a:p>
              <a:pPr>
                <a:buClr>
                  <a:schemeClr val="accent1"/>
                </a:buClr>
                <a:buSzPct val="80000"/>
              </a:pPr>
              <a:r>
                <a:rPr lang="zh-CN" altLang="en-US" sz="1065" dirty="0">
                  <a:solidFill>
                    <a:srgbClr val="424242"/>
                  </a:solidFill>
                  <a:latin typeface="+mn-ea"/>
                  <a:ea typeface="+mn-ea"/>
                </a:rPr>
                <a:t>这里添加会议内容</a:t>
              </a:r>
              <a:endParaRPr lang="en-AU" sz="1065" dirty="0">
                <a:solidFill>
                  <a:srgbClr val="424242"/>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 calcmode="lin" valueType="num">
                                      <p:cBhvr>
                                        <p:cTn id="9" dur="500" fill="hold"/>
                                        <p:tgtEl>
                                          <p:spTgt spid="60"/>
                                        </p:tgtEl>
                                        <p:attrNameLst>
                                          <p:attrName>style.rotation</p:attrName>
                                        </p:attrNameLst>
                                      </p:cBhvr>
                                      <p:tavLst>
                                        <p:tav tm="0">
                                          <p:val>
                                            <p:fltVal val="360"/>
                                          </p:val>
                                        </p:tav>
                                        <p:tav tm="100000">
                                          <p:val>
                                            <p:fltVal val="0"/>
                                          </p:val>
                                        </p:tav>
                                      </p:tavLst>
                                    </p:anim>
                                    <p:animEffect transition="in" filter="fade">
                                      <p:cBhvr>
                                        <p:cTn id="10" dur="500"/>
                                        <p:tgtEl>
                                          <p:spTgt spid="60"/>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fltVal val="0"/>
                                          </p:val>
                                        </p:tav>
                                        <p:tav tm="100000">
                                          <p:val>
                                            <p:strVal val="#ppt_w"/>
                                          </p:val>
                                        </p:tav>
                                      </p:tavLst>
                                    </p:anim>
                                    <p:anim calcmode="lin" valueType="num">
                                      <p:cBhvr>
                                        <p:cTn id="15" dur="500" fill="hold"/>
                                        <p:tgtEl>
                                          <p:spTgt spid="65"/>
                                        </p:tgtEl>
                                        <p:attrNameLst>
                                          <p:attrName>ppt_h</p:attrName>
                                        </p:attrNameLst>
                                      </p:cBhvr>
                                      <p:tavLst>
                                        <p:tav tm="0">
                                          <p:val>
                                            <p:fltVal val="0"/>
                                          </p:val>
                                        </p:tav>
                                        <p:tav tm="100000">
                                          <p:val>
                                            <p:strVal val="#ppt_h"/>
                                          </p:val>
                                        </p:tav>
                                      </p:tavLst>
                                    </p:anim>
                                    <p:anim calcmode="lin" valueType="num">
                                      <p:cBhvr>
                                        <p:cTn id="16" dur="500" fill="hold"/>
                                        <p:tgtEl>
                                          <p:spTgt spid="65"/>
                                        </p:tgtEl>
                                        <p:attrNameLst>
                                          <p:attrName>style.rotation</p:attrName>
                                        </p:attrNameLst>
                                      </p:cBhvr>
                                      <p:tavLst>
                                        <p:tav tm="0">
                                          <p:val>
                                            <p:fltVal val="360"/>
                                          </p:val>
                                        </p:tav>
                                        <p:tav tm="100000">
                                          <p:val>
                                            <p:fltVal val="0"/>
                                          </p:val>
                                        </p:tav>
                                      </p:tavLst>
                                    </p:anim>
                                    <p:animEffect transition="in" filter="fade">
                                      <p:cBhvr>
                                        <p:cTn id="17" dur="500"/>
                                        <p:tgtEl>
                                          <p:spTgt spid="65"/>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p:cTn id="21" dur="500" fill="hold"/>
                                        <p:tgtEl>
                                          <p:spTgt spid="70"/>
                                        </p:tgtEl>
                                        <p:attrNameLst>
                                          <p:attrName>ppt_w</p:attrName>
                                        </p:attrNameLst>
                                      </p:cBhvr>
                                      <p:tavLst>
                                        <p:tav tm="0">
                                          <p:val>
                                            <p:fltVal val="0"/>
                                          </p:val>
                                        </p:tav>
                                        <p:tav tm="100000">
                                          <p:val>
                                            <p:strVal val="#ppt_w"/>
                                          </p:val>
                                        </p:tav>
                                      </p:tavLst>
                                    </p:anim>
                                    <p:anim calcmode="lin" valueType="num">
                                      <p:cBhvr>
                                        <p:cTn id="22" dur="500" fill="hold"/>
                                        <p:tgtEl>
                                          <p:spTgt spid="70"/>
                                        </p:tgtEl>
                                        <p:attrNameLst>
                                          <p:attrName>ppt_h</p:attrName>
                                        </p:attrNameLst>
                                      </p:cBhvr>
                                      <p:tavLst>
                                        <p:tav tm="0">
                                          <p:val>
                                            <p:fltVal val="0"/>
                                          </p:val>
                                        </p:tav>
                                        <p:tav tm="100000">
                                          <p:val>
                                            <p:strVal val="#ppt_h"/>
                                          </p:val>
                                        </p:tav>
                                      </p:tavLst>
                                    </p:anim>
                                    <p:anim calcmode="lin" valueType="num">
                                      <p:cBhvr>
                                        <p:cTn id="23" dur="500" fill="hold"/>
                                        <p:tgtEl>
                                          <p:spTgt spid="70"/>
                                        </p:tgtEl>
                                        <p:attrNameLst>
                                          <p:attrName>style.rotation</p:attrName>
                                        </p:attrNameLst>
                                      </p:cBhvr>
                                      <p:tavLst>
                                        <p:tav tm="0">
                                          <p:val>
                                            <p:fltVal val="360"/>
                                          </p:val>
                                        </p:tav>
                                        <p:tav tm="100000">
                                          <p:val>
                                            <p:fltVal val="0"/>
                                          </p:val>
                                        </p:tav>
                                      </p:tavLst>
                                    </p:anim>
                                    <p:animEffect transition="in" filter="fade">
                                      <p:cBhvr>
                                        <p:cTn id="24" dur="500"/>
                                        <p:tgtEl>
                                          <p:spTgt spid="70"/>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style.rotation</p:attrName>
                                        </p:attrNameLst>
                                      </p:cBhvr>
                                      <p:tavLst>
                                        <p:tav tm="0">
                                          <p:val>
                                            <p:fltVal val="360"/>
                                          </p:val>
                                        </p:tav>
                                        <p:tav tm="100000">
                                          <p:val>
                                            <p:fltVal val="0"/>
                                          </p:val>
                                        </p:tav>
                                      </p:tavLst>
                                    </p:anim>
                                    <p:animEffect transition="in" filter="fade">
                                      <p:cBhvr>
                                        <p:cTn id="31" dur="500"/>
                                        <p:tgtEl>
                                          <p:spTgt spid="75"/>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fltVal val="0"/>
                                          </p:val>
                                        </p:tav>
                                        <p:tav tm="100000">
                                          <p:val>
                                            <p:strVal val="#ppt_w"/>
                                          </p:val>
                                        </p:tav>
                                      </p:tavLst>
                                    </p:anim>
                                    <p:anim calcmode="lin" valueType="num">
                                      <p:cBhvr>
                                        <p:cTn id="36" dur="500" fill="hold"/>
                                        <p:tgtEl>
                                          <p:spTgt spid="80"/>
                                        </p:tgtEl>
                                        <p:attrNameLst>
                                          <p:attrName>ppt_h</p:attrName>
                                        </p:attrNameLst>
                                      </p:cBhvr>
                                      <p:tavLst>
                                        <p:tav tm="0">
                                          <p:val>
                                            <p:fltVal val="0"/>
                                          </p:val>
                                        </p:tav>
                                        <p:tav tm="100000">
                                          <p:val>
                                            <p:strVal val="#ppt_h"/>
                                          </p:val>
                                        </p:tav>
                                      </p:tavLst>
                                    </p:anim>
                                    <p:anim calcmode="lin" valueType="num">
                                      <p:cBhvr>
                                        <p:cTn id="37" dur="500" fill="hold"/>
                                        <p:tgtEl>
                                          <p:spTgt spid="80"/>
                                        </p:tgtEl>
                                        <p:attrNameLst>
                                          <p:attrName>style.rotation</p:attrName>
                                        </p:attrNameLst>
                                      </p:cBhvr>
                                      <p:tavLst>
                                        <p:tav tm="0">
                                          <p:val>
                                            <p:fltVal val="360"/>
                                          </p:val>
                                        </p:tav>
                                        <p:tav tm="100000">
                                          <p:val>
                                            <p:fltVal val="0"/>
                                          </p:val>
                                        </p:tav>
                                      </p:tavLst>
                                    </p:anim>
                                    <p:animEffect transition="in" filter="fade">
                                      <p:cBhvr>
                                        <p:cTn id="38" dur="500"/>
                                        <p:tgtEl>
                                          <p:spTgt spid="80"/>
                                        </p:tgtEl>
                                      </p:cBhvr>
                                    </p:animEffect>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1000"/>
                                        <p:tgtEl>
                                          <p:spTgt spid="85"/>
                                        </p:tgtEl>
                                      </p:cBhvr>
                                    </p:animEffect>
                                    <p:anim calcmode="lin" valueType="num">
                                      <p:cBhvr>
                                        <p:cTn id="43" dur="1000" fill="hold"/>
                                        <p:tgtEl>
                                          <p:spTgt spid="85"/>
                                        </p:tgtEl>
                                        <p:attrNameLst>
                                          <p:attrName>ppt_x</p:attrName>
                                        </p:attrNameLst>
                                      </p:cBhvr>
                                      <p:tavLst>
                                        <p:tav tm="0">
                                          <p:val>
                                            <p:strVal val="#ppt_x"/>
                                          </p:val>
                                        </p:tav>
                                        <p:tav tm="100000">
                                          <p:val>
                                            <p:strVal val="#ppt_x"/>
                                          </p:val>
                                        </p:tav>
                                      </p:tavLst>
                                    </p:anim>
                                    <p:anim calcmode="lin" valueType="num">
                                      <p:cBhvr>
                                        <p:cTn id="44" dur="1000" fill="hold"/>
                                        <p:tgtEl>
                                          <p:spTgt spid="8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
                                  </p:stCondLst>
                                  <p:childTnLst>
                                    <p:set>
                                      <p:cBhvr>
                                        <p:cTn id="46" dur="1" fill="hold">
                                          <p:stCondLst>
                                            <p:cond delay="0"/>
                                          </p:stCondLst>
                                        </p:cTn>
                                        <p:tgtEl>
                                          <p:spTgt spid="93"/>
                                        </p:tgtEl>
                                        <p:attrNameLst>
                                          <p:attrName>style.visibility</p:attrName>
                                        </p:attrNameLst>
                                      </p:cBhvr>
                                      <p:to>
                                        <p:strVal val="visible"/>
                                      </p:to>
                                    </p:set>
                                    <p:animEffect transition="in" filter="fade">
                                      <p:cBhvr>
                                        <p:cTn id="47" dur="1000"/>
                                        <p:tgtEl>
                                          <p:spTgt spid="93"/>
                                        </p:tgtEl>
                                      </p:cBhvr>
                                    </p:animEffect>
                                    <p:anim calcmode="lin" valueType="num">
                                      <p:cBhvr>
                                        <p:cTn id="48" dur="1000" fill="hold"/>
                                        <p:tgtEl>
                                          <p:spTgt spid="93"/>
                                        </p:tgtEl>
                                        <p:attrNameLst>
                                          <p:attrName>ppt_x</p:attrName>
                                        </p:attrNameLst>
                                      </p:cBhvr>
                                      <p:tavLst>
                                        <p:tav tm="0">
                                          <p:val>
                                            <p:strVal val="#ppt_x"/>
                                          </p:val>
                                        </p:tav>
                                        <p:tav tm="100000">
                                          <p:val>
                                            <p:strVal val="#ppt_x"/>
                                          </p:val>
                                        </p:tav>
                                      </p:tavLst>
                                    </p:anim>
                                    <p:anim calcmode="lin" valueType="num">
                                      <p:cBhvr>
                                        <p:cTn id="49" dur="1000" fill="hold"/>
                                        <p:tgtEl>
                                          <p:spTgt spid="9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1000"/>
                                        <p:tgtEl>
                                          <p:spTgt spid="96"/>
                                        </p:tgtEl>
                                      </p:cBhvr>
                                    </p:animEffect>
                                    <p:anim calcmode="lin" valueType="num">
                                      <p:cBhvr>
                                        <p:cTn id="53" dur="1000" fill="hold"/>
                                        <p:tgtEl>
                                          <p:spTgt spid="96"/>
                                        </p:tgtEl>
                                        <p:attrNameLst>
                                          <p:attrName>ppt_x</p:attrName>
                                        </p:attrNameLst>
                                      </p:cBhvr>
                                      <p:tavLst>
                                        <p:tav tm="0">
                                          <p:val>
                                            <p:strVal val="#ppt_x"/>
                                          </p:val>
                                        </p:tav>
                                        <p:tav tm="100000">
                                          <p:val>
                                            <p:strVal val="#ppt_x"/>
                                          </p:val>
                                        </p:tav>
                                      </p:tavLst>
                                    </p:anim>
                                    <p:anim calcmode="lin" valueType="num">
                                      <p:cBhvr>
                                        <p:cTn id="54" dur="10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300"/>
                                  </p:stCondLst>
                                  <p:childTnLst>
                                    <p:set>
                                      <p:cBhvr>
                                        <p:cTn id="56" dur="1" fill="hold">
                                          <p:stCondLst>
                                            <p:cond delay="0"/>
                                          </p:stCondLst>
                                        </p:cTn>
                                        <p:tgtEl>
                                          <p:spTgt spid="99"/>
                                        </p:tgtEl>
                                        <p:attrNameLst>
                                          <p:attrName>style.visibility</p:attrName>
                                        </p:attrNameLst>
                                      </p:cBhvr>
                                      <p:to>
                                        <p:strVal val="visible"/>
                                      </p:to>
                                    </p:set>
                                    <p:animEffect transition="in" filter="fade">
                                      <p:cBhvr>
                                        <p:cTn id="57" dur="1000"/>
                                        <p:tgtEl>
                                          <p:spTgt spid="99"/>
                                        </p:tgtEl>
                                      </p:cBhvr>
                                    </p:animEffect>
                                    <p:anim calcmode="lin" valueType="num">
                                      <p:cBhvr>
                                        <p:cTn id="58" dur="1000" fill="hold"/>
                                        <p:tgtEl>
                                          <p:spTgt spid="99"/>
                                        </p:tgtEl>
                                        <p:attrNameLst>
                                          <p:attrName>ppt_x</p:attrName>
                                        </p:attrNameLst>
                                      </p:cBhvr>
                                      <p:tavLst>
                                        <p:tav tm="0">
                                          <p:val>
                                            <p:strVal val="#ppt_x"/>
                                          </p:val>
                                        </p:tav>
                                        <p:tav tm="100000">
                                          <p:val>
                                            <p:strVal val="#ppt_x"/>
                                          </p:val>
                                        </p:tav>
                                      </p:tavLst>
                                    </p:anim>
                                    <p:anim calcmode="lin" valueType="num">
                                      <p:cBhvr>
                                        <p:cTn id="59" dur="1000" fill="hold"/>
                                        <p:tgtEl>
                                          <p:spTgt spid="9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40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1000"/>
                                        <p:tgtEl>
                                          <p:spTgt spid="102"/>
                                        </p:tgtEl>
                                      </p:cBhvr>
                                    </p:animEffect>
                                    <p:anim calcmode="lin" valueType="num">
                                      <p:cBhvr>
                                        <p:cTn id="63" dur="1000" fill="hold"/>
                                        <p:tgtEl>
                                          <p:spTgt spid="102"/>
                                        </p:tgtEl>
                                        <p:attrNameLst>
                                          <p:attrName>ppt_x</p:attrName>
                                        </p:attrNameLst>
                                      </p:cBhvr>
                                      <p:tavLst>
                                        <p:tav tm="0">
                                          <p:val>
                                            <p:strVal val="#ppt_x"/>
                                          </p:val>
                                        </p:tav>
                                        <p:tav tm="100000">
                                          <p:val>
                                            <p:strVal val="#ppt_x"/>
                                          </p:val>
                                        </p:tav>
                                      </p:tavLst>
                                    </p:anim>
                                    <p:anim calcmode="lin" valueType="num">
                                      <p:cBhvr>
                                        <p:cTn id="64"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03033" y="2450690"/>
            <a:ext cx="8814619" cy="440731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3" name="文本框 2"/>
          <p:cNvSpPr txBox="1"/>
          <p:nvPr/>
        </p:nvSpPr>
        <p:spPr>
          <a:xfrm>
            <a:off x="4217171" y="1565820"/>
            <a:ext cx="1107996" cy="3170099"/>
          </a:xfrm>
          <a:prstGeom prst="rect">
            <a:avLst/>
          </a:prstGeom>
          <a:noFill/>
        </p:spPr>
        <p:txBody>
          <a:bodyPr vert="eaVert" wrap="none" rtlCol="0">
            <a:spAutoFit/>
          </a:bodyPr>
          <a:lstStyle/>
          <a:p>
            <a:r>
              <a:rPr lang="zh-CN" altLang="en-US" sz="6000" dirty="0" smtClean="0">
                <a:solidFill>
                  <a:schemeClr val="tx2">
                    <a:lumMod val="50000"/>
                  </a:schemeClr>
                </a:solidFill>
                <a:latin typeface="华文行楷" charset="0"/>
                <a:ea typeface="华文行楷" charset="0"/>
              </a:rPr>
              <a:t>后会有期</a:t>
            </a:r>
            <a:endParaRPr lang="zh-CN" altLang="en-US" sz="6000" dirty="0">
              <a:solidFill>
                <a:schemeClr val="tx2">
                  <a:lumMod val="50000"/>
                </a:schemeClr>
              </a:solidFill>
              <a:latin typeface="华文行楷" charset="0"/>
              <a:ea typeface="华文行楷" charset="0"/>
            </a:endParaRPr>
          </a:p>
        </p:txBody>
      </p:sp>
      <p:sp>
        <p:nvSpPr>
          <p:cNvPr id="10" name="文本框 9"/>
          <p:cNvSpPr txBox="1"/>
          <p:nvPr/>
        </p:nvSpPr>
        <p:spPr>
          <a:xfrm>
            <a:off x="5031309" y="2212229"/>
            <a:ext cx="1107996" cy="2400657"/>
          </a:xfrm>
          <a:prstGeom prst="rect">
            <a:avLst/>
          </a:prstGeom>
          <a:noFill/>
        </p:spPr>
        <p:txBody>
          <a:bodyPr vert="eaVert" wrap="none" rtlCol="0">
            <a:spAutoFit/>
          </a:bodyPr>
          <a:lstStyle/>
          <a:p>
            <a:r>
              <a:rPr lang="zh-CN" altLang="en-US" sz="6000" dirty="0" smtClean="0">
                <a:solidFill>
                  <a:schemeClr val="tx2">
                    <a:lumMod val="50000"/>
                  </a:schemeClr>
                </a:solidFill>
                <a:latin typeface="华文行楷" charset="0"/>
                <a:ea typeface="华文行楷" charset="0"/>
              </a:rPr>
              <a:t>下回再</a:t>
            </a:r>
            <a:endParaRPr lang="zh-CN" altLang="en-US" sz="6000" dirty="0">
              <a:solidFill>
                <a:schemeClr val="tx2">
                  <a:lumMod val="50000"/>
                </a:schemeClr>
              </a:solidFill>
              <a:latin typeface="华文行楷" charset="0"/>
              <a:ea typeface="华文行楷" charset="0"/>
            </a:endParaRPr>
          </a:p>
        </p:txBody>
      </p:sp>
      <p:sp>
        <p:nvSpPr>
          <p:cNvPr id="11" name="文本框 10"/>
          <p:cNvSpPr txBox="1"/>
          <p:nvPr/>
        </p:nvSpPr>
        <p:spPr>
          <a:xfrm>
            <a:off x="4431145" y="4513649"/>
            <a:ext cx="2308324" cy="1862048"/>
          </a:xfrm>
          <a:prstGeom prst="rect">
            <a:avLst/>
          </a:prstGeom>
          <a:noFill/>
        </p:spPr>
        <p:txBody>
          <a:bodyPr vert="eaVert" wrap="none" rtlCol="0">
            <a:spAutoFit/>
          </a:bodyPr>
          <a:lstStyle/>
          <a:p>
            <a:r>
              <a:rPr lang="zh-CN" altLang="en-US" sz="13800" smtClean="0">
                <a:solidFill>
                  <a:schemeClr val="tx2">
                    <a:lumMod val="50000"/>
                  </a:schemeClr>
                </a:solidFill>
                <a:latin typeface="华文行楷" charset="0"/>
                <a:ea typeface="华文行楷" charset="0"/>
              </a:rPr>
              <a:t>见</a:t>
            </a:r>
            <a:endParaRPr lang="zh-CN" altLang="en-US" sz="13800">
              <a:solidFill>
                <a:schemeClr val="tx2">
                  <a:lumMod val="50000"/>
                </a:schemeClr>
              </a:solidFill>
              <a:latin typeface="华文行楷" charset="0"/>
              <a:ea typeface="华文行楷" charset="0"/>
            </a:endParaRPr>
          </a:p>
        </p:txBody>
      </p:sp>
      <p:pic>
        <p:nvPicPr>
          <p:cNvPr id="6" name="图片 5"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6314" y="2845537"/>
            <a:ext cx="1790084" cy="2740742"/>
          </a:xfrm>
          <a:prstGeom prst="rect">
            <a:avLst/>
          </a:prstGeom>
        </p:spPr>
      </p:pic>
      <p:pic>
        <p:nvPicPr>
          <p:cNvPr id="7" name="图片 6"/>
          <p:cNvPicPr>
            <a:picLocks noChangeAspect="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874271" y="3934140"/>
            <a:ext cx="5135780" cy="24060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50"/>
                                        <p:tgtEl>
                                          <p:spTgt spid="7"/>
                                        </p:tgtEl>
                                        <p:attrNameLst>
                                          <p:attrName>ppt_x</p:attrName>
                                        </p:attrNameLst>
                                      </p:cBhvr>
                                      <p:tavLst>
                                        <p:tav tm="0">
                                          <p:val>
                                            <p:strVal val="#ppt_x+#ppt_w*1.125000"/>
                                          </p:val>
                                        </p:tav>
                                        <p:tav tm="100000">
                                          <p:val>
                                            <p:strVal val="#ppt_x"/>
                                          </p:val>
                                        </p:tav>
                                      </p:tavLst>
                                    </p:anim>
                                    <p:animEffect transition="in" filter="wipe(left)">
                                      <p:cBhvr>
                                        <p:cTn id="15" dur="1050"/>
                                        <p:tgtEl>
                                          <p:spTgt spid="7"/>
                                        </p:tgtEl>
                                      </p:cBhvr>
                                    </p:animEffect>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53" presetClass="exit" presetSubtype="32" fill="hold" nodeType="withEffect">
                                  <p:stCondLst>
                                    <p:cond delay="1500"/>
                                  </p:stCondLst>
                                  <p:childTnLst>
                                    <p:anim calcmode="lin" valueType="num">
                                      <p:cBhvr>
                                        <p:cTn id="28" dur="900"/>
                                        <p:tgtEl>
                                          <p:spTgt spid="7"/>
                                        </p:tgtEl>
                                        <p:attrNameLst>
                                          <p:attrName>ppt_w</p:attrName>
                                        </p:attrNameLst>
                                      </p:cBhvr>
                                      <p:tavLst>
                                        <p:tav tm="0">
                                          <p:val>
                                            <p:strVal val="ppt_w"/>
                                          </p:val>
                                        </p:tav>
                                        <p:tav tm="100000">
                                          <p:val>
                                            <p:fltVal val="0"/>
                                          </p:val>
                                        </p:tav>
                                      </p:tavLst>
                                    </p:anim>
                                    <p:anim calcmode="lin" valueType="num">
                                      <p:cBhvr>
                                        <p:cTn id="29" dur="900"/>
                                        <p:tgtEl>
                                          <p:spTgt spid="7"/>
                                        </p:tgtEl>
                                        <p:attrNameLst>
                                          <p:attrName>ppt_h</p:attrName>
                                        </p:attrNameLst>
                                      </p:cBhvr>
                                      <p:tavLst>
                                        <p:tav tm="0">
                                          <p:val>
                                            <p:strVal val="ppt_h"/>
                                          </p:val>
                                        </p:tav>
                                        <p:tav tm="100000">
                                          <p:val>
                                            <p:fltVal val="0"/>
                                          </p:val>
                                        </p:tav>
                                      </p:tavLst>
                                    </p:anim>
                                    <p:animEffect transition="out" filter="fade">
                                      <p:cBhvr>
                                        <p:cTn id="30" dur="900"/>
                                        <p:tgtEl>
                                          <p:spTgt spid="7"/>
                                        </p:tgtEl>
                                      </p:cBhvr>
                                    </p:animEffect>
                                    <p:set>
                                      <p:cBhvr>
                                        <p:cTn id="31" dur="1" fill="hold">
                                          <p:stCondLst>
                                            <p:cond delay="899"/>
                                          </p:stCondLst>
                                        </p:cTn>
                                        <p:tgtEl>
                                          <p:spTgt spid="7"/>
                                        </p:tgtEl>
                                        <p:attrNameLst>
                                          <p:attrName>style.visibility</p:attrName>
                                        </p:attrNameLst>
                                      </p:cBhvr>
                                      <p:to>
                                        <p:strVal val="hidden"/>
                                      </p:to>
                                    </p:set>
                                  </p:childTnLst>
                                </p:cTn>
                              </p:par>
                              <p:par>
                                <p:cTn id="32" presetID="9" presetClass="entr" presetSubtype="0" fill="hold" grpId="0" nodeType="withEffect">
                                  <p:stCondLst>
                                    <p:cond delay="175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华文行楷" charset="0"/>
                <a:ea typeface="华文行楷" charset="0"/>
              </a:rPr>
              <a:t>单</a:t>
            </a:r>
            <a:r>
              <a:rPr lang="zh-CN" altLang="en-US" sz="3600" smtClean="0">
                <a:latin typeface="华文行楷" charset="0"/>
                <a:ea typeface="华文行楷" charset="0"/>
              </a:rPr>
              <a:t>击输入标题</a:t>
            </a:r>
            <a:endParaRPr lang="zh-CN" altLang="en-US" sz="3600">
              <a:latin typeface="华文行楷" charset="0"/>
              <a:ea typeface="华文行楷" charset="0"/>
            </a:endParaRP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0"/>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lnSpc>
                  <a:spcPct val="200000"/>
                </a:lnSpc>
              </a:pPr>
              <a:r>
                <a:rPr lang="zh-CN" altLang="en-US" sz="11500">
                  <a:latin typeface="华文行楷" charset="0"/>
                  <a:ea typeface="华文行楷" charset="0"/>
                </a:rPr>
                <a:t>壹</a:t>
              </a: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1"/>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22860" y="1122435"/>
            <a:ext cx="5171322" cy="5171322"/>
          </a:xfrm>
          <a:prstGeom prst="rect">
            <a:avLst/>
          </a:prstGeom>
        </p:spPr>
      </p:pic>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壹</a:t>
            </a:r>
            <a:endParaRPr lang="zh-CN" altLang="en-US">
              <a:latin typeface="华文行楷" charset="0"/>
              <a:ea typeface="华文行楷" charset="0"/>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
        <p:nvSpPr>
          <p:cNvPr id="4" name="椭圆 3"/>
          <p:cNvSpPr/>
          <p:nvPr/>
        </p:nvSpPr>
        <p:spPr>
          <a:xfrm>
            <a:off x="1124164" y="1423739"/>
            <a:ext cx="4568714" cy="4568714"/>
          </a:xfrm>
          <a:prstGeom prst="ellipse">
            <a:avLst/>
          </a:prstGeom>
          <a:blipFill dpi="0" rotWithShape="1">
            <a:blip r:embed="rId2"/>
            <a:srcRect/>
            <a:tile tx="0" ty="0" sx="11000" sy="11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612867" y="2574920"/>
            <a:ext cx="492443" cy="1887696"/>
          </a:xfrm>
          <a:prstGeom prst="rect">
            <a:avLst/>
          </a:prstGeom>
          <a:noFill/>
        </p:spPr>
        <p:txBody>
          <a:bodyPr vert="eaVert" wrap="none" rtlCol="0">
            <a:spAutoFit/>
          </a:bodyPr>
          <a:lstStyle/>
          <a:p>
            <a:r>
              <a:rPr lang="zh-CN" altLang="en-US" sz="2000" smtClean="0">
                <a:latin typeface="华文行楷" charset="0"/>
                <a:ea typeface="华文行楷" charset="0"/>
              </a:rPr>
              <a:t>单击输入子标题</a:t>
            </a:r>
            <a:endParaRPr lang="zh-CN" altLang="en-US" sz="2000">
              <a:latin typeface="华文行楷" charset="0"/>
              <a:ea typeface="华文行楷" charset="0"/>
            </a:endParaRPr>
          </a:p>
        </p:txBody>
      </p:sp>
      <p:sp>
        <p:nvSpPr>
          <p:cNvPr id="6" name="文本框 5"/>
          <p:cNvSpPr txBox="1"/>
          <p:nvPr/>
        </p:nvSpPr>
        <p:spPr>
          <a:xfrm>
            <a:off x="6242988" y="2574920"/>
            <a:ext cx="2400657" cy="2554545"/>
          </a:xfrm>
          <a:prstGeom prst="rect">
            <a:avLst/>
          </a:prstGeom>
          <a:noFill/>
        </p:spPr>
        <p:txBody>
          <a:bodyPr vert="eaVert" wrap="none" rtlCol="0">
            <a:spAutoFit/>
          </a:bodyPr>
          <a:lstStyle/>
          <a:p>
            <a:pPr>
              <a:lnSpc>
                <a:spcPct val="200000"/>
              </a:lnSpc>
            </a:pPr>
            <a:r>
              <a:rPr lang="zh-CN" altLang="en-US" spc="600"/>
              <a:t>桃花坞里桃花庵</a:t>
            </a:r>
            <a:r>
              <a:rPr lang="en-US" altLang="zh-CN" spc="600" smtClean="0"/>
              <a:t>,</a:t>
            </a:r>
            <a:endParaRPr lang="en-US" altLang="zh-CN" spc="600" smtClean="0"/>
          </a:p>
          <a:p>
            <a:pPr>
              <a:lnSpc>
                <a:spcPct val="200000"/>
              </a:lnSpc>
            </a:pPr>
            <a:r>
              <a:rPr lang="zh-CN" altLang="en-US" spc="600" smtClean="0"/>
              <a:t>桃</a:t>
            </a:r>
            <a:r>
              <a:rPr lang="zh-CN" altLang="en-US" spc="600"/>
              <a:t>花庵里桃花仙</a:t>
            </a:r>
            <a:r>
              <a:rPr lang="en-US" altLang="zh-CN" spc="600" smtClean="0"/>
              <a:t>;</a:t>
            </a:r>
            <a:endParaRPr lang="en-US" altLang="zh-CN" spc="600" smtClean="0"/>
          </a:p>
          <a:p>
            <a:pPr>
              <a:lnSpc>
                <a:spcPct val="200000"/>
              </a:lnSpc>
            </a:pPr>
            <a:r>
              <a:rPr lang="zh-CN" altLang="en-US" spc="600" smtClean="0"/>
              <a:t>桃</a:t>
            </a:r>
            <a:r>
              <a:rPr lang="zh-CN" altLang="en-US" spc="600"/>
              <a:t>花仙人种桃树</a:t>
            </a:r>
            <a:r>
              <a:rPr lang="en-US" altLang="zh-CN" spc="600" smtClean="0"/>
              <a:t>,</a:t>
            </a:r>
            <a:endParaRPr lang="en-US" altLang="zh-CN" spc="600" smtClean="0"/>
          </a:p>
          <a:p>
            <a:pPr>
              <a:lnSpc>
                <a:spcPct val="200000"/>
              </a:lnSpc>
            </a:pPr>
            <a:r>
              <a:rPr lang="zh-CN" altLang="en-US" spc="600" smtClean="0"/>
              <a:t>又</a:t>
            </a:r>
            <a:r>
              <a:rPr lang="zh-CN" altLang="en-US" spc="600"/>
              <a:t>摘桃花换酒钱。</a:t>
            </a:r>
          </a:p>
        </p:txBody>
      </p:sp>
    </p:spTree>
  </p:cSld>
  <p:clrMapOvr>
    <a:masterClrMapping/>
  </p:clrMapOvr>
  <mc:AlternateContent xmlns:mc="http://schemas.openxmlformats.org/markup-compatibility/2006">
    <mc:Choice xmlns:p14="http://schemas.microsoft.com/office/powerpoint/2010/main" Requires="p14">
      <p:transition spd="med" p14:dur="700" advTm="3500">
        <p:fade/>
      </p:transition>
    </mc:Choice>
    <mc:Fallback>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47"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anim calcmode="lin" valueType="num">
                                      <p:cBhvr>
                                        <p:cTn id="1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1000"/>
                                        <p:tgtEl>
                                          <p:spTgt spid="6">
                                            <p:txEl>
                                              <p:pRg st="1" end="1"/>
                                            </p:txEl>
                                          </p:spTgt>
                                        </p:tgtEl>
                                      </p:cBhvr>
                                    </p:animEffect>
                                    <p:anim calcmode="lin" valueType="num">
                                      <p:cBhvr>
                                        <p:cTn id="2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1000"/>
                                        <p:tgtEl>
                                          <p:spTgt spid="6">
                                            <p:txEl>
                                              <p:pRg st="3" end="3"/>
                                            </p:txEl>
                                          </p:spTgt>
                                        </p:tgtEl>
                                      </p:cBhvr>
                                    </p:animEffect>
                                    <p:anim calcmode="lin" valueType="num">
                                      <p:cBhvr>
                                        <p:cTn id="3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壹</a:t>
            </a:r>
            <a:endParaRPr lang="zh-CN" altLang="en-US">
              <a:latin typeface="华文行楷" charset="0"/>
              <a:ea typeface="华文行楷" charset="0"/>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grpSp>
        <p:nvGrpSpPr>
          <p:cNvPr id="36" name="组合 35"/>
          <p:cNvGrpSpPr/>
          <p:nvPr/>
        </p:nvGrpSpPr>
        <p:grpSpPr>
          <a:xfrm>
            <a:off x="655810" y="1472671"/>
            <a:ext cx="4216946" cy="4246563"/>
            <a:chOff x="823926" y="1455737"/>
            <a:chExt cx="4216946" cy="4246563"/>
          </a:xfrm>
        </p:grpSpPr>
        <p:sp>
          <p:nvSpPr>
            <p:cNvPr id="7" name="Freeform 5"/>
            <p:cNvSpPr>
              <a:spLocks noEditPoints="1"/>
            </p:cNvSpPr>
            <p:nvPr/>
          </p:nvSpPr>
          <p:spPr bwMode="auto">
            <a:xfrm>
              <a:off x="1533978" y="1455737"/>
              <a:ext cx="2796842" cy="4246563"/>
            </a:xfrm>
            <a:custGeom>
              <a:avLst/>
              <a:gdLst>
                <a:gd name="T0" fmla="*/ 630 w 17037"/>
                <a:gd name="T1" fmla="*/ 767 h 25868"/>
                <a:gd name="T2" fmla="*/ 630 w 17037"/>
                <a:gd name="T3" fmla="*/ 25101 h 25868"/>
                <a:gd name="T4" fmla="*/ 155 w 17037"/>
                <a:gd name="T5" fmla="*/ 24640 h 25868"/>
                <a:gd name="T6" fmla="*/ 940 w 17037"/>
                <a:gd name="T7" fmla="*/ 25410 h 25868"/>
                <a:gd name="T8" fmla="*/ 155 w 17037"/>
                <a:gd name="T9" fmla="*/ 25410 h 25868"/>
                <a:gd name="T10" fmla="*/ 467 w 17037"/>
                <a:gd name="T11" fmla="*/ 23255 h 25868"/>
                <a:gd name="T12" fmla="*/ 467 w 17037"/>
                <a:gd name="T13" fmla="*/ 2614 h 25868"/>
                <a:gd name="T14" fmla="*/ 940 w 17037"/>
                <a:gd name="T15" fmla="*/ 922 h 25868"/>
                <a:gd name="T16" fmla="*/ 2664 w 17037"/>
                <a:gd name="T17" fmla="*/ 458 h 25868"/>
                <a:gd name="T18" fmla="*/ 14373 w 17037"/>
                <a:gd name="T19" fmla="*/ 458 h 25868"/>
                <a:gd name="T20" fmla="*/ 16100 w 17037"/>
                <a:gd name="T21" fmla="*/ 922 h 25868"/>
                <a:gd name="T22" fmla="*/ 16570 w 17037"/>
                <a:gd name="T23" fmla="*/ 2614 h 25868"/>
                <a:gd name="T24" fmla="*/ 16570 w 17037"/>
                <a:gd name="T25" fmla="*/ 23255 h 25868"/>
                <a:gd name="T26" fmla="*/ 16100 w 17037"/>
                <a:gd name="T27" fmla="*/ 24946 h 25868"/>
                <a:gd name="T28" fmla="*/ 14373 w 17037"/>
                <a:gd name="T29" fmla="*/ 25410 h 25868"/>
                <a:gd name="T30" fmla="*/ 2664 w 17037"/>
                <a:gd name="T31" fmla="*/ 25410 h 25868"/>
                <a:gd name="T32" fmla="*/ 940 w 17037"/>
                <a:gd name="T33" fmla="*/ 24946 h 25868"/>
                <a:gd name="T34" fmla="*/ 312 w 17037"/>
                <a:gd name="T35" fmla="*/ 2462 h 25868"/>
                <a:gd name="T36" fmla="*/ 785 w 17037"/>
                <a:gd name="T37" fmla="*/ 922 h 25868"/>
                <a:gd name="T38" fmla="*/ 467 w 17037"/>
                <a:gd name="T39" fmla="*/ 767 h 25868"/>
                <a:gd name="T40" fmla="*/ 630 w 17037"/>
                <a:gd name="T41" fmla="*/ 458 h 25868"/>
                <a:gd name="T42" fmla="*/ 940 w 17037"/>
                <a:gd name="T43" fmla="*/ 613 h 25868"/>
                <a:gd name="T44" fmla="*/ 2194 w 17037"/>
                <a:gd name="T45" fmla="*/ 309 h 25868"/>
                <a:gd name="T46" fmla="*/ 14530 w 17037"/>
                <a:gd name="T47" fmla="*/ 0 h 25868"/>
                <a:gd name="T48" fmla="*/ 15470 w 17037"/>
                <a:gd name="T49" fmla="*/ 767 h 25868"/>
                <a:gd name="T50" fmla="*/ 16255 w 17037"/>
                <a:gd name="T51" fmla="*/ 0 h 25868"/>
                <a:gd name="T52" fmla="*/ 17037 w 17037"/>
                <a:gd name="T53" fmla="*/ 613 h 25868"/>
                <a:gd name="T54" fmla="*/ 16409 w 17037"/>
                <a:gd name="T55" fmla="*/ 1385 h 25868"/>
                <a:gd name="T56" fmla="*/ 17037 w 17037"/>
                <a:gd name="T57" fmla="*/ 2155 h 25868"/>
                <a:gd name="T58" fmla="*/ 17037 w 17037"/>
                <a:gd name="T59" fmla="*/ 13873 h 25868"/>
                <a:gd name="T60" fmla="*/ 17037 w 17037"/>
                <a:gd name="T61" fmla="*/ 24331 h 25868"/>
                <a:gd name="T62" fmla="*/ 17037 w 17037"/>
                <a:gd name="T63" fmla="*/ 24483 h 25868"/>
                <a:gd name="T64" fmla="*/ 17037 w 17037"/>
                <a:gd name="T65" fmla="*/ 25868 h 25868"/>
                <a:gd name="T66" fmla="*/ 15625 w 17037"/>
                <a:gd name="T67" fmla="*/ 25868 h 25868"/>
                <a:gd name="T68" fmla="*/ 15470 w 17037"/>
                <a:gd name="T69" fmla="*/ 25868 h 25868"/>
                <a:gd name="T70" fmla="*/ 9199 w 17037"/>
                <a:gd name="T71" fmla="*/ 25868 h 25868"/>
                <a:gd name="T72" fmla="*/ 2194 w 17037"/>
                <a:gd name="T73" fmla="*/ 25868 h 25868"/>
                <a:gd name="T74" fmla="*/ 1412 w 17037"/>
                <a:gd name="T75" fmla="*/ 25258 h 25868"/>
                <a:gd name="T76" fmla="*/ 630 w 17037"/>
                <a:gd name="T77" fmla="*/ 25868 h 25868"/>
                <a:gd name="T78" fmla="*/ 0 w 17037"/>
                <a:gd name="T79" fmla="*/ 25101 h 25868"/>
                <a:gd name="T80" fmla="*/ 785 w 17037"/>
                <a:gd name="T81" fmla="*/ 24331 h 25868"/>
                <a:gd name="T82" fmla="*/ 0 w 17037"/>
                <a:gd name="T83" fmla="*/ 23406 h 25868"/>
                <a:gd name="T84" fmla="*/ 16409 w 17037"/>
                <a:gd name="T85" fmla="*/ 25258 h 25868"/>
                <a:gd name="T86" fmla="*/ 16882 w 17037"/>
                <a:gd name="T87" fmla="*/ 24946 h 25868"/>
                <a:gd name="T88" fmla="*/ 16100 w 17037"/>
                <a:gd name="T89" fmla="*/ 25711 h 25868"/>
                <a:gd name="T90" fmla="*/ 16882 w 17037"/>
                <a:gd name="T91" fmla="*/ 25711 h 25868"/>
                <a:gd name="T92" fmla="*/ 16255 w 17037"/>
                <a:gd name="T93" fmla="*/ 613 h 25868"/>
                <a:gd name="T94" fmla="*/ 16882 w 17037"/>
                <a:gd name="T95" fmla="*/ 922 h 25868"/>
                <a:gd name="T96" fmla="*/ 16100 w 17037"/>
                <a:gd name="T97" fmla="*/ 458 h 25868"/>
                <a:gd name="T98" fmla="*/ 16882 w 17037"/>
                <a:gd name="T99" fmla="*/ 458 h 25868"/>
                <a:gd name="T100" fmla="*/ 16882 w 17037"/>
                <a:gd name="T101" fmla="*/ 458 h 25868"/>
                <a:gd name="T102" fmla="*/ 155 w 17037"/>
                <a:gd name="T103" fmla="*/ 1228 h 25868"/>
                <a:gd name="T104" fmla="*/ 940 w 17037"/>
                <a:gd name="T105" fmla="*/ 458 h 25868"/>
                <a:gd name="T106" fmla="*/ 155 w 17037"/>
                <a:gd name="T107" fmla="*/ 458 h 25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37" h="25868">
                  <a:moveTo>
                    <a:pt x="630" y="767"/>
                  </a:moveTo>
                  <a:lnTo>
                    <a:pt x="785" y="767"/>
                  </a:lnTo>
                  <a:lnTo>
                    <a:pt x="785" y="613"/>
                  </a:lnTo>
                  <a:lnTo>
                    <a:pt x="630" y="613"/>
                  </a:lnTo>
                  <a:lnTo>
                    <a:pt x="630" y="767"/>
                  </a:lnTo>
                  <a:close/>
                  <a:moveTo>
                    <a:pt x="630" y="25101"/>
                  </a:moveTo>
                  <a:lnTo>
                    <a:pt x="785" y="25101"/>
                  </a:lnTo>
                  <a:lnTo>
                    <a:pt x="785" y="25258"/>
                  </a:lnTo>
                  <a:lnTo>
                    <a:pt x="630" y="25258"/>
                  </a:lnTo>
                  <a:lnTo>
                    <a:pt x="630" y="25101"/>
                  </a:lnTo>
                  <a:close/>
                  <a:moveTo>
                    <a:pt x="155" y="24640"/>
                  </a:moveTo>
                  <a:lnTo>
                    <a:pt x="467" y="24640"/>
                  </a:lnTo>
                  <a:lnTo>
                    <a:pt x="467" y="24946"/>
                  </a:lnTo>
                  <a:lnTo>
                    <a:pt x="155" y="24946"/>
                  </a:lnTo>
                  <a:lnTo>
                    <a:pt x="155" y="24640"/>
                  </a:lnTo>
                  <a:close/>
                  <a:moveTo>
                    <a:pt x="940" y="25410"/>
                  </a:moveTo>
                  <a:lnTo>
                    <a:pt x="1255" y="25410"/>
                  </a:lnTo>
                  <a:lnTo>
                    <a:pt x="1255" y="25711"/>
                  </a:lnTo>
                  <a:lnTo>
                    <a:pt x="940" y="25711"/>
                  </a:lnTo>
                  <a:lnTo>
                    <a:pt x="940" y="25410"/>
                  </a:lnTo>
                  <a:close/>
                  <a:moveTo>
                    <a:pt x="155" y="25410"/>
                  </a:moveTo>
                  <a:lnTo>
                    <a:pt x="467" y="25410"/>
                  </a:lnTo>
                  <a:lnTo>
                    <a:pt x="467" y="25711"/>
                  </a:lnTo>
                  <a:lnTo>
                    <a:pt x="155" y="25711"/>
                  </a:lnTo>
                  <a:lnTo>
                    <a:pt x="155" y="25410"/>
                  </a:lnTo>
                  <a:close/>
                  <a:moveTo>
                    <a:pt x="940" y="24176"/>
                  </a:moveTo>
                  <a:lnTo>
                    <a:pt x="155" y="24176"/>
                  </a:lnTo>
                  <a:lnTo>
                    <a:pt x="155" y="23870"/>
                  </a:lnTo>
                  <a:lnTo>
                    <a:pt x="467" y="23870"/>
                  </a:lnTo>
                  <a:lnTo>
                    <a:pt x="467" y="23255"/>
                  </a:lnTo>
                  <a:lnTo>
                    <a:pt x="155" y="23255"/>
                  </a:lnTo>
                  <a:lnTo>
                    <a:pt x="155" y="14209"/>
                  </a:lnTo>
                  <a:lnTo>
                    <a:pt x="155" y="13335"/>
                  </a:lnTo>
                  <a:lnTo>
                    <a:pt x="155" y="2614"/>
                  </a:lnTo>
                  <a:lnTo>
                    <a:pt x="467" y="2614"/>
                  </a:lnTo>
                  <a:lnTo>
                    <a:pt x="467" y="2001"/>
                  </a:lnTo>
                  <a:lnTo>
                    <a:pt x="155" y="2001"/>
                  </a:lnTo>
                  <a:lnTo>
                    <a:pt x="155" y="1692"/>
                  </a:lnTo>
                  <a:lnTo>
                    <a:pt x="940" y="1692"/>
                  </a:lnTo>
                  <a:lnTo>
                    <a:pt x="940" y="922"/>
                  </a:lnTo>
                  <a:lnTo>
                    <a:pt x="1727" y="922"/>
                  </a:lnTo>
                  <a:lnTo>
                    <a:pt x="1727" y="157"/>
                  </a:lnTo>
                  <a:lnTo>
                    <a:pt x="2040" y="157"/>
                  </a:lnTo>
                  <a:lnTo>
                    <a:pt x="2040" y="458"/>
                  </a:lnTo>
                  <a:lnTo>
                    <a:pt x="2664" y="458"/>
                  </a:lnTo>
                  <a:lnTo>
                    <a:pt x="2664" y="157"/>
                  </a:lnTo>
                  <a:lnTo>
                    <a:pt x="6426" y="157"/>
                  </a:lnTo>
                  <a:lnTo>
                    <a:pt x="7152" y="157"/>
                  </a:lnTo>
                  <a:lnTo>
                    <a:pt x="14373" y="157"/>
                  </a:lnTo>
                  <a:lnTo>
                    <a:pt x="14373" y="458"/>
                  </a:lnTo>
                  <a:lnTo>
                    <a:pt x="14997" y="458"/>
                  </a:lnTo>
                  <a:lnTo>
                    <a:pt x="14997" y="157"/>
                  </a:lnTo>
                  <a:lnTo>
                    <a:pt x="15310" y="157"/>
                  </a:lnTo>
                  <a:lnTo>
                    <a:pt x="15310" y="922"/>
                  </a:lnTo>
                  <a:lnTo>
                    <a:pt x="16100" y="922"/>
                  </a:lnTo>
                  <a:lnTo>
                    <a:pt x="16100" y="1692"/>
                  </a:lnTo>
                  <a:lnTo>
                    <a:pt x="16882" y="1692"/>
                  </a:lnTo>
                  <a:lnTo>
                    <a:pt x="16882" y="2001"/>
                  </a:lnTo>
                  <a:lnTo>
                    <a:pt x="16570" y="2001"/>
                  </a:lnTo>
                  <a:lnTo>
                    <a:pt x="16570" y="2614"/>
                  </a:lnTo>
                  <a:lnTo>
                    <a:pt x="16882" y="2614"/>
                  </a:lnTo>
                  <a:lnTo>
                    <a:pt x="16882" y="13191"/>
                  </a:lnTo>
                  <a:lnTo>
                    <a:pt x="16882" y="13873"/>
                  </a:lnTo>
                  <a:lnTo>
                    <a:pt x="16882" y="23255"/>
                  </a:lnTo>
                  <a:lnTo>
                    <a:pt x="16570" y="23255"/>
                  </a:lnTo>
                  <a:lnTo>
                    <a:pt x="16570" y="23870"/>
                  </a:lnTo>
                  <a:lnTo>
                    <a:pt x="16882" y="23870"/>
                  </a:lnTo>
                  <a:lnTo>
                    <a:pt x="16882" y="24176"/>
                  </a:lnTo>
                  <a:lnTo>
                    <a:pt x="16100" y="24176"/>
                  </a:lnTo>
                  <a:lnTo>
                    <a:pt x="16100" y="24946"/>
                  </a:lnTo>
                  <a:lnTo>
                    <a:pt x="15310" y="24946"/>
                  </a:lnTo>
                  <a:lnTo>
                    <a:pt x="15310" y="25711"/>
                  </a:lnTo>
                  <a:lnTo>
                    <a:pt x="14997" y="25711"/>
                  </a:lnTo>
                  <a:lnTo>
                    <a:pt x="14997" y="25410"/>
                  </a:lnTo>
                  <a:lnTo>
                    <a:pt x="14373" y="25410"/>
                  </a:lnTo>
                  <a:lnTo>
                    <a:pt x="14373" y="25711"/>
                  </a:lnTo>
                  <a:lnTo>
                    <a:pt x="9199" y="25711"/>
                  </a:lnTo>
                  <a:lnTo>
                    <a:pt x="8668" y="25711"/>
                  </a:lnTo>
                  <a:lnTo>
                    <a:pt x="2664" y="25711"/>
                  </a:lnTo>
                  <a:lnTo>
                    <a:pt x="2664" y="25410"/>
                  </a:lnTo>
                  <a:lnTo>
                    <a:pt x="2040" y="25410"/>
                  </a:lnTo>
                  <a:lnTo>
                    <a:pt x="2040" y="25711"/>
                  </a:lnTo>
                  <a:lnTo>
                    <a:pt x="1727" y="25711"/>
                  </a:lnTo>
                  <a:lnTo>
                    <a:pt x="1727" y="24946"/>
                  </a:lnTo>
                  <a:lnTo>
                    <a:pt x="940" y="24946"/>
                  </a:lnTo>
                  <a:lnTo>
                    <a:pt x="940" y="24176"/>
                  </a:lnTo>
                  <a:close/>
                  <a:moveTo>
                    <a:pt x="0" y="14209"/>
                  </a:moveTo>
                  <a:lnTo>
                    <a:pt x="0" y="13335"/>
                  </a:lnTo>
                  <a:lnTo>
                    <a:pt x="0" y="2462"/>
                  </a:lnTo>
                  <a:lnTo>
                    <a:pt x="312" y="2462"/>
                  </a:lnTo>
                  <a:lnTo>
                    <a:pt x="312" y="2155"/>
                  </a:lnTo>
                  <a:lnTo>
                    <a:pt x="0" y="2155"/>
                  </a:lnTo>
                  <a:lnTo>
                    <a:pt x="0" y="1537"/>
                  </a:lnTo>
                  <a:lnTo>
                    <a:pt x="785" y="1537"/>
                  </a:lnTo>
                  <a:lnTo>
                    <a:pt x="785" y="922"/>
                  </a:lnTo>
                  <a:lnTo>
                    <a:pt x="630" y="922"/>
                  </a:lnTo>
                  <a:lnTo>
                    <a:pt x="630" y="1385"/>
                  </a:lnTo>
                  <a:lnTo>
                    <a:pt x="0" y="1385"/>
                  </a:lnTo>
                  <a:lnTo>
                    <a:pt x="0" y="767"/>
                  </a:lnTo>
                  <a:lnTo>
                    <a:pt x="467" y="767"/>
                  </a:lnTo>
                  <a:lnTo>
                    <a:pt x="467" y="613"/>
                  </a:lnTo>
                  <a:lnTo>
                    <a:pt x="0" y="613"/>
                  </a:lnTo>
                  <a:lnTo>
                    <a:pt x="0" y="0"/>
                  </a:lnTo>
                  <a:lnTo>
                    <a:pt x="630" y="0"/>
                  </a:lnTo>
                  <a:lnTo>
                    <a:pt x="630" y="458"/>
                  </a:lnTo>
                  <a:lnTo>
                    <a:pt x="785" y="458"/>
                  </a:lnTo>
                  <a:lnTo>
                    <a:pt x="785" y="0"/>
                  </a:lnTo>
                  <a:lnTo>
                    <a:pt x="1412" y="0"/>
                  </a:lnTo>
                  <a:lnTo>
                    <a:pt x="1412" y="613"/>
                  </a:lnTo>
                  <a:lnTo>
                    <a:pt x="940" y="613"/>
                  </a:lnTo>
                  <a:lnTo>
                    <a:pt x="940" y="767"/>
                  </a:lnTo>
                  <a:lnTo>
                    <a:pt x="1567" y="767"/>
                  </a:lnTo>
                  <a:lnTo>
                    <a:pt x="1567" y="0"/>
                  </a:lnTo>
                  <a:lnTo>
                    <a:pt x="2194" y="0"/>
                  </a:lnTo>
                  <a:lnTo>
                    <a:pt x="2194" y="309"/>
                  </a:lnTo>
                  <a:lnTo>
                    <a:pt x="2507" y="309"/>
                  </a:lnTo>
                  <a:lnTo>
                    <a:pt x="2507" y="0"/>
                  </a:lnTo>
                  <a:lnTo>
                    <a:pt x="6426" y="0"/>
                  </a:lnTo>
                  <a:lnTo>
                    <a:pt x="7152" y="0"/>
                  </a:lnTo>
                  <a:lnTo>
                    <a:pt x="14530" y="0"/>
                  </a:lnTo>
                  <a:lnTo>
                    <a:pt x="14530" y="309"/>
                  </a:lnTo>
                  <a:lnTo>
                    <a:pt x="14842" y="309"/>
                  </a:lnTo>
                  <a:lnTo>
                    <a:pt x="14842" y="0"/>
                  </a:lnTo>
                  <a:lnTo>
                    <a:pt x="15470" y="0"/>
                  </a:lnTo>
                  <a:lnTo>
                    <a:pt x="15470" y="767"/>
                  </a:lnTo>
                  <a:lnTo>
                    <a:pt x="16100" y="767"/>
                  </a:lnTo>
                  <a:lnTo>
                    <a:pt x="16100" y="613"/>
                  </a:lnTo>
                  <a:lnTo>
                    <a:pt x="15625" y="613"/>
                  </a:lnTo>
                  <a:lnTo>
                    <a:pt x="15625" y="0"/>
                  </a:lnTo>
                  <a:lnTo>
                    <a:pt x="16255" y="0"/>
                  </a:lnTo>
                  <a:lnTo>
                    <a:pt x="16255" y="458"/>
                  </a:lnTo>
                  <a:lnTo>
                    <a:pt x="16409" y="458"/>
                  </a:lnTo>
                  <a:lnTo>
                    <a:pt x="16409" y="0"/>
                  </a:lnTo>
                  <a:lnTo>
                    <a:pt x="17037" y="0"/>
                  </a:lnTo>
                  <a:lnTo>
                    <a:pt x="17037" y="613"/>
                  </a:lnTo>
                  <a:lnTo>
                    <a:pt x="16570" y="613"/>
                  </a:lnTo>
                  <a:lnTo>
                    <a:pt x="16570" y="767"/>
                  </a:lnTo>
                  <a:lnTo>
                    <a:pt x="17037" y="767"/>
                  </a:lnTo>
                  <a:lnTo>
                    <a:pt x="17037" y="1385"/>
                  </a:lnTo>
                  <a:lnTo>
                    <a:pt x="16409" y="1385"/>
                  </a:lnTo>
                  <a:lnTo>
                    <a:pt x="16409" y="922"/>
                  </a:lnTo>
                  <a:lnTo>
                    <a:pt x="16255" y="922"/>
                  </a:lnTo>
                  <a:lnTo>
                    <a:pt x="16255" y="1537"/>
                  </a:lnTo>
                  <a:lnTo>
                    <a:pt x="17037" y="1537"/>
                  </a:lnTo>
                  <a:lnTo>
                    <a:pt x="17037" y="2155"/>
                  </a:lnTo>
                  <a:lnTo>
                    <a:pt x="16724" y="2155"/>
                  </a:lnTo>
                  <a:lnTo>
                    <a:pt x="16724" y="2462"/>
                  </a:lnTo>
                  <a:lnTo>
                    <a:pt x="17037" y="2462"/>
                  </a:lnTo>
                  <a:lnTo>
                    <a:pt x="17037" y="13191"/>
                  </a:lnTo>
                  <a:lnTo>
                    <a:pt x="17037" y="13873"/>
                  </a:lnTo>
                  <a:lnTo>
                    <a:pt x="17037" y="23406"/>
                  </a:lnTo>
                  <a:lnTo>
                    <a:pt x="16724" y="23406"/>
                  </a:lnTo>
                  <a:lnTo>
                    <a:pt x="16724" y="23713"/>
                  </a:lnTo>
                  <a:lnTo>
                    <a:pt x="17037" y="23713"/>
                  </a:lnTo>
                  <a:lnTo>
                    <a:pt x="17037" y="24331"/>
                  </a:lnTo>
                  <a:lnTo>
                    <a:pt x="16255" y="24331"/>
                  </a:lnTo>
                  <a:lnTo>
                    <a:pt x="16255" y="24946"/>
                  </a:lnTo>
                  <a:lnTo>
                    <a:pt x="16409" y="24946"/>
                  </a:lnTo>
                  <a:lnTo>
                    <a:pt x="16409" y="24483"/>
                  </a:lnTo>
                  <a:lnTo>
                    <a:pt x="17037" y="24483"/>
                  </a:lnTo>
                  <a:lnTo>
                    <a:pt x="17037" y="25101"/>
                  </a:lnTo>
                  <a:lnTo>
                    <a:pt x="16570" y="25101"/>
                  </a:lnTo>
                  <a:lnTo>
                    <a:pt x="16570" y="25258"/>
                  </a:lnTo>
                  <a:lnTo>
                    <a:pt x="17037" y="25258"/>
                  </a:lnTo>
                  <a:lnTo>
                    <a:pt x="17037" y="25868"/>
                  </a:lnTo>
                  <a:lnTo>
                    <a:pt x="16409" y="25868"/>
                  </a:lnTo>
                  <a:lnTo>
                    <a:pt x="16409" y="25410"/>
                  </a:lnTo>
                  <a:lnTo>
                    <a:pt x="16255" y="25410"/>
                  </a:lnTo>
                  <a:lnTo>
                    <a:pt x="16255" y="25868"/>
                  </a:lnTo>
                  <a:lnTo>
                    <a:pt x="15625" y="25868"/>
                  </a:lnTo>
                  <a:lnTo>
                    <a:pt x="15625" y="25258"/>
                  </a:lnTo>
                  <a:lnTo>
                    <a:pt x="16100" y="25258"/>
                  </a:lnTo>
                  <a:lnTo>
                    <a:pt x="16100" y="25101"/>
                  </a:lnTo>
                  <a:lnTo>
                    <a:pt x="15470" y="25101"/>
                  </a:lnTo>
                  <a:lnTo>
                    <a:pt x="15470" y="25868"/>
                  </a:lnTo>
                  <a:lnTo>
                    <a:pt x="14842" y="25868"/>
                  </a:lnTo>
                  <a:lnTo>
                    <a:pt x="14842" y="25559"/>
                  </a:lnTo>
                  <a:lnTo>
                    <a:pt x="14530" y="25559"/>
                  </a:lnTo>
                  <a:lnTo>
                    <a:pt x="14530" y="25868"/>
                  </a:lnTo>
                  <a:lnTo>
                    <a:pt x="9199" y="25868"/>
                  </a:lnTo>
                  <a:lnTo>
                    <a:pt x="8668" y="25868"/>
                  </a:lnTo>
                  <a:lnTo>
                    <a:pt x="2507" y="25868"/>
                  </a:lnTo>
                  <a:lnTo>
                    <a:pt x="2507" y="25559"/>
                  </a:lnTo>
                  <a:lnTo>
                    <a:pt x="2194" y="25559"/>
                  </a:lnTo>
                  <a:lnTo>
                    <a:pt x="2194" y="25868"/>
                  </a:lnTo>
                  <a:lnTo>
                    <a:pt x="1567" y="25868"/>
                  </a:lnTo>
                  <a:lnTo>
                    <a:pt x="1567" y="25101"/>
                  </a:lnTo>
                  <a:lnTo>
                    <a:pt x="940" y="25101"/>
                  </a:lnTo>
                  <a:lnTo>
                    <a:pt x="940" y="25258"/>
                  </a:lnTo>
                  <a:lnTo>
                    <a:pt x="1412" y="25258"/>
                  </a:lnTo>
                  <a:lnTo>
                    <a:pt x="1412" y="25868"/>
                  </a:lnTo>
                  <a:lnTo>
                    <a:pt x="785" y="25868"/>
                  </a:lnTo>
                  <a:lnTo>
                    <a:pt x="785" y="25410"/>
                  </a:lnTo>
                  <a:lnTo>
                    <a:pt x="630" y="25410"/>
                  </a:lnTo>
                  <a:lnTo>
                    <a:pt x="630" y="25868"/>
                  </a:lnTo>
                  <a:lnTo>
                    <a:pt x="0" y="25868"/>
                  </a:lnTo>
                  <a:lnTo>
                    <a:pt x="0" y="25258"/>
                  </a:lnTo>
                  <a:lnTo>
                    <a:pt x="467" y="25258"/>
                  </a:lnTo>
                  <a:lnTo>
                    <a:pt x="467" y="25101"/>
                  </a:lnTo>
                  <a:lnTo>
                    <a:pt x="0" y="25101"/>
                  </a:lnTo>
                  <a:lnTo>
                    <a:pt x="0" y="24483"/>
                  </a:lnTo>
                  <a:lnTo>
                    <a:pt x="630" y="24483"/>
                  </a:lnTo>
                  <a:lnTo>
                    <a:pt x="630" y="24946"/>
                  </a:lnTo>
                  <a:lnTo>
                    <a:pt x="785" y="24946"/>
                  </a:lnTo>
                  <a:lnTo>
                    <a:pt x="785" y="24331"/>
                  </a:lnTo>
                  <a:lnTo>
                    <a:pt x="0" y="24331"/>
                  </a:lnTo>
                  <a:lnTo>
                    <a:pt x="0" y="23713"/>
                  </a:lnTo>
                  <a:lnTo>
                    <a:pt x="312" y="23713"/>
                  </a:lnTo>
                  <a:lnTo>
                    <a:pt x="312" y="23406"/>
                  </a:lnTo>
                  <a:lnTo>
                    <a:pt x="0" y="23406"/>
                  </a:lnTo>
                  <a:lnTo>
                    <a:pt x="0" y="14209"/>
                  </a:lnTo>
                  <a:close/>
                  <a:moveTo>
                    <a:pt x="16409" y="25101"/>
                  </a:moveTo>
                  <a:lnTo>
                    <a:pt x="16255" y="25101"/>
                  </a:lnTo>
                  <a:lnTo>
                    <a:pt x="16255" y="25258"/>
                  </a:lnTo>
                  <a:lnTo>
                    <a:pt x="16409" y="25258"/>
                  </a:lnTo>
                  <a:lnTo>
                    <a:pt x="16409" y="25101"/>
                  </a:lnTo>
                  <a:close/>
                  <a:moveTo>
                    <a:pt x="16882" y="24640"/>
                  </a:moveTo>
                  <a:lnTo>
                    <a:pt x="16570" y="24640"/>
                  </a:lnTo>
                  <a:lnTo>
                    <a:pt x="16570" y="24946"/>
                  </a:lnTo>
                  <a:lnTo>
                    <a:pt x="16882" y="24946"/>
                  </a:lnTo>
                  <a:lnTo>
                    <a:pt x="16882" y="24640"/>
                  </a:lnTo>
                  <a:close/>
                  <a:moveTo>
                    <a:pt x="16100" y="25410"/>
                  </a:moveTo>
                  <a:lnTo>
                    <a:pt x="15782" y="25410"/>
                  </a:lnTo>
                  <a:lnTo>
                    <a:pt x="15782" y="25711"/>
                  </a:lnTo>
                  <a:lnTo>
                    <a:pt x="16100" y="25711"/>
                  </a:lnTo>
                  <a:lnTo>
                    <a:pt x="16100" y="25410"/>
                  </a:lnTo>
                  <a:close/>
                  <a:moveTo>
                    <a:pt x="16882" y="25410"/>
                  </a:moveTo>
                  <a:lnTo>
                    <a:pt x="16570" y="25410"/>
                  </a:lnTo>
                  <a:lnTo>
                    <a:pt x="16570" y="25711"/>
                  </a:lnTo>
                  <a:lnTo>
                    <a:pt x="16882" y="25711"/>
                  </a:lnTo>
                  <a:lnTo>
                    <a:pt x="16882" y="25410"/>
                  </a:lnTo>
                  <a:close/>
                  <a:moveTo>
                    <a:pt x="16409" y="767"/>
                  </a:moveTo>
                  <a:lnTo>
                    <a:pt x="16409" y="767"/>
                  </a:lnTo>
                  <a:lnTo>
                    <a:pt x="16409" y="613"/>
                  </a:lnTo>
                  <a:lnTo>
                    <a:pt x="16255" y="613"/>
                  </a:lnTo>
                  <a:lnTo>
                    <a:pt x="16255" y="767"/>
                  </a:lnTo>
                  <a:lnTo>
                    <a:pt x="16409" y="767"/>
                  </a:lnTo>
                  <a:close/>
                  <a:moveTo>
                    <a:pt x="16882" y="1228"/>
                  </a:moveTo>
                  <a:lnTo>
                    <a:pt x="16882" y="1228"/>
                  </a:lnTo>
                  <a:lnTo>
                    <a:pt x="16882" y="922"/>
                  </a:lnTo>
                  <a:lnTo>
                    <a:pt x="16570" y="922"/>
                  </a:lnTo>
                  <a:lnTo>
                    <a:pt x="16570" y="1228"/>
                  </a:lnTo>
                  <a:lnTo>
                    <a:pt x="16882" y="1228"/>
                  </a:lnTo>
                  <a:close/>
                  <a:moveTo>
                    <a:pt x="16100" y="458"/>
                  </a:moveTo>
                  <a:lnTo>
                    <a:pt x="16100" y="458"/>
                  </a:lnTo>
                  <a:lnTo>
                    <a:pt x="16100" y="157"/>
                  </a:lnTo>
                  <a:lnTo>
                    <a:pt x="15782" y="157"/>
                  </a:lnTo>
                  <a:lnTo>
                    <a:pt x="15782" y="458"/>
                  </a:lnTo>
                  <a:lnTo>
                    <a:pt x="16100" y="458"/>
                  </a:lnTo>
                  <a:close/>
                  <a:moveTo>
                    <a:pt x="16882" y="458"/>
                  </a:moveTo>
                  <a:lnTo>
                    <a:pt x="16882" y="458"/>
                  </a:lnTo>
                  <a:lnTo>
                    <a:pt x="16882" y="157"/>
                  </a:lnTo>
                  <a:lnTo>
                    <a:pt x="16570" y="157"/>
                  </a:lnTo>
                  <a:lnTo>
                    <a:pt x="16570" y="458"/>
                  </a:lnTo>
                  <a:lnTo>
                    <a:pt x="16882" y="458"/>
                  </a:lnTo>
                  <a:close/>
                  <a:moveTo>
                    <a:pt x="155" y="1228"/>
                  </a:moveTo>
                  <a:lnTo>
                    <a:pt x="467" y="1228"/>
                  </a:lnTo>
                  <a:lnTo>
                    <a:pt x="467" y="922"/>
                  </a:lnTo>
                  <a:lnTo>
                    <a:pt x="155" y="922"/>
                  </a:lnTo>
                  <a:lnTo>
                    <a:pt x="155" y="1228"/>
                  </a:lnTo>
                  <a:close/>
                  <a:moveTo>
                    <a:pt x="940" y="458"/>
                  </a:moveTo>
                  <a:lnTo>
                    <a:pt x="1255" y="458"/>
                  </a:lnTo>
                  <a:lnTo>
                    <a:pt x="1255" y="157"/>
                  </a:lnTo>
                  <a:lnTo>
                    <a:pt x="940" y="157"/>
                  </a:lnTo>
                  <a:lnTo>
                    <a:pt x="940" y="458"/>
                  </a:lnTo>
                  <a:close/>
                  <a:moveTo>
                    <a:pt x="155" y="458"/>
                  </a:moveTo>
                  <a:lnTo>
                    <a:pt x="467" y="458"/>
                  </a:lnTo>
                  <a:lnTo>
                    <a:pt x="467" y="157"/>
                  </a:lnTo>
                  <a:lnTo>
                    <a:pt x="155" y="157"/>
                  </a:lnTo>
                  <a:lnTo>
                    <a:pt x="155" y="458"/>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9" name="任意多边形 28"/>
            <p:cNvSpPr/>
            <p:nvPr/>
          </p:nvSpPr>
          <p:spPr>
            <a:xfrm rot="18900000">
              <a:off x="823926" y="1470544"/>
              <a:ext cx="4216946" cy="4216948"/>
            </a:xfrm>
            <a:custGeom>
              <a:avLst/>
              <a:gdLst>
                <a:gd name="connsiteX0" fmla="*/ 3002772 w 4398042"/>
                <a:gd name="connsiteY0" fmla="*/ 0 h 4398044"/>
                <a:gd name="connsiteX1" fmla="*/ 4398042 w 4398042"/>
                <a:gd name="connsiteY1" fmla="*/ 1395271 h 4398044"/>
                <a:gd name="connsiteX2" fmla="*/ 4398042 w 4398042"/>
                <a:gd name="connsiteY2" fmla="*/ 1977667 h 4398044"/>
                <a:gd name="connsiteX3" fmla="*/ 1977665 w 4398042"/>
                <a:gd name="connsiteY3" fmla="*/ 4398044 h 4398044"/>
                <a:gd name="connsiteX4" fmla="*/ 1395269 w 4398042"/>
                <a:gd name="connsiteY4" fmla="*/ 4398044 h 4398044"/>
                <a:gd name="connsiteX5" fmla="*/ 0 w 4398042"/>
                <a:gd name="connsiteY5" fmla="*/ 3002776 h 4398044"/>
                <a:gd name="connsiteX6" fmla="*/ 0 w 4398042"/>
                <a:gd name="connsiteY6" fmla="*/ 2420377 h 4398044"/>
                <a:gd name="connsiteX7" fmla="*/ 2420377 w 4398042"/>
                <a:gd name="connsiteY7" fmla="*/ 0 h 4398044"/>
                <a:gd name="connsiteX8" fmla="*/ 3002772 w 4398042"/>
                <a:gd name="connsiteY8" fmla="*/ 0 h 439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8042" h="4398044">
                  <a:moveTo>
                    <a:pt x="3002772" y="0"/>
                  </a:moveTo>
                  <a:lnTo>
                    <a:pt x="4398042" y="1395271"/>
                  </a:lnTo>
                  <a:lnTo>
                    <a:pt x="4398042" y="1977667"/>
                  </a:lnTo>
                  <a:lnTo>
                    <a:pt x="1977665" y="4398044"/>
                  </a:lnTo>
                  <a:lnTo>
                    <a:pt x="1395269" y="4398044"/>
                  </a:lnTo>
                  <a:lnTo>
                    <a:pt x="0" y="3002776"/>
                  </a:lnTo>
                  <a:lnTo>
                    <a:pt x="0" y="2420377"/>
                  </a:lnTo>
                  <a:lnTo>
                    <a:pt x="2420377" y="0"/>
                  </a:lnTo>
                  <a:lnTo>
                    <a:pt x="3002772" y="0"/>
                  </a:lnTo>
                  <a:close/>
                </a:path>
              </a:pathLst>
            </a:custGeom>
            <a:blipFill dpi="0" rotWithShape="0">
              <a:blip r:embed="rId1"/>
              <a:srcRect/>
              <a:tile tx="806450" ty="0" sx="10000" sy="1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992668" y="1472671"/>
            <a:ext cx="4216946" cy="4246563"/>
            <a:chOff x="823926" y="1455737"/>
            <a:chExt cx="4216946" cy="4246563"/>
          </a:xfrm>
        </p:grpSpPr>
        <p:sp>
          <p:nvSpPr>
            <p:cNvPr id="38" name="Freeform 5"/>
            <p:cNvSpPr>
              <a:spLocks noEditPoints="1"/>
            </p:cNvSpPr>
            <p:nvPr/>
          </p:nvSpPr>
          <p:spPr bwMode="auto">
            <a:xfrm>
              <a:off x="1533978" y="1455737"/>
              <a:ext cx="2796842" cy="4246563"/>
            </a:xfrm>
            <a:custGeom>
              <a:avLst/>
              <a:gdLst>
                <a:gd name="T0" fmla="*/ 630 w 17037"/>
                <a:gd name="T1" fmla="*/ 767 h 25868"/>
                <a:gd name="T2" fmla="*/ 630 w 17037"/>
                <a:gd name="T3" fmla="*/ 25101 h 25868"/>
                <a:gd name="T4" fmla="*/ 155 w 17037"/>
                <a:gd name="T5" fmla="*/ 24640 h 25868"/>
                <a:gd name="T6" fmla="*/ 940 w 17037"/>
                <a:gd name="T7" fmla="*/ 25410 h 25868"/>
                <a:gd name="T8" fmla="*/ 155 w 17037"/>
                <a:gd name="T9" fmla="*/ 25410 h 25868"/>
                <a:gd name="T10" fmla="*/ 467 w 17037"/>
                <a:gd name="T11" fmla="*/ 23255 h 25868"/>
                <a:gd name="T12" fmla="*/ 467 w 17037"/>
                <a:gd name="T13" fmla="*/ 2614 h 25868"/>
                <a:gd name="T14" fmla="*/ 940 w 17037"/>
                <a:gd name="T15" fmla="*/ 922 h 25868"/>
                <a:gd name="T16" fmla="*/ 2664 w 17037"/>
                <a:gd name="T17" fmla="*/ 458 h 25868"/>
                <a:gd name="T18" fmla="*/ 14373 w 17037"/>
                <a:gd name="T19" fmla="*/ 458 h 25868"/>
                <a:gd name="T20" fmla="*/ 16100 w 17037"/>
                <a:gd name="T21" fmla="*/ 922 h 25868"/>
                <a:gd name="T22" fmla="*/ 16570 w 17037"/>
                <a:gd name="T23" fmla="*/ 2614 h 25868"/>
                <a:gd name="T24" fmla="*/ 16570 w 17037"/>
                <a:gd name="T25" fmla="*/ 23255 h 25868"/>
                <a:gd name="T26" fmla="*/ 16100 w 17037"/>
                <a:gd name="T27" fmla="*/ 24946 h 25868"/>
                <a:gd name="T28" fmla="*/ 14373 w 17037"/>
                <a:gd name="T29" fmla="*/ 25410 h 25868"/>
                <a:gd name="T30" fmla="*/ 2664 w 17037"/>
                <a:gd name="T31" fmla="*/ 25410 h 25868"/>
                <a:gd name="T32" fmla="*/ 940 w 17037"/>
                <a:gd name="T33" fmla="*/ 24946 h 25868"/>
                <a:gd name="T34" fmla="*/ 312 w 17037"/>
                <a:gd name="T35" fmla="*/ 2462 h 25868"/>
                <a:gd name="T36" fmla="*/ 785 w 17037"/>
                <a:gd name="T37" fmla="*/ 922 h 25868"/>
                <a:gd name="T38" fmla="*/ 467 w 17037"/>
                <a:gd name="T39" fmla="*/ 767 h 25868"/>
                <a:gd name="T40" fmla="*/ 630 w 17037"/>
                <a:gd name="T41" fmla="*/ 458 h 25868"/>
                <a:gd name="T42" fmla="*/ 940 w 17037"/>
                <a:gd name="T43" fmla="*/ 613 h 25868"/>
                <a:gd name="T44" fmla="*/ 2194 w 17037"/>
                <a:gd name="T45" fmla="*/ 309 h 25868"/>
                <a:gd name="T46" fmla="*/ 14530 w 17037"/>
                <a:gd name="T47" fmla="*/ 0 h 25868"/>
                <a:gd name="T48" fmla="*/ 15470 w 17037"/>
                <a:gd name="T49" fmla="*/ 767 h 25868"/>
                <a:gd name="T50" fmla="*/ 16255 w 17037"/>
                <a:gd name="T51" fmla="*/ 0 h 25868"/>
                <a:gd name="T52" fmla="*/ 17037 w 17037"/>
                <a:gd name="T53" fmla="*/ 613 h 25868"/>
                <a:gd name="T54" fmla="*/ 16409 w 17037"/>
                <a:gd name="T55" fmla="*/ 1385 h 25868"/>
                <a:gd name="T56" fmla="*/ 17037 w 17037"/>
                <a:gd name="T57" fmla="*/ 2155 h 25868"/>
                <a:gd name="T58" fmla="*/ 17037 w 17037"/>
                <a:gd name="T59" fmla="*/ 13873 h 25868"/>
                <a:gd name="T60" fmla="*/ 17037 w 17037"/>
                <a:gd name="T61" fmla="*/ 24331 h 25868"/>
                <a:gd name="T62" fmla="*/ 17037 w 17037"/>
                <a:gd name="T63" fmla="*/ 24483 h 25868"/>
                <a:gd name="T64" fmla="*/ 17037 w 17037"/>
                <a:gd name="T65" fmla="*/ 25868 h 25868"/>
                <a:gd name="T66" fmla="*/ 15625 w 17037"/>
                <a:gd name="T67" fmla="*/ 25868 h 25868"/>
                <a:gd name="T68" fmla="*/ 15470 w 17037"/>
                <a:gd name="T69" fmla="*/ 25868 h 25868"/>
                <a:gd name="T70" fmla="*/ 9199 w 17037"/>
                <a:gd name="T71" fmla="*/ 25868 h 25868"/>
                <a:gd name="T72" fmla="*/ 2194 w 17037"/>
                <a:gd name="T73" fmla="*/ 25868 h 25868"/>
                <a:gd name="T74" fmla="*/ 1412 w 17037"/>
                <a:gd name="T75" fmla="*/ 25258 h 25868"/>
                <a:gd name="T76" fmla="*/ 630 w 17037"/>
                <a:gd name="T77" fmla="*/ 25868 h 25868"/>
                <a:gd name="T78" fmla="*/ 0 w 17037"/>
                <a:gd name="T79" fmla="*/ 25101 h 25868"/>
                <a:gd name="T80" fmla="*/ 785 w 17037"/>
                <a:gd name="T81" fmla="*/ 24331 h 25868"/>
                <a:gd name="T82" fmla="*/ 0 w 17037"/>
                <a:gd name="T83" fmla="*/ 23406 h 25868"/>
                <a:gd name="T84" fmla="*/ 16409 w 17037"/>
                <a:gd name="T85" fmla="*/ 25258 h 25868"/>
                <a:gd name="T86" fmla="*/ 16882 w 17037"/>
                <a:gd name="T87" fmla="*/ 24946 h 25868"/>
                <a:gd name="T88" fmla="*/ 16100 w 17037"/>
                <a:gd name="T89" fmla="*/ 25711 h 25868"/>
                <a:gd name="T90" fmla="*/ 16882 w 17037"/>
                <a:gd name="T91" fmla="*/ 25711 h 25868"/>
                <a:gd name="T92" fmla="*/ 16255 w 17037"/>
                <a:gd name="T93" fmla="*/ 613 h 25868"/>
                <a:gd name="T94" fmla="*/ 16882 w 17037"/>
                <a:gd name="T95" fmla="*/ 922 h 25868"/>
                <a:gd name="T96" fmla="*/ 16100 w 17037"/>
                <a:gd name="T97" fmla="*/ 458 h 25868"/>
                <a:gd name="T98" fmla="*/ 16882 w 17037"/>
                <a:gd name="T99" fmla="*/ 458 h 25868"/>
                <a:gd name="T100" fmla="*/ 16882 w 17037"/>
                <a:gd name="T101" fmla="*/ 458 h 25868"/>
                <a:gd name="T102" fmla="*/ 155 w 17037"/>
                <a:gd name="T103" fmla="*/ 1228 h 25868"/>
                <a:gd name="T104" fmla="*/ 940 w 17037"/>
                <a:gd name="T105" fmla="*/ 458 h 25868"/>
                <a:gd name="T106" fmla="*/ 155 w 17037"/>
                <a:gd name="T107" fmla="*/ 458 h 25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37" h="25868">
                  <a:moveTo>
                    <a:pt x="630" y="767"/>
                  </a:moveTo>
                  <a:lnTo>
                    <a:pt x="785" y="767"/>
                  </a:lnTo>
                  <a:lnTo>
                    <a:pt x="785" y="613"/>
                  </a:lnTo>
                  <a:lnTo>
                    <a:pt x="630" y="613"/>
                  </a:lnTo>
                  <a:lnTo>
                    <a:pt x="630" y="767"/>
                  </a:lnTo>
                  <a:close/>
                  <a:moveTo>
                    <a:pt x="630" y="25101"/>
                  </a:moveTo>
                  <a:lnTo>
                    <a:pt x="785" y="25101"/>
                  </a:lnTo>
                  <a:lnTo>
                    <a:pt x="785" y="25258"/>
                  </a:lnTo>
                  <a:lnTo>
                    <a:pt x="630" y="25258"/>
                  </a:lnTo>
                  <a:lnTo>
                    <a:pt x="630" y="25101"/>
                  </a:lnTo>
                  <a:close/>
                  <a:moveTo>
                    <a:pt x="155" y="24640"/>
                  </a:moveTo>
                  <a:lnTo>
                    <a:pt x="467" y="24640"/>
                  </a:lnTo>
                  <a:lnTo>
                    <a:pt x="467" y="24946"/>
                  </a:lnTo>
                  <a:lnTo>
                    <a:pt x="155" y="24946"/>
                  </a:lnTo>
                  <a:lnTo>
                    <a:pt x="155" y="24640"/>
                  </a:lnTo>
                  <a:close/>
                  <a:moveTo>
                    <a:pt x="940" y="25410"/>
                  </a:moveTo>
                  <a:lnTo>
                    <a:pt x="1255" y="25410"/>
                  </a:lnTo>
                  <a:lnTo>
                    <a:pt x="1255" y="25711"/>
                  </a:lnTo>
                  <a:lnTo>
                    <a:pt x="940" y="25711"/>
                  </a:lnTo>
                  <a:lnTo>
                    <a:pt x="940" y="25410"/>
                  </a:lnTo>
                  <a:close/>
                  <a:moveTo>
                    <a:pt x="155" y="25410"/>
                  </a:moveTo>
                  <a:lnTo>
                    <a:pt x="467" y="25410"/>
                  </a:lnTo>
                  <a:lnTo>
                    <a:pt x="467" y="25711"/>
                  </a:lnTo>
                  <a:lnTo>
                    <a:pt x="155" y="25711"/>
                  </a:lnTo>
                  <a:lnTo>
                    <a:pt x="155" y="25410"/>
                  </a:lnTo>
                  <a:close/>
                  <a:moveTo>
                    <a:pt x="940" y="24176"/>
                  </a:moveTo>
                  <a:lnTo>
                    <a:pt x="155" y="24176"/>
                  </a:lnTo>
                  <a:lnTo>
                    <a:pt x="155" y="23870"/>
                  </a:lnTo>
                  <a:lnTo>
                    <a:pt x="467" y="23870"/>
                  </a:lnTo>
                  <a:lnTo>
                    <a:pt x="467" y="23255"/>
                  </a:lnTo>
                  <a:lnTo>
                    <a:pt x="155" y="23255"/>
                  </a:lnTo>
                  <a:lnTo>
                    <a:pt x="155" y="14209"/>
                  </a:lnTo>
                  <a:lnTo>
                    <a:pt x="155" y="13335"/>
                  </a:lnTo>
                  <a:lnTo>
                    <a:pt x="155" y="2614"/>
                  </a:lnTo>
                  <a:lnTo>
                    <a:pt x="467" y="2614"/>
                  </a:lnTo>
                  <a:lnTo>
                    <a:pt x="467" y="2001"/>
                  </a:lnTo>
                  <a:lnTo>
                    <a:pt x="155" y="2001"/>
                  </a:lnTo>
                  <a:lnTo>
                    <a:pt x="155" y="1692"/>
                  </a:lnTo>
                  <a:lnTo>
                    <a:pt x="940" y="1692"/>
                  </a:lnTo>
                  <a:lnTo>
                    <a:pt x="940" y="922"/>
                  </a:lnTo>
                  <a:lnTo>
                    <a:pt x="1727" y="922"/>
                  </a:lnTo>
                  <a:lnTo>
                    <a:pt x="1727" y="157"/>
                  </a:lnTo>
                  <a:lnTo>
                    <a:pt x="2040" y="157"/>
                  </a:lnTo>
                  <a:lnTo>
                    <a:pt x="2040" y="458"/>
                  </a:lnTo>
                  <a:lnTo>
                    <a:pt x="2664" y="458"/>
                  </a:lnTo>
                  <a:lnTo>
                    <a:pt x="2664" y="157"/>
                  </a:lnTo>
                  <a:lnTo>
                    <a:pt x="6426" y="157"/>
                  </a:lnTo>
                  <a:lnTo>
                    <a:pt x="7152" y="157"/>
                  </a:lnTo>
                  <a:lnTo>
                    <a:pt x="14373" y="157"/>
                  </a:lnTo>
                  <a:lnTo>
                    <a:pt x="14373" y="458"/>
                  </a:lnTo>
                  <a:lnTo>
                    <a:pt x="14997" y="458"/>
                  </a:lnTo>
                  <a:lnTo>
                    <a:pt x="14997" y="157"/>
                  </a:lnTo>
                  <a:lnTo>
                    <a:pt x="15310" y="157"/>
                  </a:lnTo>
                  <a:lnTo>
                    <a:pt x="15310" y="922"/>
                  </a:lnTo>
                  <a:lnTo>
                    <a:pt x="16100" y="922"/>
                  </a:lnTo>
                  <a:lnTo>
                    <a:pt x="16100" y="1692"/>
                  </a:lnTo>
                  <a:lnTo>
                    <a:pt x="16882" y="1692"/>
                  </a:lnTo>
                  <a:lnTo>
                    <a:pt x="16882" y="2001"/>
                  </a:lnTo>
                  <a:lnTo>
                    <a:pt x="16570" y="2001"/>
                  </a:lnTo>
                  <a:lnTo>
                    <a:pt x="16570" y="2614"/>
                  </a:lnTo>
                  <a:lnTo>
                    <a:pt x="16882" y="2614"/>
                  </a:lnTo>
                  <a:lnTo>
                    <a:pt x="16882" y="13191"/>
                  </a:lnTo>
                  <a:lnTo>
                    <a:pt x="16882" y="13873"/>
                  </a:lnTo>
                  <a:lnTo>
                    <a:pt x="16882" y="23255"/>
                  </a:lnTo>
                  <a:lnTo>
                    <a:pt x="16570" y="23255"/>
                  </a:lnTo>
                  <a:lnTo>
                    <a:pt x="16570" y="23870"/>
                  </a:lnTo>
                  <a:lnTo>
                    <a:pt x="16882" y="23870"/>
                  </a:lnTo>
                  <a:lnTo>
                    <a:pt x="16882" y="24176"/>
                  </a:lnTo>
                  <a:lnTo>
                    <a:pt x="16100" y="24176"/>
                  </a:lnTo>
                  <a:lnTo>
                    <a:pt x="16100" y="24946"/>
                  </a:lnTo>
                  <a:lnTo>
                    <a:pt x="15310" y="24946"/>
                  </a:lnTo>
                  <a:lnTo>
                    <a:pt x="15310" y="25711"/>
                  </a:lnTo>
                  <a:lnTo>
                    <a:pt x="14997" y="25711"/>
                  </a:lnTo>
                  <a:lnTo>
                    <a:pt x="14997" y="25410"/>
                  </a:lnTo>
                  <a:lnTo>
                    <a:pt x="14373" y="25410"/>
                  </a:lnTo>
                  <a:lnTo>
                    <a:pt x="14373" y="25711"/>
                  </a:lnTo>
                  <a:lnTo>
                    <a:pt x="9199" y="25711"/>
                  </a:lnTo>
                  <a:lnTo>
                    <a:pt x="8668" y="25711"/>
                  </a:lnTo>
                  <a:lnTo>
                    <a:pt x="2664" y="25711"/>
                  </a:lnTo>
                  <a:lnTo>
                    <a:pt x="2664" y="25410"/>
                  </a:lnTo>
                  <a:lnTo>
                    <a:pt x="2040" y="25410"/>
                  </a:lnTo>
                  <a:lnTo>
                    <a:pt x="2040" y="25711"/>
                  </a:lnTo>
                  <a:lnTo>
                    <a:pt x="1727" y="25711"/>
                  </a:lnTo>
                  <a:lnTo>
                    <a:pt x="1727" y="24946"/>
                  </a:lnTo>
                  <a:lnTo>
                    <a:pt x="940" y="24946"/>
                  </a:lnTo>
                  <a:lnTo>
                    <a:pt x="940" y="24176"/>
                  </a:lnTo>
                  <a:close/>
                  <a:moveTo>
                    <a:pt x="0" y="14209"/>
                  </a:moveTo>
                  <a:lnTo>
                    <a:pt x="0" y="13335"/>
                  </a:lnTo>
                  <a:lnTo>
                    <a:pt x="0" y="2462"/>
                  </a:lnTo>
                  <a:lnTo>
                    <a:pt x="312" y="2462"/>
                  </a:lnTo>
                  <a:lnTo>
                    <a:pt x="312" y="2155"/>
                  </a:lnTo>
                  <a:lnTo>
                    <a:pt x="0" y="2155"/>
                  </a:lnTo>
                  <a:lnTo>
                    <a:pt x="0" y="1537"/>
                  </a:lnTo>
                  <a:lnTo>
                    <a:pt x="785" y="1537"/>
                  </a:lnTo>
                  <a:lnTo>
                    <a:pt x="785" y="922"/>
                  </a:lnTo>
                  <a:lnTo>
                    <a:pt x="630" y="922"/>
                  </a:lnTo>
                  <a:lnTo>
                    <a:pt x="630" y="1385"/>
                  </a:lnTo>
                  <a:lnTo>
                    <a:pt x="0" y="1385"/>
                  </a:lnTo>
                  <a:lnTo>
                    <a:pt x="0" y="767"/>
                  </a:lnTo>
                  <a:lnTo>
                    <a:pt x="467" y="767"/>
                  </a:lnTo>
                  <a:lnTo>
                    <a:pt x="467" y="613"/>
                  </a:lnTo>
                  <a:lnTo>
                    <a:pt x="0" y="613"/>
                  </a:lnTo>
                  <a:lnTo>
                    <a:pt x="0" y="0"/>
                  </a:lnTo>
                  <a:lnTo>
                    <a:pt x="630" y="0"/>
                  </a:lnTo>
                  <a:lnTo>
                    <a:pt x="630" y="458"/>
                  </a:lnTo>
                  <a:lnTo>
                    <a:pt x="785" y="458"/>
                  </a:lnTo>
                  <a:lnTo>
                    <a:pt x="785" y="0"/>
                  </a:lnTo>
                  <a:lnTo>
                    <a:pt x="1412" y="0"/>
                  </a:lnTo>
                  <a:lnTo>
                    <a:pt x="1412" y="613"/>
                  </a:lnTo>
                  <a:lnTo>
                    <a:pt x="940" y="613"/>
                  </a:lnTo>
                  <a:lnTo>
                    <a:pt x="940" y="767"/>
                  </a:lnTo>
                  <a:lnTo>
                    <a:pt x="1567" y="767"/>
                  </a:lnTo>
                  <a:lnTo>
                    <a:pt x="1567" y="0"/>
                  </a:lnTo>
                  <a:lnTo>
                    <a:pt x="2194" y="0"/>
                  </a:lnTo>
                  <a:lnTo>
                    <a:pt x="2194" y="309"/>
                  </a:lnTo>
                  <a:lnTo>
                    <a:pt x="2507" y="309"/>
                  </a:lnTo>
                  <a:lnTo>
                    <a:pt x="2507" y="0"/>
                  </a:lnTo>
                  <a:lnTo>
                    <a:pt x="6426" y="0"/>
                  </a:lnTo>
                  <a:lnTo>
                    <a:pt x="7152" y="0"/>
                  </a:lnTo>
                  <a:lnTo>
                    <a:pt x="14530" y="0"/>
                  </a:lnTo>
                  <a:lnTo>
                    <a:pt x="14530" y="309"/>
                  </a:lnTo>
                  <a:lnTo>
                    <a:pt x="14842" y="309"/>
                  </a:lnTo>
                  <a:lnTo>
                    <a:pt x="14842" y="0"/>
                  </a:lnTo>
                  <a:lnTo>
                    <a:pt x="15470" y="0"/>
                  </a:lnTo>
                  <a:lnTo>
                    <a:pt x="15470" y="767"/>
                  </a:lnTo>
                  <a:lnTo>
                    <a:pt x="16100" y="767"/>
                  </a:lnTo>
                  <a:lnTo>
                    <a:pt x="16100" y="613"/>
                  </a:lnTo>
                  <a:lnTo>
                    <a:pt x="15625" y="613"/>
                  </a:lnTo>
                  <a:lnTo>
                    <a:pt x="15625" y="0"/>
                  </a:lnTo>
                  <a:lnTo>
                    <a:pt x="16255" y="0"/>
                  </a:lnTo>
                  <a:lnTo>
                    <a:pt x="16255" y="458"/>
                  </a:lnTo>
                  <a:lnTo>
                    <a:pt x="16409" y="458"/>
                  </a:lnTo>
                  <a:lnTo>
                    <a:pt x="16409" y="0"/>
                  </a:lnTo>
                  <a:lnTo>
                    <a:pt x="17037" y="0"/>
                  </a:lnTo>
                  <a:lnTo>
                    <a:pt x="17037" y="613"/>
                  </a:lnTo>
                  <a:lnTo>
                    <a:pt x="16570" y="613"/>
                  </a:lnTo>
                  <a:lnTo>
                    <a:pt x="16570" y="767"/>
                  </a:lnTo>
                  <a:lnTo>
                    <a:pt x="17037" y="767"/>
                  </a:lnTo>
                  <a:lnTo>
                    <a:pt x="17037" y="1385"/>
                  </a:lnTo>
                  <a:lnTo>
                    <a:pt x="16409" y="1385"/>
                  </a:lnTo>
                  <a:lnTo>
                    <a:pt x="16409" y="922"/>
                  </a:lnTo>
                  <a:lnTo>
                    <a:pt x="16255" y="922"/>
                  </a:lnTo>
                  <a:lnTo>
                    <a:pt x="16255" y="1537"/>
                  </a:lnTo>
                  <a:lnTo>
                    <a:pt x="17037" y="1537"/>
                  </a:lnTo>
                  <a:lnTo>
                    <a:pt x="17037" y="2155"/>
                  </a:lnTo>
                  <a:lnTo>
                    <a:pt x="16724" y="2155"/>
                  </a:lnTo>
                  <a:lnTo>
                    <a:pt x="16724" y="2462"/>
                  </a:lnTo>
                  <a:lnTo>
                    <a:pt x="17037" y="2462"/>
                  </a:lnTo>
                  <a:lnTo>
                    <a:pt x="17037" y="13191"/>
                  </a:lnTo>
                  <a:lnTo>
                    <a:pt x="17037" y="13873"/>
                  </a:lnTo>
                  <a:lnTo>
                    <a:pt x="17037" y="23406"/>
                  </a:lnTo>
                  <a:lnTo>
                    <a:pt x="16724" y="23406"/>
                  </a:lnTo>
                  <a:lnTo>
                    <a:pt x="16724" y="23713"/>
                  </a:lnTo>
                  <a:lnTo>
                    <a:pt x="17037" y="23713"/>
                  </a:lnTo>
                  <a:lnTo>
                    <a:pt x="17037" y="24331"/>
                  </a:lnTo>
                  <a:lnTo>
                    <a:pt x="16255" y="24331"/>
                  </a:lnTo>
                  <a:lnTo>
                    <a:pt x="16255" y="24946"/>
                  </a:lnTo>
                  <a:lnTo>
                    <a:pt x="16409" y="24946"/>
                  </a:lnTo>
                  <a:lnTo>
                    <a:pt x="16409" y="24483"/>
                  </a:lnTo>
                  <a:lnTo>
                    <a:pt x="17037" y="24483"/>
                  </a:lnTo>
                  <a:lnTo>
                    <a:pt x="17037" y="25101"/>
                  </a:lnTo>
                  <a:lnTo>
                    <a:pt x="16570" y="25101"/>
                  </a:lnTo>
                  <a:lnTo>
                    <a:pt x="16570" y="25258"/>
                  </a:lnTo>
                  <a:lnTo>
                    <a:pt x="17037" y="25258"/>
                  </a:lnTo>
                  <a:lnTo>
                    <a:pt x="17037" y="25868"/>
                  </a:lnTo>
                  <a:lnTo>
                    <a:pt x="16409" y="25868"/>
                  </a:lnTo>
                  <a:lnTo>
                    <a:pt x="16409" y="25410"/>
                  </a:lnTo>
                  <a:lnTo>
                    <a:pt x="16255" y="25410"/>
                  </a:lnTo>
                  <a:lnTo>
                    <a:pt x="16255" y="25868"/>
                  </a:lnTo>
                  <a:lnTo>
                    <a:pt x="15625" y="25868"/>
                  </a:lnTo>
                  <a:lnTo>
                    <a:pt x="15625" y="25258"/>
                  </a:lnTo>
                  <a:lnTo>
                    <a:pt x="16100" y="25258"/>
                  </a:lnTo>
                  <a:lnTo>
                    <a:pt x="16100" y="25101"/>
                  </a:lnTo>
                  <a:lnTo>
                    <a:pt x="15470" y="25101"/>
                  </a:lnTo>
                  <a:lnTo>
                    <a:pt x="15470" y="25868"/>
                  </a:lnTo>
                  <a:lnTo>
                    <a:pt x="14842" y="25868"/>
                  </a:lnTo>
                  <a:lnTo>
                    <a:pt x="14842" y="25559"/>
                  </a:lnTo>
                  <a:lnTo>
                    <a:pt x="14530" y="25559"/>
                  </a:lnTo>
                  <a:lnTo>
                    <a:pt x="14530" y="25868"/>
                  </a:lnTo>
                  <a:lnTo>
                    <a:pt x="9199" y="25868"/>
                  </a:lnTo>
                  <a:lnTo>
                    <a:pt x="8668" y="25868"/>
                  </a:lnTo>
                  <a:lnTo>
                    <a:pt x="2507" y="25868"/>
                  </a:lnTo>
                  <a:lnTo>
                    <a:pt x="2507" y="25559"/>
                  </a:lnTo>
                  <a:lnTo>
                    <a:pt x="2194" y="25559"/>
                  </a:lnTo>
                  <a:lnTo>
                    <a:pt x="2194" y="25868"/>
                  </a:lnTo>
                  <a:lnTo>
                    <a:pt x="1567" y="25868"/>
                  </a:lnTo>
                  <a:lnTo>
                    <a:pt x="1567" y="25101"/>
                  </a:lnTo>
                  <a:lnTo>
                    <a:pt x="940" y="25101"/>
                  </a:lnTo>
                  <a:lnTo>
                    <a:pt x="940" y="25258"/>
                  </a:lnTo>
                  <a:lnTo>
                    <a:pt x="1412" y="25258"/>
                  </a:lnTo>
                  <a:lnTo>
                    <a:pt x="1412" y="25868"/>
                  </a:lnTo>
                  <a:lnTo>
                    <a:pt x="785" y="25868"/>
                  </a:lnTo>
                  <a:lnTo>
                    <a:pt x="785" y="25410"/>
                  </a:lnTo>
                  <a:lnTo>
                    <a:pt x="630" y="25410"/>
                  </a:lnTo>
                  <a:lnTo>
                    <a:pt x="630" y="25868"/>
                  </a:lnTo>
                  <a:lnTo>
                    <a:pt x="0" y="25868"/>
                  </a:lnTo>
                  <a:lnTo>
                    <a:pt x="0" y="25258"/>
                  </a:lnTo>
                  <a:lnTo>
                    <a:pt x="467" y="25258"/>
                  </a:lnTo>
                  <a:lnTo>
                    <a:pt x="467" y="25101"/>
                  </a:lnTo>
                  <a:lnTo>
                    <a:pt x="0" y="25101"/>
                  </a:lnTo>
                  <a:lnTo>
                    <a:pt x="0" y="24483"/>
                  </a:lnTo>
                  <a:lnTo>
                    <a:pt x="630" y="24483"/>
                  </a:lnTo>
                  <a:lnTo>
                    <a:pt x="630" y="24946"/>
                  </a:lnTo>
                  <a:lnTo>
                    <a:pt x="785" y="24946"/>
                  </a:lnTo>
                  <a:lnTo>
                    <a:pt x="785" y="24331"/>
                  </a:lnTo>
                  <a:lnTo>
                    <a:pt x="0" y="24331"/>
                  </a:lnTo>
                  <a:lnTo>
                    <a:pt x="0" y="23713"/>
                  </a:lnTo>
                  <a:lnTo>
                    <a:pt x="312" y="23713"/>
                  </a:lnTo>
                  <a:lnTo>
                    <a:pt x="312" y="23406"/>
                  </a:lnTo>
                  <a:lnTo>
                    <a:pt x="0" y="23406"/>
                  </a:lnTo>
                  <a:lnTo>
                    <a:pt x="0" y="14209"/>
                  </a:lnTo>
                  <a:close/>
                  <a:moveTo>
                    <a:pt x="16409" y="25101"/>
                  </a:moveTo>
                  <a:lnTo>
                    <a:pt x="16255" y="25101"/>
                  </a:lnTo>
                  <a:lnTo>
                    <a:pt x="16255" y="25258"/>
                  </a:lnTo>
                  <a:lnTo>
                    <a:pt x="16409" y="25258"/>
                  </a:lnTo>
                  <a:lnTo>
                    <a:pt x="16409" y="25101"/>
                  </a:lnTo>
                  <a:close/>
                  <a:moveTo>
                    <a:pt x="16882" y="24640"/>
                  </a:moveTo>
                  <a:lnTo>
                    <a:pt x="16570" y="24640"/>
                  </a:lnTo>
                  <a:lnTo>
                    <a:pt x="16570" y="24946"/>
                  </a:lnTo>
                  <a:lnTo>
                    <a:pt x="16882" y="24946"/>
                  </a:lnTo>
                  <a:lnTo>
                    <a:pt x="16882" y="24640"/>
                  </a:lnTo>
                  <a:close/>
                  <a:moveTo>
                    <a:pt x="16100" y="25410"/>
                  </a:moveTo>
                  <a:lnTo>
                    <a:pt x="15782" y="25410"/>
                  </a:lnTo>
                  <a:lnTo>
                    <a:pt x="15782" y="25711"/>
                  </a:lnTo>
                  <a:lnTo>
                    <a:pt x="16100" y="25711"/>
                  </a:lnTo>
                  <a:lnTo>
                    <a:pt x="16100" y="25410"/>
                  </a:lnTo>
                  <a:close/>
                  <a:moveTo>
                    <a:pt x="16882" y="25410"/>
                  </a:moveTo>
                  <a:lnTo>
                    <a:pt x="16570" y="25410"/>
                  </a:lnTo>
                  <a:lnTo>
                    <a:pt x="16570" y="25711"/>
                  </a:lnTo>
                  <a:lnTo>
                    <a:pt x="16882" y="25711"/>
                  </a:lnTo>
                  <a:lnTo>
                    <a:pt x="16882" y="25410"/>
                  </a:lnTo>
                  <a:close/>
                  <a:moveTo>
                    <a:pt x="16409" y="767"/>
                  </a:moveTo>
                  <a:lnTo>
                    <a:pt x="16409" y="767"/>
                  </a:lnTo>
                  <a:lnTo>
                    <a:pt x="16409" y="613"/>
                  </a:lnTo>
                  <a:lnTo>
                    <a:pt x="16255" y="613"/>
                  </a:lnTo>
                  <a:lnTo>
                    <a:pt x="16255" y="767"/>
                  </a:lnTo>
                  <a:lnTo>
                    <a:pt x="16409" y="767"/>
                  </a:lnTo>
                  <a:close/>
                  <a:moveTo>
                    <a:pt x="16882" y="1228"/>
                  </a:moveTo>
                  <a:lnTo>
                    <a:pt x="16882" y="1228"/>
                  </a:lnTo>
                  <a:lnTo>
                    <a:pt x="16882" y="922"/>
                  </a:lnTo>
                  <a:lnTo>
                    <a:pt x="16570" y="922"/>
                  </a:lnTo>
                  <a:lnTo>
                    <a:pt x="16570" y="1228"/>
                  </a:lnTo>
                  <a:lnTo>
                    <a:pt x="16882" y="1228"/>
                  </a:lnTo>
                  <a:close/>
                  <a:moveTo>
                    <a:pt x="16100" y="458"/>
                  </a:moveTo>
                  <a:lnTo>
                    <a:pt x="16100" y="458"/>
                  </a:lnTo>
                  <a:lnTo>
                    <a:pt x="16100" y="157"/>
                  </a:lnTo>
                  <a:lnTo>
                    <a:pt x="15782" y="157"/>
                  </a:lnTo>
                  <a:lnTo>
                    <a:pt x="15782" y="458"/>
                  </a:lnTo>
                  <a:lnTo>
                    <a:pt x="16100" y="458"/>
                  </a:lnTo>
                  <a:close/>
                  <a:moveTo>
                    <a:pt x="16882" y="458"/>
                  </a:moveTo>
                  <a:lnTo>
                    <a:pt x="16882" y="458"/>
                  </a:lnTo>
                  <a:lnTo>
                    <a:pt x="16882" y="157"/>
                  </a:lnTo>
                  <a:lnTo>
                    <a:pt x="16570" y="157"/>
                  </a:lnTo>
                  <a:lnTo>
                    <a:pt x="16570" y="458"/>
                  </a:lnTo>
                  <a:lnTo>
                    <a:pt x="16882" y="458"/>
                  </a:lnTo>
                  <a:close/>
                  <a:moveTo>
                    <a:pt x="155" y="1228"/>
                  </a:moveTo>
                  <a:lnTo>
                    <a:pt x="467" y="1228"/>
                  </a:lnTo>
                  <a:lnTo>
                    <a:pt x="467" y="922"/>
                  </a:lnTo>
                  <a:lnTo>
                    <a:pt x="155" y="922"/>
                  </a:lnTo>
                  <a:lnTo>
                    <a:pt x="155" y="1228"/>
                  </a:lnTo>
                  <a:close/>
                  <a:moveTo>
                    <a:pt x="940" y="458"/>
                  </a:moveTo>
                  <a:lnTo>
                    <a:pt x="1255" y="458"/>
                  </a:lnTo>
                  <a:lnTo>
                    <a:pt x="1255" y="157"/>
                  </a:lnTo>
                  <a:lnTo>
                    <a:pt x="940" y="157"/>
                  </a:lnTo>
                  <a:lnTo>
                    <a:pt x="940" y="458"/>
                  </a:lnTo>
                  <a:close/>
                  <a:moveTo>
                    <a:pt x="155" y="458"/>
                  </a:moveTo>
                  <a:lnTo>
                    <a:pt x="467" y="458"/>
                  </a:lnTo>
                  <a:lnTo>
                    <a:pt x="467" y="157"/>
                  </a:lnTo>
                  <a:lnTo>
                    <a:pt x="155" y="157"/>
                  </a:lnTo>
                  <a:lnTo>
                    <a:pt x="155" y="458"/>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9" name="任意多边形 38"/>
            <p:cNvSpPr/>
            <p:nvPr/>
          </p:nvSpPr>
          <p:spPr>
            <a:xfrm rot="18900000">
              <a:off x="823926" y="1470544"/>
              <a:ext cx="4216946" cy="4216948"/>
            </a:xfrm>
            <a:custGeom>
              <a:avLst/>
              <a:gdLst>
                <a:gd name="connsiteX0" fmla="*/ 3002772 w 4398042"/>
                <a:gd name="connsiteY0" fmla="*/ 0 h 4398044"/>
                <a:gd name="connsiteX1" fmla="*/ 4398042 w 4398042"/>
                <a:gd name="connsiteY1" fmla="*/ 1395271 h 4398044"/>
                <a:gd name="connsiteX2" fmla="*/ 4398042 w 4398042"/>
                <a:gd name="connsiteY2" fmla="*/ 1977667 h 4398044"/>
                <a:gd name="connsiteX3" fmla="*/ 1977665 w 4398042"/>
                <a:gd name="connsiteY3" fmla="*/ 4398044 h 4398044"/>
                <a:gd name="connsiteX4" fmla="*/ 1395269 w 4398042"/>
                <a:gd name="connsiteY4" fmla="*/ 4398044 h 4398044"/>
                <a:gd name="connsiteX5" fmla="*/ 0 w 4398042"/>
                <a:gd name="connsiteY5" fmla="*/ 3002776 h 4398044"/>
                <a:gd name="connsiteX6" fmla="*/ 0 w 4398042"/>
                <a:gd name="connsiteY6" fmla="*/ 2420377 h 4398044"/>
                <a:gd name="connsiteX7" fmla="*/ 2420377 w 4398042"/>
                <a:gd name="connsiteY7" fmla="*/ 0 h 4398044"/>
                <a:gd name="connsiteX8" fmla="*/ 3002772 w 4398042"/>
                <a:gd name="connsiteY8" fmla="*/ 0 h 439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8042" h="4398044">
                  <a:moveTo>
                    <a:pt x="3002772" y="0"/>
                  </a:moveTo>
                  <a:lnTo>
                    <a:pt x="4398042" y="1395271"/>
                  </a:lnTo>
                  <a:lnTo>
                    <a:pt x="4398042" y="1977667"/>
                  </a:lnTo>
                  <a:lnTo>
                    <a:pt x="1977665" y="4398044"/>
                  </a:lnTo>
                  <a:lnTo>
                    <a:pt x="1395269" y="4398044"/>
                  </a:lnTo>
                  <a:lnTo>
                    <a:pt x="0" y="3002776"/>
                  </a:lnTo>
                  <a:lnTo>
                    <a:pt x="0" y="2420377"/>
                  </a:lnTo>
                  <a:lnTo>
                    <a:pt x="2420377" y="0"/>
                  </a:lnTo>
                  <a:lnTo>
                    <a:pt x="3002772" y="0"/>
                  </a:lnTo>
                  <a:close/>
                </a:path>
              </a:pathLst>
            </a:custGeom>
            <a:blipFill dpi="0" rotWithShape="0">
              <a:blip r:embed="rId2"/>
              <a:srcRect/>
              <a:tile tx="-514350" ty="0" sx="20000" sy="2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7329526" y="1472671"/>
            <a:ext cx="4216946" cy="4246563"/>
            <a:chOff x="823926" y="1455737"/>
            <a:chExt cx="4216946" cy="4246563"/>
          </a:xfrm>
        </p:grpSpPr>
        <p:sp>
          <p:nvSpPr>
            <p:cNvPr id="41" name="Freeform 5"/>
            <p:cNvSpPr>
              <a:spLocks noEditPoints="1"/>
            </p:cNvSpPr>
            <p:nvPr/>
          </p:nvSpPr>
          <p:spPr bwMode="auto">
            <a:xfrm>
              <a:off x="1533978" y="1455737"/>
              <a:ext cx="2796842" cy="4246563"/>
            </a:xfrm>
            <a:custGeom>
              <a:avLst/>
              <a:gdLst>
                <a:gd name="T0" fmla="*/ 630 w 17037"/>
                <a:gd name="T1" fmla="*/ 767 h 25868"/>
                <a:gd name="T2" fmla="*/ 630 w 17037"/>
                <a:gd name="T3" fmla="*/ 25101 h 25868"/>
                <a:gd name="T4" fmla="*/ 155 w 17037"/>
                <a:gd name="T5" fmla="*/ 24640 h 25868"/>
                <a:gd name="T6" fmla="*/ 940 w 17037"/>
                <a:gd name="T7" fmla="*/ 25410 h 25868"/>
                <a:gd name="T8" fmla="*/ 155 w 17037"/>
                <a:gd name="T9" fmla="*/ 25410 h 25868"/>
                <a:gd name="T10" fmla="*/ 467 w 17037"/>
                <a:gd name="T11" fmla="*/ 23255 h 25868"/>
                <a:gd name="T12" fmla="*/ 467 w 17037"/>
                <a:gd name="T13" fmla="*/ 2614 h 25868"/>
                <a:gd name="T14" fmla="*/ 940 w 17037"/>
                <a:gd name="T15" fmla="*/ 922 h 25868"/>
                <a:gd name="T16" fmla="*/ 2664 w 17037"/>
                <a:gd name="T17" fmla="*/ 458 h 25868"/>
                <a:gd name="T18" fmla="*/ 14373 w 17037"/>
                <a:gd name="T19" fmla="*/ 458 h 25868"/>
                <a:gd name="T20" fmla="*/ 16100 w 17037"/>
                <a:gd name="T21" fmla="*/ 922 h 25868"/>
                <a:gd name="T22" fmla="*/ 16570 w 17037"/>
                <a:gd name="T23" fmla="*/ 2614 h 25868"/>
                <a:gd name="T24" fmla="*/ 16570 w 17037"/>
                <a:gd name="T25" fmla="*/ 23255 h 25868"/>
                <a:gd name="T26" fmla="*/ 16100 w 17037"/>
                <a:gd name="T27" fmla="*/ 24946 h 25868"/>
                <a:gd name="T28" fmla="*/ 14373 w 17037"/>
                <a:gd name="T29" fmla="*/ 25410 h 25868"/>
                <a:gd name="T30" fmla="*/ 2664 w 17037"/>
                <a:gd name="T31" fmla="*/ 25410 h 25868"/>
                <a:gd name="T32" fmla="*/ 940 w 17037"/>
                <a:gd name="T33" fmla="*/ 24946 h 25868"/>
                <a:gd name="T34" fmla="*/ 312 w 17037"/>
                <a:gd name="T35" fmla="*/ 2462 h 25868"/>
                <a:gd name="T36" fmla="*/ 785 w 17037"/>
                <a:gd name="T37" fmla="*/ 922 h 25868"/>
                <a:gd name="T38" fmla="*/ 467 w 17037"/>
                <a:gd name="T39" fmla="*/ 767 h 25868"/>
                <a:gd name="T40" fmla="*/ 630 w 17037"/>
                <a:gd name="T41" fmla="*/ 458 h 25868"/>
                <a:gd name="T42" fmla="*/ 940 w 17037"/>
                <a:gd name="T43" fmla="*/ 613 h 25868"/>
                <a:gd name="T44" fmla="*/ 2194 w 17037"/>
                <a:gd name="T45" fmla="*/ 309 h 25868"/>
                <a:gd name="T46" fmla="*/ 14530 w 17037"/>
                <a:gd name="T47" fmla="*/ 0 h 25868"/>
                <a:gd name="T48" fmla="*/ 15470 w 17037"/>
                <a:gd name="T49" fmla="*/ 767 h 25868"/>
                <a:gd name="T50" fmla="*/ 16255 w 17037"/>
                <a:gd name="T51" fmla="*/ 0 h 25868"/>
                <a:gd name="T52" fmla="*/ 17037 w 17037"/>
                <a:gd name="T53" fmla="*/ 613 h 25868"/>
                <a:gd name="T54" fmla="*/ 16409 w 17037"/>
                <a:gd name="T55" fmla="*/ 1385 h 25868"/>
                <a:gd name="T56" fmla="*/ 17037 w 17037"/>
                <a:gd name="T57" fmla="*/ 2155 h 25868"/>
                <a:gd name="T58" fmla="*/ 17037 w 17037"/>
                <a:gd name="T59" fmla="*/ 13873 h 25868"/>
                <a:gd name="T60" fmla="*/ 17037 w 17037"/>
                <a:gd name="T61" fmla="*/ 24331 h 25868"/>
                <a:gd name="T62" fmla="*/ 17037 w 17037"/>
                <a:gd name="T63" fmla="*/ 24483 h 25868"/>
                <a:gd name="T64" fmla="*/ 17037 w 17037"/>
                <a:gd name="T65" fmla="*/ 25868 h 25868"/>
                <a:gd name="T66" fmla="*/ 15625 w 17037"/>
                <a:gd name="T67" fmla="*/ 25868 h 25868"/>
                <a:gd name="T68" fmla="*/ 15470 w 17037"/>
                <a:gd name="T69" fmla="*/ 25868 h 25868"/>
                <a:gd name="T70" fmla="*/ 9199 w 17037"/>
                <a:gd name="T71" fmla="*/ 25868 h 25868"/>
                <a:gd name="T72" fmla="*/ 2194 w 17037"/>
                <a:gd name="T73" fmla="*/ 25868 h 25868"/>
                <a:gd name="T74" fmla="*/ 1412 w 17037"/>
                <a:gd name="T75" fmla="*/ 25258 h 25868"/>
                <a:gd name="T76" fmla="*/ 630 w 17037"/>
                <a:gd name="T77" fmla="*/ 25868 h 25868"/>
                <a:gd name="T78" fmla="*/ 0 w 17037"/>
                <a:gd name="T79" fmla="*/ 25101 h 25868"/>
                <a:gd name="T80" fmla="*/ 785 w 17037"/>
                <a:gd name="T81" fmla="*/ 24331 h 25868"/>
                <a:gd name="T82" fmla="*/ 0 w 17037"/>
                <a:gd name="T83" fmla="*/ 23406 h 25868"/>
                <a:gd name="T84" fmla="*/ 16409 w 17037"/>
                <a:gd name="T85" fmla="*/ 25258 h 25868"/>
                <a:gd name="T86" fmla="*/ 16882 w 17037"/>
                <a:gd name="T87" fmla="*/ 24946 h 25868"/>
                <a:gd name="T88" fmla="*/ 16100 w 17037"/>
                <a:gd name="T89" fmla="*/ 25711 h 25868"/>
                <a:gd name="T90" fmla="*/ 16882 w 17037"/>
                <a:gd name="T91" fmla="*/ 25711 h 25868"/>
                <a:gd name="T92" fmla="*/ 16255 w 17037"/>
                <a:gd name="T93" fmla="*/ 613 h 25868"/>
                <a:gd name="T94" fmla="*/ 16882 w 17037"/>
                <a:gd name="T95" fmla="*/ 922 h 25868"/>
                <a:gd name="T96" fmla="*/ 16100 w 17037"/>
                <a:gd name="T97" fmla="*/ 458 h 25868"/>
                <a:gd name="T98" fmla="*/ 16882 w 17037"/>
                <a:gd name="T99" fmla="*/ 458 h 25868"/>
                <a:gd name="T100" fmla="*/ 16882 w 17037"/>
                <a:gd name="T101" fmla="*/ 458 h 25868"/>
                <a:gd name="T102" fmla="*/ 155 w 17037"/>
                <a:gd name="T103" fmla="*/ 1228 h 25868"/>
                <a:gd name="T104" fmla="*/ 940 w 17037"/>
                <a:gd name="T105" fmla="*/ 458 h 25868"/>
                <a:gd name="T106" fmla="*/ 155 w 17037"/>
                <a:gd name="T107" fmla="*/ 458 h 25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37" h="25868">
                  <a:moveTo>
                    <a:pt x="630" y="767"/>
                  </a:moveTo>
                  <a:lnTo>
                    <a:pt x="785" y="767"/>
                  </a:lnTo>
                  <a:lnTo>
                    <a:pt x="785" y="613"/>
                  </a:lnTo>
                  <a:lnTo>
                    <a:pt x="630" y="613"/>
                  </a:lnTo>
                  <a:lnTo>
                    <a:pt x="630" y="767"/>
                  </a:lnTo>
                  <a:close/>
                  <a:moveTo>
                    <a:pt x="630" y="25101"/>
                  </a:moveTo>
                  <a:lnTo>
                    <a:pt x="785" y="25101"/>
                  </a:lnTo>
                  <a:lnTo>
                    <a:pt x="785" y="25258"/>
                  </a:lnTo>
                  <a:lnTo>
                    <a:pt x="630" y="25258"/>
                  </a:lnTo>
                  <a:lnTo>
                    <a:pt x="630" y="25101"/>
                  </a:lnTo>
                  <a:close/>
                  <a:moveTo>
                    <a:pt x="155" y="24640"/>
                  </a:moveTo>
                  <a:lnTo>
                    <a:pt x="467" y="24640"/>
                  </a:lnTo>
                  <a:lnTo>
                    <a:pt x="467" y="24946"/>
                  </a:lnTo>
                  <a:lnTo>
                    <a:pt x="155" y="24946"/>
                  </a:lnTo>
                  <a:lnTo>
                    <a:pt x="155" y="24640"/>
                  </a:lnTo>
                  <a:close/>
                  <a:moveTo>
                    <a:pt x="940" y="25410"/>
                  </a:moveTo>
                  <a:lnTo>
                    <a:pt x="1255" y="25410"/>
                  </a:lnTo>
                  <a:lnTo>
                    <a:pt x="1255" y="25711"/>
                  </a:lnTo>
                  <a:lnTo>
                    <a:pt x="940" y="25711"/>
                  </a:lnTo>
                  <a:lnTo>
                    <a:pt x="940" y="25410"/>
                  </a:lnTo>
                  <a:close/>
                  <a:moveTo>
                    <a:pt x="155" y="25410"/>
                  </a:moveTo>
                  <a:lnTo>
                    <a:pt x="467" y="25410"/>
                  </a:lnTo>
                  <a:lnTo>
                    <a:pt x="467" y="25711"/>
                  </a:lnTo>
                  <a:lnTo>
                    <a:pt x="155" y="25711"/>
                  </a:lnTo>
                  <a:lnTo>
                    <a:pt x="155" y="25410"/>
                  </a:lnTo>
                  <a:close/>
                  <a:moveTo>
                    <a:pt x="940" y="24176"/>
                  </a:moveTo>
                  <a:lnTo>
                    <a:pt x="155" y="24176"/>
                  </a:lnTo>
                  <a:lnTo>
                    <a:pt x="155" y="23870"/>
                  </a:lnTo>
                  <a:lnTo>
                    <a:pt x="467" y="23870"/>
                  </a:lnTo>
                  <a:lnTo>
                    <a:pt x="467" y="23255"/>
                  </a:lnTo>
                  <a:lnTo>
                    <a:pt x="155" y="23255"/>
                  </a:lnTo>
                  <a:lnTo>
                    <a:pt x="155" y="14209"/>
                  </a:lnTo>
                  <a:lnTo>
                    <a:pt x="155" y="13335"/>
                  </a:lnTo>
                  <a:lnTo>
                    <a:pt x="155" y="2614"/>
                  </a:lnTo>
                  <a:lnTo>
                    <a:pt x="467" y="2614"/>
                  </a:lnTo>
                  <a:lnTo>
                    <a:pt x="467" y="2001"/>
                  </a:lnTo>
                  <a:lnTo>
                    <a:pt x="155" y="2001"/>
                  </a:lnTo>
                  <a:lnTo>
                    <a:pt x="155" y="1692"/>
                  </a:lnTo>
                  <a:lnTo>
                    <a:pt x="940" y="1692"/>
                  </a:lnTo>
                  <a:lnTo>
                    <a:pt x="940" y="922"/>
                  </a:lnTo>
                  <a:lnTo>
                    <a:pt x="1727" y="922"/>
                  </a:lnTo>
                  <a:lnTo>
                    <a:pt x="1727" y="157"/>
                  </a:lnTo>
                  <a:lnTo>
                    <a:pt x="2040" y="157"/>
                  </a:lnTo>
                  <a:lnTo>
                    <a:pt x="2040" y="458"/>
                  </a:lnTo>
                  <a:lnTo>
                    <a:pt x="2664" y="458"/>
                  </a:lnTo>
                  <a:lnTo>
                    <a:pt x="2664" y="157"/>
                  </a:lnTo>
                  <a:lnTo>
                    <a:pt x="6426" y="157"/>
                  </a:lnTo>
                  <a:lnTo>
                    <a:pt x="7152" y="157"/>
                  </a:lnTo>
                  <a:lnTo>
                    <a:pt x="14373" y="157"/>
                  </a:lnTo>
                  <a:lnTo>
                    <a:pt x="14373" y="458"/>
                  </a:lnTo>
                  <a:lnTo>
                    <a:pt x="14997" y="458"/>
                  </a:lnTo>
                  <a:lnTo>
                    <a:pt x="14997" y="157"/>
                  </a:lnTo>
                  <a:lnTo>
                    <a:pt x="15310" y="157"/>
                  </a:lnTo>
                  <a:lnTo>
                    <a:pt x="15310" y="922"/>
                  </a:lnTo>
                  <a:lnTo>
                    <a:pt x="16100" y="922"/>
                  </a:lnTo>
                  <a:lnTo>
                    <a:pt x="16100" y="1692"/>
                  </a:lnTo>
                  <a:lnTo>
                    <a:pt x="16882" y="1692"/>
                  </a:lnTo>
                  <a:lnTo>
                    <a:pt x="16882" y="2001"/>
                  </a:lnTo>
                  <a:lnTo>
                    <a:pt x="16570" y="2001"/>
                  </a:lnTo>
                  <a:lnTo>
                    <a:pt x="16570" y="2614"/>
                  </a:lnTo>
                  <a:lnTo>
                    <a:pt x="16882" y="2614"/>
                  </a:lnTo>
                  <a:lnTo>
                    <a:pt x="16882" y="13191"/>
                  </a:lnTo>
                  <a:lnTo>
                    <a:pt x="16882" y="13873"/>
                  </a:lnTo>
                  <a:lnTo>
                    <a:pt x="16882" y="23255"/>
                  </a:lnTo>
                  <a:lnTo>
                    <a:pt x="16570" y="23255"/>
                  </a:lnTo>
                  <a:lnTo>
                    <a:pt x="16570" y="23870"/>
                  </a:lnTo>
                  <a:lnTo>
                    <a:pt x="16882" y="23870"/>
                  </a:lnTo>
                  <a:lnTo>
                    <a:pt x="16882" y="24176"/>
                  </a:lnTo>
                  <a:lnTo>
                    <a:pt x="16100" y="24176"/>
                  </a:lnTo>
                  <a:lnTo>
                    <a:pt x="16100" y="24946"/>
                  </a:lnTo>
                  <a:lnTo>
                    <a:pt x="15310" y="24946"/>
                  </a:lnTo>
                  <a:lnTo>
                    <a:pt x="15310" y="25711"/>
                  </a:lnTo>
                  <a:lnTo>
                    <a:pt x="14997" y="25711"/>
                  </a:lnTo>
                  <a:lnTo>
                    <a:pt x="14997" y="25410"/>
                  </a:lnTo>
                  <a:lnTo>
                    <a:pt x="14373" y="25410"/>
                  </a:lnTo>
                  <a:lnTo>
                    <a:pt x="14373" y="25711"/>
                  </a:lnTo>
                  <a:lnTo>
                    <a:pt x="9199" y="25711"/>
                  </a:lnTo>
                  <a:lnTo>
                    <a:pt x="8668" y="25711"/>
                  </a:lnTo>
                  <a:lnTo>
                    <a:pt x="2664" y="25711"/>
                  </a:lnTo>
                  <a:lnTo>
                    <a:pt x="2664" y="25410"/>
                  </a:lnTo>
                  <a:lnTo>
                    <a:pt x="2040" y="25410"/>
                  </a:lnTo>
                  <a:lnTo>
                    <a:pt x="2040" y="25711"/>
                  </a:lnTo>
                  <a:lnTo>
                    <a:pt x="1727" y="25711"/>
                  </a:lnTo>
                  <a:lnTo>
                    <a:pt x="1727" y="24946"/>
                  </a:lnTo>
                  <a:lnTo>
                    <a:pt x="940" y="24946"/>
                  </a:lnTo>
                  <a:lnTo>
                    <a:pt x="940" y="24176"/>
                  </a:lnTo>
                  <a:close/>
                  <a:moveTo>
                    <a:pt x="0" y="14209"/>
                  </a:moveTo>
                  <a:lnTo>
                    <a:pt x="0" y="13335"/>
                  </a:lnTo>
                  <a:lnTo>
                    <a:pt x="0" y="2462"/>
                  </a:lnTo>
                  <a:lnTo>
                    <a:pt x="312" y="2462"/>
                  </a:lnTo>
                  <a:lnTo>
                    <a:pt x="312" y="2155"/>
                  </a:lnTo>
                  <a:lnTo>
                    <a:pt x="0" y="2155"/>
                  </a:lnTo>
                  <a:lnTo>
                    <a:pt x="0" y="1537"/>
                  </a:lnTo>
                  <a:lnTo>
                    <a:pt x="785" y="1537"/>
                  </a:lnTo>
                  <a:lnTo>
                    <a:pt x="785" y="922"/>
                  </a:lnTo>
                  <a:lnTo>
                    <a:pt x="630" y="922"/>
                  </a:lnTo>
                  <a:lnTo>
                    <a:pt x="630" y="1385"/>
                  </a:lnTo>
                  <a:lnTo>
                    <a:pt x="0" y="1385"/>
                  </a:lnTo>
                  <a:lnTo>
                    <a:pt x="0" y="767"/>
                  </a:lnTo>
                  <a:lnTo>
                    <a:pt x="467" y="767"/>
                  </a:lnTo>
                  <a:lnTo>
                    <a:pt x="467" y="613"/>
                  </a:lnTo>
                  <a:lnTo>
                    <a:pt x="0" y="613"/>
                  </a:lnTo>
                  <a:lnTo>
                    <a:pt x="0" y="0"/>
                  </a:lnTo>
                  <a:lnTo>
                    <a:pt x="630" y="0"/>
                  </a:lnTo>
                  <a:lnTo>
                    <a:pt x="630" y="458"/>
                  </a:lnTo>
                  <a:lnTo>
                    <a:pt x="785" y="458"/>
                  </a:lnTo>
                  <a:lnTo>
                    <a:pt x="785" y="0"/>
                  </a:lnTo>
                  <a:lnTo>
                    <a:pt x="1412" y="0"/>
                  </a:lnTo>
                  <a:lnTo>
                    <a:pt x="1412" y="613"/>
                  </a:lnTo>
                  <a:lnTo>
                    <a:pt x="940" y="613"/>
                  </a:lnTo>
                  <a:lnTo>
                    <a:pt x="940" y="767"/>
                  </a:lnTo>
                  <a:lnTo>
                    <a:pt x="1567" y="767"/>
                  </a:lnTo>
                  <a:lnTo>
                    <a:pt x="1567" y="0"/>
                  </a:lnTo>
                  <a:lnTo>
                    <a:pt x="2194" y="0"/>
                  </a:lnTo>
                  <a:lnTo>
                    <a:pt x="2194" y="309"/>
                  </a:lnTo>
                  <a:lnTo>
                    <a:pt x="2507" y="309"/>
                  </a:lnTo>
                  <a:lnTo>
                    <a:pt x="2507" y="0"/>
                  </a:lnTo>
                  <a:lnTo>
                    <a:pt x="6426" y="0"/>
                  </a:lnTo>
                  <a:lnTo>
                    <a:pt x="7152" y="0"/>
                  </a:lnTo>
                  <a:lnTo>
                    <a:pt x="14530" y="0"/>
                  </a:lnTo>
                  <a:lnTo>
                    <a:pt x="14530" y="309"/>
                  </a:lnTo>
                  <a:lnTo>
                    <a:pt x="14842" y="309"/>
                  </a:lnTo>
                  <a:lnTo>
                    <a:pt x="14842" y="0"/>
                  </a:lnTo>
                  <a:lnTo>
                    <a:pt x="15470" y="0"/>
                  </a:lnTo>
                  <a:lnTo>
                    <a:pt x="15470" y="767"/>
                  </a:lnTo>
                  <a:lnTo>
                    <a:pt x="16100" y="767"/>
                  </a:lnTo>
                  <a:lnTo>
                    <a:pt x="16100" y="613"/>
                  </a:lnTo>
                  <a:lnTo>
                    <a:pt x="15625" y="613"/>
                  </a:lnTo>
                  <a:lnTo>
                    <a:pt x="15625" y="0"/>
                  </a:lnTo>
                  <a:lnTo>
                    <a:pt x="16255" y="0"/>
                  </a:lnTo>
                  <a:lnTo>
                    <a:pt x="16255" y="458"/>
                  </a:lnTo>
                  <a:lnTo>
                    <a:pt x="16409" y="458"/>
                  </a:lnTo>
                  <a:lnTo>
                    <a:pt x="16409" y="0"/>
                  </a:lnTo>
                  <a:lnTo>
                    <a:pt x="17037" y="0"/>
                  </a:lnTo>
                  <a:lnTo>
                    <a:pt x="17037" y="613"/>
                  </a:lnTo>
                  <a:lnTo>
                    <a:pt x="16570" y="613"/>
                  </a:lnTo>
                  <a:lnTo>
                    <a:pt x="16570" y="767"/>
                  </a:lnTo>
                  <a:lnTo>
                    <a:pt x="17037" y="767"/>
                  </a:lnTo>
                  <a:lnTo>
                    <a:pt x="17037" y="1385"/>
                  </a:lnTo>
                  <a:lnTo>
                    <a:pt x="16409" y="1385"/>
                  </a:lnTo>
                  <a:lnTo>
                    <a:pt x="16409" y="922"/>
                  </a:lnTo>
                  <a:lnTo>
                    <a:pt x="16255" y="922"/>
                  </a:lnTo>
                  <a:lnTo>
                    <a:pt x="16255" y="1537"/>
                  </a:lnTo>
                  <a:lnTo>
                    <a:pt x="17037" y="1537"/>
                  </a:lnTo>
                  <a:lnTo>
                    <a:pt x="17037" y="2155"/>
                  </a:lnTo>
                  <a:lnTo>
                    <a:pt x="16724" y="2155"/>
                  </a:lnTo>
                  <a:lnTo>
                    <a:pt x="16724" y="2462"/>
                  </a:lnTo>
                  <a:lnTo>
                    <a:pt x="17037" y="2462"/>
                  </a:lnTo>
                  <a:lnTo>
                    <a:pt x="17037" y="13191"/>
                  </a:lnTo>
                  <a:lnTo>
                    <a:pt x="17037" y="13873"/>
                  </a:lnTo>
                  <a:lnTo>
                    <a:pt x="17037" y="23406"/>
                  </a:lnTo>
                  <a:lnTo>
                    <a:pt x="16724" y="23406"/>
                  </a:lnTo>
                  <a:lnTo>
                    <a:pt x="16724" y="23713"/>
                  </a:lnTo>
                  <a:lnTo>
                    <a:pt x="17037" y="23713"/>
                  </a:lnTo>
                  <a:lnTo>
                    <a:pt x="17037" y="24331"/>
                  </a:lnTo>
                  <a:lnTo>
                    <a:pt x="16255" y="24331"/>
                  </a:lnTo>
                  <a:lnTo>
                    <a:pt x="16255" y="24946"/>
                  </a:lnTo>
                  <a:lnTo>
                    <a:pt x="16409" y="24946"/>
                  </a:lnTo>
                  <a:lnTo>
                    <a:pt x="16409" y="24483"/>
                  </a:lnTo>
                  <a:lnTo>
                    <a:pt x="17037" y="24483"/>
                  </a:lnTo>
                  <a:lnTo>
                    <a:pt x="17037" y="25101"/>
                  </a:lnTo>
                  <a:lnTo>
                    <a:pt x="16570" y="25101"/>
                  </a:lnTo>
                  <a:lnTo>
                    <a:pt x="16570" y="25258"/>
                  </a:lnTo>
                  <a:lnTo>
                    <a:pt x="17037" y="25258"/>
                  </a:lnTo>
                  <a:lnTo>
                    <a:pt x="17037" y="25868"/>
                  </a:lnTo>
                  <a:lnTo>
                    <a:pt x="16409" y="25868"/>
                  </a:lnTo>
                  <a:lnTo>
                    <a:pt x="16409" y="25410"/>
                  </a:lnTo>
                  <a:lnTo>
                    <a:pt x="16255" y="25410"/>
                  </a:lnTo>
                  <a:lnTo>
                    <a:pt x="16255" y="25868"/>
                  </a:lnTo>
                  <a:lnTo>
                    <a:pt x="15625" y="25868"/>
                  </a:lnTo>
                  <a:lnTo>
                    <a:pt x="15625" y="25258"/>
                  </a:lnTo>
                  <a:lnTo>
                    <a:pt x="16100" y="25258"/>
                  </a:lnTo>
                  <a:lnTo>
                    <a:pt x="16100" y="25101"/>
                  </a:lnTo>
                  <a:lnTo>
                    <a:pt x="15470" y="25101"/>
                  </a:lnTo>
                  <a:lnTo>
                    <a:pt x="15470" y="25868"/>
                  </a:lnTo>
                  <a:lnTo>
                    <a:pt x="14842" y="25868"/>
                  </a:lnTo>
                  <a:lnTo>
                    <a:pt x="14842" y="25559"/>
                  </a:lnTo>
                  <a:lnTo>
                    <a:pt x="14530" y="25559"/>
                  </a:lnTo>
                  <a:lnTo>
                    <a:pt x="14530" y="25868"/>
                  </a:lnTo>
                  <a:lnTo>
                    <a:pt x="9199" y="25868"/>
                  </a:lnTo>
                  <a:lnTo>
                    <a:pt x="8668" y="25868"/>
                  </a:lnTo>
                  <a:lnTo>
                    <a:pt x="2507" y="25868"/>
                  </a:lnTo>
                  <a:lnTo>
                    <a:pt x="2507" y="25559"/>
                  </a:lnTo>
                  <a:lnTo>
                    <a:pt x="2194" y="25559"/>
                  </a:lnTo>
                  <a:lnTo>
                    <a:pt x="2194" y="25868"/>
                  </a:lnTo>
                  <a:lnTo>
                    <a:pt x="1567" y="25868"/>
                  </a:lnTo>
                  <a:lnTo>
                    <a:pt x="1567" y="25101"/>
                  </a:lnTo>
                  <a:lnTo>
                    <a:pt x="940" y="25101"/>
                  </a:lnTo>
                  <a:lnTo>
                    <a:pt x="940" y="25258"/>
                  </a:lnTo>
                  <a:lnTo>
                    <a:pt x="1412" y="25258"/>
                  </a:lnTo>
                  <a:lnTo>
                    <a:pt x="1412" y="25868"/>
                  </a:lnTo>
                  <a:lnTo>
                    <a:pt x="785" y="25868"/>
                  </a:lnTo>
                  <a:lnTo>
                    <a:pt x="785" y="25410"/>
                  </a:lnTo>
                  <a:lnTo>
                    <a:pt x="630" y="25410"/>
                  </a:lnTo>
                  <a:lnTo>
                    <a:pt x="630" y="25868"/>
                  </a:lnTo>
                  <a:lnTo>
                    <a:pt x="0" y="25868"/>
                  </a:lnTo>
                  <a:lnTo>
                    <a:pt x="0" y="25258"/>
                  </a:lnTo>
                  <a:lnTo>
                    <a:pt x="467" y="25258"/>
                  </a:lnTo>
                  <a:lnTo>
                    <a:pt x="467" y="25101"/>
                  </a:lnTo>
                  <a:lnTo>
                    <a:pt x="0" y="25101"/>
                  </a:lnTo>
                  <a:lnTo>
                    <a:pt x="0" y="24483"/>
                  </a:lnTo>
                  <a:lnTo>
                    <a:pt x="630" y="24483"/>
                  </a:lnTo>
                  <a:lnTo>
                    <a:pt x="630" y="24946"/>
                  </a:lnTo>
                  <a:lnTo>
                    <a:pt x="785" y="24946"/>
                  </a:lnTo>
                  <a:lnTo>
                    <a:pt x="785" y="24331"/>
                  </a:lnTo>
                  <a:lnTo>
                    <a:pt x="0" y="24331"/>
                  </a:lnTo>
                  <a:lnTo>
                    <a:pt x="0" y="23713"/>
                  </a:lnTo>
                  <a:lnTo>
                    <a:pt x="312" y="23713"/>
                  </a:lnTo>
                  <a:lnTo>
                    <a:pt x="312" y="23406"/>
                  </a:lnTo>
                  <a:lnTo>
                    <a:pt x="0" y="23406"/>
                  </a:lnTo>
                  <a:lnTo>
                    <a:pt x="0" y="14209"/>
                  </a:lnTo>
                  <a:close/>
                  <a:moveTo>
                    <a:pt x="16409" y="25101"/>
                  </a:moveTo>
                  <a:lnTo>
                    <a:pt x="16255" y="25101"/>
                  </a:lnTo>
                  <a:lnTo>
                    <a:pt x="16255" y="25258"/>
                  </a:lnTo>
                  <a:lnTo>
                    <a:pt x="16409" y="25258"/>
                  </a:lnTo>
                  <a:lnTo>
                    <a:pt x="16409" y="25101"/>
                  </a:lnTo>
                  <a:close/>
                  <a:moveTo>
                    <a:pt x="16882" y="24640"/>
                  </a:moveTo>
                  <a:lnTo>
                    <a:pt x="16570" y="24640"/>
                  </a:lnTo>
                  <a:lnTo>
                    <a:pt x="16570" y="24946"/>
                  </a:lnTo>
                  <a:lnTo>
                    <a:pt x="16882" y="24946"/>
                  </a:lnTo>
                  <a:lnTo>
                    <a:pt x="16882" y="24640"/>
                  </a:lnTo>
                  <a:close/>
                  <a:moveTo>
                    <a:pt x="16100" y="25410"/>
                  </a:moveTo>
                  <a:lnTo>
                    <a:pt x="15782" y="25410"/>
                  </a:lnTo>
                  <a:lnTo>
                    <a:pt x="15782" y="25711"/>
                  </a:lnTo>
                  <a:lnTo>
                    <a:pt x="16100" y="25711"/>
                  </a:lnTo>
                  <a:lnTo>
                    <a:pt x="16100" y="25410"/>
                  </a:lnTo>
                  <a:close/>
                  <a:moveTo>
                    <a:pt x="16882" y="25410"/>
                  </a:moveTo>
                  <a:lnTo>
                    <a:pt x="16570" y="25410"/>
                  </a:lnTo>
                  <a:lnTo>
                    <a:pt x="16570" y="25711"/>
                  </a:lnTo>
                  <a:lnTo>
                    <a:pt x="16882" y="25711"/>
                  </a:lnTo>
                  <a:lnTo>
                    <a:pt x="16882" y="25410"/>
                  </a:lnTo>
                  <a:close/>
                  <a:moveTo>
                    <a:pt x="16409" y="767"/>
                  </a:moveTo>
                  <a:lnTo>
                    <a:pt x="16409" y="767"/>
                  </a:lnTo>
                  <a:lnTo>
                    <a:pt x="16409" y="613"/>
                  </a:lnTo>
                  <a:lnTo>
                    <a:pt x="16255" y="613"/>
                  </a:lnTo>
                  <a:lnTo>
                    <a:pt x="16255" y="767"/>
                  </a:lnTo>
                  <a:lnTo>
                    <a:pt x="16409" y="767"/>
                  </a:lnTo>
                  <a:close/>
                  <a:moveTo>
                    <a:pt x="16882" y="1228"/>
                  </a:moveTo>
                  <a:lnTo>
                    <a:pt x="16882" y="1228"/>
                  </a:lnTo>
                  <a:lnTo>
                    <a:pt x="16882" y="922"/>
                  </a:lnTo>
                  <a:lnTo>
                    <a:pt x="16570" y="922"/>
                  </a:lnTo>
                  <a:lnTo>
                    <a:pt x="16570" y="1228"/>
                  </a:lnTo>
                  <a:lnTo>
                    <a:pt x="16882" y="1228"/>
                  </a:lnTo>
                  <a:close/>
                  <a:moveTo>
                    <a:pt x="16100" y="458"/>
                  </a:moveTo>
                  <a:lnTo>
                    <a:pt x="16100" y="458"/>
                  </a:lnTo>
                  <a:lnTo>
                    <a:pt x="16100" y="157"/>
                  </a:lnTo>
                  <a:lnTo>
                    <a:pt x="15782" y="157"/>
                  </a:lnTo>
                  <a:lnTo>
                    <a:pt x="15782" y="458"/>
                  </a:lnTo>
                  <a:lnTo>
                    <a:pt x="16100" y="458"/>
                  </a:lnTo>
                  <a:close/>
                  <a:moveTo>
                    <a:pt x="16882" y="458"/>
                  </a:moveTo>
                  <a:lnTo>
                    <a:pt x="16882" y="458"/>
                  </a:lnTo>
                  <a:lnTo>
                    <a:pt x="16882" y="157"/>
                  </a:lnTo>
                  <a:lnTo>
                    <a:pt x="16570" y="157"/>
                  </a:lnTo>
                  <a:lnTo>
                    <a:pt x="16570" y="458"/>
                  </a:lnTo>
                  <a:lnTo>
                    <a:pt x="16882" y="458"/>
                  </a:lnTo>
                  <a:close/>
                  <a:moveTo>
                    <a:pt x="155" y="1228"/>
                  </a:moveTo>
                  <a:lnTo>
                    <a:pt x="467" y="1228"/>
                  </a:lnTo>
                  <a:lnTo>
                    <a:pt x="467" y="922"/>
                  </a:lnTo>
                  <a:lnTo>
                    <a:pt x="155" y="922"/>
                  </a:lnTo>
                  <a:lnTo>
                    <a:pt x="155" y="1228"/>
                  </a:lnTo>
                  <a:close/>
                  <a:moveTo>
                    <a:pt x="940" y="458"/>
                  </a:moveTo>
                  <a:lnTo>
                    <a:pt x="1255" y="458"/>
                  </a:lnTo>
                  <a:lnTo>
                    <a:pt x="1255" y="157"/>
                  </a:lnTo>
                  <a:lnTo>
                    <a:pt x="940" y="157"/>
                  </a:lnTo>
                  <a:lnTo>
                    <a:pt x="940" y="458"/>
                  </a:lnTo>
                  <a:close/>
                  <a:moveTo>
                    <a:pt x="155" y="458"/>
                  </a:moveTo>
                  <a:lnTo>
                    <a:pt x="467" y="458"/>
                  </a:lnTo>
                  <a:lnTo>
                    <a:pt x="467" y="157"/>
                  </a:lnTo>
                  <a:lnTo>
                    <a:pt x="155" y="157"/>
                  </a:lnTo>
                  <a:lnTo>
                    <a:pt x="155" y="458"/>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42" name="任意多边形 41"/>
            <p:cNvSpPr/>
            <p:nvPr/>
          </p:nvSpPr>
          <p:spPr>
            <a:xfrm rot="18900000">
              <a:off x="823926" y="1470544"/>
              <a:ext cx="4216946" cy="4216948"/>
            </a:xfrm>
            <a:custGeom>
              <a:avLst/>
              <a:gdLst>
                <a:gd name="connsiteX0" fmla="*/ 3002772 w 4398042"/>
                <a:gd name="connsiteY0" fmla="*/ 0 h 4398044"/>
                <a:gd name="connsiteX1" fmla="*/ 4398042 w 4398042"/>
                <a:gd name="connsiteY1" fmla="*/ 1395271 h 4398044"/>
                <a:gd name="connsiteX2" fmla="*/ 4398042 w 4398042"/>
                <a:gd name="connsiteY2" fmla="*/ 1977667 h 4398044"/>
                <a:gd name="connsiteX3" fmla="*/ 1977665 w 4398042"/>
                <a:gd name="connsiteY3" fmla="*/ 4398044 h 4398044"/>
                <a:gd name="connsiteX4" fmla="*/ 1395269 w 4398042"/>
                <a:gd name="connsiteY4" fmla="*/ 4398044 h 4398044"/>
                <a:gd name="connsiteX5" fmla="*/ 0 w 4398042"/>
                <a:gd name="connsiteY5" fmla="*/ 3002776 h 4398044"/>
                <a:gd name="connsiteX6" fmla="*/ 0 w 4398042"/>
                <a:gd name="connsiteY6" fmla="*/ 2420377 h 4398044"/>
                <a:gd name="connsiteX7" fmla="*/ 2420377 w 4398042"/>
                <a:gd name="connsiteY7" fmla="*/ 0 h 4398044"/>
                <a:gd name="connsiteX8" fmla="*/ 3002772 w 4398042"/>
                <a:gd name="connsiteY8" fmla="*/ 0 h 439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8042" h="4398044">
                  <a:moveTo>
                    <a:pt x="3002772" y="0"/>
                  </a:moveTo>
                  <a:lnTo>
                    <a:pt x="4398042" y="1395271"/>
                  </a:lnTo>
                  <a:lnTo>
                    <a:pt x="4398042" y="1977667"/>
                  </a:lnTo>
                  <a:lnTo>
                    <a:pt x="1977665" y="4398044"/>
                  </a:lnTo>
                  <a:lnTo>
                    <a:pt x="1395269" y="4398044"/>
                  </a:lnTo>
                  <a:lnTo>
                    <a:pt x="0" y="3002776"/>
                  </a:lnTo>
                  <a:lnTo>
                    <a:pt x="0" y="2420377"/>
                  </a:lnTo>
                  <a:lnTo>
                    <a:pt x="2420377" y="0"/>
                  </a:lnTo>
                  <a:lnTo>
                    <a:pt x="3002772" y="0"/>
                  </a:lnTo>
                  <a:close/>
                </a:path>
              </a:pathLst>
            </a:custGeom>
            <a:blipFill dpi="0" rotWithShape="0">
              <a:blip r:embed="rId3"/>
              <a:srcRect/>
              <a:tile tx="-863600" ty="0" sx="50000" sy="5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979453" y="5829264"/>
            <a:ext cx="1569660" cy="369332"/>
          </a:xfrm>
          <a:prstGeom prst="rect">
            <a:avLst/>
          </a:prstGeom>
          <a:noFill/>
        </p:spPr>
        <p:txBody>
          <a:bodyPr wrap="none" rtlCol="0">
            <a:spAutoFit/>
          </a:bodyPr>
          <a:lstStyle/>
          <a:p>
            <a:r>
              <a:rPr lang="zh-CN" altLang="en-US" smtClean="0"/>
              <a:t>替换您的标题</a:t>
            </a:r>
            <a:endParaRPr lang="zh-CN" altLang="en-US"/>
          </a:p>
        </p:txBody>
      </p:sp>
      <p:sp>
        <p:nvSpPr>
          <p:cNvPr id="44" name="文本框 43"/>
          <p:cNvSpPr txBox="1"/>
          <p:nvPr/>
        </p:nvSpPr>
        <p:spPr>
          <a:xfrm>
            <a:off x="5316311" y="5829264"/>
            <a:ext cx="1569660" cy="369332"/>
          </a:xfrm>
          <a:prstGeom prst="rect">
            <a:avLst/>
          </a:prstGeom>
          <a:noFill/>
        </p:spPr>
        <p:txBody>
          <a:bodyPr wrap="none" rtlCol="0">
            <a:spAutoFit/>
          </a:bodyPr>
          <a:lstStyle/>
          <a:p>
            <a:r>
              <a:rPr lang="zh-CN" altLang="en-US" smtClean="0"/>
              <a:t>替换您的标题</a:t>
            </a:r>
            <a:endParaRPr lang="zh-CN" altLang="en-US"/>
          </a:p>
        </p:txBody>
      </p:sp>
      <p:sp>
        <p:nvSpPr>
          <p:cNvPr id="45" name="文本框 44"/>
          <p:cNvSpPr txBox="1"/>
          <p:nvPr/>
        </p:nvSpPr>
        <p:spPr>
          <a:xfrm>
            <a:off x="8653169" y="5829264"/>
            <a:ext cx="1569660" cy="369332"/>
          </a:xfrm>
          <a:prstGeom prst="rect">
            <a:avLst/>
          </a:prstGeom>
          <a:noFill/>
        </p:spPr>
        <p:txBody>
          <a:bodyPr wrap="none" rtlCol="0">
            <a:spAutoFit/>
          </a:bodyPr>
          <a:lstStyle/>
          <a:p>
            <a:r>
              <a:rPr lang="zh-CN" altLang="en-US" smtClean="0"/>
              <a:t>替换您的标题</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壹</a:t>
            </a:r>
            <a:endParaRPr lang="zh-CN" altLang="en-US">
              <a:latin typeface="华文行楷" charset="0"/>
              <a:ea typeface="华文行楷" charset="0"/>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pic>
        <p:nvPicPr>
          <p:cNvPr id="3796" name="图片 3795"/>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543424" y="1495424"/>
            <a:ext cx="4498015" cy="4498015"/>
          </a:xfrm>
          <a:prstGeom prst="rect">
            <a:avLst/>
          </a:prstGeom>
        </p:spPr>
      </p:pic>
      <p:sp>
        <p:nvSpPr>
          <p:cNvPr id="3797" name="矩形 3796"/>
          <p:cNvSpPr/>
          <p:nvPr/>
        </p:nvSpPr>
        <p:spPr>
          <a:xfrm rot="2700000">
            <a:off x="5580077" y="2531386"/>
            <a:ext cx="2424710" cy="2424710"/>
          </a:xfrm>
          <a:prstGeom prst="rect">
            <a:avLst/>
          </a:prstGeom>
          <a:blipFill dpi="0" rotWithShape="1">
            <a:blip r:embed="rId2"/>
            <a:srcRect/>
            <a:tile tx="0" ty="0" sx="7000" sy="7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52" name="图片 6151"/>
          <p:cNvPicPr>
            <a:picLocks noChangeAspect="1"/>
          </p:cNvPicPr>
          <p:nvPr/>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102136" y="1586299"/>
            <a:ext cx="1473782" cy="752475"/>
          </a:xfrm>
          <a:prstGeom prst="rect">
            <a:avLst/>
          </a:prstGeom>
        </p:spPr>
      </p:pic>
      <p:pic>
        <p:nvPicPr>
          <p:cNvPr id="6153" name="图片 6152"/>
          <p:cNvPicPr>
            <a:picLocks noChangeAspect="1"/>
          </p:cNvPicPr>
          <p:nvPr/>
        </p:nvPicPr>
        <p:blipFill>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543423" y="5246270"/>
            <a:ext cx="939303" cy="479584"/>
          </a:xfrm>
          <a:prstGeom prst="rect">
            <a:avLst/>
          </a:prstGeom>
        </p:spPr>
      </p:pic>
      <p:sp>
        <p:nvSpPr>
          <p:cNvPr id="6186" name="矩形 6185"/>
          <p:cNvSpPr/>
          <p:nvPr/>
        </p:nvSpPr>
        <p:spPr>
          <a:xfrm>
            <a:off x="881106" y="3044720"/>
            <a:ext cx="3048000" cy="1705082"/>
          </a:xfrm>
          <a:prstGeom prst="rect">
            <a:avLst/>
          </a:prstGeom>
        </p:spPr>
        <p:txBody>
          <a:bodyPr wrap="square">
            <a:spAutoFit/>
          </a:bodyPr>
          <a:lstStyle/>
          <a:p>
            <a:pPr>
              <a:lnSpc>
                <a:spcPct val="150000"/>
              </a:lnSpc>
            </a:pPr>
            <a:r>
              <a:rPr lang="zh-CN" altLang="en-US"/>
              <a:t>春庭聊纵望，楼台自相隐。</a:t>
            </a:r>
            <a:endParaRPr lang="zh-CN" altLang="en-US"/>
          </a:p>
          <a:p>
            <a:pPr>
              <a:lnSpc>
                <a:spcPct val="150000"/>
              </a:lnSpc>
            </a:pPr>
            <a:r>
              <a:rPr lang="zh-CN" altLang="en-US"/>
              <a:t>窗梅落晚花，池竹开初荀。</a:t>
            </a:r>
            <a:endParaRPr lang="zh-CN" altLang="en-US"/>
          </a:p>
          <a:p>
            <a:pPr>
              <a:lnSpc>
                <a:spcPct val="150000"/>
              </a:lnSpc>
            </a:pPr>
            <a:r>
              <a:rPr lang="zh-CN" altLang="en-US"/>
              <a:t>泉鸣知水急，云来觉山近。</a:t>
            </a:r>
            <a:endParaRPr lang="zh-CN" altLang="en-US"/>
          </a:p>
          <a:p>
            <a:pPr>
              <a:lnSpc>
                <a:spcPct val="150000"/>
              </a:lnSpc>
            </a:pPr>
            <a:r>
              <a:rPr lang="zh-CN" altLang="en-US"/>
              <a:t>不愁花不飞，到畏花飞尽。</a:t>
            </a:r>
          </a:p>
        </p:txBody>
      </p:sp>
      <p:sp>
        <p:nvSpPr>
          <p:cNvPr id="6187" name="矩形 6186"/>
          <p:cNvSpPr/>
          <p:nvPr/>
        </p:nvSpPr>
        <p:spPr>
          <a:xfrm>
            <a:off x="1344402" y="2419466"/>
            <a:ext cx="1829347" cy="461665"/>
          </a:xfrm>
          <a:prstGeom prst="rect">
            <a:avLst/>
          </a:prstGeom>
        </p:spPr>
        <p:txBody>
          <a:bodyPr wrap="none">
            <a:spAutoFit/>
          </a:bodyPr>
          <a:lstStyle/>
          <a:p>
            <a:r>
              <a:rPr lang="en-US" altLang="zh-CN" sz="2400">
                <a:latin typeface="华文行楷" charset="0"/>
                <a:ea typeface="华文行楷" charset="0"/>
              </a:rPr>
              <a:t>《</a:t>
            </a:r>
            <a:r>
              <a:rPr lang="zh-CN" altLang="en-US" sz="2400">
                <a:latin typeface="华文行楷" charset="0"/>
                <a:ea typeface="华文行楷" charset="0"/>
              </a:rPr>
              <a:t>春庭晚望</a:t>
            </a:r>
            <a:r>
              <a:rPr lang="en-US" altLang="zh-CN" sz="2400">
                <a:latin typeface="华文行楷" charset="0"/>
                <a:ea typeface="华文行楷" charset="0"/>
              </a:rPr>
              <a:t>》</a:t>
            </a:r>
            <a:endParaRPr lang="zh-CN" altLang="en-US" sz="240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96"/>
                                        </p:tgtEl>
                                        <p:attrNameLst>
                                          <p:attrName>style.visibility</p:attrName>
                                        </p:attrNameLst>
                                      </p:cBhvr>
                                      <p:to>
                                        <p:strVal val="visible"/>
                                      </p:to>
                                    </p:set>
                                    <p:anim calcmode="lin" valueType="num">
                                      <p:cBhvr>
                                        <p:cTn id="7" dur="500" fill="hold"/>
                                        <p:tgtEl>
                                          <p:spTgt spid="3796"/>
                                        </p:tgtEl>
                                        <p:attrNameLst>
                                          <p:attrName>ppt_w</p:attrName>
                                        </p:attrNameLst>
                                      </p:cBhvr>
                                      <p:tavLst>
                                        <p:tav tm="0">
                                          <p:val>
                                            <p:fltVal val="0"/>
                                          </p:val>
                                        </p:tav>
                                        <p:tav tm="100000">
                                          <p:val>
                                            <p:strVal val="#ppt_w"/>
                                          </p:val>
                                        </p:tav>
                                      </p:tavLst>
                                    </p:anim>
                                    <p:anim calcmode="lin" valueType="num">
                                      <p:cBhvr>
                                        <p:cTn id="8" dur="500" fill="hold"/>
                                        <p:tgtEl>
                                          <p:spTgt spid="3796"/>
                                        </p:tgtEl>
                                        <p:attrNameLst>
                                          <p:attrName>ppt_h</p:attrName>
                                        </p:attrNameLst>
                                      </p:cBhvr>
                                      <p:tavLst>
                                        <p:tav tm="0">
                                          <p:val>
                                            <p:fltVal val="0"/>
                                          </p:val>
                                        </p:tav>
                                        <p:tav tm="100000">
                                          <p:val>
                                            <p:strVal val="#ppt_h"/>
                                          </p:val>
                                        </p:tav>
                                      </p:tavLst>
                                    </p:anim>
                                    <p:animEffect transition="in" filter="fade">
                                      <p:cBhvr>
                                        <p:cTn id="9" dur="500"/>
                                        <p:tgtEl>
                                          <p:spTgt spid="3796"/>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3797"/>
                                        </p:tgtEl>
                                        <p:attrNameLst>
                                          <p:attrName>style.visibility</p:attrName>
                                        </p:attrNameLst>
                                      </p:cBhvr>
                                      <p:to>
                                        <p:strVal val="visible"/>
                                      </p:to>
                                    </p:set>
                                    <p:animEffect transition="in" filter="fade">
                                      <p:cBhvr>
                                        <p:cTn id="13" dur="2000"/>
                                        <p:tgtEl>
                                          <p:spTgt spid="3797"/>
                                        </p:tgtEl>
                                      </p:cBhvr>
                                    </p:animEffect>
                                    <p:anim calcmode="lin" valueType="num">
                                      <p:cBhvr>
                                        <p:cTn id="14" dur="2000" fill="hold"/>
                                        <p:tgtEl>
                                          <p:spTgt spid="3797"/>
                                        </p:tgtEl>
                                        <p:attrNameLst>
                                          <p:attrName>ppt_w</p:attrName>
                                        </p:attrNameLst>
                                      </p:cBhvr>
                                      <p:tavLst>
                                        <p:tav tm="0" fmla="#ppt_w*sin(2.5*pi*$)">
                                          <p:val>
                                            <p:fltVal val="0"/>
                                          </p:val>
                                        </p:tav>
                                        <p:tav tm="100000">
                                          <p:val>
                                            <p:fltVal val="1"/>
                                          </p:val>
                                        </p:tav>
                                      </p:tavLst>
                                    </p:anim>
                                    <p:anim calcmode="lin" valueType="num">
                                      <p:cBhvr>
                                        <p:cTn id="15" dur="2000" fill="hold"/>
                                        <p:tgtEl>
                                          <p:spTgt spid="3797"/>
                                        </p:tgtEl>
                                        <p:attrNameLst>
                                          <p:attrName>ppt_h</p:attrName>
                                        </p:attrNameLst>
                                      </p:cBhvr>
                                      <p:tavLst>
                                        <p:tav tm="0">
                                          <p:val>
                                            <p:strVal val="#ppt_h"/>
                                          </p:val>
                                        </p:tav>
                                        <p:tav tm="100000">
                                          <p:val>
                                            <p:strVal val="#ppt_h"/>
                                          </p:val>
                                        </p:tav>
                                      </p:tavLst>
                                    </p:anim>
                                  </p:childTnLst>
                                </p:cTn>
                              </p:par>
                              <p:par>
                                <p:cTn id="16" presetID="12" presetClass="entr" presetSubtype="8" fill="hold" nodeType="withEffect">
                                  <p:stCondLst>
                                    <p:cond delay="750"/>
                                  </p:stCondLst>
                                  <p:childTnLst>
                                    <p:set>
                                      <p:cBhvr>
                                        <p:cTn id="17" dur="1" fill="hold">
                                          <p:stCondLst>
                                            <p:cond delay="0"/>
                                          </p:stCondLst>
                                        </p:cTn>
                                        <p:tgtEl>
                                          <p:spTgt spid="6152"/>
                                        </p:tgtEl>
                                        <p:attrNameLst>
                                          <p:attrName>style.visibility</p:attrName>
                                        </p:attrNameLst>
                                      </p:cBhvr>
                                      <p:to>
                                        <p:strVal val="visible"/>
                                      </p:to>
                                    </p:set>
                                    <p:anim calcmode="lin" valueType="num">
                                      <p:cBhvr additive="base">
                                        <p:cTn id="18" dur="1000"/>
                                        <p:tgtEl>
                                          <p:spTgt spid="6152"/>
                                        </p:tgtEl>
                                        <p:attrNameLst>
                                          <p:attrName>ppt_x</p:attrName>
                                        </p:attrNameLst>
                                      </p:cBhvr>
                                      <p:tavLst>
                                        <p:tav tm="0">
                                          <p:val>
                                            <p:strVal val="#ppt_x-#ppt_w*1.125000"/>
                                          </p:val>
                                        </p:tav>
                                        <p:tav tm="100000">
                                          <p:val>
                                            <p:strVal val="#ppt_x"/>
                                          </p:val>
                                        </p:tav>
                                      </p:tavLst>
                                    </p:anim>
                                    <p:animEffect transition="in" filter="wipe(right)">
                                      <p:cBhvr>
                                        <p:cTn id="19" dur="1000"/>
                                        <p:tgtEl>
                                          <p:spTgt spid="6152"/>
                                        </p:tgtEl>
                                      </p:cBhvr>
                                    </p:animEffect>
                                  </p:childTnLst>
                                </p:cTn>
                              </p:par>
                              <p:par>
                                <p:cTn id="20" presetID="12" presetClass="entr" presetSubtype="8" fill="hold" nodeType="withEffect">
                                  <p:stCondLst>
                                    <p:cond delay="1250"/>
                                  </p:stCondLst>
                                  <p:childTnLst>
                                    <p:set>
                                      <p:cBhvr>
                                        <p:cTn id="21" dur="1" fill="hold">
                                          <p:stCondLst>
                                            <p:cond delay="0"/>
                                          </p:stCondLst>
                                        </p:cTn>
                                        <p:tgtEl>
                                          <p:spTgt spid="6153"/>
                                        </p:tgtEl>
                                        <p:attrNameLst>
                                          <p:attrName>style.visibility</p:attrName>
                                        </p:attrNameLst>
                                      </p:cBhvr>
                                      <p:to>
                                        <p:strVal val="visible"/>
                                      </p:to>
                                    </p:set>
                                    <p:anim calcmode="lin" valueType="num">
                                      <p:cBhvr additive="base">
                                        <p:cTn id="22" dur="1000"/>
                                        <p:tgtEl>
                                          <p:spTgt spid="6153"/>
                                        </p:tgtEl>
                                        <p:attrNameLst>
                                          <p:attrName>ppt_x</p:attrName>
                                        </p:attrNameLst>
                                      </p:cBhvr>
                                      <p:tavLst>
                                        <p:tav tm="0">
                                          <p:val>
                                            <p:strVal val="#ppt_x-#ppt_w*1.125000"/>
                                          </p:val>
                                        </p:tav>
                                        <p:tav tm="100000">
                                          <p:val>
                                            <p:strVal val="#ppt_x"/>
                                          </p:val>
                                        </p:tav>
                                      </p:tavLst>
                                    </p:anim>
                                    <p:animEffect transition="in" filter="wipe(right)">
                                      <p:cBhvr>
                                        <p:cTn id="23" dur="1000"/>
                                        <p:tgtEl>
                                          <p:spTgt spid="615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187"/>
                                        </p:tgtEl>
                                        <p:attrNameLst>
                                          <p:attrName>style.visibility</p:attrName>
                                        </p:attrNameLst>
                                      </p:cBhvr>
                                      <p:to>
                                        <p:strVal val="visible"/>
                                      </p:to>
                                    </p:set>
                                    <p:anim calcmode="lin" valueType="num">
                                      <p:cBhvr>
                                        <p:cTn id="27" dur="500" fill="hold"/>
                                        <p:tgtEl>
                                          <p:spTgt spid="6187"/>
                                        </p:tgtEl>
                                        <p:attrNameLst>
                                          <p:attrName>ppt_w</p:attrName>
                                        </p:attrNameLst>
                                      </p:cBhvr>
                                      <p:tavLst>
                                        <p:tav tm="0">
                                          <p:val>
                                            <p:fltVal val="0"/>
                                          </p:val>
                                        </p:tav>
                                        <p:tav tm="100000">
                                          <p:val>
                                            <p:strVal val="#ppt_w"/>
                                          </p:val>
                                        </p:tav>
                                      </p:tavLst>
                                    </p:anim>
                                    <p:anim calcmode="lin" valueType="num">
                                      <p:cBhvr>
                                        <p:cTn id="28" dur="500" fill="hold"/>
                                        <p:tgtEl>
                                          <p:spTgt spid="6187"/>
                                        </p:tgtEl>
                                        <p:attrNameLst>
                                          <p:attrName>ppt_h</p:attrName>
                                        </p:attrNameLst>
                                      </p:cBhvr>
                                      <p:tavLst>
                                        <p:tav tm="0">
                                          <p:val>
                                            <p:fltVal val="0"/>
                                          </p:val>
                                        </p:tav>
                                        <p:tav tm="100000">
                                          <p:val>
                                            <p:strVal val="#ppt_h"/>
                                          </p:val>
                                        </p:tav>
                                      </p:tavLst>
                                    </p:anim>
                                    <p:animEffect transition="in" filter="fade">
                                      <p:cBhvr>
                                        <p:cTn id="29" dur="500"/>
                                        <p:tgtEl>
                                          <p:spTgt spid="6187"/>
                                        </p:tgtEl>
                                      </p:cBhvr>
                                    </p:animEffect>
                                  </p:childTnLst>
                                </p:cTn>
                              </p:par>
                              <p:par>
                                <p:cTn id="30" presetID="42" presetClass="entr" presetSubtype="0" fill="hold" grpId="0" nodeType="withEffect">
                                  <p:stCondLst>
                                    <p:cond delay="250"/>
                                  </p:stCondLst>
                                  <p:childTnLst>
                                    <p:set>
                                      <p:cBhvr>
                                        <p:cTn id="31" dur="1" fill="hold">
                                          <p:stCondLst>
                                            <p:cond delay="0"/>
                                          </p:stCondLst>
                                        </p:cTn>
                                        <p:tgtEl>
                                          <p:spTgt spid="6186">
                                            <p:txEl>
                                              <p:pRg st="0" end="0"/>
                                            </p:txEl>
                                          </p:spTgt>
                                        </p:tgtEl>
                                        <p:attrNameLst>
                                          <p:attrName>style.visibility</p:attrName>
                                        </p:attrNameLst>
                                      </p:cBhvr>
                                      <p:to>
                                        <p:strVal val="visible"/>
                                      </p:to>
                                    </p:set>
                                    <p:animEffect transition="in" filter="fade">
                                      <p:cBhvr>
                                        <p:cTn id="32" dur="1000"/>
                                        <p:tgtEl>
                                          <p:spTgt spid="6186">
                                            <p:txEl>
                                              <p:pRg st="0" end="0"/>
                                            </p:txEl>
                                          </p:spTgt>
                                        </p:tgtEl>
                                      </p:cBhvr>
                                    </p:animEffect>
                                    <p:anim calcmode="lin" valueType="num">
                                      <p:cBhvr>
                                        <p:cTn id="33" dur="1000" fill="hold"/>
                                        <p:tgtEl>
                                          <p:spTgt spid="6186">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618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250"/>
                                  </p:stCondLst>
                                  <p:childTnLst>
                                    <p:set>
                                      <p:cBhvr>
                                        <p:cTn id="38" dur="1" fill="hold">
                                          <p:stCondLst>
                                            <p:cond delay="0"/>
                                          </p:stCondLst>
                                        </p:cTn>
                                        <p:tgtEl>
                                          <p:spTgt spid="6186">
                                            <p:txEl>
                                              <p:pRg st="1" end="1"/>
                                            </p:txEl>
                                          </p:spTgt>
                                        </p:tgtEl>
                                        <p:attrNameLst>
                                          <p:attrName>style.visibility</p:attrName>
                                        </p:attrNameLst>
                                      </p:cBhvr>
                                      <p:to>
                                        <p:strVal val="visible"/>
                                      </p:to>
                                    </p:set>
                                    <p:animEffect transition="in" filter="fade">
                                      <p:cBhvr>
                                        <p:cTn id="39" dur="1000"/>
                                        <p:tgtEl>
                                          <p:spTgt spid="6186">
                                            <p:txEl>
                                              <p:pRg st="1" end="1"/>
                                            </p:txEl>
                                          </p:spTgt>
                                        </p:tgtEl>
                                      </p:cBhvr>
                                    </p:animEffect>
                                    <p:anim calcmode="lin" valueType="num">
                                      <p:cBhvr>
                                        <p:cTn id="40" dur="1000" fill="hold"/>
                                        <p:tgtEl>
                                          <p:spTgt spid="6186">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618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250"/>
                                  </p:stCondLst>
                                  <p:childTnLst>
                                    <p:set>
                                      <p:cBhvr>
                                        <p:cTn id="45" dur="1" fill="hold">
                                          <p:stCondLst>
                                            <p:cond delay="0"/>
                                          </p:stCondLst>
                                        </p:cTn>
                                        <p:tgtEl>
                                          <p:spTgt spid="6186">
                                            <p:txEl>
                                              <p:pRg st="2" end="2"/>
                                            </p:txEl>
                                          </p:spTgt>
                                        </p:tgtEl>
                                        <p:attrNameLst>
                                          <p:attrName>style.visibility</p:attrName>
                                        </p:attrNameLst>
                                      </p:cBhvr>
                                      <p:to>
                                        <p:strVal val="visible"/>
                                      </p:to>
                                    </p:set>
                                    <p:animEffect transition="in" filter="fade">
                                      <p:cBhvr>
                                        <p:cTn id="46" dur="1000"/>
                                        <p:tgtEl>
                                          <p:spTgt spid="6186">
                                            <p:txEl>
                                              <p:pRg st="2" end="2"/>
                                            </p:txEl>
                                          </p:spTgt>
                                        </p:tgtEl>
                                      </p:cBhvr>
                                    </p:animEffect>
                                    <p:anim calcmode="lin" valueType="num">
                                      <p:cBhvr>
                                        <p:cTn id="47" dur="1000" fill="hold"/>
                                        <p:tgtEl>
                                          <p:spTgt spid="6186">
                                            <p:txEl>
                                              <p:pRg st="2" end="2"/>
                                            </p:txEl>
                                          </p:spTgt>
                                        </p:tgtEl>
                                        <p:attrNameLst>
                                          <p:attrName>ppt_x</p:attrName>
                                        </p:attrNameLst>
                                      </p:cBhvr>
                                      <p:tavLst>
                                        <p:tav tm="0">
                                          <p:val>
                                            <p:strVal val="#ppt_x"/>
                                          </p:val>
                                        </p:tav>
                                        <p:tav tm="100000">
                                          <p:val>
                                            <p:strVal val="#ppt_x"/>
                                          </p:val>
                                        </p:tav>
                                      </p:tavLst>
                                    </p:anim>
                                    <p:anim calcmode="lin" valueType="num">
                                      <p:cBhvr>
                                        <p:cTn id="48" dur="1000" fill="hold"/>
                                        <p:tgtEl>
                                          <p:spTgt spid="618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250"/>
                                  </p:stCondLst>
                                  <p:childTnLst>
                                    <p:set>
                                      <p:cBhvr>
                                        <p:cTn id="52" dur="1" fill="hold">
                                          <p:stCondLst>
                                            <p:cond delay="0"/>
                                          </p:stCondLst>
                                        </p:cTn>
                                        <p:tgtEl>
                                          <p:spTgt spid="6186">
                                            <p:txEl>
                                              <p:pRg st="3" end="3"/>
                                            </p:txEl>
                                          </p:spTgt>
                                        </p:tgtEl>
                                        <p:attrNameLst>
                                          <p:attrName>style.visibility</p:attrName>
                                        </p:attrNameLst>
                                      </p:cBhvr>
                                      <p:to>
                                        <p:strVal val="visible"/>
                                      </p:to>
                                    </p:set>
                                    <p:animEffect transition="in" filter="fade">
                                      <p:cBhvr>
                                        <p:cTn id="53" dur="1000"/>
                                        <p:tgtEl>
                                          <p:spTgt spid="6186">
                                            <p:txEl>
                                              <p:pRg st="3" end="3"/>
                                            </p:txEl>
                                          </p:spTgt>
                                        </p:tgtEl>
                                      </p:cBhvr>
                                    </p:animEffect>
                                    <p:anim calcmode="lin" valueType="num">
                                      <p:cBhvr>
                                        <p:cTn id="54" dur="1000" fill="hold"/>
                                        <p:tgtEl>
                                          <p:spTgt spid="6186">
                                            <p:txEl>
                                              <p:pRg st="3" end="3"/>
                                            </p:txEl>
                                          </p:spTgt>
                                        </p:tgtEl>
                                        <p:attrNameLst>
                                          <p:attrName>ppt_x</p:attrName>
                                        </p:attrNameLst>
                                      </p:cBhvr>
                                      <p:tavLst>
                                        <p:tav tm="0">
                                          <p:val>
                                            <p:strVal val="#ppt_x"/>
                                          </p:val>
                                        </p:tav>
                                        <p:tav tm="100000">
                                          <p:val>
                                            <p:strVal val="#ppt_x"/>
                                          </p:val>
                                        </p:tav>
                                      </p:tavLst>
                                    </p:anim>
                                    <p:anim calcmode="lin" valueType="num">
                                      <p:cBhvr>
                                        <p:cTn id="55" dur="1000" fill="hold"/>
                                        <p:tgtEl>
                                          <p:spTgt spid="618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7" grpId="0" animBg="1"/>
      <p:bldP spid="6186" grpId="0" build="p"/>
      <p:bldP spid="61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壹</a:t>
            </a:r>
            <a:endParaRPr lang="zh-CN" altLang="en-US">
              <a:latin typeface="华文行楷" charset="0"/>
              <a:ea typeface="华文行楷" charset="0"/>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
        <p:nvSpPr>
          <p:cNvPr id="10" name="椭圆 9"/>
          <p:cNvSpPr/>
          <p:nvPr/>
        </p:nvSpPr>
        <p:spPr>
          <a:xfrm>
            <a:off x="3064175" y="1019132"/>
            <a:ext cx="2409868" cy="2409868"/>
          </a:xfrm>
          <a:prstGeom prst="ellipse">
            <a:avLst/>
          </a:prstGeom>
          <a:blipFill dpi="0" rotWithShape="1">
            <a:blip r:embed="rId1"/>
            <a:srcRect/>
            <a:tile tx="0" ty="0" sx="11000" sy="11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74683" y="2088141"/>
            <a:ext cx="2409868" cy="2409868"/>
          </a:xfrm>
          <a:prstGeom prst="ellipse">
            <a:avLst/>
          </a:prstGeom>
          <a:blipFill dpi="0" rotWithShape="1">
            <a:blip r:embed="rId2"/>
            <a:srcRect/>
            <a:tile tx="0" ty="0" sx="11000" sy="11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59241" y="4075370"/>
            <a:ext cx="2409868" cy="2409868"/>
          </a:xfrm>
          <a:prstGeom prst="ellipse">
            <a:avLst/>
          </a:prstGeom>
          <a:blipFill dpi="0" rotWithShape="1">
            <a:blip r:embed="rId3" cstate="print"/>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913060" y="3980329"/>
            <a:ext cx="5430935" cy="2695673"/>
          </a:xfrm>
          <a:prstGeom prst="rect">
            <a:avLst/>
          </a:prstGeom>
        </p:spPr>
      </p:pic>
      <p:grpSp>
        <p:nvGrpSpPr>
          <p:cNvPr id="30" name="组合 29"/>
          <p:cNvGrpSpPr/>
          <p:nvPr/>
        </p:nvGrpSpPr>
        <p:grpSpPr>
          <a:xfrm>
            <a:off x="5161833" y="2625191"/>
            <a:ext cx="2993966" cy="413907"/>
            <a:chOff x="3457340" y="1437856"/>
            <a:chExt cx="2993966" cy="413907"/>
          </a:xfrm>
        </p:grpSpPr>
        <p:sp>
          <p:nvSpPr>
            <p:cNvPr id="31" name="任意多边形 30"/>
            <p:cNvSpPr/>
            <p:nvPr/>
          </p:nvSpPr>
          <p:spPr>
            <a:xfrm>
              <a:off x="3457340" y="1629152"/>
              <a:ext cx="2118049" cy="222611"/>
            </a:xfrm>
            <a:custGeom>
              <a:avLst/>
              <a:gdLst>
                <a:gd name="connsiteX0" fmla="*/ 0 w 3695700"/>
                <a:gd name="connsiteY0" fmla="*/ 406400 h 406400"/>
                <a:gd name="connsiteX1" fmla="*/ 3289300 w 3695700"/>
                <a:gd name="connsiteY1" fmla="*/ 406400 h 406400"/>
                <a:gd name="connsiteX2" fmla="*/ 3695700 w 3695700"/>
                <a:gd name="connsiteY2" fmla="*/ 0 h 406400"/>
              </a:gdLst>
              <a:ahLst/>
              <a:cxnLst>
                <a:cxn ang="0">
                  <a:pos x="connsiteX0" y="connsiteY0"/>
                </a:cxn>
                <a:cxn ang="0">
                  <a:pos x="connsiteX1" y="connsiteY1"/>
                </a:cxn>
                <a:cxn ang="0">
                  <a:pos x="connsiteX2" y="connsiteY2"/>
                </a:cxn>
              </a:cxnLst>
              <a:rect l="l" t="t" r="r" b="b"/>
              <a:pathLst>
                <a:path w="3695700" h="406400">
                  <a:moveTo>
                    <a:pt x="0" y="406400"/>
                  </a:moveTo>
                  <a:lnTo>
                    <a:pt x="3289300" y="406400"/>
                  </a:lnTo>
                  <a:lnTo>
                    <a:pt x="36957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548495" y="1437856"/>
              <a:ext cx="902811" cy="286232"/>
            </a:xfrm>
            <a:prstGeom prst="rect">
              <a:avLst/>
            </a:prstGeom>
            <a:ln>
              <a:noFill/>
            </a:ln>
          </p:spPr>
          <p:txBody>
            <a:bodyPr wrap="none">
              <a:spAutoFit/>
            </a:bodyPr>
            <a:lstStyle/>
            <a:p>
              <a:pPr>
                <a:lnSpc>
                  <a:spcPct val="90000"/>
                </a:lnSpc>
              </a:pPr>
              <a:r>
                <a:rPr lang="zh-CN" altLang="en-US" sz="1400" smtClean="0">
                  <a:solidFill>
                    <a:srgbClr val="424242"/>
                  </a:solidFill>
                  <a:latin typeface="+mn-ea"/>
                  <a:cs typeface="Lato Regular" pitchFamily="34" charset="0"/>
                  <a:sym typeface="Lato Regular" pitchFamily="34" charset="0"/>
                </a:rPr>
                <a:t>替换标题</a:t>
              </a:r>
              <a:endParaRPr lang="en-US" altLang="zh-CN" sz="1400" dirty="0">
                <a:solidFill>
                  <a:srgbClr val="424242"/>
                </a:solidFill>
                <a:latin typeface="+mn-ea"/>
                <a:cs typeface="Lato Regular" pitchFamily="34" charset="0"/>
                <a:sym typeface="Lato Regular" pitchFamily="34" charset="0"/>
              </a:endParaRPr>
            </a:p>
          </p:txBody>
        </p:sp>
      </p:grpSp>
      <p:grpSp>
        <p:nvGrpSpPr>
          <p:cNvPr id="33" name="组合 32"/>
          <p:cNvGrpSpPr/>
          <p:nvPr/>
        </p:nvGrpSpPr>
        <p:grpSpPr>
          <a:xfrm>
            <a:off x="3721229" y="3443267"/>
            <a:ext cx="2993966" cy="413907"/>
            <a:chOff x="3457340" y="1437856"/>
            <a:chExt cx="2993966" cy="413907"/>
          </a:xfrm>
        </p:grpSpPr>
        <p:sp>
          <p:nvSpPr>
            <p:cNvPr id="34" name="任意多边形 33"/>
            <p:cNvSpPr/>
            <p:nvPr/>
          </p:nvSpPr>
          <p:spPr>
            <a:xfrm>
              <a:off x="3457340" y="1629152"/>
              <a:ext cx="2118049" cy="222611"/>
            </a:xfrm>
            <a:custGeom>
              <a:avLst/>
              <a:gdLst>
                <a:gd name="connsiteX0" fmla="*/ 0 w 3695700"/>
                <a:gd name="connsiteY0" fmla="*/ 406400 h 406400"/>
                <a:gd name="connsiteX1" fmla="*/ 3289300 w 3695700"/>
                <a:gd name="connsiteY1" fmla="*/ 406400 h 406400"/>
                <a:gd name="connsiteX2" fmla="*/ 3695700 w 3695700"/>
                <a:gd name="connsiteY2" fmla="*/ 0 h 406400"/>
              </a:gdLst>
              <a:ahLst/>
              <a:cxnLst>
                <a:cxn ang="0">
                  <a:pos x="connsiteX0" y="connsiteY0"/>
                </a:cxn>
                <a:cxn ang="0">
                  <a:pos x="connsiteX1" y="connsiteY1"/>
                </a:cxn>
                <a:cxn ang="0">
                  <a:pos x="connsiteX2" y="connsiteY2"/>
                </a:cxn>
              </a:cxnLst>
              <a:rect l="l" t="t" r="r" b="b"/>
              <a:pathLst>
                <a:path w="3695700" h="406400">
                  <a:moveTo>
                    <a:pt x="0" y="406400"/>
                  </a:moveTo>
                  <a:lnTo>
                    <a:pt x="3289300" y="406400"/>
                  </a:lnTo>
                  <a:lnTo>
                    <a:pt x="36957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548495" y="1437856"/>
              <a:ext cx="902811" cy="286232"/>
            </a:xfrm>
            <a:prstGeom prst="rect">
              <a:avLst/>
            </a:prstGeom>
            <a:ln>
              <a:noFill/>
            </a:ln>
          </p:spPr>
          <p:txBody>
            <a:bodyPr wrap="none">
              <a:spAutoFit/>
            </a:bodyPr>
            <a:lstStyle/>
            <a:p>
              <a:pPr>
                <a:lnSpc>
                  <a:spcPct val="90000"/>
                </a:lnSpc>
              </a:pPr>
              <a:r>
                <a:rPr lang="zh-CN" altLang="en-US" sz="1400" smtClean="0">
                  <a:solidFill>
                    <a:srgbClr val="424242"/>
                  </a:solidFill>
                  <a:latin typeface="+mn-ea"/>
                  <a:cs typeface="Lato Regular" pitchFamily="34" charset="0"/>
                  <a:sym typeface="Lato Regular" pitchFamily="34" charset="0"/>
                </a:rPr>
                <a:t>替换标题</a:t>
              </a:r>
              <a:endParaRPr lang="en-US" altLang="zh-CN" sz="1400" dirty="0">
                <a:solidFill>
                  <a:srgbClr val="424242"/>
                </a:solidFill>
                <a:latin typeface="+mn-ea"/>
                <a:cs typeface="Lato Regular" pitchFamily="34" charset="0"/>
                <a:sym typeface="Lato Regular" pitchFamily="34" charset="0"/>
              </a:endParaRPr>
            </a:p>
          </p:txBody>
        </p:sp>
      </p:grpSp>
      <p:grpSp>
        <p:nvGrpSpPr>
          <p:cNvPr id="36" name="组合 35"/>
          <p:cNvGrpSpPr/>
          <p:nvPr/>
        </p:nvGrpSpPr>
        <p:grpSpPr>
          <a:xfrm>
            <a:off x="4151446" y="4389653"/>
            <a:ext cx="2993966" cy="413907"/>
            <a:chOff x="3457340" y="1437856"/>
            <a:chExt cx="2993966" cy="413907"/>
          </a:xfrm>
        </p:grpSpPr>
        <p:sp>
          <p:nvSpPr>
            <p:cNvPr id="37" name="任意多边形 36"/>
            <p:cNvSpPr/>
            <p:nvPr/>
          </p:nvSpPr>
          <p:spPr>
            <a:xfrm>
              <a:off x="3457340" y="1629152"/>
              <a:ext cx="2118049" cy="222611"/>
            </a:xfrm>
            <a:custGeom>
              <a:avLst/>
              <a:gdLst>
                <a:gd name="connsiteX0" fmla="*/ 0 w 3695700"/>
                <a:gd name="connsiteY0" fmla="*/ 406400 h 406400"/>
                <a:gd name="connsiteX1" fmla="*/ 3289300 w 3695700"/>
                <a:gd name="connsiteY1" fmla="*/ 406400 h 406400"/>
                <a:gd name="connsiteX2" fmla="*/ 3695700 w 3695700"/>
                <a:gd name="connsiteY2" fmla="*/ 0 h 406400"/>
              </a:gdLst>
              <a:ahLst/>
              <a:cxnLst>
                <a:cxn ang="0">
                  <a:pos x="connsiteX0" y="connsiteY0"/>
                </a:cxn>
                <a:cxn ang="0">
                  <a:pos x="connsiteX1" y="connsiteY1"/>
                </a:cxn>
                <a:cxn ang="0">
                  <a:pos x="connsiteX2" y="connsiteY2"/>
                </a:cxn>
              </a:cxnLst>
              <a:rect l="l" t="t" r="r" b="b"/>
              <a:pathLst>
                <a:path w="3695700" h="406400">
                  <a:moveTo>
                    <a:pt x="0" y="406400"/>
                  </a:moveTo>
                  <a:lnTo>
                    <a:pt x="3289300" y="406400"/>
                  </a:lnTo>
                  <a:lnTo>
                    <a:pt x="36957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548495" y="1437856"/>
              <a:ext cx="902811" cy="286232"/>
            </a:xfrm>
            <a:prstGeom prst="rect">
              <a:avLst/>
            </a:prstGeom>
            <a:ln>
              <a:noFill/>
            </a:ln>
          </p:spPr>
          <p:txBody>
            <a:bodyPr wrap="none">
              <a:spAutoFit/>
            </a:bodyPr>
            <a:lstStyle/>
            <a:p>
              <a:pPr>
                <a:lnSpc>
                  <a:spcPct val="90000"/>
                </a:lnSpc>
              </a:pPr>
              <a:r>
                <a:rPr lang="zh-CN" altLang="en-US" sz="1400" smtClean="0">
                  <a:solidFill>
                    <a:srgbClr val="424242"/>
                  </a:solidFill>
                  <a:latin typeface="+mn-ea"/>
                  <a:cs typeface="Lato Regular" pitchFamily="34" charset="0"/>
                  <a:sym typeface="Lato Regular" pitchFamily="34" charset="0"/>
                </a:rPr>
                <a:t>替换标题</a:t>
              </a:r>
              <a:endParaRPr lang="en-US" altLang="zh-CN" sz="1400" dirty="0">
                <a:solidFill>
                  <a:srgbClr val="424242"/>
                </a:solidFill>
                <a:latin typeface="+mn-ea"/>
                <a:cs typeface="Lato Regular" pitchFamily="34" charset="0"/>
                <a:sym typeface="Lato Regular"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5500">
        <p:fade/>
      </p:transition>
    </mc:Choice>
    <mc:Fallback>
      <p:transition spd="med"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9"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ssolve">
                                      <p:cBhvr>
                                        <p:cTn id="16" dur="1500"/>
                                        <p:tgtEl>
                                          <p:spTgt spid="29"/>
                                        </p:tgtEl>
                                      </p:cBhvr>
                                    </p:animEffect>
                                  </p:childTnLst>
                                </p:cTn>
                              </p:par>
                              <p:par>
                                <p:cTn id="17" presetID="47" presetClass="entr" presetSubtype="0"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华文行楷" charset="0"/>
                <a:ea typeface="华文行楷" charset="0"/>
              </a:rPr>
              <a:t>单</a:t>
            </a:r>
            <a:r>
              <a:rPr lang="zh-CN" altLang="en-US" sz="3600" smtClean="0">
                <a:latin typeface="华文行楷" charset="0"/>
                <a:ea typeface="华文行楷" charset="0"/>
              </a:rPr>
              <a:t>击输入标题</a:t>
            </a:r>
            <a:endParaRPr lang="zh-CN" altLang="en-US" sz="3600">
              <a:latin typeface="华文行楷" charset="0"/>
              <a:ea typeface="华文行楷" charset="0"/>
            </a:endParaRP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0"/>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lnSpc>
                  <a:spcPct val="200000"/>
                </a:lnSpc>
              </a:pPr>
              <a:r>
                <a:rPr lang="zh-CN" altLang="en-US" sz="11500" smtClean="0">
                  <a:latin typeface="华文行楷" charset="0"/>
                  <a:ea typeface="华文行楷" charset="0"/>
                </a:rPr>
                <a:t>贰</a:t>
              </a:r>
              <a:endParaRPr lang="zh-CN" altLang="en-US" sz="11500">
                <a:latin typeface="华文行楷" charset="0"/>
                <a:ea typeface="华文行楷" charset="0"/>
              </a:endParaRP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1"/>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6"/>
          <p:cNvSpPr/>
          <p:nvPr/>
        </p:nvSpPr>
        <p:spPr bwMode="auto">
          <a:xfrm>
            <a:off x="5210969" y="3178923"/>
            <a:ext cx="1504950" cy="1308100"/>
          </a:xfrm>
          <a:custGeom>
            <a:avLst/>
            <a:gdLst>
              <a:gd name="T0" fmla="*/ 1504950 w 21600"/>
              <a:gd name="T1" fmla="*/ 1308100 h 21600"/>
              <a:gd name="T2" fmla="*/ 1504950 w 21600"/>
              <a:gd name="T3" fmla="*/ 1308100 h 21600"/>
              <a:gd name="T4" fmla="*/ 1504950 w 21600"/>
              <a:gd name="T5" fmla="*/ 1308100 h 21600"/>
              <a:gd name="T6" fmla="*/ 1504950 w 21600"/>
              <a:gd name="T7" fmla="*/ 13081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accent6"/>
          </a:solidFill>
          <a:ln>
            <a:noFill/>
          </a:ln>
          <a:effec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grpSp>
        <p:nvGrpSpPr>
          <p:cNvPr id="14" name="Group 7"/>
          <p:cNvGrpSpPr/>
          <p:nvPr/>
        </p:nvGrpSpPr>
        <p:grpSpPr bwMode="auto">
          <a:xfrm>
            <a:off x="1176338" y="2401842"/>
            <a:ext cx="9505950" cy="2736850"/>
            <a:chOff x="0" y="0"/>
            <a:chExt cx="19011900" cy="5473700"/>
          </a:xfrm>
        </p:grpSpPr>
        <p:grpSp>
          <p:nvGrpSpPr>
            <p:cNvPr id="15" name="Group 8"/>
            <p:cNvGrpSpPr/>
            <p:nvPr/>
          </p:nvGrpSpPr>
          <p:grpSpPr bwMode="auto">
            <a:xfrm>
              <a:off x="11730037" y="127000"/>
              <a:ext cx="7281863" cy="5346700"/>
              <a:chOff x="-1922463" y="0"/>
              <a:chExt cx="7281863" cy="5346700"/>
            </a:xfrm>
          </p:grpSpPr>
          <p:sp>
            <p:nvSpPr>
              <p:cNvPr id="20" name="AutoShape 9"/>
              <p:cNvSpPr/>
              <p:nvPr/>
            </p:nvSpPr>
            <p:spPr bwMode="auto">
              <a:xfrm>
                <a:off x="-1922463" y="0"/>
                <a:ext cx="7281863" cy="5346700"/>
              </a:xfrm>
              <a:custGeom>
                <a:avLst/>
                <a:gdLst>
                  <a:gd name="T0" fmla="*/ 3640932 w 21600"/>
                  <a:gd name="T1" fmla="*/ 2673350 h 21600"/>
                  <a:gd name="T2" fmla="*/ 3640932 w 21600"/>
                  <a:gd name="T3" fmla="*/ 2673350 h 21600"/>
                  <a:gd name="T4" fmla="*/ 3640932 w 21600"/>
                  <a:gd name="T5" fmla="*/ 2673350 h 21600"/>
                  <a:gd name="T6" fmla="*/ 3640932 w 21600"/>
                  <a:gd name="T7" fmla="*/ 267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651" y="0"/>
                    </a:moveTo>
                    <a:cubicBezTo>
                      <a:pt x="9690" y="0"/>
                      <a:pt x="6408" y="3936"/>
                      <a:pt x="5803" y="9086"/>
                    </a:cubicBezTo>
                    <a:lnTo>
                      <a:pt x="0" y="10825"/>
                    </a:lnTo>
                    <a:lnTo>
                      <a:pt x="5807" y="12546"/>
                    </a:lnTo>
                    <a:cubicBezTo>
                      <a:pt x="6421" y="17680"/>
                      <a:pt x="9698" y="21599"/>
                      <a:pt x="13651" y="21599"/>
                    </a:cubicBezTo>
                    <a:cubicBezTo>
                      <a:pt x="18041" y="21599"/>
                      <a:pt x="21599" y="16764"/>
                      <a:pt x="21599" y="10800"/>
                    </a:cubicBezTo>
                    <a:cubicBezTo>
                      <a:pt x="21599" y="4835"/>
                      <a:pt x="18041" y="0"/>
                      <a:pt x="13651" y="0"/>
                    </a:cubicBezTo>
                    <a:close/>
                  </a:path>
                </a:pathLst>
              </a:custGeom>
              <a:solidFill>
                <a:schemeClr val="accent4"/>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21" name="AutoShape 10"/>
              <p:cNvSpPr/>
              <p:nvPr/>
            </p:nvSpPr>
            <p:spPr bwMode="auto">
              <a:xfrm>
                <a:off x="657225" y="1792287"/>
                <a:ext cx="4178300" cy="2290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Lato"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a:t>
                </a:r>
                <a:endParaRPr lang="es-ES" sz="2900">
                  <a:solidFill>
                    <a:srgbClr val="000000"/>
                  </a:solidFill>
                  <a:sym typeface="Gill Sans" charset="0"/>
                </a:endParaRPr>
              </a:p>
            </p:txBody>
          </p:sp>
          <p:sp>
            <p:nvSpPr>
              <p:cNvPr id="22" name="AutoShape 11"/>
              <p:cNvSpPr/>
              <p:nvPr/>
            </p:nvSpPr>
            <p:spPr bwMode="auto">
              <a:xfrm>
                <a:off x="657225" y="1281112"/>
                <a:ext cx="41275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es-ES" sz="1150" b="1">
                    <a:solidFill>
                      <a:srgbClr val="FFFFFF"/>
                    </a:solidFill>
                    <a:latin typeface="Lato" charset="0"/>
                    <a:cs typeface="Lato" charset="0"/>
                    <a:sym typeface="Lato" charset="0"/>
                  </a:rPr>
                  <a:t>Followers</a:t>
                </a:r>
                <a:endParaRPr lang="es-ES" sz="2900">
                  <a:solidFill>
                    <a:srgbClr val="000000"/>
                  </a:solidFill>
                  <a:sym typeface="Gill Sans" charset="0"/>
                </a:endParaRPr>
              </a:p>
            </p:txBody>
          </p:sp>
        </p:grpSp>
        <p:grpSp>
          <p:nvGrpSpPr>
            <p:cNvPr id="16" name="Group 12"/>
            <p:cNvGrpSpPr/>
            <p:nvPr/>
          </p:nvGrpSpPr>
          <p:grpSpPr bwMode="auto">
            <a:xfrm>
              <a:off x="0" y="0"/>
              <a:ext cx="7449344" cy="5346700"/>
              <a:chOff x="0" y="0"/>
              <a:chExt cx="7449344" cy="5346700"/>
            </a:xfrm>
          </p:grpSpPr>
          <p:sp>
            <p:nvSpPr>
              <p:cNvPr id="17" name="AutoShape 13"/>
              <p:cNvSpPr/>
              <p:nvPr/>
            </p:nvSpPr>
            <p:spPr bwMode="auto">
              <a:xfrm>
                <a:off x="0" y="0"/>
                <a:ext cx="7449344" cy="5346700"/>
              </a:xfrm>
              <a:custGeom>
                <a:avLst/>
                <a:gdLst>
                  <a:gd name="T0" fmla="*/ 3724672 w 21600"/>
                  <a:gd name="T1" fmla="*/ 2673350 h 21600"/>
                  <a:gd name="T2" fmla="*/ 3724672 w 21600"/>
                  <a:gd name="T3" fmla="*/ 2673350 h 21600"/>
                  <a:gd name="T4" fmla="*/ 3724672 w 21600"/>
                  <a:gd name="T5" fmla="*/ 2673350 h 21600"/>
                  <a:gd name="T6" fmla="*/ 3724672 w 21600"/>
                  <a:gd name="T7" fmla="*/ 267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70" y="0"/>
                    </a:moveTo>
                    <a:cubicBezTo>
                      <a:pt x="3478" y="0"/>
                      <a:pt x="0" y="4835"/>
                      <a:pt x="0" y="10800"/>
                    </a:cubicBezTo>
                    <a:cubicBezTo>
                      <a:pt x="0" y="16764"/>
                      <a:pt x="3478" y="21599"/>
                      <a:pt x="7770" y="21599"/>
                    </a:cubicBezTo>
                    <a:cubicBezTo>
                      <a:pt x="11601" y="21599"/>
                      <a:pt x="14783" y="17744"/>
                      <a:pt x="15421" y="12672"/>
                    </a:cubicBezTo>
                    <a:lnTo>
                      <a:pt x="21599" y="11062"/>
                    </a:lnTo>
                    <a:lnTo>
                      <a:pt x="15456" y="9217"/>
                    </a:lnTo>
                    <a:cubicBezTo>
                      <a:pt x="14905" y="4003"/>
                      <a:pt x="11674" y="0"/>
                      <a:pt x="7770" y="0"/>
                    </a:cubicBezTo>
                    <a:close/>
                  </a:path>
                </a:pathLst>
              </a:custGeom>
              <a:solidFill>
                <a:schemeClr val="accent4"/>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18" name="AutoShape 14"/>
              <p:cNvSpPr/>
              <p:nvPr/>
            </p:nvSpPr>
            <p:spPr bwMode="auto">
              <a:xfrm>
                <a:off x="657225" y="1792287"/>
                <a:ext cx="4178300" cy="2290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Lato"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a:t>
                </a:r>
                <a:endParaRPr lang="es-ES" sz="2900">
                  <a:solidFill>
                    <a:srgbClr val="000000"/>
                  </a:solidFill>
                  <a:sym typeface="Gill Sans" charset="0"/>
                </a:endParaRPr>
              </a:p>
            </p:txBody>
          </p:sp>
          <p:sp>
            <p:nvSpPr>
              <p:cNvPr id="19" name="AutoShape 15"/>
              <p:cNvSpPr/>
              <p:nvPr/>
            </p:nvSpPr>
            <p:spPr bwMode="auto">
              <a:xfrm>
                <a:off x="657225" y="1281112"/>
                <a:ext cx="41275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es-ES" sz="1150" b="1">
                    <a:solidFill>
                      <a:srgbClr val="FFFFFF"/>
                    </a:solidFill>
                    <a:latin typeface="Lato" charset="0"/>
                    <a:cs typeface="Lato" charset="0"/>
                    <a:sym typeface="Lato" charset="0"/>
                  </a:rPr>
                  <a:t>Brand Lovers</a:t>
                </a:r>
                <a:endParaRPr lang="es-ES" sz="2900">
                  <a:solidFill>
                    <a:srgbClr val="000000"/>
                  </a:solidFill>
                  <a:sym typeface="Gill Sans" charset="0"/>
                </a:endParaRPr>
              </a:p>
            </p:txBody>
          </p:sp>
        </p:grpSp>
      </p:grpSp>
      <p:sp>
        <p:nvSpPr>
          <p:cNvPr id="23" name="AutoShape 16"/>
          <p:cNvSpPr/>
          <p:nvPr/>
        </p:nvSpPr>
        <p:spPr bwMode="auto">
          <a:xfrm>
            <a:off x="4191000" y="4904536"/>
            <a:ext cx="34988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838383"/>
                </a:solidFill>
                <a:latin typeface="Lato" charset="0"/>
                <a:cs typeface="Lato" charset="0"/>
                <a:sym typeface="Lato" charset="0"/>
              </a:rPr>
              <a:t>Lorem ipsum dolor sit amet, consectetur adipiscing elit. Integer mollis vehicula ligula ut faucibus. Curabitur vestibulum consequat urna et vehicula. Suspendisse feugiat biben</a:t>
            </a:r>
            <a:endParaRPr lang="es-ES" sz="2900">
              <a:solidFill>
                <a:srgbClr val="000000"/>
              </a:solidFill>
              <a:sym typeface="Gill Sans" charset="0"/>
            </a:endParaRPr>
          </a:p>
        </p:txBody>
      </p:sp>
      <p:sp>
        <p:nvSpPr>
          <p:cNvPr id="32" name="AutoShape 17"/>
          <p:cNvSpPr/>
          <p:nvPr/>
        </p:nvSpPr>
        <p:spPr bwMode="auto">
          <a:xfrm>
            <a:off x="4984750" y="4629898"/>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33" name="椭圆 32"/>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smtClean="0">
                <a:solidFill>
                  <a:prstClr val="white"/>
                </a:solidFill>
                <a:latin typeface="华文行楷" charset="0"/>
                <a:ea typeface="华文行楷" charset="0"/>
              </a:rPr>
              <a:t>贰</a:t>
            </a:r>
            <a:endParaRPr lang="zh-CN" altLang="en-US">
              <a:latin typeface="华文行楷" charset="0"/>
              <a:ea typeface="华文行楷" charset="0"/>
            </a:endParaRPr>
          </a:p>
        </p:txBody>
      </p:sp>
      <p:sp>
        <p:nvSpPr>
          <p:cNvPr id="34" name="文本框 33"/>
          <p:cNvSpPr txBox="1"/>
          <p:nvPr/>
        </p:nvSpPr>
        <p:spPr>
          <a:xfrm>
            <a:off x="648292" y="223520"/>
            <a:ext cx="2031325" cy="461665"/>
          </a:xfrm>
          <a:prstGeom prst="rect">
            <a:avLst/>
          </a:prstGeom>
          <a:noFill/>
        </p:spPr>
        <p:txBody>
          <a:bodyPr wrap="none" rtlCol="0">
            <a:spAutoFit/>
          </a:bodyPr>
          <a:lstStyle/>
          <a:p>
            <a:r>
              <a:rPr lang="zh-CN" altLang="en-US" sz="2400" smtClean="0">
                <a:latin typeface="华文行楷" charset="0"/>
                <a:ea typeface="华文行楷" charset="0"/>
              </a:rPr>
              <a:t>单击输入标题</a:t>
            </a:r>
            <a:endParaRPr lang="zh-CN" altLang="en-US" sz="2400">
              <a:latin typeface="华文行楷" charset="0"/>
              <a:ea typeface="华文行楷" charset="0"/>
            </a:endParaRPr>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32"/>
                                        </p:tgtEl>
                                        <p:attrNameLst>
                                          <p:attrName>style.visibility</p:attrName>
                                        </p:attrNameLst>
                                      </p:cBhvr>
                                      <p:to>
                                        <p:strVal val="visible"/>
                                      </p:to>
                                    </p:set>
                                    <p:animEffect transition="in" filter="dissolve">
                                      <p:cBhvr>
                                        <p:cTn id="11" dur="500"/>
                                        <p:tgtEl>
                                          <p:spTgt spid="32"/>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utoUpdateAnimBg="0"/>
      <p:bldP spid="32" grpId="0" autoUpdateAnimBg="0"/>
    </p:bldLst>
  </p:timing>
</p:sld>
</file>

<file path=ppt/theme/theme1.xml><?xml version="1.0" encoding="utf-8"?>
<a:theme xmlns:a="http://schemas.openxmlformats.org/drawingml/2006/main" name="Office 主题​​">
  <a:themeElements>
    <a:clrScheme name="自定义 4">
      <a:dk1>
        <a:srgbClr val="0F0F0F"/>
      </a:dk1>
      <a:lt1>
        <a:sysClr val="window" lastClr="FFFFFF"/>
      </a:lt1>
      <a:dk2>
        <a:srgbClr val="353535"/>
      </a:dk2>
      <a:lt2>
        <a:srgbClr val="FFFFFF"/>
      </a:lt2>
      <a:accent1>
        <a:srgbClr val="650C29"/>
      </a:accent1>
      <a:accent2>
        <a:srgbClr val="981441"/>
      </a:accent2>
      <a:accent3>
        <a:srgbClr val="BA1A51"/>
      </a:accent3>
      <a:accent4>
        <a:srgbClr val="DC1E60"/>
      </a:accent4>
      <a:accent5>
        <a:srgbClr val="FF627F"/>
      </a:accent5>
      <a:accent6>
        <a:srgbClr val="FF97BB"/>
      </a:accent6>
      <a:hlink>
        <a:srgbClr val="67A8F3"/>
      </a:hlink>
      <a:folHlink>
        <a:srgbClr val="FF0300"/>
      </a:folHlink>
    </a:clrScheme>
    <a:fontScheme name="自定义 3">
      <a:majorFont>
        <a:latin typeface="Arial"/>
        <a:ea typeface="禹卫书法行书简体&#10;"/>
        <a:cs typeface=""/>
      </a:majorFont>
      <a:minorFont>
        <a:latin typeface="Georgi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5118</Words>
  <Application>Kingsoft Office WPP</Application>
  <PresentationFormat>自定义</PresentationFormat>
  <Paragraphs>451</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apple</cp:lastModifiedBy>
  <cp:revision>72</cp:revision>
  <dcterms:created xsi:type="dcterms:W3CDTF">2017-02-17T09:22:00Z</dcterms:created>
  <dcterms:modified xsi:type="dcterms:W3CDTF">2018-01-02T12:35:30Z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