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embeddedFontLst>
    <p:embeddedFont>
      <p:font typeface="迷你简细行楷" panose="02010609000101010101" pitchFamily="49" charset="-122"/>
      <p:regular r:id="rId26"/>
    </p:embeddedFont>
    <p:embeddedFont>
      <p:font typeface="Calibri Light" panose="020F0302020204030204" charset="0"/>
      <p:regular r:id="rId27"/>
      <p:italic r:id="rId28"/>
    </p:embeddedFont>
    <p:embeddedFont>
      <p:font typeface="微软雅黑" panose="020B0503020204020204" pitchFamily="34" charset="-122"/>
      <p:regular r:id="rId29"/>
    </p:embeddedFont>
    <p:embeddedFont>
      <p:font typeface="等线" panose="02010600030101010101" pitchFamily="2" charset="-122"/>
      <p:regular r:id="rId30"/>
    </p:embeddedFont>
    <p:embeddedFont>
      <p:font typeface="华文新魏" panose="02010800040101010101" pitchFamily="2" charset="-122"/>
      <p:regular r:id="rId31"/>
    </p:embeddedFont>
    <p:embeddedFont>
      <p:font typeface="迷你简硬笔楷书" panose="03000509000000000000" pitchFamily="65" charset="-122"/>
      <p:regular r:id="rId32"/>
    </p:embeddedFont>
    <p:embeddedFont>
      <p:font typeface="Arial Unicode MS" panose="020B0604020202020204" charset="-122"/>
      <p:regular r:id="rId33"/>
    </p:embeddedFont>
    <p:embeddedFont>
      <p:font typeface="等线 Light" panose="02010600030101010101" charset="-122"/>
      <p:regular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9089"/>
    <a:srgbClr val="CDA30F"/>
    <a:srgbClr val="D59E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75" d="100"/>
          <a:sy n="75" d="100"/>
        </p:scale>
        <p:origin x="66" y="32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font" Target="fonts/font9.fntdata"/><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D5FB5BA-9F0E-4027-887D-6F45EB1D0DE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623BB9-8991-49E9-A394-3476CC0B610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5000" r="-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5FB5BA-9F0E-4027-887D-6F45EB1D0DE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23BB9-8991-49E9-A394-3476CC0B610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l="1530" t="9091"/>
          <a:stretch>
            <a:fillRect/>
          </a:stretch>
        </p:blipFill>
        <p:spPr>
          <a:xfrm flipH="1">
            <a:off x="0" y="0"/>
            <a:ext cx="5562600" cy="6858000"/>
          </a:xfrm>
          <a:prstGeom prst="rect">
            <a:avLst/>
          </a:prstGeom>
        </p:spPr>
      </p:pic>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9443"/>
          <a:stretch>
            <a:fillRect/>
          </a:stretch>
        </p:blipFill>
        <p:spPr>
          <a:xfrm rot="5400000" flipH="1">
            <a:off x="9771286" y="4537395"/>
            <a:ext cx="2387061" cy="2254149"/>
          </a:xfrm>
          <a:prstGeom prst="rect">
            <a:avLst/>
          </a:prstGeom>
        </p:spPr>
      </p:pic>
      <p:pic>
        <p:nvPicPr>
          <p:cNvPr id="13" name="图片 12"/>
          <p:cNvPicPr>
            <a:picLocks noChangeAspect="1"/>
          </p:cNvPicPr>
          <p:nvPr/>
        </p:nvPicPr>
        <p:blipFill>
          <a:blip r:embed="rId3" cstate="email"/>
          <a:stretch>
            <a:fillRect/>
          </a:stretch>
        </p:blipFill>
        <p:spPr>
          <a:xfrm>
            <a:off x="7721061" y="1041399"/>
            <a:ext cx="4470939" cy="4470939"/>
          </a:xfrm>
          <a:prstGeom prst="rect">
            <a:avLst/>
          </a:prstGeom>
        </p:spPr>
      </p:pic>
      <p:grpSp>
        <p:nvGrpSpPr>
          <p:cNvPr id="21" name="组合 20"/>
          <p:cNvGrpSpPr/>
          <p:nvPr/>
        </p:nvGrpSpPr>
        <p:grpSpPr>
          <a:xfrm>
            <a:off x="7721061" y="1930400"/>
            <a:ext cx="434651" cy="3048000"/>
            <a:chOff x="7581900" y="1270000"/>
            <a:chExt cx="571500" cy="4007658"/>
          </a:xfrm>
          <a:solidFill>
            <a:srgbClr val="D59E77"/>
          </a:solidFill>
        </p:grpSpPr>
        <p:sp>
          <p:nvSpPr>
            <p:cNvPr id="15" name="椭圆 14"/>
            <p:cNvSpPr/>
            <p:nvPr/>
          </p:nvSpPr>
          <p:spPr>
            <a:xfrm>
              <a:off x="7581900" y="1270000"/>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总</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6" name="椭圆 15"/>
            <p:cNvSpPr/>
            <p:nvPr/>
          </p:nvSpPr>
          <p:spPr>
            <a:xfrm>
              <a:off x="7581900" y="194971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结</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7" name="椭圆 16"/>
            <p:cNvSpPr/>
            <p:nvPr/>
          </p:nvSpPr>
          <p:spPr>
            <a:xfrm>
              <a:off x="7581900" y="2638828"/>
              <a:ext cx="571500" cy="5715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计</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8" name="椭圆 17"/>
            <p:cNvSpPr/>
            <p:nvPr/>
          </p:nvSpPr>
          <p:spPr>
            <a:xfrm>
              <a:off x="7581900" y="3327938"/>
              <a:ext cx="571500" cy="5715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划</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9" name="椭圆 18"/>
            <p:cNvSpPr/>
            <p:nvPr/>
          </p:nvSpPr>
          <p:spPr>
            <a:xfrm>
              <a:off x="7581900" y="401704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汇</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20" name="椭圆 19"/>
            <p:cNvSpPr/>
            <p:nvPr/>
          </p:nvSpPr>
          <p:spPr>
            <a:xfrm>
              <a:off x="7581900" y="470615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报</a:t>
              </a:r>
              <a:endPar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grpSp>
      <p:sp>
        <p:nvSpPr>
          <p:cNvPr id="22" name="文本框 21"/>
          <p:cNvSpPr txBox="1"/>
          <p:nvPr/>
        </p:nvSpPr>
        <p:spPr>
          <a:xfrm>
            <a:off x="6210300" y="5118100"/>
            <a:ext cx="3962400" cy="761299"/>
          </a:xfrm>
          <a:prstGeom prst="rect">
            <a:avLst/>
          </a:prstGeom>
          <a:noFill/>
        </p:spPr>
        <p:txBody>
          <a:bodyPr wrap="square" rtlCol="0">
            <a:spAutoFit/>
          </a:bodyPr>
          <a:lstStyle/>
          <a:p>
            <a:pPr algn="r">
              <a:lnSpc>
                <a:spcPct val="150000"/>
              </a:lnSpc>
            </a:pPr>
            <a:r>
              <a:rPr lang="en-US" altLang="zh-CN" sz="1000" kern="0">
                <a:solidFill>
                  <a:prstClr val="black"/>
                </a:solidFill>
                <a:latin typeface="Calibri Light" panose="020F0302020204030204" charset="0"/>
                <a:cs typeface="Arial" panose="020B0604020202020204" pitchFamily="34" charset="0"/>
                <a:sym typeface="+mn-ea"/>
              </a:rPr>
              <a:t>Lorem ipsum dolor sit amet, consectetuer adipiscing elit. Aenean commodo ligula eget dolor. Lorem ipsum dolor sit amet, consectetuer adipiscing elit. </a:t>
            </a:r>
            <a:endParaRPr lang="zh-CN" altLang="en-US"/>
          </a:p>
        </p:txBody>
      </p:sp>
      <p:pic>
        <p:nvPicPr>
          <p:cNvPr id="23" name="图片 22"/>
          <p:cNvPicPr>
            <a:picLocks noChangeAspect="1"/>
          </p:cNvPicPr>
          <p:nvPr/>
        </p:nvPicPr>
        <p:blipFill rotWithShape="1">
          <a:blip r:embed="rId2">
            <a:extLst>
              <a:ext uri="{28A0092B-C50C-407E-A947-70E740481C1C}">
                <a14:useLocalDpi xmlns:a14="http://schemas.microsoft.com/office/drawing/2010/main" val="0"/>
              </a:ext>
            </a:extLst>
          </a:blip>
          <a:srcRect t="9443" r="50000"/>
          <a:stretch>
            <a:fillRect/>
          </a:stretch>
        </p:blipFill>
        <p:spPr>
          <a:xfrm rot="5400000" flipH="1">
            <a:off x="10468160" y="-530311"/>
            <a:ext cx="1193530" cy="2254149"/>
          </a:xfrm>
          <a:prstGeom prst="rect">
            <a:avLst/>
          </a:prstGeom>
        </p:spPr>
      </p:pic>
    </p:spTree>
  </p:cSld>
  <p:clrMapOvr>
    <a:masterClrMapping/>
  </p:clrMapOvr>
  <p:transition>
    <p:cut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22" name="任意多边形: 形状 21"/>
          <p:cNvSpPr/>
          <p:nvPr/>
        </p:nvSpPr>
        <p:spPr>
          <a:xfrm>
            <a:off x="647701" y="1380862"/>
            <a:ext cx="6527799" cy="5098198"/>
          </a:xfrm>
          <a:custGeom>
            <a:avLst/>
            <a:gdLst>
              <a:gd name="connsiteX0" fmla="*/ 5522386 w 6527799"/>
              <a:gd name="connsiteY0" fmla="*/ 3891698 h 5098198"/>
              <a:gd name="connsiteX1" fmla="*/ 6326712 w 6527799"/>
              <a:gd name="connsiteY1" fmla="*/ 3891698 h 5098198"/>
              <a:gd name="connsiteX2" fmla="*/ 6527799 w 6527799"/>
              <a:gd name="connsiteY2" fmla="*/ 4092785 h 5098198"/>
              <a:gd name="connsiteX3" fmla="*/ 6527799 w 6527799"/>
              <a:gd name="connsiteY3" fmla="*/ 4897111 h 5098198"/>
              <a:gd name="connsiteX4" fmla="*/ 6326712 w 6527799"/>
              <a:gd name="connsiteY4" fmla="*/ 5098198 h 5098198"/>
              <a:gd name="connsiteX5" fmla="*/ 5522386 w 6527799"/>
              <a:gd name="connsiteY5" fmla="*/ 5098198 h 5098198"/>
              <a:gd name="connsiteX6" fmla="*/ 5321299 w 6527799"/>
              <a:gd name="connsiteY6" fmla="*/ 4897111 h 5098198"/>
              <a:gd name="connsiteX7" fmla="*/ 5321299 w 6527799"/>
              <a:gd name="connsiteY7" fmla="*/ 4092785 h 5098198"/>
              <a:gd name="connsiteX8" fmla="*/ 5522386 w 6527799"/>
              <a:gd name="connsiteY8" fmla="*/ 3891698 h 5098198"/>
              <a:gd name="connsiteX9" fmla="*/ 4201586 w 6527799"/>
              <a:gd name="connsiteY9" fmla="*/ 3891698 h 5098198"/>
              <a:gd name="connsiteX10" fmla="*/ 5005912 w 6527799"/>
              <a:gd name="connsiteY10" fmla="*/ 3891698 h 5098198"/>
              <a:gd name="connsiteX11" fmla="*/ 5206999 w 6527799"/>
              <a:gd name="connsiteY11" fmla="*/ 4092785 h 5098198"/>
              <a:gd name="connsiteX12" fmla="*/ 5206999 w 6527799"/>
              <a:gd name="connsiteY12" fmla="*/ 4897111 h 5098198"/>
              <a:gd name="connsiteX13" fmla="*/ 5005912 w 6527799"/>
              <a:gd name="connsiteY13" fmla="*/ 5098198 h 5098198"/>
              <a:gd name="connsiteX14" fmla="*/ 4201586 w 6527799"/>
              <a:gd name="connsiteY14" fmla="*/ 5098198 h 5098198"/>
              <a:gd name="connsiteX15" fmla="*/ 4000499 w 6527799"/>
              <a:gd name="connsiteY15" fmla="*/ 4897111 h 5098198"/>
              <a:gd name="connsiteX16" fmla="*/ 4000499 w 6527799"/>
              <a:gd name="connsiteY16" fmla="*/ 4092785 h 5098198"/>
              <a:gd name="connsiteX17" fmla="*/ 4201586 w 6527799"/>
              <a:gd name="connsiteY17" fmla="*/ 3891698 h 5098198"/>
              <a:gd name="connsiteX18" fmla="*/ 2868086 w 6527799"/>
              <a:gd name="connsiteY18" fmla="*/ 3891698 h 5098198"/>
              <a:gd name="connsiteX19" fmla="*/ 3672412 w 6527799"/>
              <a:gd name="connsiteY19" fmla="*/ 3891698 h 5098198"/>
              <a:gd name="connsiteX20" fmla="*/ 3873499 w 6527799"/>
              <a:gd name="connsiteY20" fmla="*/ 4092785 h 5098198"/>
              <a:gd name="connsiteX21" fmla="*/ 3873499 w 6527799"/>
              <a:gd name="connsiteY21" fmla="*/ 4897111 h 5098198"/>
              <a:gd name="connsiteX22" fmla="*/ 3672412 w 6527799"/>
              <a:gd name="connsiteY22" fmla="*/ 5098198 h 5098198"/>
              <a:gd name="connsiteX23" fmla="*/ 2868086 w 6527799"/>
              <a:gd name="connsiteY23" fmla="*/ 5098198 h 5098198"/>
              <a:gd name="connsiteX24" fmla="*/ 2666999 w 6527799"/>
              <a:gd name="connsiteY24" fmla="*/ 4897111 h 5098198"/>
              <a:gd name="connsiteX25" fmla="*/ 2666999 w 6527799"/>
              <a:gd name="connsiteY25" fmla="*/ 4092785 h 5098198"/>
              <a:gd name="connsiteX26" fmla="*/ 2868086 w 6527799"/>
              <a:gd name="connsiteY26" fmla="*/ 3891698 h 5098198"/>
              <a:gd name="connsiteX27" fmla="*/ 1534586 w 6527799"/>
              <a:gd name="connsiteY27" fmla="*/ 3891698 h 5098198"/>
              <a:gd name="connsiteX28" fmla="*/ 2338912 w 6527799"/>
              <a:gd name="connsiteY28" fmla="*/ 3891698 h 5098198"/>
              <a:gd name="connsiteX29" fmla="*/ 2539999 w 6527799"/>
              <a:gd name="connsiteY29" fmla="*/ 4092785 h 5098198"/>
              <a:gd name="connsiteX30" fmla="*/ 2539999 w 6527799"/>
              <a:gd name="connsiteY30" fmla="*/ 4897111 h 5098198"/>
              <a:gd name="connsiteX31" fmla="*/ 2338912 w 6527799"/>
              <a:gd name="connsiteY31" fmla="*/ 5098198 h 5098198"/>
              <a:gd name="connsiteX32" fmla="*/ 1534586 w 6527799"/>
              <a:gd name="connsiteY32" fmla="*/ 5098198 h 5098198"/>
              <a:gd name="connsiteX33" fmla="*/ 1333500 w 6527799"/>
              <a:gd name="connsiteY33" fmla="*/ 4897111 h 5098198"/>
              <a:gd name="connsiteX34" fmla="*/ 1333500 w 6527799"/>
              <a:gd name="connsiteY34" fmla="*/ 4092785 h 5098198"/>
              <a:gd name="connsiteX35" fmla="*/ 1534586 w 6527799"/>
              <a:gd name="connsiteY35" fmla="*/ 3891698 h 5098198"/>
              <a:gd name="connsiteX36" fmla="*/ 201086 w 6527799"/>
              <a:gd name="connsiteY36" fmla="*/ 3891698 h 5098198"/>
              <a:gd name="connsiteX37" fmla="*/ 1005413 w 6527799"/>
              <a:gd name="connsiteY37" fmla="*/ 3891698 h 5098198"/>
              <a:gd name="connsiteX38" fmla="*/ 1206500 w 6527799"/>
              <a:gd name="connsiteY38" fmla="*/ 4092785 h 5098198"/>
              <a:gd name="connsiteX39" fmla="*/ 1206500 w 6527799"/>
              <a:gd name="connsiteY39" fmla="*/ 4897111 h 5098198"/>
              <a:gd name="connsiteX40" fmla="*/ 1005413 w 6527799"/>
              <a:gd name="connsiteY40" fmla="*/ 5098198 h 5098198"/>
              <a:gd name="connsiteX41" fmla="*/ 201086 w 6527799"/>
              <a:gd name="connsiteY41" fmla="*/ 5098198 h 5098198"/>
              <a:gd name="connsiteX42" fmla="*/ 0 w 6527799"/>
              <a:gd name="connsiteY42" fmla="*/ 4897111 h 5098198"/>
              <a:gd name="connsiteX43" fmla="*/ 0 w 6527799"/>
              <a:gd name="connsiteY43" fmla="*/ 4092785 h 5098198"/>
              <a:gd name="connsiteX44" fmla="*/ 201086 w 6527799"/>
              <a:gd name="connsiteY44" fmla="*/ 3891698 h 5098198"/>
              <a:gd name="connsiteX45" fmla="*/ 4201586 w 6527799"/>
              <a:gd name="connsiteY45" fmla="*/ 2594465 h 5098198"/>
              <a:gd name="connsiteX46" fmla="*/ 5005912 w 6527799"/>
              <a:gd name="connsiteY46" fmla="*/ 2594465 h 5098198"/>
              <a:gd name="connsiteX47" fmla="*/ 5206999 w 6527799"/>
              <a:gd name="connsiteY47" fmla="*/ 2795552 h 5098198"/>
              <a:gd name="connsiteX48" fmla="*/ 5206999 w 6527799"/>
              <a:gd name="connsiteY48" fmla="*/ 3599878 h 5098198"/>
              <a:gd name="connsiteX49" fmla="*/ 5005912 w 6527799"/>
              <a:gd name="connsiteY49" fmla="*/ 3800965 h 5098198"/>
              <a:gd name="connsiteX50" fmla="*/ 4201586 w 6527799"/>
              <a:gd name="connsiteY50" fmla="*/ 3800965 h 5098198"/>
              <a:gd name="connsiteX51" fmla="*/ 4000499 w 6527799"/>
              <a:gd name="connsiteY51" fmla="*/ 3599878 h 5098198"/>
              <a:gd name="connsiteX52" fmla="*/ 4000499 w 6527799"/>
              <a:gd name="connsiteY52" fmla="*/ 2795552 h 5098198"/>
              <a:gd name="connsiteX53" fmla="*/ 4201586 w 6527799"/>
              <a:gd name="connsiteY53" fmla="*/ 2594465 h 5098198"/>
              <a:gd name="connsiteX54" fmla="*/ 2868086 w 6527799"/>
              <a:gd name="connsiteY54" fmla="*/ 2594465 h 5098198"/>
              <a:gd name="connsiteX55" fmla="*/ 3672412 w 6527799"/>
              <a:gd name="connsiteY55" fmla="*/ 2594465 h 5098198"/>
              <a:gd name="connsiteX56" fmla="*/ 3873499 w 6527799"/>
              <a:gd name="connsiteY56" fmla="*/ 2795552 h 5098198"/>
              <a:gd name="connsiteX57" fmla="*/ 3873499 w 6527799"/>
              <a:gd name="connsiteY57" fmla="*/ 3599878 h 5098198"/>
              <a:gd name="connsiteX58" fmla="*/ 3672412 w 6527799"/>
              <a:gd name="connsiteY58" fmla="*/ 3800965 h 5098198"/>
              <a:gd name="connsiteX59" fmla="*/ 2868086 w 6527799"/>
              <a:gd name="connsiteY59" fmla="*/ 3800965 h 5098198"/>
              <a:gd name="connsiteX60" fmla="*/ 2666999 w 6527799"/>
              <a:gd name="connsiteY60" fmla="*/ 3599878 h 5098198"/>
              <a:gd name="connsiteX61" fmla="*/ 2666999 w 6527799"/>
              <a:gd name="connsiteY61" fmla="*/ 2795552 h 5098198"/>
              <a:gd name="connsiteX62" fmla="*/ 2868086 w 6527799"/>
              <a:gd name="connsiteY62" fmla="*/ 2594465 h 5098198"/>
              <a:gd name="connsiteX63" fmla="*/ 1534586 w 6527799"/>
              <a:gd name="connsiteY63" fmla="*/ 2594465 h 5098198"/>
              <a:gd name="connsiteX64" fmla="*/ 2338912 w 6527799"/>
              <a:gd name="connsiteY64" fmla="*/ 2594465 h 5098198"/>
              <a:gd name="connsiteX65" fmla="*/ 2539999 w 6527799"/>
              <a:gd name="connsiteY65" fmla="*/ 2795552 h 5098198"/>
              <a:gd name="connsiteX66" fmla="*/ 2539999 w 6527799"/>
              <a:gd name="connsiteY66" fmla="*/ 3599878 h 5098198"/>
              <a:gd name="connsiteX67" fmla="*/ 2338912 w 6527799"/>
              <a:gd name="connsiteY67" fmla="*/ 3800965 h 5098198"/>
              <a:gd name="connsiteX68" fmla="*/ 1534586 w 6527799"/>
              <a:gd name="connsiteY68" fmla="*/ 3800965 h 5098198"/>
              <a:gd name="connsiteX69" fmla="*/ 1333500 w 6527799"/>
              <a:gd name="connsiteY69" fmla="*/ 3599878 h 5098198"/>
              <a:gd name="connsiteX70" fmla="*/ 1333500 w 6527799"/>
              <a:gd name="connsiteY70" fmla="*/ 2795552 h 5098198"/>
              <a:gd name="connsiteX71" fmla="*/ 1534586 w 6527799"/>
              <a:gd name="connsiteY71" fmla="*/ 2594465 h 5098198"/>
              <a:gd name="connsiteX72" fmla="*/ 201087 w 6527799"/>
              <a:gd name="connsiteY72" fmla="*/ 2594465 h 5098198"/>
              <a:gd name="connsiteX73" fmla="*/ 1005413 w 6527799"/>
              <a:gd name="connsiteY73" fmla="*/ 2594465 h 5098198"/>
              <a:gd name="connsiteX74" fmla="*/ 1206500 w 6527799"/>
              <a:gd name="connsiteY74" fmla="*/ 2795552 h 5098198"/>
              <a:gd name="connsiteX75" fmla="*/ 1206500 w 6527799"/>
              <a:gd name="connsiteY75" fmla="*/ 3599878 h 5098198"/>
              <a:gd name="connsiteX76" fmla="*/ 1005413 w 6527799"/>
              <a:gd name="connsiteY76" fmla="*/ 3800965 h 5098198"/>
              <a:gd name="connsiteX77" fmla="*/ 201087 w 6527799"/>
              <a:gd name="connsiteY77" fmla="*/ 3800965 h 5098198"/>
              <a:gd name="connsiteX78" fmla="*/ 0 w 6527799"/>
              <a:gd name="connsiteY78" fmla="*/ 3599878 h 5098198"/>
              <a:gd name="connsiteX79" fmla="*/ 0 w 6527799"/>
              <a:gd name="connsiteY79" fmla="*/ 2795552 h 5098198"/>
              <a:gd name="connsiteX80" fmla="*/ 201087 w 6527799"/>
              <a:gd name="connsiteY80" fmla="*/ 2594465 h 5098198"/>
              <a:gd name="connsiteX81" fmla="*/ 2868086 w 6527799"/>
              <a:gd name="connsiteY81" fmla="*/ 1297232 h 5098198"/>
              <a:gd name="connsiteX82" fmla="*/ 3672412 w 6527799"/>
              <a:gd name="connsiteY82" fmla="*/ 1297232 h 5098198"/>
              <a:gd name="connsiteX83" fmla="*/ 3873499 w 6527799"/>
              <a:gd name="connsiteY83" fmla="*/ 1498319 h 5098198"/>
              <a:gd name="connsiteX84" fmla="*/ 3873499 w 6527799"/>
              <a:gd name="connsiteY84" fmla="*/ 2302645 h 5098198"/>
              <a:gd name="connsiteX85" fmla="*/ 3672412 w 6527799"/>
              <a:gd name="connsiteY85" fmla="*/ 2503732 h 5098198"/>
              <a:gd name="connsiteX86" fmla="*/ 2868086 w 6527799"/>
              <a:gd name="connsiteY86" fmla="*/ 2503732 h 5098198"/>
              <a:gd name="connsiteX87" fmla="*/ 2666999 w 6527799"/>
              <a:gd name="connsiteY87" fmla="*/ 2302645 h 5098198"/>
              <a:gd name="connsiteX88" fmla="*/ 2666999 w 6527799"/>
              <a:gd name="connsiteY88" fmla="*/ 1498319 h 5098198"/>
              <a:gd name="connsiteX89" fmla="*/ 2868086 w 6527799"/>
              <a:gd name="connsiteY89" fmla="*/ 1297232 h 5098198"/>
              <a:gd name="connsiteX90" fmla="*/ 1534586 w 6527799"/>
              <a:gd name="connsiteY90" fmla="*/ 1297232 h 5098198"/>
              <a:gd name="connsiteX91" fmla="*/ 2338912 w 6527799"/>
              <a:gd name="connsiteY91" fmla="*/ 1297232 h 5098198"/>
              <a:gd name="connsiteX92" fmla="*/ 2539999 w 6527799"/>
              <a:gd name="connsiteY92" fmla="*/ 1498319 h 5098198"/>
              <a:gd name="connsiteX93" fmla="*/ 2539999 w 6527799"/>
              <a:gd name="connsiteY93" fmla="*/ 2302645 h 5098198"/>
              <a:gd name="connsiteX94" fmla="*/ 2338912 w 6527799"/>
              <a:gd name="connsiteY94" fmla="*/ 2503732 h 5098198"/>
              <a:gd name="connsiteX95" fmla="*/ 1534586 w 6527799"/>
              <a:gd name="connsiteY95" fmla="*/ 2503732 h 5098198"/>
              <a:gd name="connsiteX96" fmla="*/ 1333500 w 6527799"/>
              <a:gd name="connsiteY96" fmla="*/ 2302645 h 5098198"/>
              <a:gd name="connsiteX97" fmla="*/ 1333500 w 6527799"/>
              <a:gd name="connsiteY97" fmla="*/ 1498319 h 5098198"/>
              <a:gd name="connsiteX98" fmla="*/ 1534586 w 6527799"/>
              <a:gd name="connsiteY98" fmla="*/ 1297232 h 5098198"/>
              <a:gd name="connsiteX99" fmla="*/ 201087 w 6527799"/>
              <a:gd name="connsiteY99" fmla="*/ 1297232 h 5098198"/>
              <a:gd name="connsiteX100" fmla="*/ 1005413 w 6527799"/>
              <a:gd name="connsiteY100" fmla="*/ 1297232 h 5098198"/>
              <a:gd name="connsiteX101" fmla="*/ 1206500 w 6527799"/>
              <a:gd name="connsiteY101" fmla="*/ 1498319 h 5098198"/>
              <a:gd name="connsiteX102" fmla="*/ 1206500 w 6527799"/>
              <a:gd name="connsiteY102" fmla="*/ 2302645 h 5098198"/>
              <a:gd name="connsiteX103" fmla="*/ 1005413 w 6527799"/>
              <a:gd name="connsiteY103" fmla="*/ 2503732 h 5098198"/>
              <a:gd name="connsiteX104" fmla="*/ 201087 w 6527799"/>
              <a:gd name="connsiteY104" fmla="*/ 2503732 h 5098198"/>
              <a:gd name="connsiteX105" fmla="*/ 0 w 6527799"/>
              <a:gd name="connsiteY105" fmla="*/ 2302645 h 5098198"/>
              <a:gd name="connsiteX106" fmla="*/ 0 w 6527799"/>
              <a:gd name="connsiteY106" fmla="*/ 1498319 h 5098198"/>
              <a:gd name="connsiteX107" fmla="*/ 201087 w 6527799"/>
              <a:gd name="connsiteY107" fmla="*/ 1297232 h 5098198"/>
              <a:gd name="connsiteX108" fmla="*/ 1534586 w 6527799"/>
              <a:gd name="connsiteY108" fmla="*/ 0 h 5098198"/>
              <a:gd name="connsiteX109" fmla="*/ 2338912 w 6527799"/>
              <a:gd name="connsiteY109" fmla="*/ 0 h 5098198"/>
              <a:gd name="connsiteX110" fmla="*/ 2539999 w 6527799"/>
              <a:gd name="connsiteY110" fmla="*/ 201087 h 5098198"/>
              <a:gd name="connsiteX111" fmla="*/ 2539999 w 6527799"/>
              <a:gd name="connsiteY111" fmla="*/ 1005412 h 5098198"/>
              <a:gd name="connsiteX112" fmla="*/ 2338912 w 6527799"/>
              <a:gd name="connsiteY112" fmla="*/ 1206499 h 5098198"/>
              <a:gd name="connsiteX113" fmla="*/ 1534586 w 6527799"/>
              <a:gd name="connsiteY113" fmla="*/ 1206499 h 5098198"/>
              <a:gd name="connsiteX114" fmla="*/ 1333500 w 6527799"/>
              <a:gd name="connsiteY114" fmla="*/ 1005412 h 5098198"/>
              <a:gd name="connsiteX115" fmla="*/ 1333500 w 6527799"/>
              <a:gd name="connsiteY115" fmla="*/ 201087 h 5098198"/>
              <a:gd name="connsiteX116" fmla="*/ 1534586 w 6527799"/>
              <a:gd name="connsiteY116" fmla="*/ 0 h 5098198"/>
              <a:gd name="connsiteX117" fmla="*/ 201087 w 6527799"/>
              <a:gd name="connsiteY117" fmla="*/ 0 h 5098198"/>
              <a:gd name="connsiteX118" fmla="*/ 1005413 w 6527799"/>
              <a:gd name="connsiteY118" fmla="*/ 0 h 5098198"/>
              <a:gd name="connsiteX119" fmla="*/ 1206500 w 6527799"/>
              <a:gd name="connsiteY119" fmla="*/ 201087 h 5098198"/>
              <a:gd name="connsiteX120" fmla="*/ 1206500 w 6527799"/>
              <a:gd name="connsiteY120" fmla="*/ 1005412 h 5098198"/>
              <a:gd name="connsiteX121" fmla="*/ 1005413 w 6527799"/>
              <a:gd name="connsiteY121" fmla="*/ 1206499 h 5098198"/>
              <a:gd name="connsiteX122" fmla="*/ 201087 w 6527799"/>
              <a:gd name="connsiteY122" fmla="*/ 1206499 h 5098198"/>
              <a:gd name="connsiteX123" fmla="*/ 0 w 6527799"/>
              <a:gd name="connsiteY123" fmla="*/ 1005412 h 5098198"/>
              <a:gd name="connsiteX124" fmla="*/ 0 w 6527799"/>
              <a:gd name="connsiteY124" fmla="*/ 201087 h 5098198"/>
              <a:gd name="connsiteX125" fmla="*/ 201087 w 6527799"/>
              <a:gd name="connsiteY125" fmla="*/ 0 h 509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527799" h="5098198">
                <a:moveTo>
                  <a:pt x="5522386" y="3891698"/>
                </a:moveTo>
                <a:lnTo>
                  <a:pt x="6326712" y="3891698"/>
                </a:lnTo>
                <a:cubicBezTo>
                  <a:pt x="6437769" y="3891698"/>
                  <a:pt x="6527799" y="3981728"/>
                  <a:pt x="6527799" y="4092785"/>
                </a:cubicBezTo>
                <a:lnTo>
                  <a:pt x="6527799" y="4897111"/>
                </a:lnTo>
                <a:cubicBezTo>
                  <a:pt x="6527799" y="5008168"/>
                  <a:pt x="6437769" y="5098198"/>
                  <a:pt x="6326712" y="5098198"/>
                </a:cubicBezTo>
                <a:lnTo>
                  <a:pt x="5522386" y="5098198"/>
                </a:lnTo>
                <a:cubicBezTo>
                  <a:pt x="5411329" y="5098198"/>
                  <a:pt x="5321299" y="5008168"/>
                  <a:pt x="5321299" y="4897111"/>
                </a:cubicBezTo>
                <a:lnTo>
                  <a:pt x="5321299" y="4092785"/>
                </a:lnTo>
                <a:cubicBezTo>
                  <a:pt x="5321299" y="3981728"/>
                  <a:pt x="5411329" y="3891698"/>
                  <a:pt x="5522386" y="3891698"/>
                </a:cubicBezTo>
                <a:close/>
                <a:moveTo>
                  <a:pt x="4201586" y="3891698"/>
                </a:moveTo>
                <a:lnTo>
                  <a:pt x="5005912" y="3891698"/>
                </a:lnTo>
                <a:cubicBezTo>
                  <a:pt x="5116969" y="3891698"/>
                  <a:pt x="5206999" y="3981728"/>
                  <a:pt x="5206999" y="4092785"/>
                </a:cubicBezTo>
                <a:lnTo>
                  <a:pt x="5206999" y="4897111"/>
                </a:lnTo>
                <a:cubicBezTo>
                  <a:pt x="5206999" y="5008168"/>
                  <a:pt x="5116969" y="5098198"/>
                  <a:pt x="5005912" y="5098198"/>
                </a:cubicBezTo>
                <a:lnTo>
                  <a:pt x="4201586" y="5098198"/>
                </a:lnTo>
                <a:cubicBezTo>
                  <a:pt x="4090529" y="5098198"/>
                  <a:pt x="4000499" y="5008168"/>
                  <a:pt x="4000499" y="4897111"/>
                </a:cubicBezTo>
                <a:lnTo>
                  <a:pt x="4000499" y="4092785"/>
                </a:lnTo>
                <a:cubicBezTo>
                  <a:pt x="4000499" y="3981728"/>
                  <a:pt x="4090529" y="3891698"/>
                  <a:pt x="4201586" y="3891698"/>
                </a:cubicBezTo>
                <a:close/>
                <a:moveTo>
                  <a:pt x="2868086" y="3891698"/>
                </a:moveTo>
                <a:lnTo>
                  <a:pt x="3672412" y="3891698"/>
                </a:lnTo>
                <a:cubicBezTo>
                  <a:pt x="3783469" y="3891698"/>
                  <a:pt x="3873499" y="3981728"/>
                  <a:pt x="3873499" y="4092785"/>
                </a:cubicBezTo>
                <a:lnTo>
                  <a:pt x="3873499" y="4897111"/>
                </a:lnTo>
                <a:cubicBezTo>
                  <a:pt x="3873499" y="5008168"/>
                  <a:pt x="3783469" y="5098198"/>
                  <a:pt x="3672412" y="5098198"/>
                </a:cubicBezTo>
                <a:lnTo>
                  <a:pt x="2868086" y="5098198"/>
                </a:lnTo>
                <a:cubicBezTo>
                  <a:pt x="2757029" y="5098198"/>
                  <a:pt x="2666999" y="5008168"/>
                  <a:pt x="2666999" y="4897111"/>
                </a:cubicBezTo>
                <a:lnTo>
                  <a:pt x="2666999" y="4092785"/>
                </a:lnTo>
                <a:cubicBezTo>
                  <a:pt x="2666999" y="3981728"/>
                  <a:pt x="2757029" y="3891698"/>
                  <a:pt x="2868086" y="3891698"/>
                </a:cubicBezTo>
                <a:close/>
                <a:moveTo>
                  <a:pt x="1534586" y="3891698"/>
                </a:moveTo>
                <a:lnTo>
                  <a:pt x="2338912" y="3891698"/>
                </a:lnTo>
                <a:cubicBezTo>
                  <a:pt x="2449969" y="3891698"/>
                  <a:pt x="2539999" y="3981728"/>
                  <a:pt x="2539999" y="4092785"/>
                </a:cubicBezTo>
                <a:lnTo>
                  <a:pt x="2539999" y="4897111"/>
                </a:lnTo>
                <a:cubicBezTo>
                  <a:pt x="2539999" y="5008168"/>
                  <a:pt x="2449969" y="5098198"/>
                  <a:pt x="2338912" y="5098198"/>
                </a:cubicBezTo>
                <a:lnTo>
                  <a:pt x="1534586" y="5098198"/>
                </a:lnTo>
                <a:cubicBezTo>
                  <a:pt x="1423529" y="5098198"/>
                  <a:pt x="1333500" y="5008168"/>
                  <a:pt x="1333500" y="4897111"/>
                </a:cubicBezTo>
                <a:lnTo>
                  <a:pt x="1333500" y="4092785"/>
                </a:lnTo>
                <a:cubicBezTo>
                  <a:pt x="1333500" y="3981728"/>
                  <a:pt x="1423529" y="3891698"/>
                  <a:pt x="1534586" y="3891698"/>
                </a:cubicBezTo>
                <a:close/>
                <a:moveTo>
                  <a:pt x="201086" y="3891698"/>
                </a:moveTo>
                <a:lnTo>
                  <a:pt x="1005413" y="3891698"/>
                </a:lnTo>
                <a:cubicBezTo>
                  <a:pt x="1116470" y="3891698"/>
                  <a:pt x="1206500" y="3981728"/>
                  <a:pt x="1206500" y="4092785"/>
                </a:cubicBezTo>
                <a:lnTo>
                  <a:pt x="1206500" y="4897111"/>
                </a:lnTo>
                <a:cubicBezTo>
                  <a:pt x="1206500" y="5008168"/>
                  <a:pt x="1116470" y="5098198"/>
                  <a:pt x="1005413" y="5098198"/>
                </a:cubicBezTo>
                <a:lnTo>
                  <a:pt x="201086" y="5098198"/>
                </a:lnTo>
                <a:cubicBezTo>
                  <a:pt x="90029" y="5098198"/>
                  <a:pt x="0" y="5008168"/>
                  <a:pt x="0" y="4897111"/>
                </a:cubicBezTo>
                <a:lnTo>
                  <a:pt x="0" y="4092785"/>
                </a:lnTo>
                <a:cubicBezTo>
                  <a:pt x="0" y="3981728"/>
                  <a:pt x="90029" y="3891698"/>
                  <a:pt x="201086" y="3891698"/>
                </a:cubicBezTo>
                <a:close/>
                <a:moveTo>
                  <a:pt x="4201586" y="2594465"/>
                </a:moveTo>
                <a:lnTo>
                  <a:pt x="5005912" y="2594465"/>
                </a:lnTo>
                <a:cubicBezTo>
                  <a:pt x="5116969" y="2594465"/>
                  <a:pt x="5206999" y="2684495"/>
                  <a:pt x="5206999" y="2795552"/>
                </a:cubicBezTo>
                <a:lnTo>
                  <a:pt x="5206999" y="3599878"/>
                </a:lnTo>
                <a:cubicBezTo>
                  <a:pt x="5206999" y="3710935"/>
                  <a:pt x="5116969" y="3800965"/>
                  <a:pt x="5005912" y="3800965"/>
                </a:cubicBezTo>
                <a:lnTo>
                  <a:pt x="4201586" y="3800965"/>
                </a:lnTo>
                <a:cubicBezTo>
                  <a:pt x="4090529" y="3800965"/>
                  <a:pt x="4000499" y="3710935"/>
                  <a:pt x="4000499" y="3599878"/>
                </a:cubicBezTo>
                <a:lnTo>
                  <a:pt x="4000499" y="2795552"/>
                </a:lnTo>
                <a:cubicBezTo>
                  <a:pt x="4000499" y="2684495"/>
                  <a:pt x="4090529" y="2594465"/>
                  <a:pt x="4201586" y="2594465"/>
                </a:cubicBezTo>
                <a:close/>
                <a:moveTo>
                  <a:pt x="2868086" y="2594465"/>
                </a:moveTo>
                <a:lnTo>
                  <a:pt x="3672412" y="2594465"/>
                </a:lnTo>
                <a:cubicBezTo>
                  <a:pt x="3783469" y="2594465"/>
                  <a:pt x="3873499" y="2684495"/>
                  <a:pt x="3873499" y="2795552"/>
                </a:cubicBezTo>
                <a:lnTo>
                  <a:pt x="3873499" y="3599878"/>
                </a:lnTo>
                <a:cubicBezTo>
                  <a:pt x="3873499" y="3710935"/>
                  <a:pt x="3783469" y="3800965"/>
                  <a:pt x="3672412" y="3800965"/>
                </a:cubicBezTo>
                <a:lnTo>
                  <a:pt x="2868086" y="3800965"/>
                </a:lnTo>
                <a:cubicBezTo>
                  <a:pt x="2757029" y="3800965"/>
                  <a:pt x="2666999" y="3710935"/>
                  <a:pt x="2666999" y="3599878"/>
                </a:cubicBezTo>
                <a:lnTo>
                  <a:pt x="2666999" y="2795552"/>
                </a:lnTo>
                <a:cubicBezTo>
                  <a:pt x="2666999" y="2684495"/>
                  <a:pt x="2757029" y="2594465"/>
                  <a:pt x="2868086" y="2594465"/>
                </a:cubicBezTo>
                <a:close/>
                <a:moveTo>
                  <a:pt x="1534586" y="2594465"/>
                </a:moveTo>
                <a:lnTo>
                  <a:pt x="2338912" y="2594465"/>
                </a:lnTo>
                <a:cubicBezTo>
                  <a:pt x="2449969" y="2594465"/>
                  <a:pt x="2539999" y="2684495"/>
                  <a:pt x="2539999" y="2795552"/>
                </a:cubicBezTo>
                <a:lnTo>
                  <a:pt x="2539999" y="3599878"/>
                </a:lnTo>
                <a:cubicBezTo>
                  <a:pt x="2539999" y="3710935"/>
                  <a:pt x="2449969" y="3800965"/>
                  <a:pt x="2338912" y="3800965"/>
                </a:cubicBezTo>
                <a:lnTo>
                  <a:pt x="1534586" y="3800965"/>
                </a:lnTo>
                <a:cubicBezTo>
                  <a:pt x="1423530" y="3800965"/>
                  <a:pt x="1333500" y="3710935"/>
                  <a:pt x="1333500" y="3599878"/>
                </a:cubicBezTo>
                <a:lnTo>
                  <a:pt x="1333500" y="2795552"/>
                </a:lnTo>
                <a:cubicBezTo>
                  <a:pt x="1333500" y="2684495"/>
                  <a:pt x="1423530" y="2594465"/>
                  <a:pt x="1534586" y="2594465"/>
                </a:cubicBezTo>
                <a:close/>
                <a:moveTo>
                  <a:pt x="201087" y="2594465"/>
                </a:moveTo>
                <a:lnTo>
                  <a:pt x="1005413" y="2594465"/>
                </a:lnTo>
                <a:cubicBezTo>
                  <a:pt x="1116470" y="2594465"/>
                  <a:pt x="1206500" y="2684495"/>
                  <a:pt x="1206500" y="2795552"/>
                </a:cubicBezTo>
                <a:lnTo>
                  <a:pt x="1206500" y="3599878"/>
                </a:lnTo>
                <a:cubicBezTo>
                  <a:pt x="1206500" y="3710935"/>
                  <a:pt x="1116470" y="3800965"/>
                  <a:pt x="1005413" y="3800965"/>
                </a:cubicBezTo>
                <a:lnTo>
                  <a:pt x="201087" y="3800965"/>
                </a:lnTo>
                <a:cubicBezTo>
                  <a:pt x="90030" y="3800965"/>
                  <a:pt x="0" y="3710935"/>
                  <a:pt x="0" y="3599878"/>
                </a:cubicBezTo>
                <a:lnTo>
                  <a:pt x="0" y="2795552"/>
                </a:lnTo>
                <a:cubicBezTo>
                  <a:pt x="0" y="2684495"/>
                  <a:pt x="90030" y="2594465"/>
                  <a:pt x="201087" y="2594465"/>
                </a:cubicBezTo>
                <a:close/>
                <a:moveTo>
                  <a:pt x="2868086" y="1297232"/>
                </a:moveTo>
                <a:lnTo>
                  <a:pt x="3672412" y="1297232"/>
                </a:lnTo>
                <a:cubicBezTo>
                  <a:pt x="3783469" y="1297232"/>
                  <a:pt x="3873499" y="1387262"/>
                  <a:pt x="3873499" y="1498319"/>
                </a:cubicBezTo>
                <a:lnTo>
                  <a:pt x="3873499" y="2302645"/>
                </a:lnTo>
                <a:cubicBezTo>
                  <a:pt x="3873499" y="2413702"/>
                  <a:pt x="3783469" y="2503732"/>
                  <a:pt x="3672412" y="2503732"/>
                </a:cubicBezTo>
                <a:lnTo>
                  <a:pt x="2868086" y="2503732"/>
                </a:lnTo>
                <a:cubicBezTo>
                  <a:pt x="2757029" y="2503732"/>
                  <a:pt x="2666999" y="2413702"/>
                  <a:pt x="2666999" y="2302645"/>
                </a:cubicBezTo>
                <a:lnTo>
                  <a:pt x="2666999" y="1498319"/>
                </a:lnTo>
                <a:cubicBezTo>
                  <a:pt x="2666999" y="1387262"/>
                  <a:pt x="2757029" y="1297232"/>
                  <a:pt x="2868086" y="1297232"/>
                </a:cubicBezTo>
                <a:close/>
                <a:moveTo>
                  <a:pt x="1534586" y="1297232"/>
                </a:moveTo>
                <a:lnTo>
                  <a:pt x="2338912" y="1297232"/>
                </a:lnTo>
                <a:cubicBezTo>
                  <a:pt x="2449969" y="1297232"/>
                  <a:pt x="2539999" y="1387262"/>
                  <a:pt x="2539999" y="1498319"/>
                </a:cubicBezTo>
                <a:lnTo>
                  <a:pt x="2539999" y="2302645"/>
                </a:lnTo>
                <a:cubicBezTo>
                  <a:pt x="2539999" y="2413702"/>
                  <a:pt x="2449969" y="2503732"/>
                  <a:pt x="2338912" y="2503732"/>
                </a:cubicBezTo>
                <a:lnTo>
                  <a:pt x="1534586" y="2503732"/>
                </a:lnTo>
                <a:cubicBezTo>
                  <a:pt x="1423530" y="2503732"/>
                  <a:pt x="1333500" y="2413702"/>
                  <a:pt x="1333500" y="2302645"/>
                </a:cubicBezTo>
                <a:lnTo>
                  <a:pt x="1333500" y="1498319"/>
                </a:lnTo>
                <a:cubicBezTo>
                  <a:pt x="1333500" y="1387262"/>
                  <a:pt x="1423530" y="1297232"/>
                  <a:pt x="1534586" y="1297232"/>
                </a:cubicBezTo>
                <a:close/>
                <a:moveTo>
                  <a:pt x="201087" y="1297232"/>
                </a:moveTo>
                <a:lnTo>
                  <a:pt x="1005413" y="1297232"/>
                </a:lnTo>
                <a:cubicBezTo>
                  <a:pt x="1116470" y="1297232"/>
                  <a:pt x="1206500" y="1387262"/>
                  <a:pt x="1206500" y="1498319"/>
                </a:cubicBezTo>
                <a:lnTo>
                  <a:pt x="1206500" y="2302645"/>
                </a:lnTo>
                <a:cubicBezTo>
                  <a:pt x="1206500" y="2413702"/>
                  <a:pt x="1116470" y="2503732"/>
                  <a:pt x="1005413" y="2503732"/>
                </a:cubicBezTo>
                <a:lnTo>
                  <a:pt x="201087" y="2503732"/>
                </a:lnTo>
                <a:cubicBezTo>
                  <a:pt x="90030" y="2503732"/>
                  <a:pt x="0" y="2413702"/>
                  <a:pt x="0" y="2302645"/>
                </a:cubicBezTo>
                <a:lnTo>
                  <a:pt x="0" y="1498319"/>
                </a:lnTo>
                <a:cubicBezTo>
                  <a:pt x="0" y="1387262"/>
                  <a:pt x="90030" y="1297232"/>
                  <a:pt x="201087" y="1297232"/>
                </a:cubicBezTo>
                <a:close/>
                <a:moveTo>
                  <a:pt x="1534586" y="0"/>
                </a:moveTo>
                <a:lnTo>
                  <a:pt x="2338912" y="0"/>
                </a:lnTo>
                <a:cubicBezTo>
                  <a:pt x="2449969" y="0"/>
                  <a:pt x="2539999" y="90030"/>
                  <a:pt x="2539999" y="201087"/>
                </a:cubicBezTo>
                <a:lnTo>
                  <a:pt x="2539999" y="1005412"/>
                </a:lnTo>
                <a:cubicBezTo>
                  <a:pt x="2539999" y="1116469"/>
                  <a:pt x="2449969" y="1206499"/>
                  <a:pt x="2338912" y="1206499"/>
                </a:cubicBezTo>
                <a:lnTo>
                  <a:pt x="1534586" y="1206499"/>
                </a:lnTo>
                <a:cubicBezTo>
                  <a:pt x="1423530" y="1206499"/>
                  <a:pt x="1333500" y="1116469"/>
                  <a:pt x="1333500" y="1005412"/>
                </a:cubicBezTo>
                <a:lnTo>
                  <a:pt x="1333500" y="201087"/>
                </a:lnTo>
                <a:cubicBezTo>
                  <a:pt x="1333500" y="90030"/>
                  <a:pt x="1423530" y="0"/>
                  <a:pt x="1534586" y="0"/>
                </a:cubicBezTo>
                <a:close/>
                <a:moveTo>
                  <a:pt x="201087" y="0"/>
                </a:moveTo>
                <a:lnTo>
                  <a:pt x="1005413" y="0"/>
                </a:lnTo>
                <a:cubicBezTo>
                  <a:pt x="1116470" y="0"/>
                  <a:pt x="1206500" y="90030"/>
                  <a:pt x="1206500" y="201087"/>
                </a:cubicBezTo>
                <a:lnTo>
                  <a:pt x="1206500" y="1005412"/>
                </a:lnTo>
                <a:cubicBezTo>
                  <a:pt x="1206500" y="1116469"/>
                  <a:pt x="1116470" y="1206499"/>
                  <a:pt x="1005413" y="1206499"/>
                </a:cubicBezTo>
                <a:lnTo>
                  <a:pt x="201087" y="1206499"/>
                </a:lnTo>
                <a:cubicBezTo>
                  <a:pt x="90030" y="1206499"/>
                  <a:pt x="0" y="1116469"/>
                  <a:pt x="0" y="1005412"/>
                </a:cubicBezTo>
                <a:lnTo>
                  <a:pt x="0" y="201087"/>
                </a:lnTo>
                <a:cubicBezTo>
                  <a:pt x="0" y="90030"/>
                  <a:pt x="90030" y="0"/>
                  <a:pt x="201087" y="0"/>
                </a:cubicBezTo>
                <a:close/>
              </a:path>
            </a:pathLst>
          </a:custGeom>
          <a:blipFill>
            <a:blip r:embed="rId4"/>
            <a:stretch>
              <a:fillRect l="-20440" r="-203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809938" y="1380860"/>
            <a:ext cx="1095639" cy="1095639"/>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000361" y="2727060"/>
            <a:ext cx="1095639" cy="1095639"/>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435461" y="4022460"/>
            <a:ext cx="1095639" cy="1095639"/>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mputer-with-floating-letters-signs_42923"/>
          <p:cNvSpPr>
            <a:spLocks noChangeAspect="1"/>
          </p:cNvSpPr>
          <p:nvPr/>
        </p:nvSpPr>
        <p:spPr bwMode="auto">
          <a:xfrm>
            <a:off x="4122786" y="1723796"/>
            <a:ext cx="469942" cy="409765"/>
          </a:xfrm>
          <a:custGeom>
            <a:avLst/>
            <a:gdLst>
              <a:gd name="connsiteX0" fmla="*/ 162199 w 565545"/>
              <a:gd name="connsiteY0" fmla="*/ 428621 h 493127"/>
              <a:gd name="connsiteX1" fmla="*/ 132056 w 565545"/>
              <a:gd name="connsiteY1" fmla="*/ 431488 h 493127"/>
              <a:gd name="connsiteX2" fmla="*/ 196649 w 565545"/>
              <a:gd name="connsiteY2" fmla="*/ 455857 h 493127"/>
              <a:gd name="connsiteX3" fmla="*/ 235405 w 565545"/>
              <a:gd name="connsiteY3" fmla="*/ 451556 h 493127"/>
              <a:gd name="connsiteX4" fmla="*/ 310101 w 565545"/>
              <a:gd name="connsiteY4" fmla="*/ 309494 h 493127"/>
              <a:gd name="connsiteX5" fmla="*/ 317294 w 565545"/>
              <a:gd name="connsiteY5" fmla="*/ 309494 h 493127"/>
              <a:gd name="connsiteX6" fmla="*/ 323049 w 565545"/>
              <a:gd name="connsiteY6" fmla="*/ 312360 h 493127"/>
              <a:gd name="connsiteX7" fmla="*/ 328804 w 565545"/>
              <a:gd name="connsiteY7" fmla="*/ 318092 h 493127"/>
              <a:gd name="connsiteX8" fmla="*/ 333120 w 565545"/>
              <a:gd name="connsiteY8" fmla="*/ 326690 h 493127"/>
              <a:gd name="connsiteX9" fmla="*/ 333120 w 565545"/>
              <a:gd name="connsiteY9" fmla="*/ 333856 h 493127"/>
              <a:gd name="connsiteX10" fmla="*/ 328804 w 565545"/>
              <a:gd name="connsiteY10" fmla="*/ 341021 h 493127"/>
              <a:gd name="connsiteX11" fmla="*/ 323049 w 565545"/>
              <a:gd name="connsiteY11" fmla="*/ 346753 h 493127"/>
              <a:gd name="connsiteX12" fmla="*/ 314417 w 565545"/>
              <a:gd name="connsiteY12" fmla="*/ 351052 h 493127"/>
              <a:gd name="connsiteX13" fmla="*/ 307223 w 565545"/>
              <a:gd name="connsiteY13" fmla="*/ 351052 h 493127"/>
              <a:gd name="connsiteX14" fmla="*/ 300030 w 565545"/>
              <a:gd name="connsiteY14" fmla="*/ 348186 h 493127"/>
              <a:gd name="connsiteX15" fmla="*/ 292836 w 565545"/>
              <a:gd name="connsiteY15" fmla="*/ 342454 h 493127"/>
              <a:gd name="connsiteX16" fmla="*/ 289959 w 565545"/>
              <a:gd name="connsiteY16" fmla="*/ 328123 h 493127"/>
              <a:gd name="connsiteX17" fmla="*/ 297152 w 565545"/>
              <a:gd name="connsiteY17" fmla="*/ 316659 h 493127"/>
              <a:gd name="connsiteX18" fmla="*/ 302907 w 565545"/>
              <a:gd name="connsiteY18" fmla="*/ 328123 h 493127"/>
              <a:gd name="connsiteX19" fmla="*/ 301468 w 565545"/>
              <a:gd name="connsiteY19" fmla="*/ 330990 h 493127"/>
              <a:gd name="connsiteX20" fmla="*/ 301468 w 565545"/>
              <a:gd name="connsiteY20" fmla="*/ 333856 h 493127"/>
              <a:gd name="connsiteX21" fmla="*/ 301468 w 565545"/>
              <a:gd name="connsiteY21" fmla="*/ 336722 h 493127"/>
              <a:gd name="connsiteX22" fmla="*/ 304346 w 565545"/>
              <a:gd name="connsiteY22" fmla="*/ 339588 h 493127"/>
              <a:gd name="connsiteX23" fmla="*/ 308662 w 565545"/>
              <a:gd name="connsiteY23" fmla="*/ 339588 h 493127"/>
              <a:gd name="connsiteX24" fmla="*/ 311539 w 565545"/>
              <a:gd name="connsiteY24" fmla="*/ 338155 h 493127"/>
              <a:gd name="connsiteX25" fmla="*/ 315855 w 565545"/>
              <a:gd name="connsiteY25" fmla="*/ 336722 h 493127"/>
              <a:gd name="connsiteX26" fmla="*/ 318733 w 565545"/>
              <a:gd name="connsiteY26" fmla="*/ 333856 h 493127"/>
              <a:gd name="connsiteX27" fmla="*/ 321610 w 565545"/>
              <a:gd name="connsiteY27" fmla="*/ 330990 h 493127"/>
              <a:gd name="connsiteX28" fmla="*/ 321610 w 565545"/>
              <a:gd name="connsiteY28" fmla="*/ 326690 h 493127"/>
              <a:gd name="connsiteX29" fmla="*/ 321610 w 565545"/>
              <a:gd name="connsiteY29" fmla="*/ 323824 h 493127"/>
              <a:gd name="connsiteX30" fmla="*/ 318733 w 565545"/>
              <a:gd name="connsiteY30" fmla="*/ 322391 h 493127"/>
              <a:gd name="connsiteX31" fmla="*/ 317294 w 565545"/>
              <a:gd name="connsiteY31" fmla="*/ 320958 h 493127"/>
              <a:gd name="connsiteX32" fmla="*/ 314417 w 565545"/>
              <a:gd name="connsiteY32" fmla="*/ 320958 h 493127"/>
              <a:gd name="connsiteX33" fmla="*/ 311539 w 565545"/>
              <a:gd name="connsiteY33" fmla="*/ 322391 h 493127"/>
              <a:gd name="connsiteX34" fmla="*/ 304346 w 565545"/>
              <a:gd name="connsiteY34" fmla="*/ 310927 h 493127"/>
              <a:gd name="connsiteX35" fmla="*/ 310101 w 565545"/>
              <a:gd name="connsiteY35" fmla="*/ 309494 h 493127"/>
              <a:gd name="connsiteX36" fmla="*/ 137853 w 565545"/>
              <a:gd name="connsiteY36" fmla="*/ 295266 h 493127"/>
              <a:gd name="connsiteX37" fmla="*/ 133537 w 565545"/>
              <a:gd name="connsiteY37" fmla="*/ 296695 h 493127"/>
              <a:gd name="connsiteX38" fmla="*/ 130660 w 565545"/>
              <a:gd name="connsiteY38" fmla="*/ 299554 h 493127"/>
              <a:gd name="connsiteX39" fmla="*/ 129222 w 565545"/>
              <a:gd name="connsiteY39" fmla="*/ 302413 h 493127"/>
              <a:gd name="connsiteX40" fmla="*/ 129222 w 565545"/>
              <a:gd name="connsiteY40" fmla="*/ 306701 h 493127"/>
              <a:gd name="connsiteX41" fmla="*/ 129222 w 565545"/>
              <a:gd name="connsiteY41" fmla="*/ 310989 h 493127"/>
              <a:gd name="connsiteX42" fmla="*/ 130660 w 565545"/>
              <a:gd name="connsiteY42" fmla="*/ 315277 h 493127"/>
              <a:gd name="connsiteX43" fmla="*/ 133537 w 565545"/>
              <a:gd name="connsiteY43" fmla="*/ 318136 h 493127"/>
              <a:gd name="connsiteX44" fmla="*/ 137853 w 565545"/>
              <a:gd name="connsiteY44" fmla="*/ 318136 h 493127"/>
              <a:gd name="connsiteX45" fmla="*/ 140730 w 565545"/>
              <a:gd name="connsiteY45" fmla="*/ 318136 h 493127"/>
              <a:gd name="connsiteX46" fmla="*/ 143607 w 565545"/>
              <a:gd name="connsiteY46" fmla="*/ 315277 h 493127"/>
              <a:gd name="connsiteX47" fmla="*/ 145045 w 565545"/>
              <a:gd name="connsiteY47" fmla="*/ 310989 h 493127"/>
              <a:gd name="connsiteX48" fmla="*/ 145045 w 565545"/>
              <a:gd name="connsiteY48" fmla="*/ 306701 h 493127"/>
              <a:gd name="connsiteX49" fmla="*/ 145045 w 565545"/>
              <a:gd name="connsiteY49" fmla="*/ 302413 h 493127"/>
              <a:gd name="connsiteX50" fmla="*/ 143607 w 565545"/>
              <a:gd name="connsiteY50" fmla="*/ 299554 h 493127"/>
              <a:gd name="connsiteX51" fmla="*/ 140730 w 565545"/>
              <a:gd name="connsiteY51" fmla="*/ 296695 h 493127"/>
              <a:gd name="connsiteX52" fmla="*/ 137853 w 565545"/>
              <a:gd name="connsiteY52" fmla="*/ 295266 h 493127"/>
              <a:gd name="connsiteX53" fmla="*/ 401842 w 565545"/>
              <a:gd name="connsiteY53" fmla="*/ 283745 h 493127"/>
              <a:gd name="connsiteX54" fmla="*/ 413332 w 565545"/>
              <a:gd name="connsiteY54" fmla="*/ 318123 h 493127"/>
              <a:gd name="connsiteX55" fmla="*/ 430566 w 565545"/>
              <a:gd name="connsiteY55" fmla="*/ 305231 h 493127"/>
              <a:gd name="connsiteX56" fmla="*/ 403278 w 565545"/>
              <a:gd name="connsiteY56" fmla="*/ 283745 h 493127"/>
              <a:gd name="connsiteX57" fmla="*/ 111960 w 565545"/>
              <a:gd name="connsiteY57" fmla="*/ 266679 h 493127"/>
              <a:gd name="connsiteX58" fmla="*/ 129222 w 565545"/>
              <a:gd name="connsiteY58" fmla="*/ 266679 h 493127"/>
              <a:gd name="connsiteX59" fmla="*/ 129222 w 565545"/>
              <a:gd name="connsiteY59" fmla="*/ 289549 h 493127"/>
              <a:gd name="connsiteX60" fmla="*/ 130660 w 565545"/>
              <a:gd name="connsiteY60" fmla="*/ 289549 h 493127"/>
              <a:gd name="connsiteX61" fmla="*/ 134976 w 565545"/>
              <a:gd name="connsiteY61" fmla="*/ 283831 h 493127"/>
              <a:gd name="connsiteX62" fmla="*/ 143607 w 565545"/>
              <a:gd name="connsiteY62" fmla="*/ 282402 h 493127"/>
              <a:gd name="connsiteX63" fmla="*/ 152238 w 565545"/>
              <a:gd name="connsiteY63" fmla="*/ 285261 h 493127"/>
              <a:gd name="connsiteX64" fmla="*/ 159430 w 565545"/>
              <a:gd name="connsiteY64" fmla="*/ 290978 h 493127"/>
              <a:gd name="connsiteX65" fmla="*/ 162307 w 565545"/>
              <a:gd name="connsiteY65" fmla="*/ 298125 h 493127"/>
              <a:gd name="connsiteX66" fmla="*/ 162307 w 565545"/>
              <a:gd name="connsiteY66" fmla="*/ 306701 h 493127"/>
              <a:gd name="connsiteX67" fmla="*/ 162307 w 565545"/>
              <a:gd name="connsiteY67" fmla="*/ 315277 h 493127"/>
              <a:gd name="connsiteX68" fmla="*/ 157992 w 565545"/>
              <a:gd name="connsiteY68" fmla="*/ 323853 h 493127"/>
              <a:gd name="connsiteX69" fmla="*/ 152238 w 565545"/>
              <a:gd name="connsiteY69" fmla="*/ 329570 h 493127"/>
              <a:gd name="connsiteX70" fmla="*/ 143607 w 565545"/>
              <a:gd name="connsiteY70" fmla="*/ 332429 h 493127"/>
              <a:gd name="connsiteX71" fmla="*/ 137853 w 565545"/>
              <a:gd name="connsiteY71" fmla="*/ 331000 h 493127"/>
              <a:gd name="connsiteX72" fmla="*/ 133537 w 565545"/>
              <a:gd name="connsiteY72" fmla="*/ 329570 h 493127"/>
              <a:gd name="connsiteX73" fmla="*/ 130660 w 565545"/>
              <a:gd name="connsiteY73" fmla="*/ 328141 h 493127"/>
              <a:gd name="connsiteX74" fmla="*/ 129222 w 565545"/>
              <a:gd name="connsiteY74" fmla="*/ 325282 h 493127"/>
              <a:gd name="connsiteX75" fmla="*/ 129222 w 565545"/>
              <a:gd name="connsiteY75" fmla="*/ 331000 h 493127"/>
              <a:gd name="connsiteX76" fmla="*/ 111960 w 565545"/>
              <a:gd name="connsiteY76" fmla="*/ 331000 h 493127"/>
              <a:gd name="connsiteX77" fmla="*/ 50258 w 565545"/>
              <a:gd name="connsiteY77" fmla="*/ 250870 h 493127"/>
              <a:gd name="connsiteX78" fmla="*/ 57451 w 565545"/>
              <a:gd name="connsiteY78" fmla="*/ 250870 h 493127"/>
              <a:gd name="connsiteX79" fmla="*/ 64645 w 565545"/>
              <a:gd name="connsiteY79" fmla="*/ 253736 h 493127"/>
              <a:gd name="connsiteX80" fmla="*/ 70400 w 565545"/>
              <a:gd name="connsiteY80" fmla="*/ 259468 h 493127"/>
              <a:gd name="connsiteX81" fmla="*/ 73277 w 565545"/>
              <a:gd name="connsiteY81" fmla="*/ 266633 h 493127"/>
              <a:gd name="connsiteX82" fmla="*/ 73277 w 565545"/>
              <a:gd name="connsiteY82" fmla="*/ 275232 h 493127"/>
              <a:gd name="connsiteX83" fmla="*/ 70400 w 565545"/>
              <a:gd name="connsiteY83" fmla="*/ 282397 h 493127"/>
              <a:gd name="connsiteX84" fmla="*/ 63206 w 565545"/>
              <a:gd name="connsiteY84" fmla="*/ 288129 h 493127"/>
              <a:gd name="connsiteX85" fmla="*/ 56013 w 565545"/>
              <a:gd name="connsiteY85" fmla="*/ 292428 h 493127"/>
              <a:gd name="connsiteX86" fmla="*/ 47381 w 565545"/>
              <a:gd name="connsiteY86" fmla="*/ 292428 h 493127"/>
              <a:gd name="connsiteX87" fmla="*/ 40187 w 565545"/>
              <a:gd name="connsiteY87" fmla="*/ 289562 h 493127"/>
              <a:gd name="connsiteX88" fmla="*/ 34432 w 565545"/>
              <a:gd name="connsiteY88" fmla="*/ 283830 h 493127"/>
              <a:gd name="connsiteX89" fmla="*/ 30116 w 565545"/>
              <a:gd name="connsiteY89" fmla="*/ 269499 h 493127"/>
              <a:gd name="connsiteX90" fmla="*/ 37310 w 565545"/>
              <a:gd name="connsiteY90" fmla="*/ 258035 h 493127"/>
              <a:gd name="connsiteX91" fmla="*/ 44503 w 565545"/>
              <a:gd name="connsiteY91" fmla="*/ 268066 h 493127"/>
              <a:gd name="connsiteX92" fmla="*/ 43064 w 565545"/>
              <a:gd name="connsiteY92" fmla="*/ 269499 h 493127"/>
              <a:gd name="connsiteX93" fmla="*/ 41626 w 565545"/>
              <a:gd name="connsiteY93" fmla="*/ 272366 h 493127"/>
              <a:gd name="connsiteX94" fmla="*/ 41626 w 565545"/>
              <a:gd name="connsiteY94" fmla="*/ 275232 h 493127"/>
              <a:gd name="connsiteX95" fmla="*/ 43064 w 565545"/>
              <a:gd name="connsiteY95" fmla="*/ 278098 h 493127"/>
              <a:gd name="connsiteX96" fmla="*/ 45942 w 565545"/>
              <a:gd name="connsiteY96" fmla="*/ 279531 h 493127"/>
              <a:gd name="connsiteX97" fmla="*/ 48819 w 565545"/>
              <a:gd name="connsiteY97" fmla="*/ 280964 h 493127"/>
              <a:gd name="connsiteX98" fmla="*/ 53135 w 565545"/>
              <a:gd name="connsiteY98" fmla="*/ 279531 h 493127"/>
              <a:gd name="connsiteX99" fmla="*/ 56013 w 565545"/>
              <a:gd name="connsiteY99" fmla="*/ 278098 h 493127"/>
              <a:gd name="connsiteX100" fmla="*/ 60329 w 565545"/>
              <a:gd name="connsiteY100" fmla="*/ 275232 h 493127"/>
              <a:gd name="connsiteX101" fmla="*/ 61768 w 565545"/>
              <a:gd name="connsiteY101" fmla="*/ 272366 h 493127"/>
              <a:gd name="connsiteX102" fmla="*/ 63206 w 565545"/>
              <a:gd name="connsiteY102" fmla="*/ 268066 h 493127"/>
              <a:gd name="connsiteX103" fmla="*/ 61768 w 565545"/>
              <a:gd name="connsiteY103" fmla="*/ 265200 h 493127"/>
              <a:gd name="connsiteX104" fmla="*/ 58890 w 565545"/>
              <a:gd name="connsiteY104" fmla="*/ 262334 h 493127"/>
              <a:gd name="connsiteX105" fmla="*/ 57451 w 565545"/>
              <a:gd name="connsiteY105" fmla="*/ 262334 h 493127"/>
              <a:gd name="connsiteX106" fmla="*/ 54574 w 565545"/>
              <a:gd name="connsiteY106" fmla="*/ 262334 h 493127"/>
              <a:gd name="connsiteX107" fmla="*/ 51697 w 565545"/>
              <a:gd name="connsiteY107" fmla="*/ 263767 h 493127"/>
              <a:gd name="connsiteX108" fmla="*/ 44503 w 565545"/>
              <a:gd name="connsiteY108" fmla="*/ 252303 h 493127"/>
              <a:gd name="connsiteX109" fmla="*/ 50258 w 565545"/>
              <a:gd name="connsiteY109" fmla="*/ 250870 h 493127"/>
              <a:gd name="connsiteX110" fmla="*/ 394661 w 565545"/>
              <a:gd name="connsiteY110" fmla="*/ 245069 h 493127"/>
              <a:gd name="connsiteX111" fmla="*/ 489449 w 565545"/>
              <a:gd name="connsiteY111" fmla="*/ 309528 h 493127"/>
              <a:gd name="connsiteX112" fmla="*/ 462162 w 565545"/>
              <a:gd name="connsiteY112" fmla="*/ 331015 h 493127"/>
              <a:gd name="connsiteX113" fmla="*/ 449236 w 565545"/>
              <a:gd name="connsiteY113" fmla="*/ 320988 h 493127"/>
              <a:gd name="connsiteX114" fmla="*/ 420513 w 565545"/>
              <a:gd name="connsiteY114" fmla="*/ 341042 h 493127"/>
              <a:gd name="connsiteX115" fmla="*/ 426257 w 565545"/>
              <a:gd name="connsiteY115" fmla="*/ 355366 h 493127"/>
              <a:gd name="connsiteX116" fmla="*/ 398970 w 565545"/>
              <a:gd name="connsiteY116" fmla="*/ 375420 h 493127"/>
              <a:gd name="connsiteX117" fmla="*/ 367374 w 565545"/>
              <a:gd name="connsiteY117" fmla="*/ 263691 h 493127"/>
              <a:gd name="connsiteX118" fmla="*/ 314418 w 565545"/>
              <a:gd name="connsiteY118" fmla="*/ 212079 h 493127"/>
              <a:gd name="connsiteX119" fmla="*/ 310103 w 565545"/>
              <a:gd name="connsiteY119" fmla="*/ 213516 h 493127"/>
              <a:gd name="connsiteX120" fmla="*/ 307227 w 565545"/>
              <a:gd name="connsiteY120" fmla="*/ 214953 h 493127"/>
              <a:gd name="connsiteX121" fmla="*/ 304351 w 565545"/>
              <a:gd name="connsiteY121" fmla="*/ 219263 h 493127"/>
              <a:gd name="connsiteX122" fmla="*/ 302912 w 565545"/>
              <a:gd name="connsiteY122" fmla="*/ 222137 h 493127"/>
              <a:gd name="connsiteX123" fmla="*/ 301474 w 565545"/>
              <a:gd name="connsiteY123" fmla="*/ 226447 h 493127"/>
              <a:gd name="connsiteX124" fmla="*/ 302912 w 565545"/>
              <a:gd name="connsiteY124" fmla="*/ 229321 h 493127"/>
              <a:gd name="connsiteX125" fmla="*/ 305789 w 565545"/>
              <a:gd name="connsiteY125" fmla="*/ 233632 h 493127"/>
              <a:gd name="connsiteX126" fmla="*/ 308665 w 565545"/>
              <a:gd name="connsiteY126" fmla="*/ 233632 h 493127"/>
              <a:gd name="connsiteX127" fmla="*/ 312980 w 565545"/>
              <a:gd name="connsiteY127" fmla="*/ 233632 h 493127"/>
              <a:gd name="connsiteX128" fmla="*/ 315856 w 565545"/>
              <a:gd name="connsiteY128" fmla="*/ 230758 h 493127"/>
              <a:gd name="connsiteX129" fmla="*/ 318732 w 565545"/>
              <a:gd name="connsiteY129" fmla="*/ 227884 h 493127"/>
              <a:gd name="connsiteX130" fmla="*/ 320171 w 565545"/>
              <a:gd name="connsiteY130" fmla="*/ 223574 h 493127"/>
              <a:gd name="connsiteX131" fmla="*/ 321609 w 565545"/>
              <a:gd name="connsiteY131" fmla="*/ 219263 h 493127"/>
              <a:gd name="connsiteX132" fmla="*/ 320171 w 565545"/>
              <a:gd name="connsiteY132" fmla="*/ 216390 h 493127"/>
              <a:gd name="connsiteX133" fmla="*/ 317294 w 565545"/>
              <a:gd name="connsiteY133" fmla="*/ 213516 h 493127"/>
              <a:gd name="connsiteX134" fmla="*/ 314418 w 565545"/>
              <a:gd name="connsiteY134" fmla="*/ 212079 h 493127"/>
              <a:gd name="connsiteX135" fmla="*/ 311541 w 565545"/>
              <a:gd name="connsiteY135" fmla="*/ 174721 h 493127"/>
              <a:gd name="connsiteX136" fmla="*/ 327362 w 565545"/>
              <a:gd name="connsiteY136" fmla="*/ 184779 h 493127"/>
              <a:gd name="connsiteX137" fmla="*/ 314418 w 565545"/>
              <a:gd name="connsiteY137" fmla="*/ 203458 h 493127"/>
              <a:gd name="connsiteX138" fmla="*/ 315856 w 565545"/>
              <a:gd name="connsiteY138" fmla="*/ 203458 h 493127"/>
              <a:gd name="connsiteX139" fmla="*/ 323047 w 565545"/>
              <a:gd name="connsiteY139" fmla="*/ 202021 h 493127"/>
              <a:gd name="connsiteX140" fmla="*/ 330238 w 565545"/>
              <a:gd name="connsiteY140" fmla="*/ 204895 h 493127"/>
              <a:gd name="connsiteX141" fmla="*/ 337429 w 565545"/>
              <a:gd name="connsiteY141" fmla="*/ 212079 h 493127"/>
              <a:gd name="connsiteX142" fmla="*/ 338867 w 565545"/>
              <a:gd name="connsiteY142" fmla="*/ 220700 h 493127"/>
              <a:gd name="connsiteX143" fmla="*/ 337429 w 565545"/>
              <a:gd name="connsiteY143" fmla="*/ 229321 h 493127"/>
              <a:gd name="connsiteX144" fmla="*/ 333114 w 565545"/>
              <a:gd name="connsiteY144" fmla="*/ 236505 h 493127"/>
              <a:gd name="connsiteX145" fmla="*/ 327362 w 565545"/>
              <a:gd name="connsiteY145" fmla="*/ 243690 h 493127"/>
              <a:gd name="connsiteX146" fmla="*/ 320171 w 565545"/>
              <a:gd name="connsiteY146" fmla="*/ 248000 h 493127"/>
              <a:gd name="connsiteX147" fmla="*/ 311541 w 565545"/>
              <a:gd name="connsiteY147" fmla="*/ 249437 h 493127"/>
              <a:gd name="connsiteX148" fmla="*/ 302912 w 565545"/>
              <a:gd name="connsiteY148" fmla="*/ 246563 h 493127"/>
              <a:gd name="connsiteX149" fmla="*/ 298598 w 565545"/>
              <a:gd name="connsiteY149" fmla="*/ 243690 h 493127"/>
              <a:gd name="connsiteX150" fmla="*/ 297160 w 565545"/>
              <a:gd name="connsiteY150" fmla="*/ 240816 h 493127"/>
              <a:gd name="connsiteX151" fmla="*/ 295721 w 565545"/>
              <a:gd name="connsiteY151" fmla="*/ 237942 h 493127"/>
              <a:gd name="connsiteX152" fmla="*/ 295721 w 565545"/>
              <a:gd name="connsiteY152" fmla="*/ 235069 h 493127"/>
              <a:gd name="connsiteX153" fmla="*/ 292845 w 565545"/>
              <a:gd name="connsiteY153" fmla="*/ 239379 h 493127"/>
              <a:gd name="connsiteX154" fmla="*/ 277025 w 565545"/>
              <a:gd name="connsiteY154" fmla="*/ 229321 h 493127"/>
              <a:gd name="connsiteX155" fmla="*/ 28601 w 565545"/>
              <a:gd name="connsiteY155" fmla="*/ 157593 h 493127"/>
              <a:gd name="connsiteX156" fmla="*/ 30037 w 565545"/>
              <a:gd name="connsiteY156" fmla="*/ 170525 h 493127"/>
              <a:gd name="connsiteX157" fmla="*/ 50136 w 565545"/>
              <a:gd name="connsiteY157" fmla="*/ 161904 h 493127"/>
              <a:gd name="connsiteX158" fmla="*/ 255500 w 565545"/>
              <a:gd name="connsiteY158" fmla="*/ 149094 h 493127"/>
              <a:gd name="connsiteX159" fmla="*/ 213874 w 565545"/>
              <a:gd name="connsiteY159" fmla="*/ 362681 h 493127"/>
              <a:gd name="connsiteX160" fmla="*/ 472244 w 565545"/>
              <a:gd name="connsiteY160" fmla="*/ 435788 h 493127"/>
              <a:gd name="connsiteX161" fmla="*/ 532531 w 565545"/>
              <a:gd name="connsiteY161" fmla="*/ 182064 h 493127"/>
              <a:gd name="connsiteX162" fmla="*/ 152130 w 565545"/>
              <a:gd name="connsiteY162" fmla="*/ 144835 h 493127"/>
              <a:gd name="connsiteX163" fmla="*/ 170746 w 565545"/>
              <a:gd name="connsiteY163" fmla="*/ 156283 h 493127"/>
              <a:gd name="connsiteX164" fmla="*/ 154994 w 565545"/>
              <a:gd name="connsiteY164" fmla="*/ 167731 h 493127"/>
              <a:gd name="connsiteX165" fmla="*/ 152130 w 565545"/>
              <a:gd name="connsiteY165" fmla="*/ 166300 h 493127"/>
              <a:gd name="connsiteX166" fmla="*/ 149265 w 565545"/>
              <a:gd name="connsiteY166" fmla="*/ 163438 h 493127"/>
              <a:gd name="connsiteX167" fmla="*/ 144969 w 565545"/>
              <a:gd name="connsiteY167" fmla="*/ 163438 h 493127"/>
              <a:gd name="connsiteX168" fmla="*/ 140673 w 565545"/>
              <a:gd name="connsiteY168" fmla="*/ 164869 h 493127"/>
              <a:gd name="connsiteX169" fmla="*/ 136377 w 565545"/>
              <a:gd name="connsiteY169" fmla="*/ 170593 h 493127"/>
              <a:gd name="connsiteX170" fmla="*/ 134945 w 565545"/>
              <a:gd name="connsiteY170" fmla="*/ 174886 h 493127"/>
              <a:gd name="connsiteX171" fmla="*/ 136377 w 565545"/>
              <a:gd name="connsiteY171" fmla="*/ 182040 h 493127"/>
              <a:gd name="connsiteX172" fmla="*/ 140673 w 565545"/>
              <a:gd name="connsiteY172" fmla="*/ 187764 h 493127"/>
              <a:gd name="connsiteX173" fmla="*/ 144969 w 565545"/>
              <a:gd name="connsiteY173" fmla="*/ 192057 h 493127"/>
              <a:gd name="connsiteX174" fmla="*/ 149265 w 565545"/>
              <a:gd name="connsiteY174" fmla="*/ 196350 h 493127"/>
              <a:gd name="connsiteX175" fmla="*/ 154994 w 565545"/>
              <a:gd name="connsiteY175" fmla="*/ 197781 h 493127"/>
              <a:gd name="connsiteX176" fmla="*/ 160722 w 565545"/>
              <a:gd name="connsiteY176" fmla="*/ 194919 h 493127"/>
              <a:gd name="connsiteX177" fmla="*/ 163586 w 565545"/>
              <a:gd name="connsiteY177" fmla="*/ 192057 h 493127"/>
              <a:gd name="connsiteX178" fmla="*/ 165018 w 565545"/>
              <a:gd name="connsiteY178" fmla="*/ 187764 h 493127"/>
              <a:gd name="connsiteX179" fmla="*/ 165018 w 565545"/>
              <a:gd name="connsiteY179" fmla="*/ 184902 h 493127"/>
              <a:gd name="connsiteX180" fmla="*/ 163586 w 565545"/>
              <a:gd name="connsiteY180" fmla="*/ 180609 h 493127"/>
              <a:gd name="connsiteX181" fmla="*/ 179339 w 565545"/>
              <a:gd name="connsiteY181" fmla="*/ 169162 h 493127"/>
              <a:gd name="connsiteX182" fmla="*/ 183635 w 565545"/>
              <a:gd name="connsiteY182" fmla="*/ 177748 h 493127"/>
              <a:gd name="connsiteX183" fmla="*/ 183635 w 565545"/>
              <a:gd name="connsiteY183" fmla="*/ 189195 h 493127"/>
              <a:gd name="connsiteX184" fmla="*/ 179339 w 565545"/>
              <a:gd name="connsiteY184" fmla="*/ 199212 h 493127"/>
              <a:gd name="connsiteX185" fmla="*/ 170746 w 565545"/>
              <a:gd name="connsiteY185" fmla="*/ 207798 h 493127"/>
              <a:gd name="connsiteX186" fmla="*/ 157858 w 565545"/>
              <a:gd name="connsiteY186" fmla="*/ 213522 h 493127"/>
              <a:gd name="connsiteX187" fmla="*/ 144969 w 565545"/>
              <a:gd name="connsiteY187" fmla="*/ 213522 h 493127"/>
              <a:gd name="connsiteX188" fmla="*/ 133513 w 565545"/>
              <a:gd name="connsiteY188" fmla="*/ 209229 h 493127"/>
              <a:gd name="connsiteX189" fmla="*/ 123488 w 565545"/>
              <a:gd name="connsiteY189" fmla="*/ 199212 h 493127"/>
              <a:gd name="connsiteX190" fmla="*/ 117760 w 565545"/>
              <a:gd name="connsiteY190" fmla="*/ 186333 h 493127"/>
              <a:gd name="connsiteX191" fmla="*/ 116328 w 565545"/>
              <a:gd name="connsiteY191" fmla="*/ 173455 h 493127"/>
              <a:gd name="connsiteX192" fmla="*/ 122056 w 565545"/>
              <a:gd name="connsiteY192" fmla="*/ 162007 h 493127"/>
              <a:gd name="connsiteX193" fmla="*/ 132081 w 565545"/>
              <a:gd name="connsiteY193" fmla="*/ 151990 h 493127"/>
              <a:gd name="connsiteX194" fmla="*/ 152130 w 565545"/>
              <a:gd name="connsiteY194" fmla="*/ 144835 h 493127"/>
              <a:gd name="connsiteX195" fmla="*/ 2759 w 565545"/>
              <a:gd name="connsiteY195" fmla="*/ 131730 h 493127"/>
              <a:gd name="connsiteX196" fmla="*/ 71671 w 565545"/>
              <a:gd name="connsiteY196" fmla="*/ 150409 h 493127"/>
              <a:gd name="connsiteX197" fmla="*/ 73107 w 565545"/>
              <a:gd name="connsiteY197" fmla="*/ 170525 h 493127"/>
              <a:gd name="connsiteX198" fmla="*/ 8502 w 565545"/>
              <a:gd name="connsiteY198" fmla="*/ 200699 h 493127"/>
              <a:gd name="connsiteX199" fmla="*/ 7066 w 565545"/>
              <a:gd name="connsiteY199" fmla="*/ 179146 h 493127"/>
              <a:gd name="connsiteX200" fmla="*/ 15680 w 565545"/>
              <a:gd name="connsiteY200" fmla="*/ 176272 h 493127"/>
              <a:gd name="connsiteX201" fmla="*/ 14244 w 565545"/>
              <a:gd name="connsiteY201" fmla="*/ 154720 h 493127"/>
              <a:gd name="connsiteX202" fmla="*/ 4195 w 565545"/>
              <a:gd name="connsiteY202" fmla="*/ 153283 h 493127"/>
              <a:gd name="connsiteX203" fmla="*/ 242581 w 565545"/>
              <a:gd name="connsiteY203" fmla="*/ 127592 h 493127"/>
              <a:gd name="connsiteX204" fmla="*/ 565545 w 565545"/>
              <a:gd name="connsiteY204" fmla="*/ 159128 h 493127"/>
              <a:gd name="connsiteX205" fmla="*/ 493775 w 565545"/>
              <a:gd name="connsiteY205" fmla="*/ 461591 h 493127"/>
              <a:gd name="connsiteX206" fmla="*/ 261242 w 565545"/>
              <a:gd name="connsiteY206" fmla="*/ 493127 h 493127"/>
              <a:gd name="connsiteX207" fmla="*/ 0 w 565545"/>
              <a:gd name="connsiteY207" fmla="*/ 399951 h 493127"/>
              <a:gd name="connsiteX208" fmla="*/ 195214 w 565545"/>
              <a:gd name="connsiteY208" fmla="*/ 369849 h 493127"/>
              <a:gd name="connsiteX209" fmla="*/ 345994 w 565545"/>
              <a:gd name="connsiteY209" fmla="*/ 77420 h 493127"/>
              <a:gd name="connsiteX210" fmla="*/ 344557 w 565545"/>
              <a:gd name="connsiteY210" fmla="*/ 80289 h 493127"/>
              <a:gd name="connsiteX211" fmla="*/ 341684 w 565545"/>
              <a:gd name="connsiteY211" fmla="*/ 83157 h 493127"/>
              <a:gd name="connsiteX212" fmla="*/ 337373 w 565545"/>
              <a:gd name="connsiteY212" fmla="*/ 87459 h 493127"/>
              <a:gd name="connsiteX213" fmla="*/ 338810 w 565545"/>
              <a:gd name="connsiteY213" fmla="*/ 90327 h 493127"/>
              <a:gd name="connsiteX214" fmla="*/ 341684 w 565545"/>
              <a:gd name="connsiteY214" fmla="*/ 93196 h 493127"/>
              <a:gd name="connsiteX215" fmla="*/ 345994 w 565545"/>
              <a:gd name="connsiteY215" fmla="*/ 91762 h 493127"/>
              <a:gd name="connsiteX216" fmla="*/ 350305 w 565545"/>
              <a:gd name="connsiteY216" fmla="*/ 87459 h 493127"/>
              <a:gd name="connsiteX217" fmla="*/ 348868 w 565545"/>
              <a:gd name="connsiteY217" fmla="*/ 81723 h 493127"/>
              <a:gd name="connsiteX218" fmla="*/ 192358 w 565545"/>
              <a:gd name="connsiteY218" fmla="*/ 57297 h 493127"/>
              <a:gd name="connsiteX219" fmla="*/ 180893 w 565545"/>
              <a:gd name="connsiteY219" fmla="*/ 70189 h 493127"/>
              <a:gd name="connsiteX220" fmla="*/ 192358 w 565545"/>
              <a:gd name="connsiteY220" fmla="*/ 81648 h 493127"/>
              <a:gd name="connsiteX221" fmla="*/ 196657 w 565545"/>
              <a:gd name="connsiteY221" fmla="*/ 83081 h 493127"/>
              <a:gd name="connsiteX222" fmla="*/ 199523 w 565545"/>
              <a:gd name="connsiteY222" fmla="*/ 84513 h 493127"/>
              <a:gd name="connsiteX223" fmla="*/ 203823 w 565545"/>
              <a:gd name="connsiteY223" fmla="*/ 84513 h 493127"/>
              <a:gd name="connsiteX224" fmla="*/ 206689 w 565545"/>
              <a:gd name="connsiteY224" fmla="*/ 81648 h 493127"/>
              <a:gd name="connsiteX225" fmla="*/ 205256 w 565545"/>
              <a:gd name="connsiteY225" fmla="*/ 68756 h 493127"/>
              <a:gd name="connsiteX226" fmla="*/ 340247 w 565545"/>
              <a:gd name="connsiteY226" fmla="*/ 50172 h 493127"/>
              <a:gd name="connsiteX227" fmla="*/ 347431 w 565545"/>
              <a:gd name="connsiteY227" fmla="*/ 50172 h 493127"/>
              <a:gd name="connsiteX228" fmla="*/ 353178 w 565545"/>
              <a:gd name="connsiteY228" fmla="*/ 54474 h 493127"/>
              <a:gd name="connsiteX229" fmla="*/ 357489 w 565545"/>
              <a:gd name="connsiteY229" fmla="*/ 60211 h 493127"/>
              <a:gd name="connsiteX230" fmla="*/ 367547 w 565545"/>
              <a:gd name="connsiteY230" fmla="*/ 77420 h 493127"/>
              <a:gd name="connsiteX231" fmla="*/ 370420 w 565545"/>
              <a:gd name="connsiteY231" fmla="*/ 81723 h 493127"/>
              <a:gd name="connsiteX232" fmla="*/ 374731 w 565545"/>
              <a:gd name="connsiteY232" fmla="*/ 86025 h 493127"/>
              <a:gd name="connsiteX233" fmla="*/ 358926 w 565545"/>
              <a:gd name="connsiteY233" fmla="*/ 96064 h 493127"/>
              <a:gd name="connsiteX234" fmla="*/ 357489 w 565545"/>
              <a:gd name="connsiteY234" fmla="*/ 94630 h 493127"/>
              <a:gd name="connsiteX235" fmla="*/ 356052 w 565545"/>
              <a:gd name="connsiteY235" fmla="*/ 91762 h 493127"/>
              <a:gd name="connsiteX236" fmla="*/ 351742 w 565545"/>
              <a:gd name="connsiteY236" fmla="*/ 100366 h 493127"/>
              <a:gd name="connsiteX237" fmla="*/ 344557 w 565545"/>
              <a:gd name="connsiteY237" fmla="*/ 106103 h 493127"/>
              <a:gd name="connsiteX238" fmla="*/ 338810 w 565545"/>
              <a:gd name="connsiteY238" fmla="*/ 107537 h 493127"/>
              <a:gd name="connsiteX239" fmla="*/ 333063 w 565545"/>
              <a:gd name="connsiteY239" fmla="*/ 108971 h 493127"/>
              <a:gd name="connsiteX240" fmla="*/ 327315 w 565545"/>
              <a:gd name="connsiteY240" fmla="*/ 106103 h 493127"/>
              <a:gd name="connsiteX241" fmla="*/ 321568 w 565545"/>
              <a:gd name="connsiteY241" fmla="*/ 101800 h 493127"/>
              <a:gd name="connsiteX242" fmla="*/ 320131 w 565545"/>
              <a:gd name="connsiteY242" fmla="*/ 94630 h 493127"/>
              <a:gd name="connsiteX243" fmla="*/ 321568 w 565545"/>
              <a:gd name="connsiteY243" fmla="*/ 88893 h 493127"/>
              <a:gd name="connsiteX244" fmla="*/ 324442 w 565545"/>
              <a:gd name="connsiteY244" fmla="*/ 84591 h 493127"/>
              <a:gd name="connsiteX245" fmla="*/ 328752 w 565545"/>
              <a:gd name="connsiteY245" fmla="*/ 80289 h 493127"/>
              <a:gd name="connsiteX246" fmla="*/ 333063 w 565545"/>
              <a:gd name="connsiteY246" fmla="*/ 75986 h 493127"/>
              <a:gd name="connsiteX247" fmla="*/ 337373 w 565545"/>
              <a:gd name="connsiteY247" fmla="*/ 73118 h 493127"/>
              <a:gd name="connsiteX248" fmla="*/ 340247 w 565545"/>
              <a:gd name="connsiteY248" fmla="*/ 70250 h 493127"/>
              <a:gd name="connsiteX249" fmla="*/ 340247 w 565545"/>
              <a:gd name="connsiteY249" fmla="*/ 65947 h 493127"/>
              <a:gd name="connsiteX250" fmla="*/ 335936 w 565545"/>
              <a:gd name="connsiteY250" fmla="*/ 64513 h 493127"/>
              <a:gd name="connsiteX251" fmla="*/ 331626 w 565545"/>
              <a:gd name="connsiteY251" fmla="*/ 65947 h 493127"/>
              <a:gd name="connsiteX252" fmla="*/ 328752 w 565545"/>
              <a:gd name="connsiteY252" fmla="*/ 67382 h 493127"/>
              <a:gd name="connsiteX253" fmla="*/ 328752 w 565545"/>
              <a:gd name="connsiteY253" fmla="*/ 70250 h 493127"/>
              <a:gd name="connsiteX254" fmla="*/ 327315 w 565545"/>
              <a:gd name="connsiteY254" fmla="*/ 71684 h 493127"/>
              <a:gd name="connsiteX255" fmla="*/ 328752 w 565545"/>
              <a:gd name="connsiteY255" fmla="*/ 73118 h 493127"/>
              <a:gd name="connsiteX256" fmla="*/ 312947 w 565545"/>
              <a:gd name="connsiteY256" fmla="*/ 83157 h 493127"/>
              <a:gd name="connsiteX257" fmla="*/ 311510 w 565545"/>
              <a:gd name="connsiteY257" fmla="*/ 74552 h 493127"/>
              <a:gd name="connsiteX258" fmla="*/ 314384 w 565545"/>
              <a:gd name="connsiteY258" fmla="*/ 65947 h 493127"/>
              <a:gd name="connsiteX259" fmla="*/ 320131 w 565545"/>
              <a:gd name="connsiteY259" fmla="*/ 60211 h 493127"/>
              <a:gd name="connsiteX260" fmla="*/ 327315 w 565545"/>
              <a:gd name="connsiteY260" fmla="*/ 55909 h 493127"/>
              <a:gd name="connsiteX261" fmla="*/ 340247 w 565545"/>
              <a:gd name="connsiteY261" fmla="*/ 50172 h 493127"/>
              <a:gd name="connsiteX262" fmla="*/ 57416 w 565545"/>
              <a:gd name="connsiteY262" fmla="*/ 48693 h 493127"/>
              <a:gd name="connsiteX263" fmla="*/ 53106 w 565545"/>
              <a:gd name="connsiteY263" fmla="*/ 50126 h 493127"/>
              <a:gd name="connsiteX264" fmla="*/ 51669 w 565545"/>
              <a:gd name="connsiteY264" fmla="*/ 54424 h 493127"/>
              <a:gd name="connsiteX265" fmla="*/ 53106 w 565545"/>
              <a:gd name="connsiteY265" fmla="*/ 58722 h 493127"/>
              <a:gd name="connsiteX266" fmla="*/ 60290 w 565545"/>
              <a:gd name="connsiteY266" fmla="*/ 63020 h 493127"/>
              <a:gd name="connsiteX267" fmla="*/ 67474 w 565545"/>
              <a:gd name="connsiteY267" fmla="*/ 60155 h 493127"/>
              <a:gd name="connsiteX268" fmla="*/ 71785 w 565545"/>
              <a:gd name="connsiteY268" fmla="*/ 55856 h 493127"/>
              <a:gd name="connsiteX269" fmla="*/ 67474 w 565545"/>
              <a:gd name="connsiteY269" fmla="*/ 54424 h 493127"/>
              <a:gd name="connsiteX270" fmla="*/ 63163 w 565545"/>
              <a:gd name="connsiteY270" fmla="*/ 51558 h 493127"/>
              <a:gd name="connsiteX271" fmla="*/ 57416 w 565545"/>
              <a:gd name="connsiteY271" fmla="*/ 48693 h 493127"/>
              <a:gd name="connsiteX272" fmla="*/ 212421 w 565545"/>
              <a:gd name="connsiteY272" fmla="*/ 34378 h 493127"/>
              <a:gd name="connsiteX273" fmla="*/ 203823 w 565545"/>
              <a:gd name="connsiteY273" fmla="*/ 45838 h 493127"/>
              <a:gd name="connsiteX274" fmla="*/ 213855 w 565545"/>
              <a:gd name="connsiteY274" fmla="*/ 54432 h 493127"/>
              <a:gd name="connsiteX275" fmla="*/ 221020 w 565545"/>
              <a:gd name="connsiteY275" fmla="*/ 58729 h 493127"/>
              <a:gd name="connsiteX276" fmla="*/ 226753 w 565545"/>
              <a:gd name="connsiteY276" fmla="*/ 55864 h 493127"/>
              <a:gd name="connsiteX277" fmla="*/ 228186 w 565545"/>
              <a:gd name="connsiteY277" fmla="*/ 50135 h 493127"/>
              <a:gd name="connsiteX278" fmla="*/ 223886 w 565545"/>
              <a:gd name="connsiteY278" fmla="*/ 44405 h 493127"/>
              <a:gd name="connsiteX279" fmla="*/ 511087 w 565545"/>
              <a:gd name="connsiteY279" fmla="*/ 34255 h 493127"/>
              <a:gd name="connsiteX280" fmla="*/ 525446 w 565545"/>
              <a:gd name="connsiteY280" fmla="*/ 35692 h 493127"/>
              <a:gd name="connsiteX281" fmla="*/ 536933 w 565545"/>
              <a:gd name="connsiteY281" fmla="*/ 41439 h 493127"/>
              <a:gd name="connsiteX282" fmla="*/ 545548 w 565545"/>
              <a:gd name="connsiteY282" fmla="*/ 51497 h 493127"/>
              <a:gd name="connsiteX283" fmla="*/ 549855 w 565545"/>
              <a:gd name="connsiteY283" fmla="*/ 65866 h 493127"/>
              <a:gd name="connsiteX284" fmla="*/ 522574 w 565545"/>
              <a:gd name="connsiteY284" fmla="*/ 65866 h 493127"/>
              <a:gd name="connsiteX285" fmla="*/ 518267 w 565545"/>
              <a:gd name="connsiteY285" fmla="*/ 58682 h 493127"/>
              <a:gd name="connsiteX286" fmla="*/ 511087 w 565545"/>
              <a:gd name="connsiteY286" fmla="*/ 55808 h 493127"/>
              <a:gd name="connsiteX287" fmla="*/ 503908 w 565545"/>
              <a:gd name="connsiteY287" fmla="*/ 57245 h 493127"/>
              <a:gd name="connsiteX288" fmla="*/ 501037 w 565545"/>
              <a:gd name="connsiteY288" fmla="*/ 61555 h 493127"/>
              <a:gd name="connsiteX289" fmla="*/ 498165 w 565545"/>
              <a:gd name="connsiteY289" fmla="*/ 67303 h 493127"/>
              <a:gd name="connsiteX290" fmla="*/ 498165 w 565545"/>
              <a:gd name="connsiteY290" fmla="*/ 74487 h 493127"/>
              <a:gd name="connsiteX291" fmla="*/ 498165 w 565545"/>
              <a:gd name="connsiteY291" fmla="*/ 81671 h 493127"/>
              <a:gd name="connsiteX292" fmla="*/ 501037 w 565545"/>
              <a:gd name="connsiteY292" fmla="*/ 87419 h 493127"/>
              <a:gd name="connsiteX293" fmla="*/ 503908 w 565545"/>
              <a:gd name="connsiteY293" fmla="*/ 91729 h 493127"/>
              <a:gd name="connsiteX294" fmla="*/ 511087 w 565545"/>
              <a:gd name="connsiteY294" fmla="*/ 93166 h 493127"/>
              <a:gd name="connsiteX295" fmla="*/ 519702 w 565545"/>
              <a:gd name="connsiteY295" fmla="*/ 90292 h 493127"/>
              <a:gd name="connsiteX296" fmla="*/ 522574 w 565545"/>
              <a:gd name="connsiteY296" fmla="*/ 83108 h 493127"/>
              <a:gd name="connsiteX297" fmla="*/ 551291 w 565545"/>
              <a:gd name="connsiteY297" fmla="*/ 83108 h 493127"/>
              <a:gd name="connsiteX298" fmla="*/ 545548 w 565545"/>
              <a:gd name="connsiteY298" fmla="*/ 96040 h 493127"/>
              <a:gd name="connsiteX299" fmla="*/ 536933 w 565545"/>
              <a:gd name="connsiteY299" fmla="*/ 106098 h 493127"/>
              <a:gd name="connsiteX300" fmla="*/ 525446 w 565545"/>
              <a:gd name="connsiteY300" fmla="*/ 113282 h 493127"/>
              <a:gd name="connsiteX301" fmla="*/ 511087 w 565545"/>
              <a:gd name="connsiteY301" fmla="*/ 114719 h 493127"/>
              <a:gd name="connsiteX302" fmla="*/ 493857 w 565545"/>
              <a:gd name="connsiteY302" fmla="*/ 111845 h 493127"/>
              <a:gd name="connsiteX303" fmla="*/ 480935 w 565545"/>
              <a:gd name="connsiteY303" fmla="*/ 104661 h 493127"/>
              <a:gd name="connsiteX304" fmla="*/ 472320 w 565545"/>
              <a:gd name="connsiteY304" fmla="*/ 91729 h 493127"/>
              <a:gd name="connsiteX305" fmla="*/ 469448 w 565545"/>
              <a:gd name="connsiteY305" fmla="*/ 74487 h 493127"/>
              <a:gd name="connsiteX306" fmla="*/ 472320 w 565545"/>
              <a:gd name="connsiteY306" fmla="*/ 58682 h 493127"/>
              <a:gd name="connsiteX307" fmla="*/ 480935 w 565545"/>
              <a:gd name="connsiteY307" fmla="*/ 45750 h 493127"/>
              <a:gd name="connsiteX308" fmla="*/ 493857 w 565545"/>
              <a:gd name="connsiteY308" fmla="*/ 37129 h 493127"/>
              <a:gd name="connsiteX309" fmla="*/ 511087 w 565545"/>
              <a:gd name="connsiteY309" fmla="*/ 34255 h 493127"/>
              <a:gd name="connsiteX310" fmla="*/ 417704 w 565545"/>
              <a:gd name="connsiteY310" fmla="*/ 17158 h 493127"/>
              <a:gd name="connsiteX311" fmla="*/ 413406 w 565545"/>
              <a:gd name="connsiteY311" fmla="*/ 18588 h 493127"/>
              <a:gd name="connsiteX312" fmla="*/ 411974 w 565545"/>
              <a:gd name="connsiteY312" fmla="*/ 21447 h 493127"/>
              <a:gd name="connsiteX313" fmla="*/ 410542 w 565545"/>
              <a:gd name="connsiteY313" fmla="*/ 25737 h 493127"/>
              <a:gd name="connsiteX314" fmla="*/ 411974 w 565545"/>
              <a:gd name="connsiteY314" fmla="*/ 28597 h 493127"/>
              <a:gd name="connsiteX315" fmla="*/ 414839 w 565545"/>
              <a:gd name="connsiteY315" fmla="*/ 31456 h 493127"/>
              <a:gd name="connsiteX316" fmla="*/ 419136 w 565545"/>
              <a:gd name="connsiteY316" fmla="*/ 34316 h 493127"/>
              <a:gd name="connsiteX317" fmla="*/ 422001 w 565545"/>
              <a:gd name="connsiteY317" fmla="*/ 35746 h 493127"/>
              <a:gd name="connsiteX318" fmla="*/ 426298 w 565545"/>
              <a:gd name="connsiteY318" fmla="*/ 35746 h 493127"/>
              <a:gd name="connsiteX319" fmla="*/ 430596 w 565545"/>
              <a:gd name="connsiteY319" fmla="*/ 34316 h 493127"/>
              <a:gd name="connsiteX320" fmla="*/ 432028 w 565545"/>
              <a:gd name="connsiteY320" fmla="*/ 31456 h 493127"/>
              <a:gd name="connsiteX321" fmla="*/ 433460 w 565545"/>
              <a:gd name="connsiteY321" fmla="*/ 27167 h 493127"/>
              <a:gd name="connsiteX322" fmla="*/ 432028 w 565545"/>
              <a:gd name="connsiteY322" fmla="*/ 24307 h 493127"/>
              <a:gd name="connsiteX323" fmla="*/ 429163 w 565545"/>
              <a:gd name="connsiteY323" fmla="*/ 21447 h 493127"/>
              <a:gd name="connsiteX324" fmla="*/ 424866 w 565545"/>
              <a:gd name="connsiteY324" fmla="*/ 20018 h 493127"/>
              <a:gd name="connsiteX325" fmla="*/ 422001 w 565545"/>
              <a:gd name="connsiteY325" fmla="*/ 18588 h 493127"/>
              <a:gd name="connsiteX326" fmla="*/ 417704 w 565545"/>
              <a:gd name="connsiteY326" fmla="*/ 17158 h 493127"/>
              <a:gd name="connsiteX327" fmla="*/ 66037 w 565545"/>
              <a:gd name="connsiteY327" fmla="*/ 12874 h 493127"/>
              <a:gd name="connsiteX328" fmla="*/ 76095 w 565545"/>
              <a:gd name="connsiteY328" fmla="*/ 14307 h 493127"/>
              <a:gd name="connsiteX329" fmla="*/ 84716 w 565545"/>
              <a:gd name="connsiteY329" fmla="*/ 20038 h 493127"/>
              <a:gd name="connsiteX330" fmla="*/ 93337 w 565545"/>
              <a:gd name="connsiteY330" fmla="*/ 27202 h 493127"/>
              <a:gd name="connsiteX331" fmla="*/ 101958 w 565545"/>
              <a:gd name="connsiteY331" fmla="*/ 41529 h 493127"/>
              <a:gd name="connsiteX332" fmla="*/ 104832 w 565545"/>
              <a:gd name="connsiteY332" fmla="*/ 51558 h 493127"/>
              <a:gd name="connsiteX333" fmla="*/ 100521 w 565545"/>
              <a:gd name="connsiteY333" fmla="*/ 58722 h 493127"/>
              <a:gd name="connsiteX334" fmla="*/ 94774 w 565545"/>
              <a:gd name="connsiteY334" fmla="*/ 64453 h 493127"/>
              <a:gd name="connsiteX335" fmla="*/ 76095 w 565545"/>
              <a:gd name="connsiteY335" fmla="*/ 81646 h 493127"/>
              <a:gd name="connsiteX336" fmla="*/ 70348 w 565545"/>
              <a:gd name="connsiteY336" fmla="*/ 87377 h 493127"/>
              <a:gd name="connsiteX337" fmla="*/ 67474 w 565545"/>
              <a:gd name="connsiteY337" fmla="*/ 93108 h 493127"/>
              <a:gd name="connsiteX338" fmla="*/ 51669 w 565545"/>
              <a:gd name="connsiteY338" fmla="*/ 75915 h 493127"/>
              <a:gd name="connsiteX339" fmla="*/ 53106 w 565545"/>
              <a:gd name="connsiteY339" fmla="*/ 73050 h 493127"/>
              <a:gd name="connsiteX340" fmla="*/ 55979 w 565545"/>
              <a:gd name="connsiteY340" fmla="*/ 71617 h 493127"/>
              <a:gd name="connsiteX341" fmla="*/ 55979 w 565545"/>
              <a:gd name="connsiteY341" fmla="*/ 70184 h 493127"/>
              <a:gd name="connsiteX342" fmla="*/ 44484 w 565545"/>
              <a:gd name="connsiteY342" fmla="*/ 68751 h 493127"/>
              <a:gd name="connsiteX343" fmla="*/ 37300 w 565545"/>
              <a:gd name="connsiteY343" fmla="*/ 61588 h 493127"/>
              <a:gd name="connsiteX344" fmla="*/ 31553 w 565545"/>
              <a:gd name="connsiteY344" fmla="*/ 54424 h 493127"/>
              <a:gd name="connsiteX345" fmla="*/ 30116 w 565545"/>
              <a:gd name="connsiteY345" fmla="*/ 47260 h 493127"/>
              <a:gd name="connsiteX346" fmla="*/ 31553 w 565545"/>
              <a:gd name="connsiteY346" fmla="*/ 40096 h 493127"/>
              <a:gd name="connsiteX347" fmla="*/ 35863 w 565545"/>
              <a:gd name="connsiteY347" fmla="*/ 32932 h 493127"/>
              <a:gd name="connsiteX348" fmla="*/ 43048 w 565545"/>
              <a:gd name="connsiteY348" fmla="*/ 28634 h 493127"/>
              <a:gd name="connsiteX349" fmla="*/ 50232 w 565545"/>
              <a:gd name="connsiteY349" fmla="*/ 28634 h 493127"/>
              <a:gd name="connsiteX350" fmla="*/ 57416 w 565545"/>
              <a:gd name="connsiteY350" fmla="*/ 31500 h 493127"/>
              <a:gd name="connsiteX351" fmla="*/ 63163 w 565545"/>
              <a:gd name="connsiteY351" fmla="*/ 35798 h 493127"/>
              <a:gd name="connsiteX352" fmla="*/ 68911 w 565545"/>
              <a:gd name="connsiteY352" fmla="*/ 40096 h 493127"/>
              <a:gd name="connsiteX353" fmla="*/ 74658 w 565545"/>
              <a:gd name="connsiteY353" fmla="*/ 44394 h 493127"/>
              <a:gd name="connsiteX354" fmla="*/ 78969 w 565545"/>
              <a:gd name="connsiteY354" fmla="*/ 47260 h 493127"/>
              <a:gd name="connsiteX355" fmla="*/ 83279 w 565545"/>
              <a:gd name="connsiteY355" fmla="*/ 45827 h 493127"/>
              <a:gd name="connsiteX356" fmla="*/ 84716 w 565545"/>
              <a:gd name="connsiteY356" fmla="*/ 41529 h 493127"/>
              <a:gd name="connsiteX357" fmla="*/ 81842 w 565545"/>
              <a:gd name="connsiteY357" fmla="*/ 35798 h 493127"/>
              <a:gd name="connsiteX358" fmla="*/ 78969 w 565545"/>
              <a:gd name="connsiteY358" fmla="*/ 32932 h 493127"/>
              <a:gd name="connsiteX359" fmla="*/ 76095 w 565545"/>
              <a:gd name="connsiteY359" fmla="*/ 32932 h 493127"/>
              <a:gd name="connsiteX360" fmla="*/ 73221 w 565545"/>
              <a:gd name="connsiteY360" fmla="*/ 32932 h 493127"/>
              <a:gd name="connsiteX361" fmla="*/ 71785 w 565545"/>
              <a:gd name="connsiteY361" fmla="*/ 34365 h 493127"/>
              <a:gd name="connsiteX362" fmla="*/ 57416 w 565545"/>
              <a:gd name="connsiteY362" fmla="*/ 18605 h 493127"/>
              <a:gd name="connsiteX363" fmla="*/ 66037 w 565545"/>
              <a:gd name="connsiteY363" fmla="*/ 12874 h 493127"/>
              <a:gd name="connsiteX364" fmla="*/ 416271 w 565545"/>
              <a:gd name="connsiteY364" fmla="*/ 0 h 493127"/>
              <a:gd name="connsiteX365" fmla="*/ 424866 w 565545"/>
              <a:gd name="connsiteY365" fmla="*/ 0 h 493127"/>
              <a:gd name="connsiteX366" fmla="*/ 432028 w 565545"/>
              <a:gd name="connsiteY366" fmla="*/ 2860 h 493127"/>
              <a:gd name="connsiteX367" fmla="*/ 440622 w 565545"/>
              <a:gd name="connsiteY367" fmla="*/ 7149 h 493127"/>
              <a:gd name="connsiteX368" fmla="*/ 446352 w 565545"/>
              <a:gd name="connsiteY368" fmla="*/ 14298 h 493127"/>
              <a:gd name="connsiteX369" fmla="*/ 449217 w 565545"/>
              <a:gd name="connsiteY369" fmla="*/ 22877 h 493127"/>
              <a:gd name="connsiteX370" fmla="*/ 446352 w 565545"/>
              <a:gd name="connsiteY370" fmla="*/ 31456 h 493127"/>
              <a:gd name="connsiteX371" fmla="*/ 444920 w 565545"/>
              <a:gd name="connsiteY371" fmla="*/ 35746 h 493127"/>
              <a:gd name="connsiteX372" fmla="*/ 440622 w 565545"/>
              <a:gd name="connsiteY372" fmla="*/ 38605 h 493127"/>
              <a:gd name="connsiteX373" fmla="*/ 437758 w 565545"/>
              <a:gd name="connsiteY373" fmla="*/ 40035 h 493127"/>
              <a:gd name="connsiteX374" fmla="*/ 434893 w 565545"/>
              <a:gd name="connsiteY374" fmla="*/ 41465 h 493127"/>
              <a:gd name="connsiteX375" fmla="*/ 440622 w 565545"/>
              <a:gd name="connsiteY375" fmla="*/ 42895 h 493127"/>
              <a:gd name="connsiteX376" fmla="*/ 433460 w 565545"/>
              <a:gd name="connsiteY376" fmla="*/ 58623 h 493127"/>
              <a:gd name="connsiteX377" fmla="*/ 374731 w 565545"/>
              <a:gd name="connsiteY377" fmla="*/ 32886 h 493127"/>
              <a:gd name="connsiteX378" fmla="*/ 381893 w 565545"/>
              <a:gd name="connsiteY378" fmla="*/ 15728 h 493127"/>
              <a:gd name="connsiteX379" fmla="*/ 401947 w 565545"/>
              <a:gd name="connsiteY379" fmla="*/ 25737 h 493127"/>
              <a:gd name="connsiteX380" fmla="*/ 400515 w 565545"/>
              <a:gd name="connsiteY380" fmla="*/ 18588 h 493127"/>
              <a:gd name="connsiteX381" fmla="*/ 401947 w 565545"/>
              <a:gd name="connsiteY381" fmla="*/ 11439 h 493127"/>
              <a:gd name="connsiteX382" fmla="*/ 407677 w 565545"/>
              <a:gd name="connsiteY382" fmla="*/ 2860 h 493127"/>
              <a:gd name="connsiteX383" fmla="*/ 416271 w 565545"/>
              <a:gd name="connsiteY383" fmla="*/ 0 h 493127"/>
              <a:gd name="connsiteX384" fmla="*/ 206689 w 565545"/>
              <a:gd name="connsiteY384" fmla="*/ 0 h 493127"/>
              <a:gd name="connsiteX385" fmla="*/ 243950 w 565545"/>
              <a:gd name="connsiteY385" fmla="*/ 34378 h 493127"/>
              <a:gd name="connsiteX386" fmla="*/ 252549 w 565545"/>
              <a:gd name="connsiteY386" fmla="*/ 44405 h 493127"/>
              <a:gd name="connsiteX387" fmla="*/ 255415 w 565545"/>
              <a:gd name="connsiteY387" fmla="*/ 55864 h 493127"/>
              <a:gd name="connsiteX388" fmla="*/ 253982 w 565545"/>
              <a:gd name="connsiteY388" fmla="*/ 63027 h 493127"/>
              <a:gd name="connsiteX389" fmla="*/ 249683 w 565545"/>
              <a:gd name="connsiteY389" fmla="*/ 70189 h 493127"/>
              <a:gd name="connsiteX390" fmla="*/ 239651 w 565545"/>
              <a:gd name="connsiteY390" fmla="*/ 75918 h 493127"/>
              <a:gd name="connsiteX391" fmla="*/ 229619 w 565545"/>
              <a:gd name="connsiteY391" fmla="*/ 75918 h 493127"/>
              <a:gd name="connsiteX392" fmla="*/ 231052 w 565545"/>
              <a:gd name="connsiteY392" fmla="*/ 81648 h 493127"/>
              <a:gd name="connsiteX393" fmla="*/ 232485 w 565545"/>
              <a:gd name="connsiteY393" fmla="*/ 88810 h 493127"/>
              <a:gd name="connsiteX394" fmla="*/ 231052 w 565545"/>
              <a:gd name="connsiteY394" fmla="*/ 95972 h 493127"/>
              <a:gd name="connsiteX395" fmla="*/ 225320 w 565545"/>
              <a:gd name="connsiteY395" fmla="*/ 103134 h 493127"/>
              <a:gd name="connsiteX396" fmla="*/ 215288 w 565545"/>
              <a:gd name="connsiteY396" fmla="*/ 110297 h 493127"/>
              <a:gd name="connsiteX397" fmla="*/ 205256 w 565545"/>
              <a:gd name="connsiteY397" fmla="*/ 111729 h 493127"/>
              <a:gd name="connsiteX398" fmla="*/ 193791 w 565545"/>
              <a:gd name="connsiteY398" fmla="*/ 108864 h 493127"/>
              <a:gd name="connsiteX399" fmla="*/ 183759 w 565545"/>
              <a:gd name="connsiteY399" fmla="*/ 101702 h 493127"/>
              <a:gd name="connsiteX400" fmla="*/ 145065 w 565545"/>
              <a:gd name="connsiteY400" fmla="*/ 67324 h 4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Lst>
            <a:rect l="l" t="t" r="r" b="b"/>
            <a:pathLst>
              <a:path w="565545" h="493127">
                <a:moveTo>
                  <a:pt x="162199" y="428621"/>
                </a:moveTo>
                <a:lnTo>
                  <a:pt x="132056" y="431488"/>
                </a:lnTo>
                <a:lnTo>
                  <a:pt x="196649" y="455857"/>
                </a:lnTo>
                <a:lnTo>
                  <a:pt x="235405" y="451556"/>
                </a:lnTo>
                <a:close/>
                <a:moveTo>
                  <a:pt x="310101" y="309494"/>
                </a:moveTo>
                <a:cubicBezTo>
                  <a:pt x="312978" y="308061"/>
                  <a:pt x="314417" y="308061"/>
                  <a:pt x="317294" y="309494"/>
                </a:cubicBezTo>
                <a:cubicBezTo>
                  <a:pt x="318733" y="309494"/>
                  <a:pt x="321610" y="310927"/>
                  <a:pt x="323049" y="312360"/>
                </a:cubicBezTo>
                <a:cubicBezTo>
                  <a:pt x="325926" y="313793"/>
                  <a:pt x="327365" y="315226"/>
                  <a:pt x="328804" y="318092"/>
                </a:cubicBezTo>
                <a:cubicBezTo>
                  <a:pt x="331681" y="320958"/>
                  <a:pt x="333120" y="323824"/>
                  <a:pt x="333120" y="326690"/>
                </a:cubicBezTo>
                <a:cubicBezTo>
                  <a:pt x="333120" y="329556"/>
                  <a:pt x="333120" y="330990"/>
                  <a:pt x="333120" y="333856"/>
                </a:cubicBezTo>
                <a:cubicBezTo>
                  <a:pt x="331681" y="336722"/>
                  <a:pt x="331681" y="339588"/>
                  <a:pt x="328804" y="341021"/>
                </a:cubicBezTo>
                <a:cubicBezTo>
                  <a:pt x="327365" y="343887"/>
                  <a:pt x="325926" y="345320"/>
                  <a:pt x="323049" y="346753"/>
                </a:cubicBezTo>
                <a:cubicBezTo>
                  <a:pt x="320172" y="349619"/>
                  <a:pt x="317294" y="349619"/>
                  <a:pt x="314417" y="351052"/>
                </a:cubicBezTo>
                <a:cubicBezTo>
                  <a:pt x="311539" y="351052"/>
                  <a:pt x="308662" y="351052"/>
                  <a:pt x="307223" y="351052"/>
                </a:cubicBezTo>
                <a:cubicBezTo>
                  <a:pt x="304346" y="351052"/>
                  <a:pt x="301468" y="349619"/>
                  <a:pt x="300030" y="348186"/>
                </a:cubicBezTo>
                <a:cubicBezTo>
                  <a:pt x="297152" y="346753"/>
                  <a:pt x="295714" y="343887"/>
                  <a:pt x="292836" y="342454"/>
                </a:cubicBezTo>
                <a:cubicBezTo>
                  <a:pt x="289959" y="336722"/>
                  <a:pt x="288520" y="332423"/>
                  <a:pt x="289959" y="328123"/>
                </a:cubicBezTo>
                <a:cubicBezTo>
                  <a:pt x="289959" y="323824"/>
                  <a:pt x="292836" y="320958"/>
                  <a:pt x="297152" y="316659"/>
                </a:cubicBezTo>
                <a:lnTo>
                  <a:pt x="302907" y="328123"/>
                </a:lnTo>
                <a:cubicBezTo>
                  <a:pt x="301468" y="329556"/>
                  <a:pt x="301468" y="329556"/>
                  <a:pt x="301468" y="330990"/>
                </a:cubicBezTo>
                <a:cubicBezTo>
                  <a:pt x="301468" y="330990"/>
                  <a:pt x="301468" y="332423"/>
                  <a:pt x="301468" y="333856"/>
                </a:cubicBezTo>
                <a:cubicBezTo>
                  <a:pt x="301468" y="333856"/>
                  <a:pt x="301468" y="335289"/>
                  <a:pt x="301468" y="336722"/>
                </a:cubicBezTo>
                <a:cubicBezTo>
                  <a:pt x="302907" y="338155"/>
                  <a:pt x="304346" y="338155"/>
                  <a:pt x="304346" y="339588"/>
                </a:cubicBezTo>
                <a:cubicBezTo>
                  <a:pt x="305785" y="339588"/>
                  <a:pt x="307223" y="339588"/>
                  <a:pt x="308662" y="339588"/>
                </a:cubicBezTo>
                <a:cubicBezTo>
                  <a:pt x="310101" y="339588"/>
                  <a:pt x="311539" y="339588"/>
                  <a:pt x="311539" y="338155"/>
                </a:cubicBezTo>
                <a:cubicBezTo>
                  <a:pt x="312978" y="338155"/>
                  <a:pt x="314417" y="336722"/>
                  <a:pt x="315855" y="336722"/>
                </a:cubicBezTo>
                <a:cubicBezTo>
                  <a:pt x="317294" y="335289"/>
                  <a:pt x="318733" y="335289"/>
                  <a:pt x="318733" y="333856"/>
                </a:cubicBezTo>
                <a:cubicBezTo>
                  <a:pt x="320172" y="332423"/>
                  <a:pt x="320172" y="332423"/>
                  <a:pt x="321610" y="330990"/>
                </a:cubicBezTo>
                <a:cubicBezTo>
                  <a:pt x="321610" y="329556"/>
                  <a:pt x="321610" y="328123"/>
                  <a:pt x="321610" y="326690"/>
                </a:cubicBezTo>
                <a:cubicBezTo>
                  <a:pt x="321610" y="326690"/>
                  <a:pt x="321610" y="325257"/>
                  <a:pt x="321610" y="323824"/>
                </a:cubicBezTo>
                <a:cubicBezTo>
                  <a:pt x="320172" y="322391"/>
                  <a:pt x="320172" y="322391"/>
                  <a:pt x="318733" y="322391"/>
                </a:cubicBezTo>
                <a:cubicBezTo>
                  <a:pt x="318733" y="320958"/>
                  <a:pt x="317294" y="320958"/>
                  <a:pt x="317294" y="320958"/>
                </a:cubicBezTo>
                <a:cubicBezTo>
                  <a:pt x="315855" y="320958"/>
                  <a:pt x="314417" y="320958"/>
                  <a:pt x="314417" y="320958"/>
                </a:cubicBezTo>
                <a:cubicBezTo>
                  <a:pt x="312978" y="320958"/>
                  <a:pt x="312978" y="320958"/>
                  <a:pt x="311539" y="322391"/>
                </a:cubicBezTo>
                <a:lnTo>
                  <a:pt x="304346" y="310927"/>
                </a:lnTo>
                <a:cubicBezTo>
                  <a:pt x="305785" y="310927"/>
                  <a:pt x="308662" y="309494"/>
                  <a:pt x="310101" y="309494"/>
                </a:cubicBezTo>
                <a:close/>
                <a:moveTo>
                  <a:pt x="137853" y="295266"/>
                </a:moveTo>
                <a:cubicBezTo>
                  <a:pt x="134976" y="295266"/>
                  <a:pt x="133537" y="295266"/>
                  <a:pt x="133537" y="296695"/>
                </a:cubicBezTo>
                <a:cubicBezTo>
                  <a:pt x="132099" y="296695"/>
                  <a:pt x="130660" y="298125"/>
                  <a:pt x="130660" y="299554"/>
                </a:cubicBezTo>
                <a:cubicBezTo>
                  <a:pt x="130660" y="300983"/>
                  <a:pt x="129222" y="300983"/>
                  <a:pt x="129222" y="302413"/>
                </a:cubicBezTo>
                <a:cubicBezTo>
                  <a:pt x="129222" y="303842"/>
                  <a:pt x="129222" y="305271"/>
                  <a:pt x="129222" y="306701"/>
                </a:cubicBezTo>
                <a:cubicBezTo>
                  <a:pt x="129222" y="308130"/>
                  <a:pt x="129222" y="309559"/>
                  <a:pt x="129222" y="310989"/>
                </a:cubicBezTo>
                <a:cubicBezTo>
                  <a:pt x="129222" y="312418"/>
                  <a:pt x="130660" y="313847"/>
                  <a:pt x="130660" y="315277"/>
                </a:cubicBezTo>
                <a:cubicBezTo>
                  <a:pt x="130660" y="316706"/>
                  <a:pt x="132099" y="316706"/>
                  <a:pt x="133537" y="318136"/>
                </a:cubicBezTo>
                <a:cubicBezTo>
                  <a:pt x="133537" y="318136"/>
                  <a:pt x="134976" y="318136"/>
                  <a:pt x="137853" y="318136"/>
                </a:cubicBezTo>
                <a:cubicBezTo>
                  <a:pt x="139291" y="318136"/>
                  <a:pt x="140730" y="318136"/>
                  <a:pt x="140730" y="318136"/>
                </a:cubicBezTo>
                <a:cubicBezTo>
                  <a:pt x="142168" y="316706"/>
                  <a:pt x="143607" y="316706"/>
                  <a:pt x="143607" y="315277"/>
                </a:cubicBezTo>
                <a:cubicBezTo>
                  <a:pt x="143607" y="313847"/>
                  <a:pt x="145045" y="312418"/>
                  <a:pt x="145045" y="310989"/>
                </a:cubicBezTo>
                <a:cubicBezTo>
                  <a:pt x="145045" y="309559"/>
                  <a:pt x="145045" y="308130"/>
                  <a:pt x="145045" y="306701"/>
                </a:cubicBezTo>
                <a:cubicBezTo>
                  <a:pt x="145045" y="305271"/>
                  <a:pt x="145045" y="303842"/>
                  <a:pt x="145045" y="302413"/>
                </a:cubicBezTo>
                <a:cubicBezTo>
                  <a:pt x="145045" y="300983"/>
                  <a:pt x="143607" y="300983"/>
                  <a:pt x="143607" y="299554"/>
                </a:cubicBezTo>
                <a:cubicBezTo>
                  <a:pt x="143607" y="298125"/>
                  <a:pt x="142168" y="296695"/>
                  <a:pt x="140730" y="296695"/>
                </a:cubicBezTo>
                <a:cubicBezTo>
                  <a:pt x="140730" y="295266"/>
                  <a:pt x="139291" y="295266"/>
                  <a:pt x="137853" y="295266"/>
                </a:cubicBezTo>
                <a:close/>
                <a:moveTo>
                  <a:pt x="401842" y="283745"/>
                </a:moveTo>
                <a:lnTo>
                  <a:pt x="413332" y="318123"/>
                </a:lnTo>
                <a:lnTo>
                  <a:pt x="430566" y="305231"/>
                </a:lnTo>
                <a:lnTo>
                  <a:pt x="403278" y="283745"/>
                </a:lnTo>
                <a:close/>
                <a:moveTo>
                  <a:pt x="111960" y="266679"/>
                </a:moveTo>
                <a:lnTo>
                  <a:pt x="129222" y="266679"/>
                </a:lnTo>
                <a:lnTo>
                  <a:pt x="129222" y="289549"/>
                </a:lnTo>
                <a:lnTo>
                  <a:pt x="130660" y="289549"/>
                </a:lnTo>
                <a:cubicBezTo>
                  <a:pt x="132099" y="286690"/>
                  <a:pt x="133537" y="285261"/>
                  <a:pt x="134976" y="283831"/>
                </a:cubicBezTo>
                <a:cubicBezTo>
                  <a:pt x="137853" y="282402"/>
                  <a:pt x="140730" y="282402"/>
                  <a:pt x="143607" y="282402"/>
                </a:cubicBezTo>
                <a:cubicBezTo>
                  <a:pt x="146484" y="282402"/>
                  <a:pt x="150799" y="283831"/>
                  <a:pt x="152238" y="285261"/>
                </a:cubicBezTo>
                <a:cubicBezTo>
                  <a:pt x="155115" y="286690"/>
                  <a:pt x="157992" y="288119"/>
                  <a:pt x="159430" y="290978"/>
                </a:cubicBezTo>
                <a:cubicBezTo>
                  <a:pt x="160869" y="292407"/>
                  <a:pt x="160869" y="295266"/>
                  <a:pt x="162307" y="298125"/>
                </a:cubicBezTo>
                <a:cubicBezTo>
                  <a:pt x="162307" y="300983"/>
                  <a:pt x="162307" y="303842"/>
                  <a:pt x="162307" y="306701"/>
                </a:cubicBezTo>
                <a:cubicBezTo>
                  <a:pt x="162307" y="309559"/>
                  <a:pt x="162307" y="312418"/>
                  <a:pt x="162307" y="315277"/>
                </a:cubicBezTo>
                <a:cubicBezTo>
                  <a:pt x="160869" y="318136"/>
                  <a:pt x="159430" y="320994"/>
                  <a:pt x="157992" y="323853"/>
                </a:cubicBezTo>
                <a:cubicBezTo>
                  <a:pt x="156553" y="326712"/>
                  <a:pt x="155115" y="328141"/>
                  <a:pt x="152238" y="329570"/>
                </a:cubicBezTo>
                <a:cubicBezTo>
                  <a:pt x="149361" y="331000"/>
                  <a:pt x="146484" y="332429"/>
                  <a:pt x="143607" y="332429"/>
                </a:cubicBezTo>
                <a:cubicBezTo>
                  <a:pt x="140730" y="332429"/>
                  <a:pt x="139291" y="331000"/>
                  <a:pt x="137853" y="331000"/>
                </a:cubicBezTo>
                <a:cubicBezTo>
                  <a:pt x="136414" y="331000"/>
                  <a:pt x="134976" y="331000"/>
                  <a:pt x="133537" y="329570"/>
                </a:cubicBezTo>
                <a:cubicBezTo>
                  <a:pt x="133537" y="329570"/>
                  <a:pt x="132099" y="328141"/>
                  <a:pt x="130660" y="328141"/>
                </a:cubicBezTo>
                <a:cubicBezTo>
                  <a:pt x="130660" y="326712"/>
                  <a:pt x="130660" y="326712"/>
                  <a:pt x="129222" y="325282"/>
                </a:cubicBezTo>
                <a:lnTo>
                  <a:pt x="129222" y="331000"/>
                </a:lnTo>
                <a:lnTo>
                  <a:pt x="111960" y="331000"/>
                </a:lnTo>
                <a:close/>
                <a:moveTo>
                  <a:pt x="50258" y="250870"/>
                </a:moveTo>
                <a:cubicBezTo>
                  <a:pt x="53135" y="249437"/>
                  <a:pt x="56013" y="249437"/>
                  <a:pt x="57451" y="250870"/>
                </a:cubicBezTo>
                <a:cubicBezTo>
                  <a:pt x="60329" y="250870"/>
                  <a:pt x="61768" y="252303"/>
                  <a:pt x="64645" y="253736"/>
                </a:cubicBezTo>
                <a:cubicBezTo>
                  <a:pt x="66084" y="255169"/>
                  <a:pt x="68961" y="256602"/>
                  <a:pt x="70400" y="259468"/>
                </a:cubicBezTo>
                <a:cubicBezTo>
                  <a:pt x="71839" y="262334"/>
                  <a:pt x="73277" y="265200"/>
                  <a:pt x="73277" y="266633"/>
                </a:cubicBezTo>
                <a:cubicBezTo>
                  <a:pt x="74716" y="269499"/>
                  <a:pt x="74716" y="272366"/>
                  <a:pt x="73277" y="275232"/>
                </a:cubicBezTo>
                <a:cubicBezTo>
                  <a:pt x="73277" y="278098"/>
                  <a:pt x="71839" y="280964"/>
                  <a:pt x="70400" y="282397"/>
                </a:cubicBezTo>
                <a:cubicBezTo>
                  <a:pt x="68961" y="285263"/>
                  <a:pt x="66084" y="286696"/>
                  <a:pt x="63206" y="288129"/>
                </a:cubicBezTo>
                <a:cubicBezTo>
                  <a:pt x="60329" y="289562"/>
                  <a:pt x="58890" y="290995"/>
                  <a:pt x="56013" y="292428"/>
                </a:cubicBezTo>
                <a:cubicBezTo>
                  <a:pt x="53135" y="292428"/>
                  <a:pt x="50258" y="292428"/>
                  <a:pt x="47381" y="292428"/>
                </a:cubicBezTo>
                <a:cubicBezTo>
                  <a:pt x="44503" y="292428"/>
                  <a:pt x="41626" y="290995"/>
                  <a:pt x="40187" y="289562"/>
                </a:cubicBezTo>
                <a:cubicBezTo>
                  <a:pt x="37310" y="288129"/>
                  <a:pt x="35871" y="285263"/>
                  <a:pt x="34432" y="283830"/>
                </a:cubicBezTo>
                <a:cubicBezTo>
                  <a:pt x="30116" y="278098"/>
                  <a:pt x="30116" y="273799"/>
                  <a:pt x="30116" y="269499"/>
                </a:cubicBezTo>
                <a:cubicBezTo>
                  <a:pt x="30116" y="265200"/>
                  <a:pt x="32993" y="262334"/>
                  <a:pt x="37310" y="258035"/>
                </a:cubicBezTo>
                <a:lnTo>
                  <a:pt x="44503" y="268066"/>
                </a:lnTo>
                <a:cubicBezTo>
                  <a:pt x="43064" y="269499"/>
                  <a:pt x="43064" y="269499"/>
                  <a:pt x="43064" y="269499"/>
                </a:cubicBezTo>
                <a:cubicBezTo>
                  <a:pt x="43064" y="270932"/>
                  <a:pt x="41626" y="270932"/>
                  <a:pt x="41626" y="272366"/>
                </a:cubicBezTo>
                <a:cubicBezTo>
                  <a:pt x="41626" y="272366"/>
                  <a:pt x="41626" y="273799"/>
                  <a:pt x="41626" y="275232"/>
                </a:cubicBezTo>
                <a:cubicBezTo>
                  <a:pt x="41626" y="275232"/>
                  <a:pt x="41626" y="276665"/>
                  <a:pt x="43064" y="278098"/>
                </a:cubicBezTo>
                <a:cubicBezTo>
                  <a:pt x="43064" y="279531"/>
                  <a:pt x="44503" y="279531"/>
                  <a:pt x="45942" y="279531"/>
                </a:cubicBezTo>
                <a:cubicBezTo>
                  <a:pt x="45942" y="280964"/>
                  <a:pt x="47381" y="280964"/>
                  <a:pt x="48819" y="280964"/>
                </a:cubicBezTo>
                <a:cubicBezTo>
                  <a:pt x="50258" y="280964"/>
                  <a:pt x="51697" y="280964"/>
                  <a:pt x="53135" y="279531"/>
                </a:cubicBezTo>
                <a:cubicBezTo>
                  <a:pt x="54574" y="279531"/>
                  <a:pt x="56013" y="278098"/>
                  <a:pt x="56013" y="278098"/>
                </a:cubicBezTo>
                <a:cubicBezTo>
                  <a:pt x="57451" y="276665"/>
                  <a:pt x="58890" y="276665"/>
                  <a:pt x="60329" y="275232"/>
                </a:cubicBezTo>
                <a:cubicBezTo>
                  <a:pt x="60329" y="273799"/>
                  <a:pt x="61768" y="273799"/>
                  <a:pt x="61768" y="272366"/>
                </a:cubicBezTo>
                <a:cubicBezTo>
                  <a:pt x="63206" y="270932"/>
                  <a:pt x="63206" y="269499"/>
                  <a:pt x="63206" y="268066"/>
                </a:cubicBezTo>
                <a:cubicBezTo>
                  <a:pt x="63206" y="268066"/>
                  <a:pt x="61768" y="266633"/>
                  <a:pt x="61768" y="265200"/>
                </a:cubicBezTo>
                <a:cubicBezTo>
                  <a:pt x="60329" y="263767"/>
                  <a:pt x="60329" y="263767"/>
                  <a:pt x="58890" y="262334"/>
                </a:cubicBezTo>
                <a:cubicBezTo>
                  <a:pt x="58890" y="262334"/>
                  <a:pt x="57451" y="262334"/>
                  <a:pt x="57451" y="262334"/>
                </a:cubicBezTo>
                <a:cubicBezTo>
                  <a:pt x="56013" y="262334"/>
                  <a:pt x="56013" y="262334"/>
                  <a:pt x="54574" y="262334"/>
                </a:cubicBezTo>
                <a:cubicBezTo>
                  <a:pt x="54574" y="262334"/>
                  <a:pt x="53135" y="262334"/>
                  <a:pt x="51697" y="263767"/>
                </a:cubicBezTo>
                <a:lnTo>
                  <a:pt x="44503" y="252303"/>
                </a:lnTo>
                <a:cubicBezTo>
                  <a:pt x="47381" y="252303"/>
                  <a:pt x="48819" y="250870"/>
                  <a:pt x="50258" y="250870"/>
                </a:cubicBezTo>
                <a:close/>
                <a:moveTo>
                  <a:pt x="394661" y="245069"/>
                </a:moveTo>
                <a:lnTo>
                  <a:pt x="489449" y="309528"/>
                </a:lnTo>
                <a:lnTo>
                  <a:pt x="462162" y="331015"/>
                </a:lnTo>
                <a:lnTo>
                  <a:pt x="449236" y="320988"/>
                </a:lnTo>
                <a:lnTo>
                  <a:pt x="420513" y="341042"/>
                </a:lnTo>
                <a:lnTo>
                  <a:pt x="426257" y="355366"/>
                </a:lnTo>
                <a:lnTo>
                  <a:pt x="398970" y="375420"/>
                </a:lnTo>
                <a:lnTo>
                  <a:pt x="367374" y="263691"/>
                </a:lnTo>
                <a:close/>
                <a:moveTo>
                  <a:pt x="314418" y="212079"/>
                </a:moveTo>
                <a:cubicBezTo>
                  <a:pt x="312980" y="212079"/>
                  <a:pt x="311541" y="212079"/>
                  <a:pt x="310103" y="213516"/>
                </a:cubicBezTo>
                <a:cubicBezTo>
                  <a:pt x="308665" y="213516"/>
                  <a:pt x="308665" y="214953"/>
                  <a:pt x="307227" y="214953"/>
                </a:cubicBezTo>
                <a:cubicBezTo>
                  <a:pt x="305789" y="216390"/>
                  <a:pt x="305789" y="217826"/>
                  <a:pt x="304351" y="219263"/>
                </a:cubicBezTo>
                <a:cubicBezTo>
                  <a:pt x="304351" y="220700"/>
                  <a:pt x="302912" y="220700"/>
                  <a:pt x="302912" y="222137"/>
                </a:cubicBezTo>
                <a:cubicBezTo>
                  <a:pt x="302912" y="223574"/>
                  <a:pt x="301474" y="225011"/>
                  <a:pt x="301474" y="226447"/>
                </a:cubicBezTo>
                <a:cubicBezTo>
                  <a:pt x="301474" y="227884"/>
                  <a:pt x="301474" y="229321"/>
                  <a:pt x="302912" y="229321"/>
                </a:cubicBezTo>
                <a:cubicBezTo>
                  <a:pt x="302912" y="230758"/>
                  <a:pt x="304351" y="232195"/>
                  <a:pt x="305789" y="233632"/>
                </a:cubicBezTo>
                <a:cubicBezTo>
                  <a:pt x="307227" y="233632"/>
                  <a:pt x="308665" y="233632"/>
                  <a:pt x="308665" y="233632"/>
                </a:cubicBezTo>
                <a:cubicBezTo>
                  <a:pt x="310103" y="233632"/>
                  <a:pt x="311541" y="233632"/>
                  <a:pt x="312980" y="233632"/>
                </a:cubicBezTo>
                <a:cubicBezTo>
                  <a:pt x="314418" y="232195"/>
                  <a:pt x="314418" y="232195"/>
                  <a:pt x="315856" y="230758"/>
                </a:cubicBezTo>
                <a:cubicBezTo>
                  <a:pt x="317294" y="229321"/>
                  <a:pt x="317294" y="227884"/>
                  <a:pt x="318732" y="227884"/>
                </a:cubicBezTo>
                <a:cubicBezTo>
                  <a:pt x="318732" y="226447"/>
                  <a:pt x="320171" y="225011"/>
                  <a:pt x="320171" y="223574"/>
                </a:cubicBezTo>
                <a:cubicBezTo>
                  <a:pt x="320171" y="222137"/>
                  <a:pt x="321609" y="220700"/>
                  <a:pt x="321609" y="219263"/>
                </a:cubicBezTo>
                <a:cubicBezTo>
                  <a:pt x="321609" y="217826"/>
                  <a:pt x="321609" y="217826"/>
                  <a:pt x="320171" y="216390"/>
                </a:cubicBezTo>
                <a:cubicBezTo>
                  <a:pt x="320171" y="214953"/>
                  <a:pt x="318732" y="213516"/>
                  <a:pt x="317294" y="213516"/>
                </a:cubicBezTo>
                <a:cubicBezTo>
                  <a:pt x="315856" y="212079"/>
                  <a:pt x="314418" y="212079"/>
                  <a:pt x="314418" y="212079"/>
                </a:cubicBezTo>
                <a:close/>
                <a:moveTo>
                  <a:pt x="311541" y="174721"/>
                </a:moveTo>
                <a:lnTo>
                  <a:pt x="327362" y="184779"/>
                </a:lnTo>
                <a:lnTo>
                  <a:pt x="314418" y="203458"/>
                </a:lnTo>
                <a:lnTo>
                  <a:pt x="315856" y="203458"/>
                </a:lnTo>
                <a:cubicBezTo>
                  <a:pt x="317294" y="203458"/>
                  <a:pt x="320171" y="202021"/>
                  <a:pt x="323047" y="202021"/>
                </a:cubicBezTo>
                <a:cubicBezTo>
                  <a:pt x="324485" y="203458"/>
                  <a:pt x="327362" y="203458"/>
                  <a:pt x="330238" y="204895"/>
                </a:cubicBezTo>
                <a:cubicBezTo>
                  <a:pt x="333114" y="207768"/>
                  <a:pt x="335991" y="209205"/>
                  <a:pt x="337429" y="212079"/>
                </a:cubicBezTo>
                <a:cubicBezTo>
                  <a:pt x="338867" y="214953"/>
                  <a:pt x="338867" y="217826"/>
                  <a:pt x="338867" y="220700"/>
                </a:cubicBezTo>
                <a:cubicBezTo>
                  <a:pt x="338867" y="223574"/>
                  <a:pt x="338867" y="226447"/>
                  <a:pt x="337429" y="229321"/>
                </a:cubicBezTo>
                <a:cubicBezTo>
                  <a:pt x="335991" y="232195"/>
                  <a:pt x="334552" y="233632"/>
                  <a:pt x="333114" y="236505"/>
                </a:cubicBezTo>
                <a:cubicBezTo>
                  <a:pt x="331676" y="239379"/>
                  <a:pt x="330238" y="240816"/>
                  <a:pt x="327362" y="243690"/>
                </a:cubicBezTo>
                <a:cubicBezTo>
                  <a:pt x="325923" y="245126"/>
                  <a:pt x="323047" y="246563"/>
                  <a:pt x="320171" y="248000"/>
                </a:cubicBezTo>
                <a:cubicBezTo>
                  <a:pt x="317294" y="249437"/>
                  <a:pt x="314418" y="249437"/>
                  <a:pt x="311541" y="249437"/>
                </a:cubicBezTo>
                <a:cubicBezTo>
                  <a:pt x="308665" y="249437"/>
                  <a:pt x="305789" y="249437"/>
                  <a:pt x="302912" y="246563"/>
                </a:cubicBezTo>
                <a:cubicBezTo>
                  <a:pt x="301474" y="246563"/>
                  <a:pt x="300036" y="245126"/>
                  <a:pt x="298598" y="243690"/>
                </a:cubicBezTo>
                <a:cubicBezTo>
                  <a:pt x="298598" y="242253"/>
                  <a:pt x="297160" y="242253"/>
                  <a:pt x="297160" y="240816"/>
                </a:cubicBezTo>
                <a:cubicBezTo>
                  <a:pt x="295721" y="239379"/>
                  <a:pt x="295721" y="237942"/>
                  <a:pt x="295721" y="237942"/>
                </a:cubicBezTo>
                <a:cubicBezTo>
                  <a:pt x="295721" y="236505"/>
                  <a:pt x="295721" y="235069"/>
                  <a:pt x="295721" y="235069"/>
                </a:cubicBezTo>
                <a:lnTo>
                  <a:pt x="292845" y="239379"/>
                </a:lnTo>
                <a:lnTo>
                  <a:pt x="277025" y="229321"/>
                </a:lnTo>
                <a:close/>
                <a:moveTo>
                  <a:pt x="28601" y="157593"/>
                </a:moveTo>
                <a:lnTo>
                  <a:pt x="30037" y="170525"/>
                </a:lnTo>
                <a:lnTo>
                  <a:pt x="50136" y="161904"/>
                </a:lnTo>
                <a:close/>
                <a:moveTo>
                  <a:pt x="255500" y="149094"/>
                </a:moveTo>
                <a:lnTo>
                  <a:pt x="213874" y="362681"/>
                </a:lnTo>
                <a:lnTo>
                  <a:pt x="472244" y="435788"/>
                </a:lnTo>
                <a:lnTo>
                  <a:pt x="532531" y="182064"/>
                </a:lnTo>
                <a:close/>
                <a:moveTo>
                  <a:pt x="152130" y="144835"/>
                </a:moveTo>
                <a:cubicBezTo>
                  <a:pt x="159290" y="146266"/>
                  <a:pt x="165018" y="150559"/>
                  <a:pt x="170746" y="156283"/>
                </a:cubicBezTo>
                <a:lnTo>
                  <a:pt x="154994" y="167731"/>
                </a:lnTo>
                <a:cubicBezTo>
                  <a:pt x="153562" y="166300"/>
                  <a:pt x="153562" y="166300"/>
                  <a:pt x="152130" y="166300"/>
                </a:cubicBezTo>
                <a:cubicBezTo>
                  <a:pt x="152130" y="164869"/>
                  <a:pt x="150698" y="164869"/>
                  <a:pt x="149265" y="163438"/>
                </a:cubicBezTo>
                <a:cubicBezTo>
                  <a:pt x="147833" y="163438"/>
                  <a:pt x="146401" y="163438"/>
                  <a:pt x="144969" y="163438"/>
                </a:cubicBezTo>
                <a:cubicBezTo>
                  <a:pt x="143537" y="163438"/>
                  <a:pt x="142105" y="164869"/>
                  <a:pt x="140673" y="164869"/>
                </a:cubicBezTo>
                <a:cubicBezTo>
                  <a:pt x="137809" y="166300"/>
                  <a:pt x="136377" y="167731"/>
                  <a:pt x="136377" y="170593"/>
                </a:cubicBezTo>
                <a:cubicBezTo>
                  <a:pt x="134945" y="172024"/>
                  <a:pt x="134945" y="173455"/>
                  <a:pt x="134945" y="174886"/>
                </a:cubicBezTo>
                <a:cubicBezTo>
                  <a:pt x="136377" y="177748"/>
                  <a:pt x="136377" y="179179"/>
                  <a:pt x="136377" y="182040"/>
                </a:cubicBezTo>
                <a:cubicBezTo>
                  <a:pt x="137809" y="183471"/>
                  <a:pt x="139241" y="184902"/>
                  <a:pt x="140673" y="187764"/>
                </a:cubicBezTo>
                <a:cubicBezTo>
                  <a:pt x="142105" y="189195"/>
                  <a:pt x="143537" y="190626"/>
                  <a:pt x="144969" y="192057"/>
                </a:cubicBezTo>
                <a:cubicBezTo>
                  <a:pt x="146401" y="193488"/>
                  <a:pt x="147833" y="194919"/>
                  <a:pt x="149265" y="196350"/>
                </a:cubicBezTo>
                <a:cubicBezTo>
                  <a:pt x="150698" y="196350"/>
                  <a:pt x="153562" y="197781"/>
                  <a:pt x="154994" y="197781"/>
                </a:cubicBezTo>
                <a:cubicBezTo>
                  <a:pt x="156426" y="196350"/>
                  <a:pt x="159290" y="196350"/>
                  <a:pt x="160722" y="194919"/>
                </a:cubicBezTo>
                <a:cubicBezTo>
                  <a:pt x="162154" y="193488"/>
                  <a:pt x="163586" y="193488"/>
                  <a:pt x="163586" y="192057"/>
                </a:cubicBezTo>
                <a:cubicBezTo>
                  <a:pt x="165018" y="190626"/>
                  <a:pt x="165018" y="189195"/>
                  <a:pt x="165018" y="187764"/>
                </a:cubicBezTo>
                <a:cubicBezTo>
                  <a:pt x="165018" y="186333"/>
                  <a:pt x="165018" y="186333"/>
                  <a:pt x="165018" y="184902"/>
                </a:cubicBezTo>
                <a:cubicBezTo>
                  <a:pt x="165018" y="183471"/>
                  <a:pt x="163586" y="182040"/>
                  <a:pt x="163586" y="180609"/>
                </a:cubicBezTo>
                <a:lnTo>
                  <a:pt x="179339" y="169162"/>
                </a:lnTo>
                <a:cubicBezTo>
                  <a:pt x="182203" y="172024"/>
                  <a:pt x="182203" y="174886"/>
                  <a:pt x="183635" y="177748"/>
                </a:cubicBezTo>
                <a:cubicBezTo>
                  <a:pt x="183635" y="182040"/>
                  <a:pt x="185067" y="184902"/>
                  <a:pt x="183635" y="189195"/>
                </a:cubicBezTo>
                <a:cubicBezTo>
                  <a:pt x="183635" y="192057"/>
                  <a:pt x="182203" y="194919"/>
                  <a:pt x="179339" y="199212"/>
                </a:cubicBezTo>
                <a:cubicBezTo>
                  <a:pt x="177907" y="202074"/>
                  <a:pt x="173610" y="204936"/>
                  <a:pt x="170746" y="207798"/>
                </a:cubicBezTo>
                <a:cubicBezTo>
                  <a:pt x="166450" y="210660"/>
                  <a:pt x="162154" y="213522"/>
                  <a:pt x="157858" y="213522"/>
                </a:cubicBezTo>
                <a:cubicBezTo>
                  <a:pt x="152130" y="214953"/>
                  <a:pt x="147833" y="214953"/>
                  <a:pt x="144969" y="213522"/>
                </a:cubicBezTo>
                <a:cubicBezTo>
                  <a:pt x="140673" y="213522"/>
                  <a:pt x="136377" y="210660"/>
                  <a:pt x="133513" y="209229"/>
                </a:cubicBezTo>
                <a:cubicBezTo>
                  <a:pt x="129217" y="206367"/>
                  <a:pt x="126352" y="202074"/>
                  <a:pt x="123488" y="199212"/>
                </a:cubicBezTo>
                <a:cubicBezTo>
                  <a:pt x="120624" y="194919"/>
                  <a:pt x="119192" y="190626"/>
                  <a:pt x="117760" y="186333"/>
                </a:cubicBezTo>
                <a:cubicBezTo>
                  <a:pt x="116328" y="180609"/>
                  <a:pt x="116328" y="177748"/>
                  <a:pt x="116328" y="173455"/>
                </a:cubicBezTo>
                <a:cubicBezTo>
                  <a:pt x="117760" y="169162"/>
                  <a:pt x="119192" y="164869"/>
                  <a:pt x="122056" y="162007"/>
                </a:cubicBezTo>
                <a:cubicBezTo>
                  <a:pt x="123488" y="157714"/>
                  <a:pt x="127784" y="154852"/>
                  <a:pt x="132081" y="151990"/>
                </a:cubicBezTo>
                <a:cubicBezTo>
                  <a:pt x="139241" y="146266"/>
                  <a:pt x="146401" y="144835"/>
                  <a:pt x="152130" y="144835"/>
                </a:cubicBezTo>
                <a:close/>
                <a:moveTo>
                  <a:pt x="2759" y="131730"/>
                </a:moveTo>
                <a:lnTo>
                  <a:pt x="71671" y="150409"/>
                </a:lnTo>
                <a:lnTo>
                  <a:pt x="73107" y="170525"/>
                </a:lnTo>
                <a:lnTo>
                  <a:pt x="8502" y="200699"/>
                </a:lnTo>
                <a:lnTo>
                  <a:pt x="7066" y="179146"/>
                </a:lnTo>
                <a:lnTo>
                  <a:pt x="15680" y="176272"/>
                </a:lnTo>
                <a:lnTo>
                  <a:pt x="14244" y="154720"/>
                </a:lnTo>
                <a:lnTo>
                  <a:pt x="4195" y="153283"/>
                </a:lnTo>
                <a:close/>
                <a:moveTo>
                  <a:pt x="242581" y="127592"/>
                </a:moveTo>
                <a:lnTo>
                  <a:pt x="565545" y="159128"/>
                </a:lnTo>
                <a:lnTo>
                  <a:pt x="493775" y="461591"/>
                </a:lnTo>
                <a:lnTo>
                  <a:pt x="261242" y="493127"/>
                </a:lnTo>
                <a:lnTo>
                  <a:pt x="0" y="399951"/>
                </a:lnTo>
                <a:lnTo>
                  <a:pt x="195214" y="369849"/>
                </a:lnTo>
                <a:close/>
                <a:moveTo>
                  <a:pt x="345994" y="77420"/>
                </a:moveTo>
                <a:cubicBezTo>
                  <a:pt x="345994" y="78854"/>
                  <a:pt x="344557" y="78854"/>
                  <a:pt x="344557" y="80289"/>
                </a:cubicBezTo>
                <a:cubicBezTo>
                  <a:pt x="343120" y="81723"/>
                  <a:pt x="341684" y="81723"/>
                  <a:pt x="341684" y="83157"/>
                </a:cubicBezTo>
                <a:cubicBezTo>
                  <a:pt x="340247" y="84591"/>
                  <a:pt x="338810" y="86025"/>
                  <a:pt x="337373" y="87459"/>
                </a:cubicBezTo>
                <a:cubicBezTo>
                  <a:pt x="337373" y="88893"/>
                  <a:pt x="337373" y="88893"/>
                  <a:pt x="338810" y="90327"/>
                </a:cubicBezTo>
                <a:cubicBezTo>
                  <a:pt x="338810" y="91762"/>
                  <a:pt x="340247" y="93196"/>
                  <a:pt x="341684" y="93196"/>
                </a:cubicBezTo>
                <a:cubicBezTo>
                  <a:pt x="343120" y="93196"/>
                  <a:pt x="344557" y="93196"/>
                  <a:pt x="345994" y="91762"/>
                </a:cubicBezTo>
                <a:cubicBezTo>
                  <a:pt x="347431" y="90327"/>
                  <a:pt x="348868" y="88893"/>
                  <a:pt x="350305" y="87459"/>
                </a:cubicBezTo>
                <a:cubicBezTo>
                  <a:pt x="350305" y="86025"/>
                  <a:pt x="350305" y="83157"/>
                  <a:pt x="348868" y="81723"/>
                </a:cubicBezTo>
                <a:close/>
                <a:moveTo>
                  <a:pt x="192358" y="57297"/>
                </a:moveTo>
                <a:lnTo>
                  <a:pt x="180893" y="70189"/>
                </a:lnTo>
                <a:lnTo>
                  <a:pt x="192358" y="81648"/>
                </a:lnTo>
                <a:cubicBezTo>
                  <a:pt x="193791" y="81648"/>
                  <a:pt x="195224" y="83081"/>
                  <a:pt x="196657" y="83081"/>
                </a:cubicBezTo>
                <a:cubicBezTo>
                  <a:pt x="198090" y="84513"/>
                  <a:pt x="198090" y="84513"/>
                  <a:pt x="199523" y="84513"/>
                </a:cubicBezTo>
                <a:cubicBezTo>
                  <a:pt x="200957" y="85945"/>
                  <a:pt x="202390" y="84513"/>
                  <a:pt x="203823" y="84513"/>
                </a:cubicBezTo>
                <a:cubicBezTo>
                  <a:pt x="203823" y="84513"/>
                  <a:pt x="205256" y="83081"/>
                  <a:pt x="206689" y="81648"/>
                </a:cubicBezTo>
                <a:cubicBezTo>
                  <a:pt x="210988" y="77351"/>
                  <a:pt x="209555" y="74486"/>
                  <a:pt x="205256" y="68756"/>
                </a:cubicBezTo>
                <a:close/>
                <a:moveTo>
                  <a:pt x="340247" y="50172"/>
                </a:moveTo>
                <a:cubicBezTo>
                  <a:pt x="343120" y="48738"/>
                  <a:pt x="345994" y="48738"/>
                  <a:pt x="347431" y="50172"/>
                </a:cubicBezTo>
                <a:cubicBezTo>
                  <a:pt x="350305" y="50172"/>
                  <a:pt x="351742" y="51606"/>
                  <a:pt x="353178" y="54474"/>
                </a:cubicBezTo>
                <a:cubicBezTo>
                  <a:pt x="354615" y="55909"/>
                  <a:pt x="356052" y="57343"/>
                  <a:pt x="357489" y="60211"/>
                </a:cubicBezTo>
                <a:lnTo>
                  <a:pt x="367547" y="77420"/>
                </a:lnTo>
                <a:cubicBezTo>
                  <a:pt x="368984" y="78854"/>
                  <a:pt x="370420" y="80289"/>
                  <a:pt x="370420" y="81723"/>
                </a:cubicBezTo>
                <a:cubicBezTo>
                  <a:pt x="371857" y="83157"/>
                  <a:pt x="373294" y="84591"/>
                  <a:pt x="374731" y="86025"/>
                </a:cubicBezTo>
                <a:lnTo>
                  <a:pt x="358926" y="96064"/>
                </a:lnTo>
                <a:cubicBezTo>
                  <a:pt x="358926" y="94630"/>
                  <a:pt x="357489" y="94630"/>
                  <a:pt x="357489" y="94630"/>
                </a:cubicBezTo>
                <a:cubicBezTo>
                  <a:pt x="356052" y="93196"/>
                  <a:pt x="356052" y="93196"/>
                  <a:pt x="356052" y="91762"/>
                </a:cubicBezTo>
                <a:cubicBezTo>
                  <a:pt x="354615" y="94630"/>
                  <a:pt x="353178" y="97498"/>
                  <a:pt x="351742" y="100366"/>
                </a:cubicBezTo>
                <a:cubicBezTo>
                  <a:pt x="350305" y="101800"/>
                  <a:pt x="347431" y="103235"/>
                  <a:pt x="344557" y="106103"/>
                </a:cubicBezTo>
                <a:cubicBezTo>
                  <a:pt x="343120" y="106103"/>
                  <a:pt x="340247" y="107537"/>
                  <a:pt x="338810" y="107537"/>
                </a:cubicBezTo>
                <a:cubicBezTo>
                  <a:pt x="337373" y="108971"/>
                  <a:pt x="334499" y="108971"/>
                  <a:pt x="333063" y="108971"/>
                </a:cubicBezTo>
                <a:cubicBezTo>
                  <a:pt x="330189" y="108971"/>
                  <a:pt x="328752" y="107537"/>
                  <a:pt x="327315" y="106103"/>
                </a:cubicBezTo>
                <a:cubicBezTo>
                  <a:pt x="325878" y="106103"/>
                  <a:pt x="323005" y="103235"/>
                  <a:pt x="321568" y="101800"/>
                </a:cubicBezTo>
                <a:cubicBezTo>
                  <a:pt x="321568" y="98932"/>
                  <a:pt x="320131" y="97498"/>
                  <a:pt x="320131" y="94630"/>
                </a:cubicBezTo>
                <a:cubicBezTo>
                  <a:pt x="320131" y="93196"/>
                  <a:pt x="320131" y="91762"/>
                  <a:pt x="321568" y="88893"/>
                </a:cubicBezTo>
                <a:cubicBezTo>
                  <a:pt x="321568" y="87459"/>
                  <a:pt x="323005" y="86025"/>
                  <a:pt x="324442" y="84591"/>
                </a:cubicBezTo>
                <a:cubicBezTo>
                  <a:pt x="325878" y="83157"/>
                  <a:pt x="327315" y="81723"/>
                  <a:pt x="328752" y="80289"/>
                </a:cubicBezTo>
                <a:cubicBezTo>
                  <a:pt x="330189" y="78854"/>
                  <a:pt x="331626" y="77420"/>
                  <a:pt x="333063" y="75986"/>
                </a:cubicBezTo>
                <a:cubicBezTo>
                  <a:pt x="334499" y="74552"/>
                  <a:pt x="335936" y="73118"/>
                  <a:pt x="337373" y="73118"/>
                </a:cubicBezTo>
                <a:cubicBezTo>
                  <a:pt x="338810" y="71684"/>
                  <a:pt x="338810" y="70250"/>
                  <a:pt x="340247" y="70250"/>
                </a:cubicBezTo>
                <a:cubicBezTo>
                  <a:pt x="340247" y="68816"/>
                  <a:pt x="340247" y="67382"/>
                  <a:pt x="340247" y="65947"/>
                </a:cubicBezTo>
                <a:cubicBezTo>
                  <a:pt x="338810" y="64513"/>
                  <a:pt x="337373" y="64513"/>
                  <a:pt x="335936" y="64513"/>
                </a:cubicBezTo>
                <a:cubicBezTo>
                  <a:pt x="334499" y="64513"/>
                  <a:pt x="333063" y="64513"/>
                  <a:pt x="331626" y="65947"/>
                </a:cubicBezTo>
                <a:cubicBezTo>
                  <a:pt x="330189" y="65947"/>
                  <a:pt x="330189" y="67382"/>
                  <a:pt x="328752" y="67382"/>
                </a:cubicBezTo>
                <a:cubicBezTo>
                  <a:pt x="328752" y="68816"/>
                  <a:pt x="328752" y="68816"/>
                  <a:pt x="328752" y="70250"/>
                </a:cubicBezTo>
                <a:cubicBezTo>
                  <a:pt x="327315" y="70250"/>
                  <a:pt x="327315" y="71684"/>
                  <a:pt x="327315" y="71684"/>
                </a:cubicBezTo>
                <a:cubicBezTo>
                  <a:pt x="328752" y="73118"/>
                  <a:pt x="328752" y="73118"/>
                  <a:pt x="328752" y="73118"/>
                </a:cubicBezTo>
                <a:lnTo>
                  <a:pt x="312947" y="83157"/>
                </a:lnTo>
                <a:cubicBezTo>
                  <a:pt x="311510" y="78854"/>
                  <a:pt x="311510" y="75986"/>
                  <a:pt x="311510" y="74552"/>
                </a:cubicBezTo>
                <a:cubicBezTo>
                  <a:pt x="311510" y="71684"/>
                  <a:pt x="312947" y="68816"/>
                  <a:pt x="314384" y="65947"/>
                </a:cubicBezTo>
                <a:cubicBezTo>
                  <a:pt x="315821" y="64513"/>
                  <a:pt x="317257" y="61645"/>
                  <a:pt x="320131" y="60211"/>
                </a:cubicBezTo>
                <a:cubicBezTo>
                  <a:pt x="321568" y="58777"/>
                  <a:pt x="324442" y="57343"/>
                  <a:pt x="327315" y="55909"/>
                </a:cubicBezTo>
                <a:cubicBezTo>
                  <a:pt x="331626" y="53040"/>
                  <a:pt x="335936" y="50172"/>
                  <a:pt x="340247" y="50172"/>
                </a:cubicBezTo>
                <a:close/>
                <a:moveTo>
                  <a:pt x="57416" y="48693"/>
                </a:moveTo>
                <a:cubicBezTo>
                  <a:pt x="55979" y="48693"/>
                  <a:pt x="54542" y="48693"/>
                  <a:pt x="53106" y="50126"/>
                </a:cubicBezTo>
                <a:cubicBezTo>
                  <a:pt x="51669" y="51558"/>
                  <a:pt x="51669" y="51558"/>
                  <a:pt x="51669" y="54424"/>
                </a:cubicBezTo>
                <a:cubicBezTo>
                  <a:pt x="51669" y="55856"/>
                  <a:pt x="51669" y="57289"/>
                  <a:pt x="53106" y="58722"/>
                </a:cubicBezTo>
                <a:cubicBezTo>
                  <a:pt x="54542" y="61588"/>
                  <a:pt x="57416" y="61588"/>
                  <a:pt x="60290" y="63020"/>
                </a:cubicBezTo>
                <a:cubicBezTo>
                  <a:pt x="61727" y="63020"/>
                  <a:pt x="64600" y="61588"/>
                  <a:pt x="67474" y="60155"/>
                </a:cubicBezTo>
                <a:lnTo>
                  <a:pt x="71785" y="55856"/>
                </a:lnTo>
                <a:cubicBezTo>
                  <a:pt x="70348" y="55856"/>
                  <a:pt x="68911" y="54424"/>
                  <a:pt x="67474" y="54424"/>
                </a:cubicBezTo>
                <a:cubicBezTo>
                  <a:pt x="66037" y="52991"/>
                  <a:pt x="64600" y="51558"/>
                  <a:pt x="63163" y="51558"/>
                </a:cubicBezTo>
                <a:cubicBezTo>
                  <a:pt x="60290" y="50126"/>
                  <a:pt x="58853" y="48693"/>
                  <a:pt x="57416" y="48693"/>
                </a:cubicBezTo>
                <a:close/>
                <a:moveTo>
                  <a:pt x="212421" y="34378"/>
                </a:moveTo>
                <a:lnTo>
                  <a:pt x="203823" y="45838"/>
                </a:lnTo>
                <a:lnTo>
                  <a:pt x="213855" y="54432"/>
                </a:lnTo>
                <a:cubicBezTo>
                  <a:pt x="216721" y="57297"/>
                  <a:pt x="218154" y="58729"/>
                  <a:pt x="221020" y="58729"/>
                </a:cubicBezTo>
                <a:cubicBezTo>
                  <a:pt x="222453" y="58729"/>
                  <a:pt x="223886" y="58729"/>
                  <a:pt x="226753" y="55864"/>
                </a:cubicBezTo>
                <a:cubicBezTo>
                  <a:pt x="228186" y="54432"/>
                  <a:pt x="228186" y="53000"/>
                  <a:pt x="228186" y="50135"/>
                </a:cubicBezTo>
                <a:cubicBezTo>
                  <a:pt x="226753" y="48702"/>
                  <a:pt x="225320" y="47270"/>
                  <a:pt x="223886" y="44405"/>
                </a:cubicBezTo>
                <a:close/>
                <a:moveTo>
                  <a:pt x="511087" y="34255"/>
                </a:moveTo>
                <a:cubicBezTo>
                  <a:pt x="515395" y="34255"/>
                  <a:pt x="521138" y="34255"/>
                  <a:pt x="525446" y="35692"/>
                </a:cubicBezTo>
                <a:cubicBezTo>
                  <a:pt x="529753" y="37129"/>
                  <a:pt x="534061" y="38566"/>
                  <a:pt x="536933" y="41439"/>
                </a:cubicBezTo>
                <a:cubicBezTo>
                  <a:pt x="541240" y="44313"/>
                  <a:pt x="544112" y="47187"/>
                  <a:pt x="545548" y="51497"/>
                </a:cubicBezTo>
                <a:cubicBezTo>
                  <a:pt x="548419" y="55808"/>
                  <a:pt x="549855" y="60118"/>
                  <a:pt x="549855" y="65866"/>
                </a:cubicBezTo>
                <a:lnTo>
                  <a:pt x="522574" y="65866"/>
                </a:lnTo>
                <a:cubicBezTo>
                  <a:pt x="521138" y="61555"/>
                  <a:pt x="521138" y="60118"/>
                  <a:pt x="518267" y="58682"/>
                </a:cubicBezTo>
                <a:cubicBezTo>
                  <a:pt x="516831" y="55808"/>
                  <a:pt x="513959" y="55808"/>
                  <a:pt x="511087" y="55808"/>
                </a:cubicBezTo>
                <a:cubicBezTo>
                  <a:pt x="508216" y="55808"/>
                  <a:pt x="506780" y="55808"/>
                  <a:pt x="503908" y="57245"/>
                </a:cubicBezTo>
                <a:cubicBezTo>
                  <a:pt x="502472" y="58682"/>
                  <a:pt x="501037" y="60118"/>
                  <a:pt x="501037" y="61555"/>
                </a:cubicBezTo>
                <a:cubicBezTo>
                  <a:pt x="499601" y="62992"/>
                  <a:pt x="499601" y="65866"/>
                  <a:pt x="498165" y="67303"/>
                </a:cubicBezTo>
                <a:cubicBezTo>
                  <a:pt x="498165" y="70176"/>
                  <a:pt x="498165" y="73050"/>
                  <a:pt x="498165" y="74487"/>
                </a:cubicBezTo>
                <a:cubicBezTo>
                  <a:pt x="498165" y="77361"/>
                  <a:pt x="498165" y="78798"/>
                  <a:pt x="498165" y="81671"/>
                </a:cubicBezTo>
                <a:cubicBezTo>
                  <a:pt x="499601" y="84545"/>
                  <a:pt x="499601" y="85982"/>
                  <a:pt x="501037" y="87419"/>
                </a:cubicBezTo>
                <a:cubicBezTo>
                  <a:pt x="501037" y="88856"/>
                  <a:pt x="502472" y="90292"/>
                  <a:pt x="503908" y="91729"/>
                </a:cubicBezTo>
                <a:cubicBezTo>
                  <a:pt x="506780" y="93166"/>
                  <a:pt x="508216" y="93166"/>
                  <a:pt x="511087" y="93166"/>
                </a:cubicBezTo>
                <a:cubicBezTo>
                  <a:pt x="513959" y="93166"/>
                  <a:pt x="516831" y="93166"/>
                  <a:pt x="519702" y="90292"/>
                </a:cubicBezTo>
                <a:cubicBezTo>
                  <a:pt x="521138" y="87419"/>
                  <a:pt x="522574" y="85982"/>
                  <a:pt x="522574" y="83108"/>
                </a:cubicBezTo>
                <a:lnTo>
                  <a:pt x="551291" y="83108"/>
                </a:lnTo>
                <a:cubicBezTo>
                  <a:pt x="549855" y="87419"/>
                  <a:pt x="548419" y="91729"/>
                  <a:pt x="545548" y="96040"/>
                </a:cubicBezTo>
                <a:cubicBezTo>
                  <a:pt x="544112" y="100350"/>
                  <a:pt x="541240" y="103224"/>
                  <a:pt x="536933" y="106098"/>
                </a:cubicBezTo>
                <a:cubicBezTo>
                  <a:pt x="534061" y="108972"/>
                  <a:pt x="529753" y="111845"/>
                  <a:pt x="525446" y="113282"/>
                </a:cubicBezTo>
                <a:cubicBezTo>
                  <a:pt x="521138" y="114719"/>
                  <a:pt x="515395" y="114719"/>
                  <a:pt x="511087" y="114719"/>
                </a:cubicBezTo>
                <a:cubicBezTo>
                  <a:pt x="505344" y="114719"/>
                  <a:pt x="499601" y="114719"/>
                  <a:pt x="493857" y="111845"/>
                </a:cubicBezTo>
                <a:cubicBezTo>
                  <a:pt x="489550" y="110408"/>
                  <a:pt x="485242" y="107535"/>
                  <a:pt x="480935" y="104661"/>
                </a:cubicBezTo>
                <a:cubicBezTo>
                  <a:pt x="478063" y="100350"/>
                  <a:pt x="473756" y="96040"/>
                  <a:pt x="472320" y="91729"/>
                </a:cubicBezTo>
                <a:cubicBezTo>
                  <a:pt x="469448" y="85982"/>
                  <a:pt x="469448" y="80234"/>
                  <a:pt x="469448" y="74487"/>
                </a:cubicBezTo>
                <a:cubicBezTo>
                  <a:pt x="469448" y="68740"/>
                  <a:pt x="469448" y="62992"/>
                  <a:pt x="472320" y="58682"/>
                </a:cubicBezTo>
                <a:cubicBezTo>
                  <a:pt x="473756" y="52934"/>
                  <a:pt x="478063" y="48624"/>
                  <a:pt x="480935" y="45750"/>
                </a:cubicBezTo>
                <a:cubicBezTo>
                  <a:pt x="485242" y="41439"/>
                  <a:pt x="489550" y="38566"/>
                  <a:pt x="493857" y="37129"/>
                </a:cubicBezTo>
                <a:cubicBezTo>
                  <a:pt x="499601" y="35692"/>
                  <a:pt x="505344" y="34255"/>
                  <a:pt x="511087" y="34255"/>
                </a:cubicBezTo>
                <a:close/>
                <a:moveTo>
                  <a:pt x="417704" y="17158"/>
                </a:moveTo>
                <a:cubicBezTo>
                  <a:pt x="416271" y="17158"/>
                  <a:pt x="414839" y="18588"/>
                  <a:pt x="413406" y="18588"/>
                </a:cubicBezTo>
                <a:cubicBezTo>
                  <a:pt x="413406" y="20018"/>
                  <a:pt x="411974" y="20018"/>
                  <a:pt x="411974" y="21447"/>
                </a:cubicBezTo>
                <a:cubicBezTo>
                  <a:pt x="410542" y="22877"/>
                  <a:pt x="410542" y="24307"/>
                  <a:pt x="410542" y="25737"/>
                </a:cubicBezTo>
                <a:cubicBezTo>
                  <a:pt x="410542" y="27167"/>
                  <a:pt x="411974" y="28597"/>
                  <a:pt x="411974" y="28597"/>
                </a:cubicBezTo>
                <a:cubicBezTo>
                  <a:pt x="413406" y="30026"/>
                  <a:pt x="413406" y="31456"/>
                  <a:pt x="414839" y="31456"/>
                </a:cubicBezTo>
                <a:cubicBezTo>
                  <a:pt x="416271" y="32886"/>
                  <a:pt x="417704" y="32886"/>
                  <a:pt x="419136" y="34316"/>
                </a:cubicBezTo>
                <a:cubicBezTo>
                  <a:pt x="420569" y="34316"/>
                  <a:pt x="422001" y="34316"/>
                  <a:pt x="422001" y="35746"/>
                </a:cubicBezTo>
                <a:cubicBezTo>
                  <a:pt x="423433" y="35746"/>
                  <a:pt x="424866" y="35746"/>
                  <a:pt x="426298" y="35746"/>
                </a:cubicBezTo>
                <a:cubicBezTo>
                  <a:pt x="427731" y="35746"/>
                  <a:pt x="429163" y="35746"/>
                  <a:pt x="430596" y="34316"/>
                </a:cubicBezTo>
                <a:cubicBezTo>
                  <a:pt x="430596" y="34316"/>
                  <a:pt x="432028" y="32886"/>
                  <a:pt x="432028" y="31456"/>
                </a:cubicBezTo>
                <a:cubicBezTo>
                  <a:pt x="433460" y="30026"/>
                  <a:pt x="433460" y="28597"/>
                  <a:pt x="433460" y="27167"/>
                </a:cubicBezTo>
                <a:cubicBezTo>
                  <a:pt x="433460" y="25737"/>
                  <a:pt x="432028" y="25737"/>
                  <a:pt x="432028" y="24307"/>
                </a:cubicBezTo>
                <a:cubicBezTo>
                  <a:pt x="430596" y="22877"/>
                  <a:pt x="430596" y="22877"/>
                  <a:pt x="429163" y="21447"/>
                </a:cubicBezTo>
                <a:cubicBezTo>
                  <a:pt x="427731" y="20018"/>
                  <a:pt x="426298" y="20018"/>
                  <a:pt x="424866" y="20018"/>
                </a:cubicBezTo>
                <a:cubicBezTo>
                  <a:pt x="423433" y="18588"/>
                  <a:pt x="423433" y="18588"/>
                  <a:pt x="422001" y="18588"/>
                </a:cubicBezTo>
                <a:cubicBezTo>
                  <a:pt x="420569" y="17158"/>
                  <a:pt x="419136" y="17158"/>
                  <a:pt x="417704" y="17158"/>
                </a:cubicBezTo>
                <a:close/>
                <a:moveTo>
                  <a:pt x="66037" y="12874"/>
                </a:moveTo>
                <a:cubicBezTo>
                  <a:pt x="70348" y="12874"/>
                  <a:pt x="73221" y="12874"/>
                  <a:pt x="76095" y="14307"/>
                </a:cubicBezTo>
                <a:cubicBezTo>
                  <a:pt x="78969" y="15740"/>
                  <a:pt x="81842" y="17172"/>
                  <a:pt x="84716" y="20038"/>
                </a:cubicBezTo>
                <a:cubicBezTo>
                  <a:pt x="87590" y="22903"/>
                  <a:pt x="90464" y="25769"/>
                  <a:pt x="93337" y="27202"/>
                </a:cubicBezTo>
                <a:cubicBezTo>
                  <a:pt x="97648" y="32932"/>
                  <a:pt x="100521" y="37231"/>
                  <a:pt x="101958" y="41529"/>
                </a:cubicBezTo>
                <a:cubicBezTo>
                  <a:pt x="103395" y="45827"/>
                  <a:pt x="104832" y="48693"/>
                  <a:pt x="104832" y="51558"/>
                </a:cubicBezTo>
                <a:cubicBezTo>
                  <a:pt x="103395" y="54424"/>
                  <a:pt x="101958" y="57289"/>
                  <a:pt x="100521" y="58722"/>
                </a:cubicBezTo>
                <a:cubicBezTo>
                  <a:pt x="99085" y="61588"/>
                  <a:pt x="96211" y="63020"/>
                  <a:pt x="94774" y="64453"/>
                </a:cubicBezTo>
                <a:lnTo>
                  <a:pt x="76095" y="81646"/>
                </a:lnTo>
                <a:cubicBezTo>
                  <a:pt x="74658" y="83079"/>
                  <a:pt x="73221" y="84512"/>
                  <a:pt x="70348" y="87377"/>
                </a:cubicBezTo>
                <a:cubicBezTo>
                  <a:pt x="68911" y="88810"/>
                  <a:pt x="68911" y="90242"/>
                  <a:pt x="67474" y="93108"/>
                </a:cubicBezTo>
                <a:lnTo>
                  <a:pt x="51669" y="75915"/>
                </a:lnTo>
                <a:cubicBezTo>
                  <a:pt x="51669" y="74482"/>
                  <a:pt x="53106" y="74482"/>
                  <a:pt x="53106" y="73050"/>
                </a:cubicBezTo>
                <a:cubicBezTo>
                  <a:pt x="54542" y="71617"/>
                  <a:pt x="54542" y="71617"/>
                  <a:pt x="55979" y="71617"/>
                </a:cubicBezTo>
                <a:lnTo>
                  <a:pt x="55979" y="70184"/>
                </a:lnTo>
                <a:cubicBezTo>
                  <a:pt x="51669" y="70184"/>
                  <a:pt x="48795" y="70184"/>
                  <a:pt x="44484" y="68751"/>
                </a:cubicBezTo>
                <a:cubicBezTo>
                  <a:pt x="41611" y="65886"/>
                  <a:pt x="38737" y="64453"/>
                  <a:pt x="37300" y="61588"/>
                </a:cubicBezTo>
                <a:cubicBezTo>
                  <a:pt x="34427" y="58722"/>
                  <a:pt x="32990" y="57289"/>
                  <a:pt x="31553" y="54424"/>
                </a:cubicBezTo>
                <a:cubicBezTo>
                  <a:pt x="30116" y="51558"/>
                  <a:pt x="30116" y="50126"/>
                  <a:pt x="30116" y="47260"/>
                </a:cubicBezTo>
                <a:cubicBezTo>
                  <a:pt x="30116" y="44394"/>
                  <a:pt x="30116" y="41529"/>
                  <a:pt x="31553" y="40096"/>
                </a:cubicBezTo>
                <a:cubicBezTo>
                  <a:pt x="31553" y="37231"/>
                  <a:pt x="34427" y="35798"/>
                  <a:pt x="35863" y="32932"/>
                </a:cubicBezTo>
                <a:cubicBezTo>
                  <a:pt x="38737" y="31500"/>
                  <a:pt x="40174" y="30067"/>
                  <a:pt x="43048" y="28634"/>
                </a:cubicBezTo>
                <a:cubicBezTo>
                  <a:pt x="45921" y="28634"/>
                  <a:pt x="47358" y="28634"/>
                  <a:pt x="50232" y="28634"/>
                </a:cubicBezTo>
                <a:cubicBezTo>
                  <a:pt x="53106" y="28634"/>
                  <a:pt x="54542" y="30067"/>
                  <a:pt x="57416" y="31500"/>
                </a:cubicBezTo>
                <a:cubicBezTo>
                  <a:pt x="58853" y="32932"/>
                  <a:pt x="61727" y="34365"/>
                  <a:pt x="63163" y="35798"/>
                </a:cubicBezTo>
                <a:cubicBezTo>
                  <a:pt x="66037" y="37231"/>
                  <a:pt x="67474" y="38664"/>
                  <a:pt x="68911" y="40096"/>
                </a:cubicBezTo>
                <a:cubicBezTo>
                  <a:pt x="71785" y="41529"/>
                  <a:pt x="73221" y="42962"/>
                  <a:pt x="74658" y="44394"/>
                </a:cubicBezTo>
                <a:cubicBezTo>
                  <a:pt x="76095" y="45827"/>
                  <a:pt x="77532" y="45827"/>
                  <a:pt x="78969" y="47260"/>
                </a:cubicBezTo>
                <a:cubicBezTo>
                  <a:pt x="80406" y="47260"/>
                  <a:pt x="81842" y="47260"/>
                  <a:pt x="83279" y="45827"/>
                </a:cubicBezTo>
                <a:cubicBezTo>
                  <a:pt x="84716" y="44394"/>
                  <a:pt x="84716" y="42962"/>
                  <a:pt x="84716" y="41529"/>
                </a:cubicBezTo>
                <a:cubicBezTo>
                  <a:pt x="83279" y="38664"/>
                  <a:pt x="83279" y="37231"/>
                  <a:pt x="81842" y="35798"/>
                </a:cubicBezTo>
                <a:cubicBezTo>
                  <a:pt x="80406" y="34365"/>
                  <a:pt x="78969" y="34365"/>
                  <a:pt x="78969" y="32932"/>
                </a:cubicBezTo>
                <a:cubicBezTo>
                  <a:pt x="77532" y="32932"/>
                  <a:pt x="76095" y="32932"/>
                  <a:pt x="76095" y="32932"/>
                </a:cubicBezTo>
                <a:cubicBezTo>
                  <a:pt x="74658" y="32932"/>
                  <a:pt x="73221" y="32932"/>
                  <a:pt x="73221" y="32932"/>
                </a:cubicBezTo>
                <a:cubicBezTo>
                  <a:pt x="71785" y="32932"/>
                  <a:pt x="71785" y="32932"/>
                  <a:pt x="71785" y="34365"/>
                </a:cubicBezTo>
                <a:lnTo>
                  <a:pt x="57416" y="18605"/>
                </a:lnTo>
                <a:cubicBezTo>
                  <a:pt x="60290" y="15740"/>
                  <a:pt x="63163" y="14307"/>
                  <a:pt x="66037" y="12874"/>
                </a:cubicBezTo>
                <a:close/>
                <a:moveTo>
                  <a:pt x="416271" y="0"/>
                </a:moveTo>
                <a:cubicBezTo>
                  <a:pt x="419136" y="0"/>
                  <a:pt x="422001" y="0"/>
                  <a:pt x="424866" y="0"/>
                </a:cubicBezTo>
                <a:cubicBezTo>
                  <a:pt x="427731" y="1430"/>
                  <a:pt x="430596" y="1430"/>
                  <a:pt x="432028" y="2860"/>
                </a:cubicBezTo>
                <a:cubicBezTo>
                  <a:pt x="434893" y="4289"/>
                  <a:pt x="437758" y="5719"/>
                  <a:pt x="440622" y="7149"/>
                </a:cubicBezTo>
                <a:cubicBezTo>
                  <a:pt x="442055" y="10009"/>
                  <a:pt x="444920" y="11439"/>
                  <a:pt x="446352" y="14298"/>
                </a:cubicBezTo>
                <a:cubicBezTo>
                  <a:pt x="447785" y="17158"/>
                  <a:pt x="447785" y="20018"/>
                  <a:pt x="449217" y="22877"/>
                </a:cubicBezTo>
                <a:cubicBezTo>
                  <a:pt x="449217" y="25737"/>
                  <a:pt x="447785" y="28597"/>
                  <a:pt x="446352" y="31456"/>
                </a:cubicBezTo>
                <a:cubicBezTo>
                  <a:pt x="446352" y="32886"/>
                  <a:pt x="444920" y="34316"/>
                  <a:pt x="444920" y="35746"/>
                </a:cubicBezTo>
                <a:cubicBezTo>
                  <a:pt x="443487" y="37176"/>
                  <a:pt x="442055" y="38605"/>
                  <a:pt x="440622" y="38605"/>
                </a:cubicBezTo>
                <a:cubicBezTo>
                  <a:pt x="440622" y="40035"/>
                  <a:pt x="439190" y="40035"/>
                  <a:pt x="437758" y="40035"/>
                </a:cubicBezTo>
                <a:cubicBezTo>
                  <a:pt x="437758" y="41465"/>
                  <a:pt x="436325" y="41465"/>
                  <a:pt x="434893" y="41465"/>
                </a:cubicBezTo>
                <a:lnTo>
                  <a:pt x="440622" y="42895"/>
                </a:lnTo>
                <a:lnTo>
                  <a:pt x="433460" y="58623"/>
                </a:lnTo>
                <a:lnTo>
                  <a:pt x="374731" y="32886"/>
                </a:lnTo>
                <a:lnTo>
                  <a:pt x="381893" y="15728"/>
                </a:lnTo>
                <a:lnTo>
                  <a:pt x="401947" y="25737"/>
                </a:lnTo>
                <a:cubicBezTo>
                  <a:pt x="400515" y="22877"/>
                  <a:pt x="400515" y="21447"/>
                  <a:pt x="400515" y="18588"/>
                </a:cubicBezTo>
                <a:cubicBezTo>
                  <a:pt x="400515" y="15728"/>
                  <a:pt x="400515" y="14298"/>
                  <a:pt x="401947" y="11439"/>
                </a:cubicBezTo>
                <a:cubicBezTo>
                  <a:pt x="403379" y="7149"/>
                  <a:pt x="406244" y="4289"/>
                  <a:pt x="407677" y="2860"/>
                </a:cubicBezTo>
                <a:cubicBezTo>
                  <a:pt x="410542" y="1430"/>
                  <a:pt x="413406" y="0"/>
                  <a:pt x="416271" y="0"/>
                </a:cubicBezTo>
                <a:close/>
                <a:moveTo>
                  <a:pt x="206689" y="0"/>
                </a:moveTo>
                <a:lnTo>
                  <a:pt x="243950" y="34378"/>
                </a:lnTo>
                <a:cubicBezTo>
                  <a:pt x="248249" y="37243"/>
                  <a:pt x="251116" y="41540"/>
                  <a:pt x="252549" y="44405"/>
                </a:cubicBezTo>
                <a:cubicBezTo>
                  <a:pt x="253982" y="48702"/>
                  <a:pt x="255415" y="51567"/>
                  <a:pt x="255415" y="55864"/>
                </a:cubicBezTo>
                <a:cubicBezTo>
                  <a:pt x="255415" y="58729"/>
                  <a:pt x="255415" y="61594"/>
                  <a:pt x="253982" y="63027"/>
                </a:cubicBezTo>
                <a:cubicBezTo>
                  <a:pt x="252549" y="65891"/>
                  <a:pt x="251116" y="68756"/>
                  <a:pt x="249683" y="70189"/>
                </a:cubicBezTo>
                <a:cubicBezTo>
                  <a:pt x="246816" y="73054"/>
                  <a:pt x="242517" y="75918"/>
                  <a:pt x="239651" y="75918"/>
                </a:cubicBezTo>
                <a:cubicBezTo>
                  <a:pt x="236784" y="75918"/>
                  <a:pt x="232485" y="75918"/>
                  <a:pt x="229619" y="75918"/>
                </a:cubicBezTo>
                <a:cubicBezTo>
                  <a:pt x="229619" y="77351"/>
                  <a:pt x="231052" y="78783"/>
                  <a:pt x="231052" y="81648"/>
                </a:cubicBezTo>
                <a:cubicBezTo>
                  <a:pt x="232485" y="83081"/>
                  <a:pt x="232485" y="85945"/>
                  <a:pt x="232485" y="88810"/>
                </a:cubicBezTo>
                <a:cubicBezTo>
                  <a:pt x="232485" y="90243"/>
                  <a:pt x="231052" y="93108"/>
                  <a:pt x="231052" y="95972"/>
                </a:cubicBezTo>
                <a:cubicBezTo>
                  <a:pt x="229619" y="97405"/>
                  <a:pt x="228186" y="100270"/>
                  <a:pt x="225320" y="103134"/>
                </a:cubicBezTo>
                <a:cubicBezTo>
                  <a:pt x="222453" y="105999"/>
                  <a:pt x="219587" y="108864"/>
                  <a:pt x="215288" y="110297"/>
                </a:cubicBezTo>
                <a:cubicBezTo>
                  <a:pt x="212421" y="111729"/>
                  <a:pt x="208122" y="111729"/>
                  <a:pt x="205256" y="111729"/>
                </a:cubicBezTo>
                <a:cubicBezTo>
                  <a:pt x="200957" y="111729"/>
                  <a:pt x="196657" y="110297"/>
                  <a:pt x="193791" y="108864"/>
                </a:cubicBezTo>
                <a:cubicBezTo>
                  <a:pt x="189492" y="107432"/>
                  <a:pt x="186625" y="104567"/>
                  <a:pt x="183759" y="101702"/>
                </a:cubicBezTo>
                <a:lnTo>
                  <a:pt x="145065" y="67324"/>
                </a:lnTo>
                <a:close/>
              </a:path>
            </a:pathLst>
          </a:custGeom>
          <a:solidFill>
            <a:schemeClr val="bg1"/>
          </a:solidFill>
          <a:ln>
            <a:noFill/>
          </a:ln>
        </p:spPr>
      </p:sp>
      <p:sp>
        <p:nvSpPr>
          <p:cNvPr id="27" name="computer-with-floating-letters-signs_42923"/>
          <p:cNvSpPr>
            <a:spLocks noChangeAspect="1"/>
          </p:cNvSpPr>
          <p:nvPr/>
        </p:nvSpPr>
        <p:spPr bwMode="auto">
          <a:xfrm>
            <a:off x="5313209" y="3103946"/>
            <a:ext cx="469942" cy="341865"/>
          </a:xfrm>
          <a:custGeom>
            <a:avLst/>
            <a:gdLst>
              <a:gd name="T0" fmla="*/ 5633 w 5757"/>
              <a:gd name="T1" fmla="*/ 1244 h 4194"/>
              <a:gd name="T2" fmla="*/ 5210 w 5757"/>
              <a:gd name="T3" fmla="*/ 1244 h 4194"/>
              <a:gd name="T4" fmla="*/ 5124 w 5757"/>
              <a:gd name="T5" fmla="*/ 1278 h 4194"/>
              <a:gd name="T6" fmla="*/ 5034 w 5757"/>
              <a:gd name="T7" fmla="*/ 1365 h 4194"/>
              <a:gd name="T8" fmla="*/ 4370 w 5757"/>
              <a:gd name="T9" fmla="*/ 306 h 4194"/>
              <a:gd name="T10" fmla="*/ 3724 w 5757"/>
              <a:gd name="T11" fmla="*/ 0 h 4194"/>
              <a:gd name="T12" fmla="*/ 2033 w 5757"/>
              <a:gd name="T13" fmla="*/ 0 h 4194"/>
              <a:gd name="T14" fmla="*/ 1388 w 5757"/>
              <a:gd name="T15" fmla="*/ 306 h 4194"/>
              <a:gd name="T16" fmla="*/ 722 w 5757"/>
              <a:gd name="T17" fmla="*/ 1364 h 4194"/>
              <a:gd name="T18" fmla="*/ 633 w 5757"/>
              <a:gd name="T19" fmla="*/ 1278 h 4194"/>
              <a:gd name="T20" fmla="*/ 547 w 5757"/>
              <a:gd name="T21" fmla="*/ 1244 h 4194"/>
              <a:gd name="T22" fmla="*/ 125 w 5757"/>
              <a:gd name="T23" fmla="*/ 1244 h 4194"/>
              <a:gd name="T24" fmla="*/ 0 w 5757"/>
              <a:gd name="T25" fmla="*/ 1368 h 4194"/>
              <a:gd name="T26" fmla="*/ 0 w 5757"/>
              <a:gd name="T27" fmla="*/ 1657 h 4194"/>
              <a:gd name="T28" fmla="*/ 117 w 5757"/>
              <a:gd name="T29" fmla="*/ 1782 h 4194"/>
              <a:gd name="T30" fmla="*/ 551 w 5757"/>
              <a:gd name="T31" fmla="*/ 1809 h 4194"/>
              <a:gd name="T32" fmla="*/ 434 w 5757"/>
              <a:gd name="T33" fmla="*/ 2689 h 4194"/>
              <a:gd name="T34" fmla="*/ 625 w 5757"/>
              <a:gd name="T35" fmla="*/ 3416 h 4194"/>
              <a:gd name="T36" fmla="*/ 625 w 5757"/>
              <a:gd name="T37" fmla="*/ 4089 h 4194"/>
              <a:gd name="T38" fmla="*/ 730 w 5757"/>
              <a:gd name="T39" fmla="*/ 4194 h 4194"/>
              <a:gd name="T40" fmla="*/ 1210 w 5757"/>
              <a:gd name="T41" fmla="*/ 4194 h 4194"/>
              <a:gd name="T42" fmla="*/ 1315 w 5757"/>
              <a:gd name="T43" fmla="*/ 4089 h 4194"/>
              <a:gd name="T44" fmla="*/ 1315 w 5757"/>
              <a:gd name="T45" fmla="*/ 3671 h 4194"/>
              <a:gd name="T46" fmla="*/ 4443 w 5757"/>
              <a:gd name="T47" fmla="*/ 3671 h 4194"/>
              <a:gd name="T48" fmla="*/ 4443 w 5757"/>
              <a:gd name="T49" fmla="*/ 4089 h 4194"/>
              <a:gd name="T50" fmla="*/ 4547 w 5757"/>
              <a:gd name="T51" fmla="*/ 4194 h 4194"/>
              <a:gd name="T52" fmla="*/ 5027 w 5757"/>
              <a:gd name="T53" fmla="*/ 4194 h 4194"/>
              <a:gd name="T54" fmla="*/ 5132 w 5757"/>
              <a:gd name="T55" fmla="*/ 4089 h 4194"/>
              <a:gd name="T56" fmla="*/ 5132 w 5757"/>
              <a:gd name="T57" fmla="*/ 3416 h 4194"/>
              <a:gd name="T58" fmla="*/ 5323 w 5757"/>
              <a:gd name="T59" fmla="*/ 2689 h 4194"/>
              <a:gd name="T60" fmla="*/ 5206 w 5757"/>
              <a:gd name="T61" fmla="*/ 1809 h 4194"/>
              <a:gd name="T62" fmla="*/ 5640 w 5757"/>
              <a:gd name="T63" fmla="*/ 1782 h 4194"/>
              <a:gd name="T64" fmla="*/ 5757 w 5757"/>
              <a:gd name="T65" fmla="*/ 1657 h 4194"/>
              <a:gd name="T66" fmla="*/ 5757 w 5757"/>
              <a:gd name="T67" fmla="*/ 1368 h 4194"/>
              <a:gd name="T68" fmla="*/ 5633 w 5757"/>
              <a:gd name="T69" fmla="*/ 1244 h 4194"/>
              <a:gd name="T70" fmla="*/ 1744 w 5757"/>
              <a:gd name="T71" fmla="*/ 597 h 4194"/>
              <a:gd name="T72" fmla="*/ 2033 w 5757"/>
              <a:gd name="T73" fmla="*/ 460 h 4194"/>
              <a:gd name="T74" fmla="*/ 3724 w 5757"/>
              <a:gd name="T75" fmla="*/ 460 h 4194"/>
              <a:gd name="T76" fmla="*/ 4013 w 5757"/>
              <a:gd name="T77" fmla="*/ 597 h 4194"/>
              <a:gd name="T78" fmla="*/ 4507 w 5757"/>
              <a:gd name="T79" fmla="*/ 1330 h 4194"/>
              <a:gd name="T80" fmla="*/ 1247 w 5757"/>
              <a:gd name="T81" fmla="*/ 1331 h 4194"/>
              <a:gd name="T82" fmla="*/ 1744 w 5757"/>
              <a:gd name="T83" fmla="*/ 597 h 4194"/>
              <a:gd name="T84" fmla="*/ 1389 w 5757"/>
              <a:gd name="T85" fmla="*/ 3161 h 4194"/>
              <a:gd name="T86" fmla="*/ 956 w 5757"/>
              <a:gd name="T87" fmla="*/ 2893 h 4194"/>
              <a:gd name="T88" fmla="*/ 1265 w 5757"/>
              <a:gd name="T89" fmla="*/ 2550 h 4194"/>
              <a:gd name="T90" fmla="*/ 1822 w 5757"/>
              <a:gd name="T91" fmla="*/ 2893 h 4194"/>
              <a:gd name="T92" fmla="*/ 1389 w 5757"/>
              <a:gd name="T93" fmla="*/ 3161 h 4194"/>
              <a:gd name="T94" fmla="*/ 3332 w 5757"/>
              <a:gd name="T95" fmla="*/ 3121 h 4194"/>
              <a:gd name="T96" fmla="*/ 2425 w 5757"/>
              <a:gd name="T97" fmla="*/ 3121 h 4194"/>
              <a:gd name="T98" fmla="*/ 2177 w 5757"/>
              <a:gd name="T99" fmla="*/ 2873 h 4194"/>
              <a:gd name="T100" fmla="*/ 2246 w 5757"/>
              <a:gd name="T101" fmla="*/ 2803 h 4194"/>
              <a:gd name="T102" fmla="*/ 3511 w 5757"/>
              <a:gd name="T103" fmla="*/ 2803 h 4194"/>
              <a:gd name="T104" fmla="*/ 3581 w 5757"/>
              <a:gd name="T105" fmla="*/ 2873 h 4194"/>
              <a:gd name="T106" fmla="*/ 3332 w 5757"/>
              <a:gd name="T107" fmla="*/ 3121 h 4194"/>
              <a:gd name="T108" fmla="*/ 4368 w 5757"/>
              <a:gd name="T109" fmla="*/ 3161 h 4194"/>
              <a:gd name="T110" fmla="*/ 3936 w 5757"/>
              <a:gd name="T111" fmla="*/ 2893 h 4194"/>
              <a:gd name="T112" fmla="*/ 4492 w 5757"/>
              <a:gd name="T113" fmla="*/ 2550 h 4194"/>
              <a:gd name="T114" fmla="*/ 4801 w 5757"/>
              <a:gd name="T115" fmla="*/ 2893 h 4194"/>
              <a:gd name="T116" fmla="*/ 4368 w 5757"/>
              <a:gd name="T117" fmla="*/ 3161 h 4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7" h="4194">
                <a:moveTo>
                  <a:pt x="5633" y="1244"/>
                </a:moveTo>
                <a:lnTo>
                  <a:pt x="5210" y="1244"/>
                </a:lnTo>
                <a:cubicBezTo>
                  <a:pt x="5178" y="1244"/>
                  <a:pt x="5147" y="1256"/>
                  <a:pt x="5124" y="1278"/>
                </a:cubicBezTo>
                <a:lnTo>
                  <a:pt x="5034" y="1365"/>
                </a:lnTo>
                <a:cubicBezTo>
                  <a:pt x="4882" y="1013"/>
                  <a:pt x="4664" y="666"/>
                  <a:pt x="4370" y="306"/>
                </a:cubicBezTo>
                <a:cubicBezTo>
                  <a:pt x="4210" y="111"/>
                  <a:pt x="3975" y="0"/>
                  <a:pt x="3724" y="0"/>
                </a:cubicBezTo>
                <a:lnTo>
                  <a:pt x="2033" y="0"/>
                </a:lnTo>
                <a:cubicBezTo>
                  <a:pt x="1782" y="0"/>
                  <a:pt x="1547" y="111"/>
                  <a:pt x="1388" y="306"/>
                </a:cubicBezTo>
                <a:cubicBezTo>
                  <a:pt x="1084" y="677"/>
                  <a:pt x="870" y="1016"/>
                  <a:pt x="722" y="1364"/>
                </a:cubicBezTo>
                <a:lnTo>
                  <a:pt x="633" y="1278"/>
                </a:lnTo>
                <a:cubicBezTo>
                  <a:pt x="610" y="1256"/>
                  <a:pt x="579" y="1244"/>
                  <a:pt x="547" y="1244"/>
                </a:cubicBezTo>
                <a:lnTo>
                  <a:pt x="125" y="1244"/>
                </a:lnTo>
                <a:cubicBezTo>
                  <a:pt x="56" y="1244"/>
                  <a:pt x="0" y="1300"/>
                  <a:pt x="0" y="1368"/>
                </a:cubicBezTo>
                <a:lnTo>
                  <a:pt x="0" y="1657"/>
                </a:lnTo>
                <a:cubicBezTo>
                  <a:pt x="0" y="1723"/>
                  <a:pt x="51" y="1777"/>
                  <a:pt x="117" y="1782"/>
                </a:cubicBezTo>
                <a:lnTo>
                  <a:pt x="551" y="1809"/>
                </a:lnTo>
                <a:cubicBezTo>
                  <a:pt x="485" y="2001"/>
                  <a:pt x="434" y="2286"/>
                  <a:pt x="434" y="2689"/>
                </a:cubicBezTo>
                <a:cubicBezTo>
                  <a:pt x="434" y="3038"/>
                  <a:pt x="504" y="3268"/>
                  <a:pt x="625" y="3416"/>
                </a:cubicBezTo>
                <a:lnTo>
                  <a:pt x="625" y="4089"/>
                </a:lnTo>
                <a:cubicBezTo>
                  <a:pt x="625" y="4147"/>
                  <a:pt x="672" y="4194"/>
                  <a:pt x="730" y="4194"/>
                </a:cubicBezTo>
                <a:lnTo>
                  <a:pt x="1210" y="4194"/>
                </a:lnTo>
                <a:cubicBezTo>
                  <a:pt x="1268" y="4194"/>
                  <a:pt x="1315" y="4147"/>
                  <a:pt x="1315" y="4089"/>
                </a:cubicBezTo>
                <a:lnTo>
                  <a:pt x="1315" y="3671"/>
                </a:lnTo>
                <a:lnTo>
                  <a:pt x="4443" y="3671"/>
                </a:lnTo>
                <a:lnTo>
                  <a:pt x="4443" y="4089"/>
                </a:lnTo>
                <a:cubicBezTo>
                  <a:pt x="4443" y="4147"/>
                  <a:pt x="4489" y="4194"/>
                  <a:pt x="4547" y="4194"/>
                </a:cubicBezTo>
                <a:lnTo>
                  <a:pt x="5027" y="4194"/>
                </a:lnTo>
                <a:cubicBezTo>
                  <a:pt x="5085" y="4194"/>
                  <a:pt x="5132" y="4147"/>
                  <a:pt x="5132" y="4089"/>
                </a:cubicBezTo>
                <a:lnTo>
                  <a:pt x="5132" y="3416"/>
                </a:lnTo>
                <a:cubicBezTo>
                  <a:pt x="5253" y="3268"/>
                  <a:pt x="5323" y="3038"/>
                  <a:pt x="5323" y="2689"/>
                </a:cubicBezTo>
                <a:cubicBezTo>
                  <a:pt x="5323" y="2286"/>
                  <a:pt x="5272" y="2001"/>
                  <a:pt x="5206" y="1809"/>
                </a:cubicBezTo>
                <a:lnTo>
                  <a:pt x="5640" y="1782"/>
                </a:lnTo>
                <a:cubicBezTo>
                  <a:pt x="5706" y="1777"/>
                  <a:pt x="5757" y="1723"/>
                  <a:pt x="5757" y="1657"/>
                </a:cubicBezTo>
                <a:lnTo>
                  <a:pt x="5757" y="1368"/>
                </a:lnTo>
                <a:cubicBezTo>
                  <a:pt x="5757" y="1300"/>
                  <a:pt x="5701" y="1244"/>
                  <a:pt x="5633" y="1244"/>
                </a:cubicBezTo>
                <a:close/>
                <a:moveTo>
                  <a:pt x="1744" y="597"/>
                </a:moveTo>
                <a:cubicBezTo>
                  <a:pt x="1815" y="510"/>
                  <a:pt x="1921" y="460"/>
                  <a:pt x="2033" y="460"/>
                </a:cubicBezTo>
                <a:lnTo>
                  <a:pt x="3724" y="460"/>
                </a:lnTo>
                <a:cubicBezTo>
                  <a:pt x="3836" y="460"/>
                  <a:pt x="3942" y="510"/>
                  <a:pt x="4013" y="597"/>
                </a:cubicBezTo>
                <a:cubicBezTo>
                  <a:pt x="4219" y="849"/>
                  <a:pt x="4382" y="1090"/>
                  <a:pt x="4507" y="1330"/>
                </a:cubicBezTo>
                <a:lnTo>
                  <a:pt x="1247" y="1331"/>
                </a:lnTo>
                <a:cubicBezTo>
                  <a:pt x="1370" y="1096"/>
                  <a:pt x="1533" y="855"/>
                  <a:pt x="1744" y="597"/>
                </a:cubicBezTo>
                <a:close/>
                <a:moveTo>
                  <a:pt x="1389" y="3161"/>
                </a:moveTo>
                <a:cubicBezTo>
                  <a:pt x="1150" y="3161"/>
                  <a:pt x="956" y="3082"/>
                  <a:pt x="956" y="2893"/>
                </a:cubicBezTo>
                <a:cubicBezTo>
                  <a:pt x="956" y="2704"/>
                  <a:pt x="1026" y="2550"/>
                  <a:pt x="1265" y="2550"/>
                </a:cubicBezTo>
                <a:cubicBezTo>
                  <a:pt x="1504" y="2550"/>
                  <a:pt x="1822" y="2704"/>
                  <a:pt x="1822" y="2893"/>
                </a:cubicBezTo>
                <a:cubicBezTo>
                  <a:pt x="1822" y="3082"/>
                  <a:pt x="1628" y="3161"/>
                  <a:pt x="1389" y="3161"/>
                </a:cubicBezTo>
                <a:close/>
                <a:moveTo>
                  <a:pt x="3332" y="3121"/>
                </a:moveTo>
                <a:lnTo>
                  <a:pt x="2425" y="3121"/>
                </a:lnTo>
                <a:cubicBezTo>
                  <a:pt x="2288" y="3121"/>
                  <a:pt x="2177" y="3010"/>
                  <a:pt x="2177" y="2873"/>
                </a:cubicBezTo>
                <a:cubicBezTo>
                  <a:pt x="2177" y="2835"/>
                  <a:pt x="2208" y="2803"/>
                  <a:pt x="2246" y="2803"/>
                </a:cubicBezTo>
                <a:lnTo>
                  <a:pt x="3511" y="2803"/>
                </a:lnTo>
                <a:cubicBezTo>
                  <a:pt x="3549" y="2803"/>
                  <a:pt x="3581" y="2835"/>
                  <a:pt x="3581" y="2873"/>
                </a:cubicBezTo>
                <a:cubicBezTo>
                  <a:pt x="3581" y="3010"/>
                  <a:pt x="3469" y="3121"/>
                  <a:pt x="3332" y="3121"/>
                </a:cubicBezTo>
                <a:close/>
                <a:moveTo>
                  <a:pt x="4368" y="3161"/>
                </a:moveTo>
                <a:cubicBezTo>
                  <a:pt x="4129" y="3161"/>
                  <a:pt x="3936" y="3082"/>
                  <a:pt x="3936" y="2893"/>
                </a:cubicBezTo>
                <a:cubicBezTo>
                  <a:pt x="3936" y="2704"/>
                  <a:pt x="4253" y="2550"/>
                  <a:pt x="4492" y="2550"/>
                </a:cubicBezTo>
                <a:cubicBezTo>
                  <a:pt x="4731" y="2550"/>
                  <a:pt x="4801" y="2704"/>
                  <a:pt x="4801" y="2893"/>
                </a:cubicBezTo>
                <a:cubicBezTo>
                  <a:pt x="4801" y="3082"/>
                  <a:pt x="4608" y="3161"/>
                  <a:pt x="4368" y="3161"/>
                </a:cubicBezTo>
                <a:close/>
              </a:path>
            </a:pathLst>
          </a:custGeom>
          <a:solidFill>
            <a:schemeClr val="bg1"/>
          </a:solidFill>
          <a:ln>
            <a:noFill/>
          </a:ln>
        </p:spPr>
        <p:txBody>
          <a:bodyPr/>
          <a:lstStyle/>
          <a:p>
            <a:endParaRPr lang="zh-CN" altLang="en-US"/>
          </a:p>
        </p:txBody>
      </p:sp>
      <p:sp>
        <p:nvSpPr>
          <p:cNvPr id="29" name="computer-with-floating-letters-signs_42923"/>
          <p:cNvSpPr>
            <a:spLocks noChangeAspect="1"/>
          </p:cNvSpPr>
          <p:nvPr/>
        </p:nvSpPr>
        <p:spPr bwMode="auto">
          <a:xfrm>
            <a:off x="6799652" y="4335307"/>
            <a:ext cx="367256" cy="469942"/>
          </a:xfrm>
          <a:custGeom>
            <a:avLst/>
            <a:gdLst>
              <a:gd name="T0" fmla="*/ 202 w 405"/>
              <a:gd name="T1" fmla="*/ 0 h 519"/>
              <a:gd name="T2" fmla="*/ 202 w 405"/>
              <a:gd name="T3" fmla="*/ 117 h 519"/>
              <a:gd name="T4" fmla="*/ 76 w 405"/>
              <a:gd name="T5" fmla="*/ 106 h 519"/>
              <a:gd name="T6" fmla="*/ 76 w 405"/>
              <a:gd name="T7" fmla="*/ 2 h 519"/>
              <a:gd name="T8" fmla="*/ 76 w 405"/>
              <a:gd name="T9" fmla="*/ 106 h 519"/>
              <a:gd name="T10" fmla="*/ 375 w 405"/>
              <a:gd name="T11" fmla="*/ 46 h 519"/>
              <a:gd name="T12" fmla="*/ 284 w 405"/>
              <a:gd name="T13" fmla="*/ 46 h 519"/>
              <a:gd name="T14" fmla="*/ 399 w 405"/>
              <a:gd name="T15" fmla="*/ 126 h 519"/>
              <a:gd name="T16" fmla="*/ 341 w 405"/>
              <a:gd name="T17" fmla="*/ 120 h 519"/>
              <a:gd name="T18" fmla="*/ 348 w 405"/>
              <a:gd name="T19" fmla="*/ 208 h 519"/>
              <a:gd name="T20" fmla="*/ 310 w 405"/>
              <a:gd name="T21" fmla="*/ 208 h 519"/>
              <a:gd name="T22" fmla="*/ 317 w 405"/>
              <a:gd name="T23" fmla="*/ 120 h 519"/>
              <a:gd name="T24" fmla="*/ 273 w 405"/>
              <a:gd name="T25" fmla="*/ 120 h 519"/>
              <a:gd name="T26" fmla="*/ 301 w 405"/>
              <a:gd name="T27" fmla="*/ 155 h 519"/>
              <a:gd name="T28" fmla="*/ 280 w 405"/>
              <a:gd name="T29" fmla="*/ 327 h 519"/>
              <a:gd name="T30" fmla="*/ 307 w 405"/>
              <a:gd name="T31" fmla="*/ 463 h 519"/>
              <a:gd name="T32" fmla="*/ 351 w 405"/>
              <a:gd name="T33" fmla="*/ 463 h 519"/>
              <a:gd name="T34" fmla="*/ 378 w 405"/>
              <a:gd name="T35" fmla="*/ 284 h 519"/>
              <a:gd name="T36" fmla="*/ 403 w 405"/>
              <a:gd name="T37" fmla="*/ 265 h 519"/>
              <a:gd name="T38" fmla="*/ 399 w 405"/>
              <a:gd name="T39" fmla="*/ 126 h 519"/>
              <a:gd name="T40" fmla="*/ 104 w 405"/>
              <a:gd name="T41" fmla="*/ 155 h 519"/>
              <a:gd name="T42" fmla="*/ 131 w 405"/>
              <a:gd name="T43" fmla="*/ 120 h 519"/>
              <a:gd name="T44" fmla="*/ 81 w 405"/>
              <a:gd name="T45" fmla="*/ 130 h 519"/>
              <a:gd name="T46" fmla="*/ 76 w 405"/>
              <a:gd name="T47" fmla="*/ 226 h 519"/>
              <a:gd name="T48" fmla="*/ 71 w 405"/>
              <a:gd name="T49" fmla="*/ 130 h 519"/>
              <a:gd name="T50" fmla="*/ 20 w 405"/>
              <a:gd name="T51" fmla="*/ 120 h 519"/>
              <a:gd name="T52" fmla="*/ 0 w 405"/>
              <a:gd name="T53" fmla="*/ 266 h 519"/>
              <a:gd name="T54" fmla="*/ 27 w 405"/>
              <a:gd name="T55" fmla="*/ 285 h 519"/>
              <a:gd name="T56" fmla="*/ 53 w 405"/>
              <a:gd name="T57" fmla="*/ 463 h 519"/>
              <a:gd name="T58" fmla="*/ 98 w 405"/>
              <a:gd name="T59" fmla="*/ 463 h 519"/>
              <a:gd name="T60" fmla="*/ 125 w 405"/>
              <a:gd name="T61" fmla="*/ 329 h 519"/>
              <a:gd name="T62" fmla="*/ 281 w 405"/>
              <a:gd name="T63" fmla="*/ 139 h 519"/>
              <a:gd name="T64" fmla="*/ 216 w 405"/>
              <a:gd name="T65" fmla="*/ 132 h 519"/>
              <a:gd name="T66" fmla="*/ 223 w 405"/>
              <a:gd name="T67" fmla="*/ 232 h 519"/>
              <a:gd name="T68" fmla="*/ 181 w 405"/>
              <a:gd name="T69" fmla="*/ 232 h 519"/>
              <a:gd name="T70" fmla="*/ 188 w 405"/>
              <a:gd name="T71" fmla="*/ 132 h 519"/>
              <a:gd name="T72" fmla="*/ 117 w 405"/>
              <a:gd name="T73" fmla="*/ 155 h 519"/>
              <a:gd name="T74" fmla="*/ 140 w 405"/>
              <a:gd name="T75" fmla="*/ 319 h 519"/>
              <a:gd name="T76" fmla="*/ 147 w 405"/>
              <a:gd name="T77" fmla="*/ 489 h 519"/>
              <a:gd name="T78" fmla="*/ 202 w 405"/>
              <a:gd name="T79" fmla="*/ 505 h 519"/>
              <a:gd name="T80" fmla="*/ 257 w 405"/>
              <a:gd name="T81" fmla="*/ 489 h 519"/>
              <a:gd name="T82" fmla="*/ 263 w 405"/>
              <a:gd name="T83" fmla="*/ 318 h 519"/>
              <a:gd name="T84" fmla="*/ 287 w 405"/>
              <a:gd name="T85" fmla="*/ 15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9">
                <a:moveTo>
                  <a:pt x="151" y="49"/>
                </a:moveTo>
                <a:cubicBezTo>
                  <a:pt x="151" y="17"/>
                  <a:pt x="174" y="0"/>
                  <a:pt x="202" y="0"/>
                </a:cubicBezTo>
                <a:cubicBezTo>
                  <a:pt x="231" y="0"/>
                  <a:pt x="254" y="17"/>
                  <a:pt x="254" y="49"/>
                </a:cubicBezTo>
                <a:cubicBezTo>
                  <a:pt x="254" y="82"/>
                  <a:pt x="231" y="117"/>
                  <a:pt x="202" y="117"/>
                </a:cubicBezTo>
                <a:cubicBezTo>
                  <a:pt x="174" y="117"/>
                  <a:pt x="151" y="82"/>
                  <a:pt x="151" y="49"/>
                </a:cubicBezTo>
                <a:close/>
                <a:moveTo>
                  <a:pt x="76" y="106"/>
                </a:moveTo>
                <a:cubicBezTo>
                  <a:pt x="101" y="106"/>
                  <a:pt x="121" y="75"/>
                  <a:pt x="121" y="46"/>
                </a:cubicBezTo>
                <a:cubicBezTo>
                  <a:pt x="121" y="18"/>
                  <a:pt x="101" y="2"/>
                  <a:pt x="76" y="2"/>
                </a:cubicBezTo>
                <a:cubicBezTo>
                  <a:pt x="51" y="2"/>
                  <a:pt x="30" y="18"/>
                  <a:pt x="30" y="46"/>
                </a:cubicBezTo>
                <a:cubicBezTo>
                  <a:pt x="30" y="75"/>
                  <a:pt x="51" y="106"/>
                  <a:pt x="76" y="106"/>
                </a:cubicBezTo>
                <a:close/>
                <a:moveTo>
                  <a:pt x="329" y="106"/>
                </a:moveTo>
                <a:cubicBezTo>
                  <a:pt x="354" y="106"/>
                  <a:pt x="375" y="75"/>
                  <a:pt x="375" y="46"/>
                </a:cubicBezTo>
                <a:cubicBezTo>
                  <a:pt x="375" y="18"/>
                  <a:pt x="354" y="2"/>
                  <a:pt x="329" y="2"/>
                </a:cubicBezTo>
                <a:cubicBezTo>
                  <a:pt x="304" y="2"/>
                  <a:pt x="284" y="18"/>
                  <a:pt x="284" y="46"/>
                </a:cubicBezTo>
                <a:cubicBezTo>
                  <a:pt x="284" y="75"/>
                  <a:pt x="304" y="106"/>
                  <a:pt x="329" y="106"/>
                </a:cubicBezTo>
                <a:close/>
                <a:moveTo>
                  <a:pt x="399" y="126"/>
                </a:moveTo>
                <a:cubicBezTo>
                  <a:pt x="395" y="122"/>
                  <a:pt x="390" y="120"/>
                  <a:pt x="385" y="120"/>
                </a:cubicBezTo>
                <a:lnTo>
                  <a:pt x="341" y="120"/>
                </a:lnTo>
                <a:lnTo>
                  <a:pt x="334" y="130"/>
                </a:lnTo>
                <a:lnTo>
                  <a:pt x="348" y="208"/>
                </a:lnTo>
                <a:lnTo>
                  <a:pt x="329" y="226"/>
                </a:lnTo>
                <a:lnTo>
                  <a:pt x="310" y="208"/>
                </a:lnTo>
                <a:lnTo>
                  <a:pt x="324" y="130"/>
                </a:lnTo>
                <a:lnTo>
                  <a:pt x="317" y="120"/>
                </a:lnTo>
                <a:lnTo>
                  <a:pt x="274" y="120"/>
                </a:lnTo>
                <a:cubicBezTo>
                  <a:pt x="273" y="120"/>
                  <a:pt x="273" y="120"/>
                  <a:pt x="273" y="120"/>
                </a:cubicBezTo>
                <a:cubicBezTo>
                  <a:pt x="279" y="121"/>
                  <a:pt x="286" y="125"/>
                  <a:pt x="290" y="129"/>
                </a:cubicBezTo>
                <a:cubicBezTo>
                  <a:pt x="297" y="136"/>
                  <a:pt x="301" y="146"/>
                  <a:pt x="301" y="155"/>
                </a:cubicBezTo>
                <a:lnTo>
                  <a:pt x="300" y="295"/>
                </a:lnTo>
                <a:cubicBezTo>
                  <a:pt x="299" y="310"/>
                  <a:pt x="292" y="321"/>
                  <a:pt x="280" y="327"/>
                </a:cubicBezTo>
                <a:lnTo>
                  <a:pt x="280" y="436"/>
                </a:lnTo>
                <a:cubicBezTo>
                  <a:pt x="280" y="451"/>
                  <a:pt x="292" y="463"/>
                  <a:pt x="307" y="463"/>
                </a:cubicBezTo>
                <a:cubicBezTo>
                  <a:pt x="316" y="463"/>
                  <a:pt x="324" y="458"/>
                  <a:pt x="329" y="451"/>
                </a:cubicBezTo>
                <a:cubicBezTo>
                  <a:pt x="334" y="458"/>
                  <a:pt x="342" y="463"/>
                  <a:pt x="351" y="463"/>
                </a:cubicBezTo>
                <a:cubicBezTo>
                  <a:pt x="366" y="463"/>
                  <a:pt x="378" y="451"/>
                  <a:pt x="378" y="436"/>
                </a:cubicBezTo>
                <a:lnTo>
                  <a:pt x="378" y="284"/>
                </a:lnTo>
                <a:cubicBezTo>
                  <a:pt x="380" y="284"/>
                  <a:pt x="381" y="284"/>
                  <a:pt x="383" y="284"/>
                </a:cubicBezTo>
                <a:cubicBezTo>
                  <a:pt x="395" y="285"/>
                  <a:pt x="403" y="276"/>
                  <a:pt x="403" y="265"/>
                </a:cubicBezTo>
                <a:lnTo>
                  <a:pt x="405" y="140"/>
                </a:lnTo>
                <a:cubicBezTo>
                  <a:pt x="405" y="135"/>
                  <a:pt x="403" y="129"/>
                  <a:pt x="399" y="126"/>
                </a:cubicBezTo>
                <a:close/>
                <a:moveTo>
                  <a:pt x="104" y="297"/>
                </a:moveTo>
                <a:lnTo>
                  <a:pt x="104" y="155"/>
                </a:lnTo>
                <a:cubicBezTo>
                  <a:pt x="104" y="138"/>
                  <a:pt x="116" y="123"/>
                  <a:pt x="132" y="120"/>
                </a:cubicBezTo>
                <a:cubicBezTo>
                  <a:pt x="132" y="120"/>
                  <a:pt x="131" y="120"/>
                  <a:pt x="131" y="120"/>
                </a:cubicBezTo>
                <a:lnTo>
                  <a:pt x="88" y="120"/>
                </a:lnTo>
                <a:lnTo>
                  <a:pt x="81" y="130"/>
                </a:lnTo>
                <a:lnTo>
                  <a:pt x="94" y="208"/>
                </a:lnTo>
                <a:lnTo>
                  <a:pt x="76" y="226"/>
                </a:lnTo>
                <a:lnTo>
                  <a:pt x="57" y="208"/>
                </a:lnTo>
                <a:lnTo>
                  <a:pt x="71" y="130"/>
                </a:lnTo>
                <a:lnTo>
                  <a:pt x="63" y="120"/>
                </a:lnTo>
                <a:lnTo>
                  <a:pt x="20" y="120"/>
                </a:lnTo>
                <a:cubicBezTo>
                  <a:pt x="9" y="120"/>
                  <a:pt x="0" y="129"/>
                  <a:pt x="0" y="140"/>
                </a:cubicBezTo>
                <a:lnTo>
                  <a:pt x="0" y="266"/>
                </a:lnTo>
                <a:cubicBezTo>
                  <a:pt x="0" y="277"/>
                  <a:pt x="9" y="286"/>
                  <a:pt x="20" y="286"/>
                </a:cubicBezTo>
                <a:cubicBezTo>
                  <a:pt x="22" y="286"/>
                  <a:pt x="25" y="286"/>
                  <a:pt x="27" y="285"/>
                </a:cubicBezTo>
                <a:lnTo>
                  <a:pt x="27" y="436"/>
                </a:lnTo>
                <a:cubicBezTo>
                  <a:pt x="27" y="451"/>
                  <a:pt x="39" y="463"/>
                  <a:pt x="53" y="463"/>
                </a:cubicBezTo>
                <a:cubicBezTo>
                  <a:pt x="63" y="463"/>
                  <a:pt x="71" y="458"/>
                  <a:pt x="76" y="451"/>
                </a:cubicBezTo>
                <a:cubicBezTo>
                  <a:pt x="80" y="458"/>
                  <a:pt x="89" y="463"/>
                  <a:pt x="98" y="463"/>
                </a:cubicBezTo>
                <a:cubicBezTo>
                  <a:pt x="113" y="463"/>
                  <a:pt x="125" y="451"/>
                  <a:pt x="125" y="436"/>
                </a:cubicBezTo>
                <a:lnTo>
                  <a:pt x="125" y="329"/>
                </a:lnTo>
                <a:cubicBezTo>
                  <a:pt x="112" y="324"/>
                  <a:pt x="104" y="311"/>
                  <a:pt x="104" y="297"/>
                </a:cubicBezTo>
                <a:close/>
                <a:moveTo>
                  <a:pt x="281" y="139"/>
                </a:moveTo>
                <a:cubicBezTo>
                  <a:pt x="277" y="135"/>
                  <a:pt x="271" y="132"/>
                  <a:pt x="265" y="132"/>
                </a:cubicBezTo>
                <a:lnTo>
                  <a:pt x="216" y="132"/>
                </a:lnTo>
                <a:lnTo>
                  <a:pt x="208" y="144"/>
                </a:lnTo>
                <a:lnTo>
                  <a:pt x="223" y="232"/>
                </a:lnTo>
                <a:lnTo>
                  <a:pt x="202" y="252"/>
                </a:lnTo>
                <a:lnTo>
                  <a:pt x="181" y="232"/>
                </a:lnTo>
                <a:lnTo>
                  <a:pt x="197" y="144"/>
                </a:lnTo>
                <a:lnTo>
                  <a:pt x="188" y="132"/>
                </a:lnTo>
                <a:lnTo>
                  <a:pt x="140" y="132"/>
                </a:lnTo>
                <a:cubicBezTo>
                  <a:pt x="127" y="132"/>
                  <a:pt x="117" y="142"/>
                  <a:pt x="117" y="155"/>
                </a:cubicBezTo>
                <a:lnTo>
                  <a:pt x="117" y="297"/>
                </a:lnTo>
                <a:cubicBezTo>
                  <a:pt x="117" y="309"/>
                  <a:pt x="127" y="319"/>
                  <a:pt x="140" y="319"/>
                </a:cubicBezTo>
                <a:cubicBezTo>
                  <a:pt x="142" y="319"/>
                  <a:pt x="145" y="319"/>
                  <a:pt x="147" y="318"/>
                </a:cubicBezTo>
                <a:lnTo>
                  <a:pt x="147" y="489"/>
                </a:lnTo>
                <a:cubicBezTo>
                  <a:pt x="147" y="505"/>
                  <a:pt x="161" y="519"/>
                  <a:pt x="177" y="519"/>
                </a:cubicBezTo>
                <a:cubicBezTo>
                  <a:pt x="188" y="519"/>
                  <a:pt x="197" y="513"/>
                  <a:pt x="202" y="505"/>
                </a:cubicBezTo>
                <a:cubicBezTo>
                  <a:pt x="208" y="513"/>
                  <a:pt x="217" y="519"/>
                  <a:pt x="227" y="519"/>
                </a:cubicBezTo>
                <a:cubicBezTo>
                  <a:pt x="244" y="519"/>
                  <a:pt x="257" y="505"/>
                  <a:pt x="257" y="489"/>
                </a:cubicBezTo>
                <a:lnTo>
                  <a:pt x="257" y="317"/>
                </a:lnTo>
                <a:cubicBezTo>
                  <a:pt x="259" y="317"/>
                  <a:pt x="261" y="318"/>
                  <a:pt x="263" y="318"/>
                </a:cubicBezTo>
                <a:cubicBezTo>
                  <a:pt x="276" y="318"/>
                  <a:pt x="286" y="308"/>
                  <a:pt x="286" y="295"/>
                </a:cubicBezTo>
                <a:lnTo>
                  <a:pt x="287" y="155"/>
                </a:lnTo>
                <a:cubicBezTo>
                  <a:pt x="287" y="149"/>
                  <a:pt x="285" y="143"/>
                  <a:pt x="281" y="13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0" name="组合 29"/>
          <p:cNvGrpSpPr/>
          <p:nvPr/>
        </p:nvGrpSpPr>
        <p:grpSpPr>
          <a:xfrm>
            <a:off x="5000361" y="1131214"/>
            <a:ext cx="5131387" cy="1328306"/>
            <a:chOff x="407049" y="2419225"/>
            <a:chExt cx="5131387" cy="1328306"/>
          </a:xfrm>
        </p:grpSpPr>
        <p:sp>
          <p:nvSpPr>
            <p:cNvPr id="31" name="文本框 4337"/>
            <p:cNvSpPr txBox="1"/>
            <p:nvPr/>
          </p:nvSpPr>
          <p:spPr>
            <a:xfrm>
              <a:off x="426534" y="2733471"/>
              <a:ext cx="5111902"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32"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33"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4" name="组合 33"/>
          <p:cNvGrpSpPr/>
          <p:nvPr/>
        </p:nvGrpSpPr>
        <p:grpSpPr>
          <a:xfrm>
            <a:off x="6247750" y="2537731"/>
            <a:ext cx="5131387" cy="1328306"/>
            <a:chOff x="407049" y="2419225"/>
            <a:chExt cx="5131387" cy="1328306"/>
          </a:xfrm>
        </p:grpSpPr>
        <p:sp>
          <p:nvSpPr>
            <p:cNvPr id="35" name="文本框 4337"/>
            <p:cNvSpPr txBox="1"/>
            <p:nvPr/>
          </p:nvSpPr>
          <p:spPr>
            <a:xfrm>
              <a:off x="426534" y="2733471"/>
              <a:ext cx="5111902"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36"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37"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7641961" y="3906125"/>
            <a:ext cx="3902338" cy="1971559"/>
            <a:chOff x="407049" y="2419225"/>
            <a:chExt cx="3902338" cy="1971559"/>
          </a:xfrm>
        </p:grpSpPr>
        <p:sp>
          <p:nvSpPr>
            <p:cNvPr id="39" name="文本框 4337"/>
            <p:cNvSpPr txBox="1"/>
            <p:nvPr/>
          </p:nvSpPr>
          <p:spPr>
            <a:xfrm>
              <a:off x="426534" y="2733471"/>
              <a:ext cx="3882853" cy="165731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40"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41"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Tree>
  </p:cSld>
  <p:clrMapOvr>
    <a:masterClrMapping/>
  </p:clrMapOvr>
  <p:transition>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l="20991"/>
          <a:stretch>
            <a:fillRect/>
          </a:stretch>
        </p:blipFill>
        <p:spPr>
          <a:xfrm>
            <a:off x="0" y="0"/>
            <a:ext cx="5814844" cy="5334000"/>
          </a:xfrm>
          <a:prstGeom prst="rect">
            <a:avLst/>
          </a:prstGeom>
        </p:spPr>
      </p:pic>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a:off x="9936284" y="4785661"/>
            <a:ext cx="2255716" cy="2389839"/>
          </a:xfrm>
          <a:prstGeom prst="rect">
            <a:avLst/>
          </a:prstGeom>
        </p:spPr>
      </p:pic>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rot="19716530">
            <a:off x="10784945" y="4224296"/>
            <a:ext cx="1802993" cy="1910197"/>
          </a:xfrm>
          <a:prstGeom prst="rect">
            <a:avLst/>
          </a:prstGeom>
        </p:spPr>
      </p:pic>
      <p:sp>
        <p:nvSpPr>
          <p:cNvPr id="6" name="文本框 5"/>
          <p:cNvSpPr txBox="1"/>
          <p:nvPr/>
        </p:nvSpPr>
        <p:spPr>
          <a:xfrm>
            <a:off x="6096000" y="1717272"/>
            <a:ext cx="168910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CDA30F"/>
                </a:solidFill>
                <a:effectLst/>
                <a:uLnTx/>
                <a:uFillTx/>
                <a:latin typeface="叶根友毛笔行书2.0版" panose="02010601030101010101" pitchFamily="2" charset="-122"/>
                <a:ea typeface="叶根友毛笔行书2.0版" panose="02010601030101010101" pitchFamily="2" charset="-122"/>
                <a:cs typeface="+mn-cs"/>
              </a:rPr>
              <a:t>叁</a:t>
            </a:r>
            <a:endParaRPr kumimoji="0" lang="zh-CN" altLang="en-US" sz="6600" b="0" i="0" u="none" strike="noStrike" kern="1200" cap="none" spc="0" normalizeH="0" baseline="0" noProof="0">
              <a:ln>
                <a:noFill/>
              </a:ln>
              <a:solidFill>
                <a:srgbClr val="CDA30F"/>
              </a:solidFill>
              <a:effectLst/>
              <a:uLnTx/>
              <a:uFillTx/>
              <a:latin typeface="叶根友毛笔行书2.0版" panose="02010601030101010101" pitchFamily="2" charset="-122"/>
              <a:ea typeface="叶根友毛笔行书2.0版" panose="02010601030101010101" pitchFamily="2" charset="-122"/>
              <a:cs typeface="+mn-cs"/>
            </a:endParaRPr>
          </a:p>
        </p:txBody>
      </p:sp>
      <p:sp>
        <p:nvSpPr>
          <p:cNvPr id="7" name="文本框 6"/>
          <p:cNvSpPr txBox="1"/>
          <p:nvPr/>
        </p:nvSpPr>
        <p:spPr>
          <a:xfrm>
            <a:off x="6096000" y="2857500"/>
            <a:ext cx="4737100" cy="67896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点击此处添加章节标题文本</a:t>
            </a:r>
            <a:endParaRPr kumimoji="0" lang="en-US" altLang="zh-CN"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8" name="文本框 7"/>
          <p:cNvSpPr txBox="1"/>
          <p:nvPr/>
        </p:nvSpPr>
        <p:spPr>
          <a:xfrm>
            <a:off x="6096000" y="3634813"/>
            <a:ext cx="5022491" cy="76129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a:ln>
                  <a:noFill/>
                </a:ln>
                <a:solidFill>
                  <a:prstClr val="black"/>
                </a:solidFill>
                <a:effectLst/>
                <a:uLnTx/>
                <a:uFillTx/>
                <a:latin typeface="Calibri Light" panose="020F0302020204030204" charset="0"/>
                <a:ea typeface="等线" panose="02010600030101010101" pitchFamily="2" charset="-122"/>
                <a:cs typeface="Arial" panose="020B0604020202020204" pitchFamily="34" charset="0"/>
                <a:sym typeface="+mn-ea"/>
              </a:rPr>
              <a:t>Lorem ipsum dolor sit amet, consectetuer adipiscing elit. Aenean commodo ligula eget dolor. Lorem ipsum dolor sit amet, consectetuer adipiscing elit. Lorem ipsum dolor sit amet, consectetuer adipiscing elit. Aenean commodo ligula eget dolor. </a:t>
            </a: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15" name="组合 14"/>
          <p:cNvGrpSpPr/>
          <p:nvPr/>
        </p:nvGrpSpPr>
        <p:grpSpPr>
          <a:xfrm>
            <a:off x="6223000" y="4559300"/>
            <a:ext cx="838200" cy="114300"/>
            <a:chOff x="6223000" y="4559300"/>
            <a:chExt cx="789601" cy="101600"/>
          </a:xfrm>
        </p:grpSpPr>
        <p:sp>
          <p:nvSpPr>
            <p:cNvPr id="9" name="椭圆 8"/>
            <p:cNvSpPr/>
            <p:nvPr/>
          </p:nvSpPr>
          <p:spPr>
            <a:xfrm>
              <a:off x="62230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 name="椭圆 9"/>
            <p:cNvSpPr>
              <a:spLocks noChangeAspect="1"/>
            </p:cNvSpPr>
            <p:nvPr/>
          </p:nvSpPr>
          <p:spPr>
            <a:xfrm>
              <a:off x="63606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1" name="椭圆 10"/>
            <p:cNvSpPr>
              <a:spLocks noChangeAspect="1"/>
            </p:cNvSpPr>
            <p:nvPr/>
          </p:nvSpPr>
          <p:spPr>
            <a:xfrm>
              <a:off x="64982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2" name="椭圆 11"/>
            <p:cNvSpPr>
              <a:spLocks noChangeAspect="1"/>
            </p:cNvSpPr>
            <p:nvPr/>
          </p:nvSpPr>
          <p:spPr>
            <a:xfrm>
              <a:off x="66358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3" name="椭圆 12"/>
            <p:cNvSpPr>
              <a:spLocks noChangeAspect="1"/>
            </p:cNvSpPr>
            <p:nvPr/>
          </p:nvSpPr>
          <p:spPr>
            <a:xfrm>
              <a:off x="6773401"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4" name="椭圆 13"/>
            <p:cNvSpPr>
              <a:spLocks noChangeAspect="1"/>
            </p:cNvSpPr>
            <p:nvPr/>
          </p:nvSpPr>
          <p:spPr>
            <a:xfrm>
              <a:off x="6911001"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Tree>
  </p:cSld>
  <p:clrMapOvr>
    <a:masterClrMapping/>
  </p:clrMapOvr>
  <p:transition>
    <p:wedg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41" name="组合 40"/>
          <p:cNvGrpSpPr/>
          <p:nvPr/>
        </p:nvGrpSpPr>
        <p:grpSpPr>
          <a:xfrm>
            <a:off x="4238515" y="1841949"/>
            <a:ext cx="2062046" cy="1272022"/>
            <a:chOff x="3660059" y="2000712"/>
            <a:chExt cx="1546534" cy="954017"/>
          </a:xfrm>
        </p:grpSpPr>
        <p:sp>
          <p:nvSpPr>
            <p:cNvPr id="48" name="矩形 47"/>
            <p:cNvSpPr/>
            <p:nvPr/>
          </p:nvSpPr>
          <p:spPr>
            <a:xfrm>
              <a:off x="3660059" y="2000712"/>
              <a:ext cx="1546534" cy="954017"/>
            </a:xfrm>
            <a:prstGeom prst="rect">
              <a:avLst/>
            </a:prstGeom>
            <a:solidFill>
              <a:srgbClr val="589089"/>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49" name="任意多边形: 形状 48"/>
            <p:cNvSpPr/>
            <p:nvPr/>
          </p:nvSpPr>
          <p:spPr>
            <a:xfrm>
              <a:off x="4261877" y="2315135"/>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ysClr val="window" lastClr="FFFFFF"/>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42" name="组合 41"/>
          <p:cNvGrpSpPr/>
          <p:nvPr/>
        </p:nvGrpSpPr>
        <p:grpSpPr>
          <a:xfrm>
            <a:off x="6719744" y="1841953"/>
            <a:ext cx="2062046" cy="1272023"/>
            <a:chOff x="5363972" y="2000712"/>
            <a:chExt cx="1546534" cy="954017"/>
          </a:xfrm>
        </p:grpSpPr>
        <p:sp>
          <p:nvSpPr>
            <p:cNvPr id="46" name="矩形 45"/>
            <p:cNvSpPr/>
            <p:nvPr/>
          </p:nvSpPr>
          <p:spPr>
            <a:xfrm>
              <a:off x="5363972" y="2000712"/>
              <a:ext cx="1546534" cy="954017"/>
            </a:xfrm>
            <a:prstGeom prst="rect">
              <a:avLst/>
            </a:prstGeom>
            <a:solidFill>
              <a:srgbClr val="CDA30F"/>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47" name="任意多边形: 形状 46"/>
            <p:cNvSpPr/>
            <p:nvPr/>
          </p:nvSpPr>
          <p:spPr>
            <a:xfrm>
              <a:off x="5965789" y="2315133"/>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ysClr val="window" lastClr="FFFFFF"/>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43" name="组合 42"/>
          <p:cNvGrpSpPr/>
          <p:nvPr/>
        </p:nvGrpSpPr>
        <p:grpSpPr>
          <a:xfrm>
            <a:off x="9200973" y="1841948"/>
            <a:ext cx="2062046" cy="1272022"/>
            <a:chOff x="7067885" y="2000712"/>
            <a:chExt cx="1546534" cy="954017"/>
          </a:xfrm>
        </p:grpSpPr>
        <p:sp>
          <p:nvSpPr>
            <p:cNvPr id="44" name="矩形 43"/>
            <p:cNvSpPr/>
            <p:nvPr/>
          </p:nvSpPr>
          <p:spPr>
            <a:xfrm>
              <a:off x="7067885" y="2000712"/>
              <a:ext cx="1546534" cy="954017"/>
            </a:xfrm>
            <a:prstGeom prst="rect">
              <a:avLst/>
            </a:prstGeom>
            <a:solidFill>
              <a:srgbClr val="589089"/>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45" name="任意多边形: 形状 44"/>
            <p:cNvSpPr/>
            <p:nvPr/>
          </p:nvSpPr>
          <p:spPr>
            <a:xfrm>
              <a:off x="7669702" y="2315133"/>
              <a:ext cx="342900" cy="325171"/>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ysClr val="window" lastClr="FFFFFF"/>
            </a:solidFill>
            <a:ln w="127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2" name="组合 1"/>
          <p:cNvGrpSpPr/>
          <p:nvPr/>
        </p:nvGrpSpPr>
        <p:grpSpPr>
          <a:xfrm>
            <a:off x="306892" y="1841949"/>
            <a:ext cx="3225270" cy="4072648"/>
            <a:chOff x="410795" y="1782589"/>
            <a:chExt cx="3522663" cy="4448175"/>
          </a:xfrm>
        </p:grpSpPr>
        <p:sp>
          <p:nvSpPr>
            <p:cNvPr id="51" name="îşļidé"/>
            <p:cNvSpPr/>
            <p:nvPr/>
          </p:nvSpPr>
          <p:spPr bwMode="auto">
            <a:xfrm>
              <a:off x="2731720" y="5703714"/>
              <a:ext cx="930275" cy="527050"/>
            </a:xfrm>
            <a:custGeom>
              <a:avLst/>
              <a:gdLst>
                <a:gd name="T0" fmla="*/ 436 w 467"/>
                <a:gd name="T1" fmla="*/ 0 h 265"/>
                <a:gd name="T2" fmla="*/ 2 w 467"/>
                <a:gd name="T3" fmla="*/ 126 h 265"/>
                <a:gd name="T4" fmla="*/ 0 w 467"/>
                <a:gd name="T5" fmla="*/ 130 h 265"/>
                <a:gd name="T6" fmla="*/ 28 w 467"/>
                <a:gd name="T7" fmla="*/ 225 h 265"/>
                <a:gd name="T8" fmla="*/ 32 w 467"/>
                <a:gd name="T9" fmla="*/ 228 h 265"/>
                <a:gd name="T10" fmla="*/ 59 w 467"/>
                <a:gd name="T11" fmla="*/ 220 h 265"/>
                <a:gd name="T12" fmla="*/ 63 w 467"/>
                <a:gd name="T13" fmla="*/ 222 h 265"/>
                <a:gd name="T14" fmla="*/ 78 w 467"/>
                <a:gd name="T15" fmla="*/ 263 h 265"/>
                <a:gd name="T16" fmla="*/ 82 w 467"/>
                <a:gd name="T17" fmla="*/ 265 h 265"/>
                <a:gd name="T18" fmla="*/ 443 w 467"/>
                <a:gd name="T19" fmla="*/ 159 h 265"/>
                <a:gd name="T20" fmla="*/ 445 w 467"/>
                <a:gd name="T21" fmla="*/ 156 h 265"/>
                <a:gd name="T22" fmla="*/ 436 w 467"/>
                <a:gd name="T23" fmla="*/ 113 h 265"/>
                <a:gd name="T24" fmla="*/ 438 w 467"/>
                <a:gd name="T25" fmla="*/ 109 h 265"/>
                <a:gd name="T26" fmla="*/ 465 w 467"/>
                <a:gd name="T27" fmla="*/ 101 h 265"/>
                <a:gd name="T28" fmla="*/ 467 w 467"/>
                <a:gd name="T29" fmla="*/ 97 h 265"/>
                <a:gd name="T30" fmla="*/ 440 w 467"/>
                <a:gd name="T31" fmla="*/ 2 h 265"/>
                <a:gd name="T32" fmla="*/ 436 w 467"/>
                <a:gd name="T3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7" h="265">
                  <a:moveTo>
                    <a:pt x="436" y="0"/>
                  </a:moveTo>
                  <a:cubicBezTo>
                    <a:pt x="2" y="126"/>
                    <a:pt x="2" y="126"/>
                    <a:pt x="2" y="126"/>
                  </a:cubicBezTo>
                  <a:cubicBezTo>
                    <a:pt x="2" y="128"/>
                    <a:pt x="1" y="129"/>
                    <a:pt x="0" y="130"/>
                  </a:cubicBezTo>
                  <a:cubicBezTo>
                    <a:pt x="28" y="225"/>
                    <a:pt x="28" y="225"/>
                    <a:pt x="28" y="225"/>
                  </a:cubicBezTo>
                  <a:cubicBezTo>
                    <a:pt x="30" y="226"/>
                    <a:pt x="30" y="227"/>
                    <a:pt x="32" y="228"/>
                  </a:cubicBezTo>
                  <a:cubicBezTo>
                    <a:pt x="59" y="220"/>
                    <a:pt x="59" y="220"/>
                    <a:pt x="59" y="220"/>
                  </a:cubicBezTo>
                  <a:cubicBezTo>
                    <a:pt x="61" y="221"/>
                    <a:pt x="62" y="221"/>
                    <a:pt x="63" y="222"/>
                  </a:cubicBezTo>
                  <a:cubicBezTo>
                    <a:pt x="78" y="263"/>
                    <a:pt x="78" y="263"/>
                    <a:pt x="78" y="263"/>
                  </a:cubicBezTo>
                  <a:cubicBezTo>
                    <a:pt x="80" y="264"/>
                    <a:pt x="81" y="264"/>
                    <a:pt x="82" y="265"/>
                  </a:cubicBezTo>
                  <a:cubicBezTo>
                    <a:pt x="443" y="159"/>
                    <a:pt x="443" y="159"/>
                    <a:pt x="443" y="159"/>
                  </a:cubicBezTo>
                  <a:cubicBezTo>
                    <a:pt x="444" y="158"/>
                    <a:pt x="444" y="157"/>
                    <a:pt x="445" y="156"/>
                  </a:cubicBezTo>
                  <a:cubicBezTo>
                    <a:pt x="436" y="113"/>
                    <a:pt x="436" y="113"/>
                    <a:pt x="436" y="113"/>
                  </a:cubicBezTo>
                  <a:cubicBezTo>
                    <a:pt x="437" y="111"/>
                    <a:pt x="437" y="110"/>
                    <a:pt x="438" y="109"/>
                  </a:cubicBezTo>
                  <a:cubicBezTo>
                    <a:pt x="465" y="101"/>
                    <a:pt x="465" y="101"/>
                    <a:pt x="465" y="101"/>
                  </a:cubicBezTo>
                  <a:cubicBezTo>
                    <a:pt x="466" y="99"/>
                    <a:pt x="467" y="99"/>
                    <a:pt x="467" y="97"/>
                  </a:cubicBezTo>
                  <a:cubicBezTo>
                    <a:pt x="440" y="2"/>
                    <a:pt x="440" y="2"/>
                    <a:pt x="440" y="2"/>
                  </a:cubicBezTo>
                  <a:cubicBezTo>
                    <a:pt x="438" y="1"/>
                    <a:pt x="437" y="0"/>
                    <a:pt x="436" y="0"/>
                  </a:cubicBezTo>
                  <a:close/>
                </a:path>
              </a:pathLst>
            </a:custGeom>
            <a:solidFill>
              <a:srgbClr val="589089"/>
            </a:solidFill>
            <a:ln>
              <a:noFill/>
            </a:ln>
          </p:spPr>
          <p:txBody>
            <a:bodyPr anchor="ctr"/>
            <a:lstStyle/>
            <a:p>
              <a:pPr algn="ctr"/>
            </a:p>
          </p:txBody>
        </p:sp>
        <p:sp>
          <p:nvSpPr>
            <p:cNvPr id="52" name="ïs1ïḓê"/>
            <p:cNvSpPr/>
            <p:nvPr/>
          </p:nvSpPr>
          <p:spPr bwMode="auto">
            <a:xfrm>
              <a:off x="3509595" y="5702127"/>
              <a:ext cx="155575" cy="322263"/>
            </a:xfrm>
            <a:custGeom>
              <a:avLst/>
              <a:gdLst>
                <a:gd name="T0" fmla="*/ 47 w 78"/>
                <a:gd name="T1" fmla="*/ 0 h 162"/>
                <a:gd name="T2" fmla="*/ 0 w 78"/>
                <a:gd name="T3" fmla="*/ 14 h 162"/>
                <a:gd name="T4" fmla="*/ 45 w 78"/>
                <a:gd name="T5" fmla="*/ 162 h 162"/>
                <a:gd name="T6" fmla="*/ 55 w 78"/>
                <a:gd name="T7" fmla="*/ 159 h 162"/>
                <a:gd name="T8" fmla="*/ 57 w 78"/>
                <a:gd name="T9" fmla="*/ 156 h 162"/>
                <a:gd name="T10" fmla="*/ 47 w 78"/>
                <a:gd name="T11" fmla="*/ 113 h 162"/>
                <a:gd name="T12" fmla="*/ 49 w 78"/>
                <a:gd name="T13" fmla="*/ 109 h 162"/>
                <a:gd name="T14" fmla="*/ 76 w 78"/>
                <a:gd name="T15" fmla="*/ 101 h 162"/>
                <a:gd name="T16" fmla="*/ 78 w 78"/>
                <a:gd name="T17" fmla="*/ 97 h 162"/>
                <a:gd name="T18" fmla="*/ 51 w 78"/>
                <a:gd name="T19" fmla="*/ 2 h 162"/>
                <a:gd name="T20" fmla="*/ 47 w 78"/>
                <a:gd name="T21"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62">
                  <a:moveTo>
                    <a:pt x="47" y="0"/>
                  </a:moveTo>
                  <a:cubicBezTo>
                    <a:pt x="0" y="14"/>
                    <a:pt x="0" y="14"/>
                    <a:pt x="0" y="14"/>
                  </a:cubicBezTo>
                  <a:cubicBezTo>
                    <a:pt x="45" y="162"/>
                    <a:pt x="45" y="162"/>
                    <a:pt x="45" y="162"/>
                  </a:cubicBezTo>
                  <a:cubicBezTo>
                    <a:pt x="55" y="159"/>
                    <a:pt x="55" y="159"/>
                    <a:pt x="55" y="159"/>
                  </a:cubicBezTo>
                  <a:cubicBezTo>
                    <a:pt x="55" y="158"/>
                    <a:pt x="56" y="157"/>
                    <a:pt x="57" y="156"/>
                  </a:cubicBezTo>
                  <a:cubicBezTo>
                    <a:pt x="47" y="113"/>
                    <a:pt x="47" y="113"/>
                    <a:pt x="47" y="113"/>
                  </a:cubicBezTo>
                  <a:cubicBezTo>
                    <a:pt x="48" y="111"/>
                    <a:pt x="49" y="111"/>
                    <a:pt x="49" y="109"/>
                  </a:cubicBezTo>
                  <a:cubicBezTo>
                    <a:pt x="76" y="101"/>
                    <a:pt x="76" y="101"/>
                    <a:pt x="76" y="101"/>
                  </a:cubicBezTo>
                  <a:cubicBezTo>
                    <a:pt x="77" y="100"/>
                    <a:pt x="78" y="99"/>
                    <a:pt x="78" y="97"/>
                  </a:cubicBezTo>
                  <a:cubicBezTo>
                    <a:pt x="51" y="2"/>
                    <a:pt x="51" y="2"/>
                    <a:pt x="51" y="2"/>
                  </a:cubicBezTo>
                  <a:cubicBezTo>
                    <a:pt x="49" y="1"/>
                    <a:pt x="48" y="1"/>
                    <a:pt x="47" y="0"/>
                  </a:cubicBezTo>
                  <a:close/>
                </a:path>
              </a:pathLst>
            </a:custGeom>
            <a:solidFill>
              <a:srgbClr val="589089"/>
            </a:solidFill>
            <a:ln>
              <a:noFill/>
            </a:ln>
          </p:spPr>
          <p:txBody>
            <a:bodyPr anchor="ctr"/>
            <a:lstStyle/>
            <a:p>
              <a:pPr algn="ctr"/>
            </a:p>
          </p:txBody>
        </p:sp>
        <p:sp>
          <p:nvSpPr>
            <p:cNvPr id="53" name="iśľíďè"/>
            <p:cNvSpPr/>
            <p:nvPr/>
          </p:nvSpPr>
          <p:spPr bwMode="auto">
            <a:xfrm>
              <a:off x="2965083" y="5865639"/>
              <a:ext cx="165100" cy="317500"/>
            </a:xfrm>
            <a:custGeom>
              <a:avLst/>
              <a:gdLst>
                <a:gd name="T0" fmla="*/ 0 w 104"/>
                <a:gd name="T1" fmla="*/ 13 h 200"/>
                <a:gd name="T2" fmla="*/ 57 w 104"/>
                <a:gd name="T3" fmla="*/ 200 h 200"/>
                <a:gd name="T4" fmla="*/ 104 w 104"/>
                <a:gd name="T5" fmla="*/ 186 h 200"/>
                <a:gd name="T6" fmla="*/ 48 w 104"/>
                <a:gd name="T7" fmla="*/ 0 h 200"/>
                <a:gd name="T8" fmla="*/ 0 w 104"/>
                <a:gd name="T9" fmla="*/ 13 h 200"/>
              </a:gdLst>
              <a:ahLst/>
              <a:cxnLst>
                <a:cxn ang="0">
                  <a:pos x="T0" y="T1"/>
                </a:cxn>
                <a:cxn ang="0">
                  <a:pos x="T2" y="T3"/>
                </a:cxn>
                <a:cxn ang="0">
                  <a:pos x="T4" y="T5"/>
                </a:cxn>
                <a:cxn ang="0">
                  <a:pos x="T6" y="T7"/>
                </a:cxn>
                <a:cxn ang="0">
                  <a:pos x="T8" y="T9"/>
                </a:cxn>
              </a:cxnLst>
              <a:rect l="0" t="0" r="r" b="b"/>
              <a:pathLst>
                <a:path w="104" h="200">
                  <a:moveTo>
                    <a:pt x="0" y="13"/>
                  </a:moveTo>
                  <a:lnTo>
                    <a:pt x="57" y="200"/>
                  </a:lnTo>
                  <a:lnTo>
                    <a:pt x="104" y="186"/>
                  </a:lnTo>
                  <a:lnTo>
                    <a:pt x="48" y="0"/>
                  </a:lnTo>
                  <a:lnTo>
                    <a:pt x="0" y="13"/>
                  </a:lnTo>
                  <a:close/>
                </a:path>
              </a:pathLst>
            </a:custGeom>
            <a:solidFill>
              <a:srgbClr val="589089"/>
            </a:solidFill>
            <a:ln>
              <a:noFill/>
            </a:ln>
          </p:spPr>
          <p:txBody>
            <a:bodyPr anchor="ctr"/>
            <a:lstStyle/>
            <a:p>
              <a:pPr algn="ctr"/>
            </a:p>
          </p:txBody>
        </p:sp>
        <p:sp>
          <p:nvSpPr>
            <p:cNvPr id="54" name="íSliďé"/>
            <p:cNvSpPr/>
            <p:nvPr/>
          </p:nvSpPr>
          <p:spPr bwMode="auto">
            <a:xfrm>
              <a:off x="2746008" y="5918027"/>
              <a:ext cx="203200" cy="309563"/>
            </a:xfrm>
            <a:custGeom>
              <a:avLst/>
              <a:gdLst>
                <a:gd name="T0" fmla="*/ 2 w 102"/>
                <a:gd name="T1" fmla="*/ 16 h 155"/>
                <a:gd name="T2" fmla="*/ 0 w 102"/>
                <a:gd name="T3" fmla="*/ 20 h 155"/>
                <a:gd name="T4" fmla="*/ 28 w 102"/>
                <a:gd name="T5" fmla="*/ 115 h 155"/>
                <a:gd name="T6" fmla="*/ 32 w 102"/>
                <a:gd name="T7" fmla="*/ 117 h 155"/>
                <a:gd name="T8" fmla="*/ 59 w 102"/>
                <a:gd name="T9" fmla="*/ 109 h 155"/>
                <a:gd name="T10" fmla="*/ 62 w 102"/>
                <a:gd name="T11" fmla="*/ 111 h 155"/>
                <a:gd name="T12" fmla="*/ 78 w 102"/>
                <a:gd name="T13" fmla="*/ 152 h 155"/>
                <a:gd name="T14" fmla="*/ 81 w 102"/>
                <a:gd name="T15" fmla="*/ 155 h 155"/>
                <a:gd name="T16" fmla="*/ 102 w 102"/>
                <a:gd name="T17" fmla="*/ 148 h 155"/>
                <a:gd name="T18" fmla="*/ 57 w 102"/>
                <a:gd name="T19" fmla="*/ 0 h 155"/>
                <a:gd name="T20" fmla="*/ 2 w 102"/>
                <a:gd name="T21" fmla="*/ 1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55">
                  <a:moveTo>
                    <a:pt x="2" y="16"/>
                  </a:moveTo>
                  <a:cubicBezTo>
                    <a:pt x="1" y="17"/>
                    <a:pt x="1" y="18"/>
                    <a:pt x="0" y="20"/>
                  </a:cubicBezTo>
                  <a:cubicBezTo>
                    <a:pt x="28" y="115"/>
                    <a:pt x="28" y="115"/>
                    <a:pt x="28" y="115"/>
                  </a:cubicBezTo>
                  <a:cubicBezTo>
                    <a:pt x="29" y="116"/>
                    <a:pt x="30" y="116"/>
                    <a:pt x="32" y="117"/>
                  </a:cubicBezTo>
                  <a:cubicBezTo>
                    <a:pt x="59" y="109"/>
                    <a:pt x="59" y="109"/>
                    <a:pt x="59" y="109"/>
                  </a:cubicBezTo>
                  <a:cubicBezTo>
                    <a:pt x="60" y="110"/>
                    <a:pt x="61" y="111"/>
                    <a:pt x="62" y="111"/>
                  </a:cubicBezTo>
                  <a:cubicBezTo>
                    <a:pt x="78" y="152"/>
                    <a:pt x="78" y="152"/>
                    <a:pt x="78" y="152"/>
                  </a:cubicBezTo>
                  <a:cubicBezTo>
                    <a:pt x="79" y="153"/>
                    <a:pt x="80" y="154"/>
                    <a:pt x="81" y="155"/>
                  </a:cubicBezTo>
                  <a:cubicBezTo>
                    <a:pt x="102" y="148"/>
                    <a:pt x="102" y="148"/>
                    <a:pt x="102" y="148"/>
                  </a:cubicBezTo>
                  <a:cubicBezTo>
                    <a:pt x="57" y="0"/>
                    <a:pt x="57" y="0"/>
                    <a:pt x="57" y="0"/>
                  </a:cubicBezTo>
                  <a:lnTo>
                    <a:pt x="2" y="16"/>
                  </a:lnTo>
                  <a:close/>
                </a:path>
              </a:pathLst>
            </a:custGeom>
            <a:solidFill>
              <a:srgbClr val="589089"/>
            </a:solidFill>
            <a:ln>
              <a:noFill/>
            </a:ln>
          </p:spPr>
          <p:txBody>
            <a:bodyPr anchor="ctr"/>
            <a:lstStyle/>
            <a:p>
              <a:pPr algn="ctr"/>
            </a:p>
          </p:txBody>
        </p:sp>
        <p:sp>
          <p:nvSpPr>
            <p:cNvPr id="55" name="ïŝľïḓe"/>
            <p:cNvSpPr/>
            <p:nvPr/>
          </p:nvSpPr>
          <p:spPr bwMode="auto">
            <a:xfrm>
              <a:off x="3152408" y="5811664"/>
              <a:ext cx="165100" cy="315913"/>
            </a:xfrm>
            <a:custGeom>
              <a:avLst/>
              <a:gdLst>
                <a:gd name="T0" fmla="*/ 0 w 104"/>
                <a:gd name="T1" fmla="*/ 14 h 199"/>
                <a:gd name="T2" fmla="*/ 57 w 104"/>
                <a:gd name="T3" fmla="*/ 199 h 199"/>
                <a:gd name="T4" fmla="*/ 104 w 104"/>
                <a:gd name="T5" fmla="*/ 185 h 199"/>
                <a:gd name="T6" fmla="*/ 48 w 104"/>
                <a:gd name="T7" fmla="*/ 0 h 199"/>
                <a:gd name="T8" fmla="*/ 0 w 104"/>
                <a:gd name="T9" fmla="*/ 14 h 199"/>
              </a:gdLst>
              <a:ahLst/>
              <a:cxnLst>
                <a:cxn ang="0">
                  <a:pos x="T0" y="T1"/>
                </a:cxn>
                <a:cxn ang="0">
                  <a:pos x="T2" y="T3"/>
                </a:cxn>
                <a:cxn ang="0">
                  <a:pos x="T4" y="T5"/>
                </a:cxn>
                <a:cxn ang="0">
                  <a:pos x="T6" y="T7"/>
                </a:cxn>
                <a:cxn ang="0">
                  <a:pos x="T8" y="T9"/>
                </a:cxn>
              </a:cxnLst>
              <a:rect l="0" t="0" r="r" b="b"/>
              <a:pathLst>
                <a:path w="104" h="199">
                  <a:moveTo>
                    <a:pt x="0" y="14"/>
                  </a:moveTo>
                  <a:lnTo>
                    <a:pt x="57" y="199"/>
                  </a:lnTo>
                  <a:lnTo>
                    <a:pt x="104" y="185"/>
                  </a:lnTo>
                  <a:lnTo>
                    <a:pt x="48" y="0"/>
                  </a:lnTo>
                  <a:lnTo>
                    <a:pt x="0" y="14"/>
                  </a:lnTo>
                  <a:close/>
                </a:path>
              </a:pathLst>
            </a:custGeom>
            <a:solidFill>
              <a:srgbClr val="589089"/>
            </a:solidFill>
            <a:ln>
              <a:noFill/>
            </a:ln>
          </p:spPr>
          <p:txBody>
            <a:bodyPr anchor="ctr"/>
            <a:lstStyle/>
            <a:p>
              <a:pPr algn="ctr"/>
            </a:p>
          </p:txBody>
        </p:sp>
        <p:sp>
          <p:nvSpPr>
            <p:cNvPr id="56" name="ïs1iḍé"/>
            <p:cNvSpPr/>
            <p:nvPr/>
          </p:nvSpPr>
          <p:spPr bwMode="auto">
            <a:xfrm>
              <a:off x="3328620" y="5759277"/>
              <a:ext cx="166688" cy="319088"/>
            </a:xfrm>
            <a:custGeom>
              <a:avLst/>
              <a:gdLst>
                <a:gd name="T0" fmla="*/ 0 w 105"/>
                <a:gd name="T1" fmla="*/ 14 h 201"/>
                <a:gd name="T2" fmla="*/ 56 w 105"/>
                <a:gd name="T3" fmla="*/ 201 h 201"/>
                <a:gd name="T4" fmla="*/ 105 w 105"/>
                <a:gd name="T5" fmla="*/ 187 h 201"/>
                <a:gd name="T6" fmla="*/ 47 w 105"/>
                <a:gd name="T7" fmla="*/ 0 h 201"/>
                <a:gd name="T8" fmla="*/ 0 w 105"/>
                <a:gd name="T9" fmla="*/ 14 h 201"/>
              </a:gdLst>
              <a:ahLst/>
              <a:cxnLst>
                <a:cxn ang="0">
                  <a:pos x="T0" y="T1"/>
                </a:cxn>
                <a:cxn ang="0">
                  <a:pos x="T2" y="T3"/>
                </a:cxn>
                <a:cxn ang="0">
                  <a:pos x="T4" y="T5"/>
                </a:cxn>
                <a:cxn ang="0">
                  <a:pos x="T6" y="T7"/>
                </a:cxn>
                <a:cxn ang="0">
                  <a:pos x="T8" y="T9"/>
                </a:cxn>
              </a:cxnLst>
              <a:rect l="0" t="0" r="r" b="b"/>
              <a:pathLst>
                <a:path w="105" h="201">
                  <a:moveTo>
                    <a:pt x="0" y="14"/>
                  </a:moveTo>
                  <a:lnTo>
                    <a:pt x="56" y="201"/>
                  </a:lnTo>
                  <a:lnTo>
                    <a:pt x="105" y="187"/>
                  </a:lnTo>
                  <a:lnTo>
                    <a:pt x="47" y="0"/>
                  </a:lnTo>
                  <a:lnTo>
                    <a:pt x="0" y="14"/>
                  </a:lnTo>
                  <a:close/>
                </a:path>
              </a:pathLst>
            </a:custGeom>
            <a:solidFill>
              <a:srgbClr val="589089"/>
            </a:solidFill>
            <a:ln>
              <a:noFill/>
            </a:ln>
          </p:spPr>
          <p:txBody>
            <a:bodyPr anchor="ctr"/>
            <a:lstStyle/>
            <a:p>
              <a:pPr algn="ctr"/>
            </a:p>
          </p:txBody>
        </p:sp>
        <p:sp>
          <p:nvSpPr>
            <p:cNvPr id="57" name="iśḻiḑé"/>
            <p:cNvSpPr/>
            <p:nvPr/>
          </p:nvSpPr>
          <p:spPr bwMode="auto">
            <a:xfrm>
              <a:off x="2487245" y="5403677"/>
              <a:ext cx="1284288" cy="685800"/>
            </a:xfrm>
            <a:custGeom>
              <a:avLst/>
              <a:gdLst>
                <a:gd name="T0" fmla="*/ 606 w 645"/>
                <a:gd name="T1" fmla="*/ 0 h 345"/>
                <a:gd name="T2" fmla="*/ 3 w 645"/>
                <a:gd name="T3" fmla="*/ 172 h 345"/>
                <a:gd name="T4" fmla="*/ 0 w 645"/>
                <a:gd name="T5" fmla="*/ 177 h 345"/>
                <a:gd name="T6" fmla="*/ 34 w 645"/>
                <a:gd name="T7" fmla="*/ 297 h 345"/>
                <a:gd name="T8" fmla="*/ 39 w 645"/>
                <a:gd name="T9" fmla="*/ 299 h 345"/>
                <a:gd name="T10" fmla="*/ 77 w 645"/>
                <a:gd name="T11" fmla="*/ 289 h 345"/>
                <a:gd name="T12" fmla="*/ 82 w 645"/>
                <a:gd name="T13" fmla="*/ 291 h 345"/>
                <a:gd name="T14" fmla="*/ 101 w 645"/>
                <a:gd name="T15" fmla="*/ 343 h 345"/>
                <a:gd name="T16" fmla="*/ 107 w 645"/>
                <a:gd name="T17" fmla="*/ 345 h 345"/>
                <a:gd name="T18" fmla="*/ 609 w 645"/>
                <a:gd name="T19" fmla="*/ 202 h 345"/>
                <a:gd name="T20" fmla="*/ 612 w 645"/>
                <a:gd name="T21" fmla="*/ 197 h 345"/>
                <a:gd name="T22" fmla="*/ 602 w 645"/>
                <a:gd name="T23" fmla="*/ 144 h 345"/>
                <a:gd name="T24" fmla="*/ 605 w 645"/>
                <a:gd name="T25" fmla="*/ 139 h 345"/>
                <a:gd name="T26" fmla="*/ 643 w 645"/>
                <a:gd name="T27" fmla="*/ 128 h 345"/>
                <a:gd name="T28" fmla="*/ 645 w 645"/>
                <a:gd name="T29" fmla="*/ 123 h 345"/>
                <a:gd name="T30" fmla="*/ 611 w 645"/>
                <a:gd name="T31" fmla="*/ 3 h 345"/>
                <a:gd name="T32" fmla="*/ 606 w 645"/>
                <a:gd name="T3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5" h="345">
                  <a:moveTo>
                    <a:pt x="606" y="0"/>
                  </a:moveTo>
                  <a:cubicBezTo>
                    <a:pt x="3" y="172"/>
                    <a:pt x="3" y="172"/>
                    <a:pt x="3" y="172"/>
                  </a:cubicBezTo>
                  <a:cubicBezTo>
                    <a:pt x="2" y="174"/>
                    <a:pt x="1" y="175"/>
                    <a:pt x="0" y="177"/>
                  </a:cubicBezTo>
                  <a:cubicBezTo>
                    <a:pt x="34" y="297"/>
                    <a:pt x="34" y="297"/>
                    <a:pt x="34" y="297"/>
                  </a:cubicBezTo>
                  <a:cubicBezTo>
                    <a:pt x="36" y="298"/>
                    <a:pt x="37" y="298"/>
                    <a:pt x="39" y="299"/>
                  </a:cubicBezTo>
                  <a:cubicBezTo>
                    <a:pt x="77" y="289"/>
                    <a:pt x="77" y="289"/>
                    <a:pt x="77" y="289"/>
                  </a:cubicBezTo>
                  <a:cubicBezTo>
                    <a:pt x="79" y="290"/>
                    <a:pt x="80" y="290"/>
                    <a:pt x="82" y="291"/>
                  </a:cubicBezTo>
                  <a:cubicBezTo>
                    <a:pt x="101" y="343"/>
                    <a:pt x="101" y="343"/>
                    <a:pt x="101" y="343"/>
                  </a:cubicBezTo>
                  <a:cubicBezTo>
                    <a:pt x="103" y="344"/>
                    <a:pt x="105" y="344"/>
                    <a:pt x="107" y="345"/>
                  </a:cubicBezTo>
                  <a:cubicBezTo>
                    <a:pt x="609" y="202"/>
                    <a:pt x="609" y="202"/>
                    <a:pt x="609" y="202"/>
                  </a:cubicBezTo>
                  <a:cubicBezTo>
                    <a:pt x="610" y="200"/>
                    <a:pt x="611" y="199"/>
                    <a:pt x="612" y="197"/>
                  </a:cubicBezTo>
                  <a:cubicBezTo>
                    <a:pt x="602" y="144"/>
                    <a:pt x="602" y="144"/>
                    <a:pt x="602" y="144"/>
                  </a:cubicBezTo>
                  <a:cubicBezTo>
                    <a:pt x="603" y="142"/>
                    <a:pt x="603" y="141"/>
                    <a:pt x="605" y="139"/>
                  </a:cubicBezTo>
                  <a:cubicBezTo>
                    <a:pt x="643" y="128"/>
                    <a:pt x="643" y="128"/>
                    <a:pt x="643" y="128"/>
                  </a:cubicBezTo>
                  <a:cubicBezTo>
                    <a:pt x="644" y="126"/>
                    <a:pt x="644" y="125"/>
                    <a:pt x="645" y="123"/>
                  </a:cubicBezTo>
                  <a:cubicBezTo>
                    <a:pt x="611" y="3"/>
                    <a:pt x="611" y="3"/>
                    <a:pt x="611" y="3"/>
                  </a:cubicBezTo>
                  <a:cubicBezTo>
                    <a:pt x="609" y="2"/>
                    <a:pt x="608" y="1"/>
                    <a:pt x="606" y="0"/>
                  </a:cubicBezTo>
                  <a:close/>
                </a:path>
              </a:pathLst>
            </a:custGeom>
            <a:solidFill>
              <a:srgbClr val="589089"/>
            </a:solidFill>
            <a:ln>
              <a:noFill/>
            </a:ln>
          </p:spPr>
          <p:txBody>
            <a:bodyPr anchor="ctr"/>
            <a:lstStyle/>
            <a:p>
              <a:pPr algn="ctr"/>
            </a:p>
          </p:txBody>
        </p:sp>
        <p:sp>
          <p:nvSpPr>
            <p:cNvPr id="58" name="î$1iḓè"/>
            <p:cNvSpPr/>
            <p:nvPr/>
          </p:nvSpPr>
          <p:spPr bwMode="auto">
            <a:xfrm>
              <a:off x="1090245" y="2249314"/>
              <a:ext cx="2843213" cy="3451225"/>
            </a:xfrm>
            <a:custGeom>
              <a:avLst/>
              <a:gdLst>
                <a:gd name="T0" fmla="*/ 1380 w 1427"/>
                <a:gd name="T1" fmla="*/ 554 h 1733"/>
                <a:gd name="T2" fmla="*/ 568 w 1427"/>
                <a:gd name="T3" fmla="*/ 93 h 1733"/>
                <a:gd name="T4" fmla="*/ 98 w 1427"/>
                <a:gd name="T5" fmla="*/ 913 h 1733"/>
                <a:gd name="T6" fmla="*/ 398 w 1427"/>
                <a:gd name="T7" fmla="*/ 1307 h 1733"/>
                <a:gd name="T8" fmla="*/ 552 w 1427"/>
                <a:gd name="T9" fmla="*/ 1484 h 1733"/>
                <a:gd name="T10" fmla="*/ 657 w 1427"/>
                <a:gd name="T11" fmla="*/ 1733 h 1733"/>
                <a:gd name="T12" fmla="*/ 1342 w 1427"/>
                <a:gd name="T13" fmla="*/ 1538 h 1733"/>
                <a:gd name="T14" fmla="*/ 1299 w 1427"/>
                <a:gd name="T15" fmla="*/ 1261 h 1733"/>
                <a:gd name="T16" fmla="*/ 1336 w 1427"/>
                <a:gd name="T17" fmla="*/ 1033 h 1733"/>
                <a:gd name="T18" fmla="*/ 1380 w 1427"/>
                <a:gd name="T19" fmla="*/ 554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7" h="1733">
                  <a:moveTo>
                    <a:pt x="1380" y="554"/>
                  </a:moveTo>
                  <a:cubicBezTo>
                    <a:pt x="1281" y="204"/>
                    <a:pt x="919" y="0"/>
                    <a:pt x="568" y="93"/>
                  </a:cubicBezTo>
                  <a:cubicBezTo>
                    <a:pt x="210" y="189"/>
                    <a:pt x="0" y="555"/>
                    <a:pt x="98" y="913"/>
                  </a:cubicBezTo>
                  <a:cubicBezTo>
                    <a:pt x="146" y="1085"/>
                    <a:pt x="256" y="1222"/>
                    <a:pt x="398" y="1307"/>
                  </a:cubicBezTo>
                  <a:cubicBezTo>
                    <a:pt x="466" y="1348"/>
                    <a:pt x="521" y="1410"/>
                    <a:pt x="552" y="1484"/>
                  </a:cubicBezTo>
                  <a:cubicBezTo>
                    <a:pt x="657" y="1733"/>
                    <a:pt x="657" y="1733"/>
                    <a:pt x="657" y="1733"/>
                  </a:cubicBezTo>
                  <a:cubicBezTo>
                    <a:pt x="1342" y="1538"/>
                    <a:pt x="1342" y="1538"/>
                    <a:pt x="1342" y="1538"/>
                  </a:cubicBezTo>
                  <a:cubicBezTo>
                    <a:pt x="1299" y="1261"/>
                    <a:pt x="1299" y="1261"/>
                    <a:pt x="1299" y="1261"/>
                  </a:cubicBezTo>
                  <a:cubicBezTo>
                    <a:pt x="1287" y="1183"/>
                    <a:pt x="1301" y="1104"/>
                    <a:pt x="1336" y="1033"/>
                  </a:cubicBezTo>
                  <a:cubicBezTo>
                    <a:pt x="1407" y="890"/>
                    <a:pt x="1427" y="720"/>
                    <a:pt x="1380" y="554"/>
                  </a:cubicBezTo>
                  <a:close/>
                </a:path>
              </a:pathLst>
            </a:custGeom>
            <a:solidFill>
              <a:srgbClr val="589089"/>
            </a:solidFill>
            <a:ln>
              <a:noFill/>
            </a:ln>
          </p:spPr>
          <p:txBody>
            <a:bodyPr anchor="ctr"/>
            <a:lstStyle/>
            <a:p>
              <a:pPr algn="ctr"/>
            </a:p>
          </p:txBody>
        </p:sp>
        <p:sp>
          <p:nvSpPr>
            <p:cNvPr id="59" name="išḻiďe"/>
            <p:cNvSpPr/>
            <p:nvPr/>
          </p:nvSpPr>
          <p:spPr bwMode="auto">
            <a:xfrm>
              <a:off x="2193558" y="4890914"/>
              <a:ext cx="1674813" cy="1022350"/>
            </a:xfrm>
            <a:custGeom>
              <a:avLst/>
              <a:gdLst>
                <a:gd name="T0" fmla="*/ 817 w 840"/>
                <a:gd name="T1" fmla="*/ 312 h 513"/>
                <a:gd name="T2" fmla="*/ 124 w 840"/>
                <a:gd name="T3" fmla="*/ 509 h 513"/>
                <a:gd name="T4" fmla="*/ 92 w 840"/>
                <a:gd name="T5" fmla="*/ 493 h 513"/>
                <a:gd name="T6" fmla="*/ 5 w 840"/>
                <a:gd name="T7" fmla="*/ 243 h 513"/>
                <a:gd name="T8" fmla="*/ 23 w 840"/>
                <a:gd name="T9" fmla="*/ 209 h 513"/>
                <a:gd name="T10" fmla="*/ 745 w 840"/>
                <a:gd name="T11" fmla="*/ 4 h 513"/>
                <a:gd name="T12" fmla="*/ 779 w 840"/>
                <a:gd name="T13" fmla="*/ 23 h 513"/>
                <a:gd name="T14" fmla="*/ 837 w 840"/>
                <a:gd name="T15" fmla="*/ 281 h 513"/>
                <a:gd name="T16" fmla="*/ 817 w 840"/>
                <a:gd name="T17" fmla="*/ 312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0" h="513">
                  <a:moveTo>
                    <a:pt x="817" y="312"/>
                  </a:moveTo>
                  <a:cubicBezTo>
                    <a:pt x="124" y="509"/>
                    <a:pt x="124" y="509"/>
                    <a:pt x="124" y="509"/>
                  </a:cubicBezTo>
                  <a:cubicBezTo>
                    <a:pt x="110" y="513"/>
                    <a:pt x="96" y="506"/>
                    <a:pt x="92" y="493"/>
                  </a:cubicBezTo>
                  <a:cubicBezTo>
                    <a:pt x="5" y="243"/>
                    <a:pt x="5" y="243"/>
                    <a:pt x="5" y="243"/>
                  </a:cubicBezTo>
                  <a:cubicBezTo>
                    <a:pt x="0" y="229"/>
                    <a:pt x="8" y="214"/>
                    <a:pt x="23" y="209"/>
                  </a:cubicBezTo>
                  <a:cubicBezTo>
                    <a:pt x="745" y="4"/>
                    <a:pt x="745" y="4"/>
                    <a:pt x="745" y="4"/>
                  </a:cubicBezTo>
                  <a:cubicBezTo>
                    <a:pt x="760" y="0"/>
                    <a:pt x="775" y="8"/>
                    <a:pt x="779" y="23"/>
                  </a:cubicBezTo>
                  <a:cubicBezTo>
                    <a:pt x="837" y="281"/>
                    <a:pt x="837" y="281"/>
                    <a:pt x="837" y="281"/>
                  </a:cubicBezTo>
                  <a:cubicBezTo>
                    <a:pt x="840" y="295"/>
                    <a:pt x="831" y="308"/>
                    <a:pt x="817" y="312"/>
                  </a:cubicBezTo>
                  <a:close/>
                </a:path>
              </a:pathLst>
            </a:custGeom>
            <a:solidFill>
              <a:srgbClr val="EAE4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ïṡḻïḍè"/>
            <p:cNvSpPr/>
            <p:nvPr/>
          </p:nvSpPr>
          <p:spPr bwMode="auto">
            <a:xfrm>
              <a:off x="2441208" y="5478289"/>
              <a:ext cx="146050" cy="165100"/>
            </a:xfrm>
            <a:custGeom>
              <a:avLst/>
              <a:gdLst>
                <a:gd name="T0" fmla="*/ 49 w 73"/>
                <a:gd name="T1" fmla="*/ 79 h 83"/>
                <a:gd name="T2" fmla="*/ 71 w 73"/>
                <a:gd name="T3" fmla="*/ 52 h 83"/>
                <a:gd name="T4" fmla="*/ 39 w 73"/>
                <a:gd name="T5" fmla="*/ 0 h 83"/>
                <a:gd name="T6" fmla="*/ 27 w 73"/>
                <a:gd name="T7" fmla="*/ 3 h 83"/>
                <a:gd name="T8" fmla="*/ 11 w 73"/>
                <a:gd name="T9" fmla="*/ 60 h 83"/>
                <a:gd name="T10" fmla="*/ 49 w 73"/>
                <a:gd name="T11" fmla="*/ 79 h 83"/>
              </a:gdLst>
              <a:ahLst/>
              <a:cxnLst>
                <a:cxn ang="0">
                  <a:pos x="T0" y="T1"/>
                </a:cxn>
                <a:cxn ang="0">
                  <a:pos x="T2" y="T3"/>
                </a:cxn>
                <a:cxn ang="0">
                  <a:pos x="T4" y="T5"/>
                </a:cxn>
                <a:cxn ang="0">
                  <a:pos x="T6" y="T7"/>
                </a:cxn>
                <a:cxn ang="0">
                  <a:pos x="T8" y="T9"/>
                </a:cxn>
                <a:cxn ang="0">
                  <a:pos x="T10" y="T11"/>
                </a:cxn>
              </a:cxnLst>
              <a:rect l="0" t="0" r="r" b="b"/>
              <a:pathLst>
                <a:path w="73" h="83">
                  <a:moveTo>
                    <a:pt x="49" y="79"/>
                  </a:moveTo>
                  <a:cubicBezTo>
                    <a:pt x="63" y="76"/>
                    <a:pt x="69" y="65"/>
                    <a:pt x="71" y="52"/>
                  </a:cubicBezTo>
                  <a:cubicBezTo>
                    <a:pt x="73" y="31"/>
                    <a:pt x="64" y="2"/>
                    <a:pt x="39" y="0"/>
                  </a:cubicBezTo>
                  <a:cubicBezTo>
                    <a:pt x="35" y="0"/>
                    <a:pt x="31" y="1"/>
                    <a:pt x="27" y="3"/>
                  </a:cubicBezTo>
                  <a:cubicBezTo>
                    <a:pt x="4" y="12"/>
                    <a:pt x="0" y="41"/>
                    <a:pt x="11" y="60"/>
                  </a:cubicBezTo>
                  <a:cubicBezTo>
                    <a:pt x="18" y="75"/>
                    <a:pt x="32" y="83"/>
                    <a:pt x="49" y="79"/>
                  </a:cubicBezTo>
                  <a:close/>
                </a:path>
              </a:pathLst>
            </a:custGeom>
            <a:solidFill>
              <a:schemeClr val="bg1"/>
            </a:solidFill>
            <a:ln>
              <a:noFill/>
            </a:ln>
          </p:spPr>
          <p:txBody>
            <a:bodyPr anchor="ctr"/>
            <a:lstStyle/>
            <a:p>
              <a:pPr algn="ctr"/>
            </a:p>
          </p:txBody>
        </p:sp>
        <p:sp>
          <p:nvSpPr>
            <p:cNvPr id="61" name="išlïdé"/>
            <p:cNvSpPr/>
            <p:nvPr/>
          </p:nvSpPr>
          <p:spPr bwMode="auto">
            <a:xfrm>
              <a:off x="2433270" y="5405264"/>
              <a:ext cx="109538" cy="41275"/>
            </a:xfrm>
            <a:custGeom>
              <a:avLst/>
              <a:gdLst>
                <a:gd name="T0" fmla="*/ 2 w 55"/>
                <a:gd name="T1" fmla="*/ 21 h 21"/>
                <a:gd name="T2" fmla="*/ 1 w 55"/>
                <a:gd name="T3" fmla="*/ 20 h 21"/>
                <a:gd name="T4" fmla="*/ 1 w 55"/>
                <a:gd name="T5" fmla="*/ 18 h 21"/>
                <a:gd name="T6" fmla="*/ 53 w 55"/>
                <a:gd name="T7" fmla="*/ 3 h 21"/>
                <a:gd name="T8" fmla="*/ 55 w 55"/>
                <a:gd name="T9" fmla="*/ 5 h 21"/>
                <a:gd name="T10" fmla="*/ 53 w 55"/>
                <a:gd name="T11" fmla="*/ 7 h 21"/>
                <a:gd name="T12" fmla="*/ 4 w 55"/>
                <a:gd name="T13" fmla="*/ 20 h 21"/>
                <a:gd name="T14" fmla="*/ 2 w 55"/>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1">
                  <a:moveTo>
                    <a:pt x="2" y="21"/>
                  </a:moveTo>
                  <a:cubicBezTo>
                    <a:pt x="2" y="21"/>
                    <a:pt x="1" y="21"/>
                    <a:pt x="1" y="20"/>
                  </a:cubicBezTo>
                  <a:cubicBezTo>
                    <a:pt x="0" y="20"/>
                    <a:pt x="0" y="18"/>
                    <a:pt x="1" y="18"/>
                  </a:cubicBezTo>
                  <a:cubicBezTo>
                    <a:pt x="14" y="5"/>
                    <a:pt x="36" y="0"/>
                    <a:pt x="53" y="3"/>
                  </a:cubicBezTo>
                  <a:cubicBezTo>
                    <a:pt x="54" y="3"/>
                    <a:pt x="55" y="4"/>
                    <a:pt x="55" y="5"/>
                  </a:cubicBezTo>
                  <a:cubicBezTo>
                    <a:pt x="55" y="7"/>
                    <a:pt x="54" y="7"/>
                    <a:pt x="53" y="7"/>
                  </a:cubicBezTo>
                  <a:cubicBezTo>
                    <a:pt x="36" y="4"/>
                    <a:pt x="16" y="9"/>
                    <a:pt x="4" y="20"/>
                  </a:cubicBezTo>
                  <a:cubicBezTo>
                    <a:pt x="3" y="21"/>
                    <a:pt x="3" y="21"/>
                    <a:pt x="2" y="21"/>
                  </a:cubicBezTo>
                  <a:close/>
                </a:path>
              </a:pathLst>
            </a:custGeom>
            <a:solidFill>
              <a:srgbClr val="589089"/>
            </a:solidFill>
            <a:ln>
              <a:noFill/>
            </a:ln>
          </p:spPr>
          <p:txBody>
            <a:bodyPr anchor="ctr"/>
            <a:lstStyle/>
            <a:p>
              <a:pPr algn="ctr"/>
            </a:p>
          </p:txBody>
        </p:sp>
        <p:sp>
          <p:nvSpPr>
            <p:cNvPr id="62" name="îSḻïḋé"/>
            <p:cNvSpPr/>
            <p:nvPr/>
          </p:nvSpPr>
          <p:spPr bwMode="auto">
            <a:xfrm>
              <a:off x="2425333" y="5379864"/>
              <a:ext cx="109538" cy="36513"/>
            </a:xfrm>
            <a:custGeom>
              <a:avLst/>
              <a:gdLst>
                <a:gd name="T0" fmla="*/ 2 w 55"/>
                <a:gd name="T1" fmla="*/ 19 h 19"/>
                <a:gd name="T2" fmla="*/ 1 w 55"/>
                <a:gd name="T3" fmla="*/ 19 h 19"/>
                <a:gd name="T4" fmla="*/ 1 w 55"/>
                <a:gd name="T5" fmla="*/ 16 h 19"/>
                <a:gd name="T6" fmla="*/ 8 w 55"/>
                <a:gd name="T7" fmla="*/ 11 h 19"/>
                <a:gd name="T8" fmla="*/ 10 w 55"/>
                <a:gd name="T9" fmla="*/ 11 h 19"/>
                <a:gd name="T10" fmla="*/ 10 w 55"/>
                <a:gd name="T11" fmla="*/ 14 h 19"/>
                <a:gd name="T12" fmla="*/ 4 w 55"/>
                <a:gd name="T13" fmla="*/ 19 h 19"/>
                <a:gd name="T14" fmla="*/ 2 w 55"/>
                <a:gd name="T15" fmla="*/ 19 h 19"/>
                <a:gd name="T16" fmla="*/ 16 w 55"/>
                <a:gd name="T17" fmla="*/ 11 h 19"/>
                <a:gd name="T18" fmla="*/ 14 w 55"/>
                <a:gd name="T19" fmla="*/ 9 h 19"/>
                <a:gd name="T20" fmla="*/ 15 w 55"/>
                <a:gd name="T21" fmla="*/ 7 h 19"/>
                <a:gd name="T22" fmla="*/ 22 w 55"/>
                <a:gd name="T23" fmla="*/ 4 h 19"/>
                <a:gd name="T24" fmla="*/ 25 w 55"/>
                <a:gd name="T25" fmla="*/ 5 h 19"/>
                <a:gd name="T26" fmla="*/ 24 w 55"/>
                <a:gd name="T27" fmla="*/ 7 h 19"/>
                <a:gd name="T28" fmla="*/ 17 w 55"/>
                <a:gd name="T29" fmla="*/ 10 h 19"/>
                <a:gd name="T30" fmla="*/ 16 w 55"/>
                <a:gd name="T31" fmla="*/ 11 h 19"/>
                <a:gd name="T32" fmla="*/ 31 w 55"/>
                <a:gd name="T33" fmla="*/ 6 h 19"/>
                <a:gd name="T34" fmla="*/ 29 w 55"/>
                <a:gd name="T35" fmla="*/ 4 h 19"/>
                <a:gd name="T36" fmla="*/ 30 w 55"/>
                <a:gd name="T37" fmla="*/ 2 h 19"/>
                <a:gd name="T38" fmla="*/ 39 w 55"/>
                <a:gd name="T39" fmla="*/ 1 h 19"/>
                <a:gd name="T40" fmla="*/ 41 w 55"/>
                <a:gd name="T41" fmla="*/ 2 h 19"/>
                <a:gd name="T42" fmla="*/ 39 w 55"/>
                <a:gd name="T43" fmla="*/ 5 h 19"/>
                <a:gd name="T44" fmla="*/ 31 w 55"/>
                <a:gd name="T45" fmla="*/ 6 h 19"/>
                <a:gd name="T46" fmla="*/ 53 w 55"/>
                <a:gd name="T47" fmla="*/ 5 h 19"/>
                <a:gd name="T48" fmla="*/ 53 w 55"/>
                <a:gd name="T49" fmla="*/ 5 h 19"/>
                <a:gd name="T50" fmla="*/ 47 w 55"/>
                <a:gd name="T51" fmla="*/ 5 h 19"/>
                <a:gd name="T52" fmla="*/ 45 w 55"/>
                <a:gd name="T53" fmla="*/ 2 h 19"/>
                <a:gd name="T54" fmla="*/ 47 w 55"/>
                <a:gd name="T55" fmla="*/ 1 h 19"/>
                <a:gd name="T56" fmla="*/ 53 w 55"/>
                <a:gd name="T57" fmla="*/ 1 h 19"/>
                <a:gd name="T58" fmla="*/ 55 w 55"/>
                <a:gd name="T59" fmla="*/ 4 h 19"/>
                <a:gd name="T60" fmla="*/ 53 w 55"/>
                <a:gd name="T61"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9">
                  <a:moveTo>
                    <a:pt x="2" y="19"/>
                  </a:moveTo>
                  <a:cubicBezTo>
                    <a:pt x="2" y="19"/>
                    <a:pt x="1" y="19"/>
                    <a:pt x="1" y="19"/>
                  </a:cubicBezTo>
                  <a:cubicBezTo>
                    <a:pt x="0" y="18"/>
                    <a:pt x="0" y="17"/>
                    <a:pt x="1" y="16"/>
                  </a:cubicBezTo>
                  <a:cubicBezTo>
                    <a:pt x="3" y="14"/>
                    <a:pt x="5" y="12"/>
                    <a:pt x="8" y="11"/>
                  </a:cubicBezTo>
                  <a:cubicBezTo>
                    <a:pt x="9" y="10"/>
                    <a:pt x="10" y="10"/>
                    <a:pt x="10" y="11"/>
                  </a:cubicBezTo>
                  <a:cubicBezTo>
                    <a:pt x="11" y="12"/>
                    <a:pt x="11" y="14"/>
                    <a:pt x="10" y="14"/>
                  </a:cubicBezTo>
                  <a:cubicBezTo>
                    <a:pt x="8" y="16"/>
                    <a:pt x="6" y="17"/>
                    <a:pt x="4" y="19"/>
                  </a:cubicBezTo>
                  <a:cubicBezTo>
                    <a:pt x="3" y="19"/>
                    <a:pt x="3" y="19"/>
                    <a:pt x="2" y="19"/>
                  </a:cubicBezTo>
                  <a:close/>
                  <a:moveTo>
                    <a:pt x="16" y="11"/>
                  </a:moveTo>
                  <a:cubicBezTo>
                    <a:pt x="15" y="11"/>
                    <a:pt x="14" y="10"/>
                    <a:pt x="14" y="9"/>
                  </a:cubicBezTo>
                  <a:cubicBezTo>
                    <a:pt x="13" y="8"/>
                    <a:pt x="14" y="7"/>
                    <a:pt x="15" y="7"/>
                  </a:cubicBezTo>
                  <a:cubicBezTo>
                    <a:pt x="17" y="6"/>
                    <a:pt x="20" y="5"/>
                    <a:pt x="22" y="4"/>
                  </a:cubicBezTo>
                  <a:cubicBezTo>
                    <a:pt x="24" y="3"/>
                    <a:pt x="25" y="4"/>
                    <a:pt x="25" y="5"/>
                  </a:cubicBezTo>
                  <a:cubicBezTo>
                    <a:pt x="25" y="6"/>
                    <a:pt x="25" y="7"/>
                    <a:pt x="24" y="7"/>
                  </a:cubicBezTo>
                  <a:cubicBezTo>
                    <a:pt x="21" y="8"/>
                    <a:pt x="19" y="9"/>
                    <a:pt x="17" y="10"/>
                  </a:cubicBezTo>
                  <a:lnTo>
                    <a:pt x="16" y="11"/>
                  </a:lnTo>
                  <a:close/>
                  <a:moveTo>
                    <a:pt x="31" y="6"/>
                  </a:moveTo>
                  <a:cubicBezTo>
                    <a:pt x="30" y="6"/>
                    <a:pt x="29" y="5"/>
                    <a:pt x="29" y="4"/>
                  </a:cubicBezTo>
                  <a:cubicBezTo>
                    <a:pt x="29" y="3"/>
                    <a:pt x="29" y="2"/>
                    <a:pt x="30" y="2"/>
                  </a:cubicBezTo>
                  <a:cubicBezTo>
                    <a:pt x="33" y="1"/>
                    <a:pt x="36" y="1"/>
                    <a:pt x="39" y="1"/>
                  </a:cubicBezTo>
                  <a:cubicBezTo>
                    <a:pt x="40" y="0"/>
                    <a:pt x="41" y="1"/>
                    <a:pt x="41" y="2"/>
                  </a:cubicBezTo>
                  <a:cubicBezTo>
                    <a:pt x="41" y="3"/>
                    <a:pt x="40" y="4"/>
                    <a:pt x="39" y="5"/>
                  </a:cubicBezTo>
                  <a:cubicBezTo>
                    <a:pt x="36" y="5"/>
                    <a:pt x="34" y="5"/>
                    <a:pt x="31" y="6"/>
                  </a:cubicBezTo>
                  <a:close/>
                  <a:moveTo>
                    <a:pt x="53" y="5"/>
                  </a:moveTo>
                  <a:cubicBezTo>
                    <a:pt x="53" y="5"/>
                    <a:pt x="53" y="5"/>
                    <a:pt x="53" y="5"/>
                  </a:cubicBezTo>
                  <a:cubicBezTo>
                    <a:pt x="51" y="5"/>
                    <a:pt x="49" y="5"/>
                    <a:pt x="47" y="5"/>
                  </a:cubicBezTo>
                  <a:cubicBezTo>
                    <a:pt x="46" y="4"/>
                    <a:pt x="45" y="3"/>
                    <a:pt x="45" y="2"/>
                  </a:cubicBezTo>
                  <a:cubicBezTo>
                    <a:pt x="45" y="1"/>
                    <a:pt x="46" y="0"/>
                    <a:pt x="47" y="1"/>
                  </a:cubicBezTo>
                  <a:cubicBezTo>
                    <a:pt x="49" y="1"/>
                    <a:pt x="51" y="1"/>
                    <a:pt x="53" y="1"/>
                  </a:cubicBezTo>
                  <a:cubicBezTo>
                    <a:pt x="54" y="2"/>
                    <a:pt x="55" y="3"/>
                    <a:pt x="55" y="4"/>
                  </a:cubicBezTo>
                  <a:cubicBezTo>
                    <a:pt x="55" y="5"/>
                    <a:pt x="54" y="5"/>
                    <a:pt x="53" y="5"/>
                  </a:cubicBezTo>
                  <a:close/>
                </a:path>
              </a:pathLst>
            </a:custGeom>
            <a:solidFill>
              <a:srgbClr val="589089"/>
            </a:solidFill>
            <a:ln>
              <a:noFill/>
            </a:ln>
          </p:spPr>
          <p:txBody>
            <a:bodyPr anchor="ctr"/>
            <a:lstStyle/>
            <a:p>
              <a:pPr algn="ctr"/>
            </a:p>
          </p:txBody>
        </p:sp>
        <p:sp>
          <p:nvSpPr>
            <p:cNvPr id="63" name="îśľîḑê"/>
            <p:cNvSpPr/>
            <p:nvPr/>
          </p:nvSpPr>
          <p:spPr bwMode="auto">
            <a:xfrm>
              <a:off x="2496770" y="5517977"/>
              <a:ext cx="50800" cy="44450"/>
            </a:xfrm>
            <a:custGeom>
              <a:avLst/>
              <a:gdLst>
                <a:gd name="T0" fmla="*/ 23 w 25"/>
                <a:gd name="T1" fmla="*/ 5 h 22"/>
                <a:gd name="T2" fmla="*/ 17 w 25"/>
                <a:gd name="T3" fmla="*/ 1 h 22"/>
                <a:gd name="T4" fmla="*/ 4 w 25"/>
                <a:gd name="T5" fmla="*/ 5 h 22"/>
                <a:gd name="T6" fmla="*/ 4 w 25"/>
                <a:gd name="T7" fmla="*/ 19 h 22"/>
                <a:gd name="T8" fmla="*/ 15 w 25"/>
                <a:gd name="T9" fmla="*/ 21 h 22"/>
                <a:gd name="T10" fmla="*/ 24 w 25"/>
                <a:gd name="T11" fmla="*/ 11 h 22"/>
                <a:gd name="T12" fmla="*/ 23 w 25"/>
                <a:gd name="T13" fmla="*/ 5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23" y="5"/>
                  </a:moveTo>
                  <a:cubicBezTo>
                    <a:pt x="21" y="3"/>
                    <a:pt x="19" y="2"/>
                    <a:pt x="17" y="1"/>
                  </a:cubicBezTo>
                  <a:cubicBezTo>
                    <a:pt x="12" y="0"/>
                    <a:pt x="7" y="2"/>
                    <a:pt x="4" y="5"/>
                  </a:cubicBezTo>
                  <a:cubicBezTo>
                    <a:pt x="0" y="9"/>
                    <a:pt x="0" y="16"/>
                    <a:pt x="4" y="19"/>
                  </a:cubicBezTo>
                  <a:cubicBezTo>
                    <a:pt x="7" y="21"/>
                    <a:pt x="11" y="22"/>
                    <a:pt x="15" y="21"/>
                  </a:cubicBezTo>
                  <a:cubicBezTo>
                    <a:pt x="20" y="20"/>
                    <a:pt x="24" y="15"/>
                    <a:pt x="24" y="11"/>
                  </a:cubicBezTo>
                  <a:cubicBezTo>
                    <a:pt x="25" y="9"/>
                    <a:pt x="24" y="6"/>
                    <a:pt x="23" y="5"/>
                  </a:cubicBezTo>
                  <a:close/>
                </a:path>
              </a:pathLst>
            </a:custGeom>
            <a:solidFill>
              <a:schemeClr val="tx1"/>
            </a:solidFill>
            <a:ln>
              <a:noFill/>
            </a:ln>
          </p:spPr>
          <p:txBody>
            <a:bodyPr anchor="ctr"/>
            <a:lstStyle/>
            <a:p>
              <a:pPr algn="ctr"/>
            </a:p>
          </p:txBody>
        </p:sp>
        <p:sp>
          <p:nvSpPr>
            <p:cNvPr id="64" name="îŝḻiḑê"/>
            <p:cNvSpPr/>
            <p:nvPr/>
          </p:nvSpPr>
          <p:spPr bwMode="auto">
            <a:xfrm>
              <a:off x="3446095" y="5202064"/>
              <a:ext cx="146050" cy="163513"/>
            </a:xfrm>
            <a:custGeom>
              <a:avLst/>
              <a:gdLst>
                <a:gd name="T0" fmla="*/ 44 w 74"/>
                <a:gd name="T1" fmla="*/ 79 h 82"/>
                <a:gd name="T2" fmla="*/ 13 w 74"/>
                <a:gd name="T3" fmla="*/ 62 h 82"/>
                <a:gd name="T4" fmla="*/ 22 w 74"/>
                <a:gd name="T5" fmla="*/ 3 h 82"/>
                <a:gd name="T6" fmla="*/ 35 w 74"/>
                <a:gd name="T7" fmla="*/ 0 h 82"/>
                <a:gd name="T8" fmla="*/ 72 w 74"/>
                <a:gd name="T9" fmla="*/ 47 h 82"/>
                <a:gd name="T10" fmla="*/ 44 w 74"/>
                <a:gd name="T11" fmla="*/ 79 h 82"/>
              </a:gdLst>
              <a:ahLst/>
              <a:cxnLst>
                <a:cxn ang="0">
                  <a:pos x="T0" y="T1"/>
                </a:cxn>
                <a:cxn ang="0">
                  <a:pos x="T2" y="T3"/>
                </a:cxn>
                <a:cxn ang="0">
                  <a:pos x="T4" y="T5"/>
                </a:cxn>
                <a:cxn ang="0">
                  <a:pos x="T6" y="T7"/>
                </a:cxn>
                <a:cxn ang="0">
                  <a:pos x="T8" y="T9"/>
                </a:cxn>
                <a:cxn ang="0">
                  <a:pos x="T10" y="T11"/>
                </a:cxn>
              </a:cxnLst>
              <a:rect l="0" t="0" r="r" b="b"/>
              <a:pathLst>
                <a:path w="74" h="82">
                  <a:moveTo>
                    <a:pt x="44" y="79"/>
                  </a:moveTo>
                  <a:cubicBezTo>
                    <a:pt x="30" y="82"/>
                    <a:pt x="20" y="75"/>
                    <a:pt x="13" y="62"/>
                  </a:cubicBezTo>
                  <a:cubicBezTo>
                    <a:pt x="3" y="44"/>
                    <a:pt x="0" y="14"/>
                    <a:pt x="22" y="3"/>
                  </a:cubicBezTo>
                  <a:cubicBezTo>
                    <a:pt x="26" y="1"/>
                    <a:pt x="31" y="0"/>
                    <a:pt x="35" y="0"/>
                  </a:cubicBezTo>
                  <a:cubicBezTo>
                    <a:pt x="59" y="0"/>
                    <a:pt x="74" y="25"/>
                    <a:pt x="72" y="47"/>
                  </a:cubicBezTo>
                  <a:cubicBezTo>
                    <a:pt x="70" y="63"/>
                    <a:pt x="61" y="76"/>
                    <a:pt x="44"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iṣ1ïde"/>
            <p:cNvSpPr/>
            <p:nvPr/>
          </p:nvSpPr>
          <p:spPr bwMode="auto">
            <a:xfrm>
              <a:off x="3442920" y="5125864"/>
              <a:ext cx="112713" cy="34925"/>
            </a:xfrm>
            <a:custGeom>
              <a:avLst/>
              <a:gdLst>
                <a:gd name="T0" fmla="*/ 2 w 56"/>
                <a:gd name="T1" fmla="*/ 17 h 17"/>
                <a:gd name="T2" fmla="*/ 0 w 56"/>
                <a:gd name="T3" fmla="*/ 16 h 17"/>
                <a:gd name="T4" fmla="*/ 1 w 56"/>
                <a:gd name="T5" fmla="*/ 13 h 17"/>
                <a:gd name="T6" fmla="*/ 55 w 56"/>
                <a:gd name="T7" fmla="*/ 6 h 17"/>
                <a:gd name="T8" fmla="*/ 56 w 56"/>
                <a:gd name="T9" fmla="*/ 9 h 17"/>
                <a:gd name="T10" fmla="*/ 54 w 56"/>
                <a:gd name="T11" fmla="*/ 10 h 17"/>
                <a:gd name="T12" fmla="*/ 3 w 56"/>
                <a:gd name="T13" fmla="*/ 16 h 17"/>
                <a:gd name="T14" fmla="*/ 2 w 5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7">
                  <a:moveTo>
                    <a:pt x="2" y="17"/>
                  </a:moveTo>
                  <a:cubicBezTo>
                    <a:pt x="1" y="17"/>
                    <a:pt x="1" y="16"/>
                    <a:pt x="0" y="16"/>
                  </a:cubicBezTo>
                  <a:cubicBezTo>
                    <a:pt x="0" y="15"/>
                    <a:pt x="0" y="14"/>
                    <a:pt x="1" y="13"/>
                  </a:cubicBezTo>
                  <a:cubicBezTo>
                    <a:pt x="16" y="3"/>
                    <a:pt x="38" y="0"/>
                    <a:pt x="55" y="6"/>
                  </a:cubicBezTo>
                  <a:cubicBezTo>
                    <a:pt x="56" y="7"/>
                    <a:pt x="56" y="8"/>
                    <a:pt x="56" y="9"/>
                  </a:cubicBezTo>
                  <a:cubicBezTo>
                    <a:pt x="56" y="10"/>
                    <a:pt x="55" y="10"/>
                    <a:pt x="54" y="10"/>
                  </a:cubicBezTo>
                  <a:cubicBezTo>
                    <a:pt x="38" y="4"/>
                    <a:pt x="17" y="7"/>
                    <a:pt x="3" y="16"/>
                  </a:cubicBezTo>
                  <a:cubicBezTo>
                    <a:pt x="3" y="17"/>
                    <a:pt x="3" y="17"/>
                    <a:pt x="2" y="1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6" name="îsḻíďé"/>
            <p:cNvSpPr/>
            <p:nvPr/>
          </p:nvSpPr>
          <p:spPr bwMode="auto">
            <a:xfrm>
              <a:off x="3439745" y="5102052"/>
              <a:ext cx="111125" cy="28575"/>
            </a:xfrm>
            <a:custGeom>
              <a:avLst/>
              <a:gdLst>
                <a:gd name="T0" fmla="*/ 2 w 56"/>
                <a:gd name="T1" fmla="*/ 14 h 14"/>
                <a:gd name="T2" fmla="*/ 0 w 56"/>
                <a:gd name="T3" fmla="*/ 13 h 14"/>
                <a:gd name="T4" fmla="*/ 1 w 56"/>
                <a:gd name="T5" fmla="*/ 10 h 14"/>
                <a:gd name="T6" fmla="*/ 7 w 56"/>
                <a:gd name="T7" fmla="*/ 7 h 14"/>
                <a:gd name="T8" fmla="*/ 9 w 56"/>
                <a:gd name="T9" fmla="*/ 8 h 14"/>
                <a:gd name="T10" fmla="*/ 8 w 56"/>
                <a:gd name="T11" fmla="*/ 10 h 14"/>
                <a:gd name="T12" fmla="*/ 3 w 56"/>
                <a:gd name="T13" fmla="*/ 13 h 14"/>
                <a:gd name="T14" fmla="*/ 2 w 56"/>
                <a:gd name="T15" fmla="*/ 14 h 14"/>
                <a:gd name="T16" fmla="*/ 15 w 56"/>
                <a:gd name="T17" fmla="*/ 7 h 14"/>
                <a:gd name="T18" fmla="*/ 13 w 56"/>
                <a:gd name="T19" fmla="*/ 6 h 14"/>
                <a:gd name="T20" fmla="*/ 14 w 56"/>
                <a:gd name="T21" fmla="*/ 4 h 14"/>
                <a:gd name="T22" fmla="*/ 22 w 56"/>
                <a:gd name="T23" fmla="*/ 1 h 14"/>
                <a:gd name="T24" fmla="*/ 25 w 56"/>
                <a:gd name="T25" fmla="*/ 3 h 14"/>
                <a:gd name="T26" fmla="*/ 23 w 56"/>
                <a:gd name="T27" fmla="*/ 5 h 14"/>
                <a:gd name="T28" fmla="*/ 16 w 56"/>
                <a:gd name="T29" fmla="*/ 7 h 14"/>
                <a:gd name="T30" fmla="*/ 15 w 56"/>
                <a:gd name="T31" fmla="*/ 7 h 14"/>
                <a:gd name="T32" fmla="*/ 54 w 56"/>
                <a:gd name="T33" fmla="*/ 7 h 14"/>
                <a:gd name="T34" fmla="*/ 54 w 56"/>
                <a:gd name="T35" fmla="*/ 7 h 14"/>
                <a:gd name="T36" fmla="*/ 46 w 56"/>
                <a:gd name="T37" fmla="*/ 5 h 14"/>
                <a:gd name="T38" fmla="*/ 45 w 56"/>
                <a:gd name="T39" fmla="*/ 3 h 14"/>
                <a:gd name="T40" fmla="*/ 47 w 56"/>
                <a:gd name="T41" fmla="*/ 1 h 14"/>
                <a:gd name="T42" fmla="*/ 55 w 56"/>
                <a:gd name="T43" fmla="*/ 3 h 14"/>
                <a:gd name="T44" fmla="*/ 56 w 56"/>
                <a:gd name="T45" fmla="*/ 6 h 14"/>
                <a:gd name="T46" fmla="*/ 54 w 56"/>
                <a:gd name="T47" fmla="*/ 7 h 14"/>
                <a:gd name="T48" fmla="*/ 31 w 56"/>
                <a:gd name="T49" fmla="*/ 4 h 14"/>
                <a:gd name="T50" fmla="*/ 29 w 56"/>
                <a:gd name="T51" fmla="*/ 2 h 14"/>
                <a:gd name="T52" fmla="*/ 30 w 56"/>
                <a:gd name="T53" fmla="*/ 0 h 14"/>
                <a:gd name="T54" fmla="*/ 39 w 56"/>
                <a:gd name="T55" fmla="*/ 0 h 14"/>
                <a:gd name="T56" fmla="*/ 41 w 56"/>
                <a:gd name="T57" fmla="*/ 2 h 14"/>
                <a:gd name="T58" fmla="*/ 38 w 56"/>
                <a:gd name="T59" fmla="*/ 4 h 14"/>
                <a:gd name="T60" fmla="*/ 31 w 56"/>
                <a:gd name="T6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14">
                  <a:moveTo>
                    <a:pt x="2" y="14"/>
                  </a:moveTo>
                  <a:cubicBezTo>
                    <a:pt x="1" y="14"/>
                    <a:pt x="1" y="13"/>
                    <a:pt x="0" y="13"/>
                  </a:cubicBezTo>
                  <a:cubicBezTo>
                    <a:pt x="0" y="12"/>
                    <a:pt x="0" y="11"/>
                    <a:pt x="1" y="10"/>
                  </a:cubicBezTo>
                  <a:cubicBezTo>
                    <a:pt x="3" y="9"/>
                    <a:pt x="5" y="8"/>
                    <a:pt x="7" y="7"/>
                  </a:cubicBezTo>
                  <a:cubicBezTo>
                    <a:pt x="8" y="6"/>
                    <a:pt x="9" y="7"/>
                    <a:pt x="9" y="8"/>
                  </a:cubicBezTo>
                  <a:cubicBezTo>
                    <a:pt x="10" y="9"/>
                    <a:pt x="9" y="10"/>
                    <a:pt x="8" y="10"/>
                  </a:cubicBezTo>
                  <a:cubicBezTo>
                    <a:pt x="7" y="11"/>
                    <a:pt x="5" y="12"/>
                    <a:pt x="3" y="13"/>
                  </a:cubicBezTo>
                  <a:cubicBezTo>
                    <a:pt x="3" y="14"/>
                    <a:pt x="2" y="14"/>
                    <a:pt x="2" y="14"/>
                  </a:cubicBezTo>
                  <a:close/>
                  <a:moveTo>
                    <a:pt x="15" y="7"/>
                  </a:moveTo>
                  <a:cubicBezTo>
                    <a:pt x="14" y="7"/>
                    <a:pt x="13" y="7"/>
                    <a:pt x="13" y="6"/>
                  </a:cubicBezTo>
                  <a:cubicBezTo>
                    <a:pt x="13" y="5"/>
                    <a:pt x="13" y="4"/>
                    <a:pt x="14" y="4"/>
                  </a:cubicBezTo>
                  <a:cubicBezTo>
                    <a:pt x="17" y="3"/>
                    <a:pt x="20" y="2"/>
                    <a:pt x="22" y="1"/>
                  </a:cubicBezTo>
                  <a:cubicBezTo>
                    <a:pt x="23" y="1"/>
                    <a:pt x="24" y="2"/>
                    <a:pt x="25" y="3"/>
                  </a:cubicBezTo>
                  <a:cubicBezTo>
                    <a:pt x="25" y="4"/>
                    <a:pt x="24" y="5"/>
                    <a:pt x="23" y="5"/>
                  </a:cubicBezTo>
                  <a:cubicBezTo>
                    <a:pt x="20" y="6"/>
                    <a:pt x="18" y="7"/>
                    <a:pt x="16" y="7"/>
                  </a:cubicBezTo>
                  <a:lnTo>
                    <a:pt x="15" y="7"/>
                  </a:lnTo>
                  <a:close/>
                  <a:moveTo>
                    <a:pt x="54" y="7"/>
                  </a:moveTo>
                  <a:cubicBezTo>
                    <a:pt x="54" y="7"/>
                    <a:pt x="54" y="7"/>
                    <a:pt x="54" y="7"/>
                  </a:cubicBezTo>
                  <a:cubicBezTo>
                    <a:pt x="51" y="6"/>
                    <a:pt x="49" y="6"/>
                    <a:pt x="46" y="5"/>
                  </a:cubicBezTo>
                  <a:cubicBezTo>
                    <a:pt x="45" y="5"/>
                    <a:pt x="44" y="4"/>
                    <a:pt x="45" y="3"/>
                  </a:cubicBezTo>
                  <a:cubicBezTo>
                    <a:pt x="45" y="2"/>
                    <a:pt x="46" y="1"/>
                    <a:pt x="47" y="1"/>
                  </a:cubicBezTo>
                  <a:cubicBezTo>
                    <a:pt x="50" y="2"/>
                    <a:pt x="52" y="2"/>
                    <a:pt x="55" y="3"/>
                  </a:cubicBezTo>
                  <a:cubicBezTo>
                    <a:pt x="56" y="4"/>
                    <a:pt x="56" y="5"/>
                    <a:pt x="56" y="6"/>
                  </a:cubicBezTo>
                  <a:cubicBezTo>
                    <a:pt x="56" y="7"/>
                    <a:pt x="55" y="7"/>
                    <a:pt x="54" y="7"/>
                  </a:cubicBezTo>
                  <a:close/>
                  <a:moveTo>
                    <a:pt x="31" y="4"/>
                  </a:moveTo>
                  <a:cubicBezTo>
                    <a:pt x="30" y="4"/>
                    <a:pt x="29" y="3"/>
                    <a:pt x="29" y="2"/>
                  </a:cubicBezTo>
                  <a:cubicBezTo>
                    <a:pt x="28" y="1"/>
                    <a:pt x="29" y="0"/>
                    <a:pt x="30" y="0"/>
                  </a:cubicBezTo>
                  <a:cubicBezTo>
                    <a:pt x="33" y="0"/>
                    <a:pt x="36" y="0"/>
                    <a:pt x="39" y="0"/>
                  </a:cubicBezTo>
                  <a:cubicBezTo>
                    <a:pt x="40" y="0"/>
                    <a:pt x="41" y="1"/>
                    <a:pt x="41" y="2"/>
                  </a:cubicBezTo>
                  <a:cubicBezTo>
                    <a:pt x="41" y="3"/>
                    <a:pt x="40" y="4"/>
                    <a:pt x="38" y="4"/>
                  </a:cubicBezTo>
                  <a:cubicBezTo>
                    <a:pt x="36" y="4"/>
                    <a:pt x="33" y="4"/>
                    <a:pt x="31" y="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 name="íṧ1íḍê"/>
            <p:cNvSpPr/>
            <p:nvPr/>
          </p:nvSpPr>
          <p:spPr bwMode="auto">
            <a:xfrm>
              <a:off x="3477845" y="5238577"/>
              <a:ext cx="50800" cy="42863"/>
            </a:xfrm>
            <a:custGeom>
              <a:avLst/>
              <a:gdLst>
                <a:gd name="T0" fmla="*/ 1 w 26"/>
                <a:gd name="T1" fmla="*/ 9 h 22"/>
                <a:gd name="T2" fmla="*/ 5 w 26"/>
                <a:gd name="T3" fmla="*/ 3 h 22"/>
                <a:gd name="T4" fmla="*/ 18 w 26"/>
                <a:gd name="T5" fmla="*/ 2 h 22"/>
                <a:gd name="T6" fmla="*/ 24 w 26"/>
                <a:gd name="T7" fmla="*/ 15 h 22"/>
                <a:gd name="T8" fmla="*/ 15 w 26"/>
                <a:gd name="T9" fmla="*/ 21 h 22"/>
                <a:gd name="T10" fmla="*/ 2 w 26"/>
                <a:gd name="T11" fmla="*/ 15 h 22"/>
                <a:gd name="T12" fmla="*/ 1 w 26"/>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26" h="22">
                  <a:moveTo>
                    <a:pt x="1" y="9"/>
                  </a:moveTo>
                  <a:cubicBezTo>
                    <a:pt x="2" y="6"/>
                    <a:pt x="3" y="5"/>
                    <a:pt x="5" y="3"/>
                  </a:cubicBezTo>
                  <a:cubicBezTo>
                    <a:pt x="9" y="1"/>
                    <a:pt x="14" y="0"/>
                    <a:pt x="18" y="2"/>
                  </a:cubicBezTo>
                  <a:cubicBezTo>
                    <a:pt x="24" y="4"/>
                    <a:pt x="26" y="10"/>
                    <a:pt x="24" y="15"/>
                  </a:cubicBezTo>
                  <a:cubicBezTo>
                    <a:pt x="22" y="18"/>
                    <a:pt x="19" y="20"/>
                    <a:pt x="15" y="21"/>
                  </a:cubicBezTo>
                  <a:cubicBezTo>
                    <a:pt x="9" y="22"/>
                    <a:pt x="4" y="19"/>
                    <a:pt x="2" y="15"/>
                  </a:cubicBezTo>
                  <a:cubicBezTo>
                    <a:pt x="1" y="13"/>
                    <a:pt x="0" y="11"/>
                    <a:pt x="1"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íśļíḓé"/>
            <p:cNvSpPr/>
            <p:nvPr/>
          </p:nvSpPr>
          <p:spPr bwMode="auto">
            <a:xfrm>
              <a:off x="2534870" y="5533852"/>
              <a:ext cx="1228725" cy="412750"/>
            </a:xfrm>
            <a:custGeom>
              <a:avLst/>
              <a:gdLst>
                <a:gd name="T0" fmla="*/ 774 w 774"/>
                <a:gd name="T1" fmla="*/ 43 h 260"/>
                <a:gd name="T2" fmla="*/ 11 w 774"/>
                <a:gd name="T3" fmla="*/ 260 h 260"/>
                <a:gd name="T4" fmla="*/ 0 w 774"/>
                <a:gd name="T5" fmla="*/ 217 h 260"/>
                <a:gd name="T6" fmla="*/ 762 w 774"/>
                <a:gd name="T7" fmla="*/ 0 h 260"/>
                <a:gd name="T8" fmla="*/ 774 w 774"/>
                <a:gd name="T9" fmla="*/ 43 h 260"/>
              </a:gdLst>
              <a:ahLst/>
              <a:cxnLst>
                <a:cxn ang="0">
                  <a:pos x="T0" y="T1"/>
                </a:cxn>
                <a:cxn ang="0">
                  <a:pos x="T2" y="T3"/>
                </a:cxn>
                <a:cxn ang="0">
                  <a:pos x="T4" y="T5"/>
                </a:cxn>
                <a:cxn ang="0">
                  <a:pos x="T6" y="T7"/>
                </a:cxn>
                <a:cxn ang="0">
                  <a:pos x="T8" y="T9"/>
                </a:cxn>
              </a:cxnLst>
              <a:rect l="0" t="0" r="r" b="b"/>
              <a:pathLst>
                <a:path w="774" h="260">
                  <a:moveTo>
                    <a:pt x="774" y="43"/>
                  </a:moveTo>
                  <a:lnTo>
                    <a:pt x="11" y="260"/>
                  </a:lnTo>
                  <a:lnTo>
                    <a:pt x="0" y="217"/>
                  </a:lnTo>
                  <a:lnTo>
                    <a:pt x="762" y="0"/>
                  </a:lnTo>
                  <a:lnTo>
                    <a:pt x="774" y="43"/>
                  </a:lnTo>
                  <a:close/>
                </a:path>
              </a:pathLst>
            </a:custGeom>
            <a:solidFill>
              <a:srgbClr val="589089"/>
            </a:solidFill>
            <a:ln>
              <a:noFill/>
            </a:ln>
          </p:spPr>
          <p:txBody>
            <a:bodyPr anchor="ctr"/>
            <a:lstStyle/>
            <a:p>
              <a:pPr algn="ctr"/>
            </a:p>
          </p:txBody>
        </p:sp>
        <p:sp>
          <p:nvSpPr>
            <p:cNvPr id="69" name="ïśḻiḋé"/>
            <p:cNvSpPr/>
            <p:nvPr/>
          </p:nvSpPr>
          <p:spPr bwMode="auto">
            <a:xfrm>
              <a:off x="787033" y="2644602"/>
              <a:ext cx="319088" cy="314325"/>
            </a:xfrm>
            <a:custGeom>
              <a:avLst/>
              <a:gdLst>
                <a:gd name="T0" fmla="*/ 145 w 160"/>
                <a:gd name="T1" fmla="*/ 109 h 158"/>
                <a:gd name="T2" fmla="*/ 123 w 160"/>
                <a:gd name="T3" fmla="*/ 23 h 158"/>
                <a:gd name="T4" fmla="*/ 18 w 160"/>
                <a:gd name="T5" fmla="*/ 52 h 158"/>
                <a:gd name="T6" fmla="*/ 52 w 160"/>
                <a:gd name="T7" fmla="*/ 151 h 158"/>
                <a:gd name="T8" fmla="*/ 104 w 160"/>
                <a:gd name="T9" fmla="*/ 151 h 158"/>
                <a:gd name="T10" fmla="*/ 131 w 160"/>
                <a:gd name="T11" fmla="*/ 138 h 158"/>
                <a:gd name="T12" fmla="*/ 138 w 160"/>
                <a:gd name="T13" fmla="*/ 124 h 158"/>
                <a:gd name="T14" fmla="*/ 144 w 160"/>
                <a:gd name="T15" fmla="*/ 112 h 158"/>
                <a:gd name="T16" fmla="*/ 145 w 160"/>
                <a:gd name="T1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58">
                  <a:moveTo>
                    <a:pt x="145" y="109"/>
                  </a:moveTo>
                  <a:cubicBezTo>
                    <a:pt x="160" y="81"/>
                    <a:pt x="152" y="41"/>
                    <a:pt x="123" y="23"/>
                  </a:cubicBezTo>
                  <a:cubicBezTo>
                    <a:pt x="87" y="0"/>
                    <a:pt x="38" y="13"/>
                    <a:pt x="18" y="52"/>
                  </a:cubicBezTo>
                  <a:cubicBezTo>
                    <a:pt x="0" y="89"/>
                    <a:pt x="13" y="135"/>
                    <a:pt x="52" y="151"/>
                  </a:cubicBezTo>
                  <a:cubicBezTo>
                    <a:pt x="69" y="158"/>
                    <a:pt x="88" y="158"/>
                    <a:pt x="104" y="151"/>
                  </a:cubicBezTo>
                  <a:cubicBezTo>
                    <a:pt x="115" y="152"/>
                    <a:pt x="125" y="147"/>
                    <a:pt x="131" y="138"/>
                  </a:cubicBezTo>
                  <a:cubicBezTo>
                    <a:pt x="134" y="133"/>
                    <a:pt x="136" y="129"/>
                    <a:pt x="138" y="124"/>
                  </a:cubicBezTo>
                  <a:cubicBezTo>
                    <a:pt x="141" y="120"/>
                    <a:pt x="142" y="117"/>
                    <a:pt x="144" y="112"/>
                  </a:cubicBezTo>
                  <a:cubicBezTo>
                    <a:pt x="144" y="111"/>
                    <a:pt x="145" y="110"/>
                    <a:pt x="145" y="109"/>
                  </a:cubicBezTo>
                  <a:close/>
                </a:path>
              </a:pathLst>
            </a:custGeom>
            <a:solidFill>
              <a:srgbClr val="CDA30F"/>
            </a:solidFill>
            <a:ln>
              <a:noFill/>
            </a:ln>
          </p:spPr>
          <p:txBody>
            <a:bodyPr anchor="ctr"/>
            <a:lstStyle/>
            <a:p>
              <a:pPr algn="ctr"/>
            </a:p>
          </p:txBody>
        </p:sp>
        <p:sp>
          <p:nvSpPr>
            <p:cNvPr id="70" name="îslíḓé"/>
            <p:cNvSpPr/>
            <p:nvPr/>
          </p:nvSpPr>
          <p:spPr bwMode="auto">
            <a:xfrm>
              <a:off x="2284045" y="1873077"/>
              <a:ext cx="331788" cy="319088"/>
            </a:xfrm>
            <a:custGeom>
              <a:avLst/>
              <a:gdLst>
                <a:gd name="T0" fmla="*/ 126 w 167"/>
                <a:gd name="T1" fmla="*/ 137 h 160"/>
                <a:gd name="T2" fmla="*/ 151 w 167"/>
                <a:gd name="T3" fmla="*/ 52 h 160"/>
                <a:gd name="T4" fmla="*/ 46 w 167"/>
                <a:gd name="T5" fmla="*/ 23 h 160"/>
                <a:gd name="T6" fmla="*/ 25 w 167"/>
                <a:gd name="T7" fmla="*/ 126 h 160"/>
                <a:gd name="T8" fmla="*/ 70 w 167"/>
                <a:gd name="T9" fmla="*/ 153 h 160"/>
                <a:gd name="T10" fmla="*/ 100 w 167"/>
                <a:gd name="T11" fmla="*/ 155 h 160"/>
                <a:gd name="T12" fmla="*/ 113 w 167"/>
                <a:gd name="T13" fmla="*/ 147 h 160"/>
                <a:gd name="T14" fmla="*/ 123 w 167"/>
                <a:gd name="T15" fmla="*/ 140 h 160"/>
                <a:gd name="T16" fmla="*/ 126 w 167"/>
                <a:gd name="T17" fmla="*/ 13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160">
                  <a:moveTo>
                    <a:pt x="126" y="137"/>
                  </a:moveTo>
                  <a:cubicBezTo>
                    <a:pt x="154" y="121"/>
                    <a:pt x="167" y="82"/>
                    <a:pt x="151" y="52"/>
                  </a:cubicBezTo>
                  <a:cubicBezTo>
                    <a:pt x="132" y="14"/>
                    <a:pt x="83" y="0"/>
                    <a:pt x="46" y="23"/>
                  </a:cubicBezTo>
                  <a:cubicBezTo>
                    <a:pt x="12" y="46"/>
                    <a:pt x="0" y="93"/>
                    <a:pt x="25" y="126"/>
                  </a:cubicBezTo>
                  <a:cubicBezTo>
                    <a:pt x="36" y="141"/>
                    <a:pt x="52" y="150"/>
                    <a:pt x="70" y="153"/>
                  </a:cubicBezTo>
                  <a:cubicBezTo>
                    <a:pt x="78" y="159"/>
                    <a:pt x="89" y="160"/>
                    <a:pt x="100" y="155"/>
                  </a:cubicBezTo>
                  <a:cubicBezTo>
                    <a:pt x="104" y="152"/>
                    <a:pt x="109" y="150"/>
                    <a:pt x="113" y="147"/>
                  </a:cubicBezTo>
                  <a:cubicBezTo>
                    <a:pt x="117" y="145"/>
                    <a:pt x="120" y="142"/>
                    <a:pt x="123" y="140"/>
                  </a:cubicBezTo>
                  <a:cubicBezTo>
                    <a:pt x="124" y="139"/>
                    <a:pt x="125" y="138"/>
                    <a:pt x="126" y="137"/>
                  </a:cubicBezTo>
                  <a:close/>
                </a:path>
              </a:pathLst>
            </a:custGeom>
            <a:solidFill>
              <a:srgbClr val="CDA30F"/>
            </a:solidFill>
            <a:ln>
              <a:noFill/>
            </a:ln>
          </p:spPr>
          <p:txBody>
            <a:bodyPr anchor="ctr"/>
            <a:lstStyle/>
            <a:p>
              <a:pPr algn="ctr"/>
            </a:p>
          </p:txBody>
        </p:sp>
        <p:sp>
          <p:nvSpPr>
            <p:cNvPr id="71" name="íŝḻïḍe"/>
            <p:cNvSpPr/>
            <p:nvPr/>
          </p:nvSpPr>
          <p:spPr bwMode="auto">
            <a:xfrm>
              <a:off x="410795" y="3492327"/>
              <a:ext cx="593725" cy="193675"/>
            </a:xfrm>
            <a:custGeom>
              <a:avLst/>
              <a:gdLst>
                <a:gd name="T0" fmla="*/ 285 w 298"/>
                <a:gd name="T1" fmla="*/ 30 h 97"/>
                <a:gd name="T2" fmla="*/ 30 w 298"/>
                <a:gd name="T3" fmla="*/ 13 h 97"/>
                <a:gd name="T4" fmla="*/ 0 w 298"/>
                <a:gd name="T5" fmla="*/ 54 h 97"/>
                <a:gd name="T6" fmla="*/ 30 w 298"/>
                <a:gd name="T7" fmla="*/ 95 h 97"/>
                <a:gd name="T8" fmla="*/ 156 w 298"/>
                <a:gd name="T9" fmla="*/ 71 h 97"/>
                <a:gd name="T10" fmla="*/ 282 w 298"/>
                <a:gd name="T11" fmla="*/ 59 h 97"/>
                <a:gd name="T12" fmla="*/ 285 w 298"/>
                <a:gd name="T13" fmla="*/ 30 h 97"/>
              </a:gdLst>
              <a:ahLst/>
              <a:cxnLst>
                <a:cxn ang="0">
                  <a:pos x="T0" y="T1"/>
                </a:cxn>
                <a:cxn ang="0">
                  <a:pos x="T2" y="T3"/>
                </a:cxn>
                <a:cxn ang="0">
                  <a:pos x="T4" y="T5"/>
                </a:cxn>
                <a:cxn ang="0">
                  <a:pos x="T6" y="T7"/>
                </a:cxn>
                <a:cxn ang="0">
                  <a:pos x="T8" y="T9"/>
                </a:cxn>
                <a:cxn ang="0">
                  <a:pos x="T10" y="T11"/>
                </a:cxn>
                <a:cxn ang="0">
                  <a:pos x="T12" y="T13"/>
                </a:cxn>
              </a:cxnLst>
              <a:rect l="0" t="0" r="r" b="b"/>
              <a:pathLst>
                <a:path w="298" h="97">
                  <a:moveTo>
                    <a:pt x="285" y="30"/>
                  </a:moveTo>
                  <a:cubicBezTo>
                    <a:pt x="204" y="7"/>
                    <a:pt x="113" y="0"/>
                    <a:pt x="30" y="13"/>
                  </a:cubicBezTo>
                  <a:cubicBezTo>
                    <a:pt x="14" y="16"/>
                    <a:pt x="0" y="30"/>
                    <a:pt x="0" y="54"/>
                  </a:cubicBezTo>
                  <a:cubicBezTo>
                    <a:pt x="0" y="74"/>
                    <a:pt x="14" y="97"/>
                    <a:pt x="30" y="95"/>
                  </a:cubicBezTo>
                  <a:cubicBezTo>
                    <a:pt x="72" y="88"/>
                    <a:pt x="114" y="78"/>
                    <a:pt x="156" y="71"/>
                  </a:cubicBezTo>
                  <a:cubicBezTo>
                    <a:pt x="198" y="65"/>
                    <a:pt x="240" y="63"/>
                    <a:pt x="282" y="59"/>
                  </a:cubicBezTo>
                  <a:cubicBezTo>
                    <a:pt x="294" y="57"/>
                    <a:pt x="298" y="33"/>
                    <a:pt x="285" y="30"/>
                  </a:cubicBezTo>
                  <a:close/>
                </a:path>
              </a:pathLst>
            </a:custGeom>
            <a:solidFill>
              <a:srgbClr val="CDA30F"/>
            </a:solidFill>
            <a:ln>
              <a:noFill/>
            </a:ln>
          </p:spPr>
          <p:txBody>
            <a:bodyPr anchor="ctr"/>
            <a:lstStyle/>
            <a:p>
              <a:pPr algn="ctr"/>
            </a:p>
          </p:txBody>
        </p:sp>
        <p:sp>
          <p:nvSpPr>
            <p:cNvPr id="72" name="îSľîdé"/>
            <p:cNvSpPr/>
            <p:nvPr/>
          </p:nvSpPr>
          <p:spPr bwMode="auto">
            <a:xfrm>
              <a:off x="1374408" y="1796877"/>
              <a:ext cx="455613" cy="488950"/>
            </a:xfrm>
            <a:custGeom>
              <a:avLst/>
              <a:gdLst>
                <a:gd name="T0" fmla="*/ 223 w 228"/>
                <a:gd name="T1" fmla="*/ 222 h 246"/>
                <a:gd name="T2" fmla="*/ 75 w 228"/>
                <a:gd name="T3" fmla="*/ 13 h 246"/>
                <a:gd name="T4" fmla="*/ 25 w 228"/>
                <a:gd name="T5" fmla="*/ 15 h 246"/>
                <a:gd name="T6" fmla="*/ 12 w 228"/>
                <a:gd name="T7" fmla="*/ 64 h 246"/>
                <a:gd name="T8" fmla="*/ 109 w 228"/>
                <a:gd name="T9" fmla="*/ 148 h 246"/>
                <a:gd name="T10" fmla="*/ 198 w 228"/>
                <a:gd name="T11" fmla="*/ 238 h 246"/>
                <a:gd name="T12" fmla="*/ 223 w 228"/>
                <a:gd name="T13" fmla="*/ 222 h 246"/>
              </a:gdLst>
              <a:ahLst/>
              <a:cxnLst>
                <a:cxn ang="0">
                  <a:pos x="T0" y="T1"/>
                </a:cxn>
                <a:cxn ang="0">
                  <a:pos x="T2" y="T3"/>
                </a:cxn>
                <a:cxn ang="0">
                  <a:pos x="T4" y="T5"/>
                </a:cxn>
                <a:cxn ang="0">
                  <a:pos x="T6" y="T7"/>
                </a:cxn>
                <a:cxn ang="0">
                  <a:pos x="T8" y="T9"/>
                </a:cxn>
                <a:cxn ang="0">
                  <a:pos x="T10" y="T11"/>
                </a:cxn>
                <a:cxn ang="0">
                  <a:pos x="T12" y="T13"/>
                </a:cxn>
              </a:cxnLst>
              <a:rect l="0" t="0" r="r" b="b"/>
              <a:pathLst>
                <a:path w="228" h="246">
                  <a:moveTo>
                    <a:pt x="223" y="222"/>
                  </a:moveTo>
                  <a:cubicBezTo>
                    <a:pt x="189" y="145"/>
                    <a:pt x="138" y="69"/>
                    <a:pt x="75" y="13"/>
                  </a:cubicBezTo>
                  <a:cubicBezTo>
                    <a:pt x="63" y="2"/>
                    <a:pt x="44" y="0"/>
                    <a:pt x="25" y="15"/>
                  </a:cubicBezTo>
                  <a:cubicBezTo>
                    <a:pt x="9" y="28"/>
                    <a:pt x="0" y="53"/>
                    <a:pt x="12" y="64"/>
                  </a:cubicBezTo>
                  <a:cubicBezTo>
                    <a:pt x="44" y="92"/>
                    <a:pt x="78" y="119"/>
                    <a:pt x="109" y="148"/>
                  </a:cubicBezTo>
                  <a:cubicBezTo>
                    <a:pt x="140" y="176"/>
                    <a:pt x="168" y="208"/>
                    <a:pt x="198" y="238"/>
                  </a:cubicBezTo>
                  <a:cubicBezTo>
                    <a:pt x="206" y="246"/>
                    <a:pt x="228" y="234"/>
                    <a:pt x="223" y="222"/>
                  </a:cubicBezTo>
                  <a:close/>
                </a:path>
              </a:pathLst>
            </a:custGeom>
            <a:solidFill>
              <a:srgbClr val="CDA30F"/>
            </a:solidFill>
            <a:ln>
              <a:noFill/>
            </a:ln>
          </p:spPr>
          <p:txBody>
            <a:bodyPr anchor="ctr"/>
            <a:lstStyle/>
            <a:p>
              <a:pPr algn="ctr"/>
            </a:p>
          </p:txBody>
        </p:sp>
        <p:sp>
          <p:nvSpPr>
            <p:cNvPr id="73" name="îsliḑè"/>
            <p:cNvSpPr/>
            <p:nvPr/>
          </p:nvSpPr>
          <p:spPr bwMode="auto">
            <a:xfrm>
              <a:off x="3276233" y="1782589"/>
              <a:ext cx="419100" cy="517525"/>
            </a:xfrm>
            <a:custGeom>
              <a:avLst/>
              <a:gdLst>
                <a:gd name="T0" fmla="*/ 4 w 210"/>
                <a:gd name="T1" fmla="*/ 238 h 260"/>
                <a:gd name="T2" fmla="*/ 131 w 210"/>
                <a:gd name="T3" fmla="*/ 15 h 260"/>
                <a:gd name="T4" fmla="*/ 181 w 210"/>
                <a:gd name="T5" fmla="*/ 13 h 260"/>
                <a:gd name="T6" fmla="*/ 199 w 210"/>
                <a:gd name="T7" fmla="*/ 60 h 260"/>
                <a:gd name="T8" fmla="*/ 110 w 210"/>
                <a:gd name="T9" fmla="*/ 153 h 260"/>
                <a:gd name="T10" fmla="*/ 30 w 210"/>
                <a:gd name="T11" fmla="*/ 251 h 260"/>
                <a:gd name="T12" fmla="*/ 4 w 210"/>
                <a:gd name="T13" fmla="*/ 238 h 260"/>
              </a:gdLst>
              <a:ahLst/>
              <a:cxnLst>
                <a:cxn ang="0">
                  <a:pos x="T0" y="T1"/>
                </a:cxn>
                <a:cxn ang="0">
                  <a:pos x="T2" y="T3"/>
                </a:cxn>
                <a:cxn ang="0">
                  <a:pos x="T4" y="T5"/>
                </a:cxn>
                <a:cxn ang="0">
                  <a:pos x="T6" y="T7"/>
                </a:cxn>
                <a:cxn ang="0">
                  <a:pos x="T8" y="T9"/>
                </a:cxn>
                <a:cxn ang="0">
                  <a:pos x="T10" y="T11"/>
                </a:cxn>
                <a:cxn ang="0">
                  <a:pos x="T12" y="T13"/>
                </a:cxn>
              </a:cxnLst>
              <a:rect l="0" t="0" r="r" b="b"/>
              <a:pathLst>
                <a:path w="210" h="260">
                  <a:moveTo>
                    <a:pt x="4" y="238"/>
                  </a:moveTo>
                  <a:cubicBezTo>
                    <a:pt x="30" y="157"/>
                    <a:pt x="74" y="77"/>
                    <a:pt x="131" y="15"/>
                  </a:cubicBezTo>
                  <a:cubicBezTo>
                    <a:pt x="142" y="3"/>
                    <a:pt x="161" y="0"/>
                    <a:pt x="181" y="13"/>
                  </a:cubicBezTo>
                  <a:cubicBezTo>
                    <a:pt x="198" y="24"/>
                    <a:pt x="210" y="48"/>
                    <a:pt x="199" y="60"/>
                  </a:cubicBezTo>
                  <a:cubicBezTo>
                    <a:pt x="170" y="91"/>
                    <a:pt x="139" y="121"/>
                    <a:pt x="110" y="153"/>
                  </a:cubicBezTo>
                  <a:cubicBezTo>
                    <a:pt x="82" y="184"/>
                    <a:pt x="57" y="219"/>
                    <a:pt x="30" y="251"/>
                  </a:cubicBezTo>
                  <a:cubicBezTo>
                    <a:pt x="23" y="260"/>
                    <a:pt x="0" y="250"/>
                    <a:pt x="4" y="238"/>
                  </a:cubicBezTo>
                  <a:close/>
                </a:path>
              </a:pathLst>
            </a:custGeom>
            <a:solidFill>
              <a:srgbClr val="CDA30F"/>
            </a:solidFill>
            <a:ln>
              <a:noFill/>
            </a:ln>
          </p:spPr>
          <p:txBody>
            <a:bodyPr anchor="ctr"/>
            <a:lstStyle/>
            <a:p>
              <a:pPr algn="ctr"/>
            </a:p>
          </p:txBody>
        </p:sp>
        <p:sp>
          <p:nvSpPr>
            <p:cNvPr id="74" name="íṧḻîdê"/>
            <p:cNvSpPr/>
            <p:nvPr/>
          </p:nvSpPr>
          <p:spPr bwMode="auto">
            <a:xfrm>
              <a:off x="2139583" y="3839989"/>
              <a:ext cx="1123949" cy="1370013"/>
            </a:xfrm>
            <a:custGeom>
              <a:avLst/>
              <a:gdLst>
                <a:gd name="T0" fmla="*/ 465 w 587"/>
                <a:gd name="T1" fmla="*/ 36 h 717"/>
                <a:gd name="T2" fmla="*/ 436 w 587"/>
                <a:gd name="T3" fmla="*/ 102 h 717"/>
                <a:gd name="T4" fmla="*/ 428 w 587"/>
                <a:gd name="T5" fmla="*/ 204 h 717"/>
                <a:gd name="T6" fmla="*/ 428 w 587"/>
                <a:gd name="T7" fmla="*/ 233 h 717"/>
                <a:gd name="T8" fmla="*/ 387 w 587"/>
                <a:gd name="T9" fmla="*/ 243 h 717"/>
                <a:gd name="T10" fmla="*/ 350 w 587"/>
                <a:gd name="T11" fmla="*/ 237 h 717"/>
                <a:gd name="T12" fmla="*/ 369 w 587"/>
                <a:gd name="T13" fmla="*/ 182 h 717"/>
                <a:gd name="T14" fmla="*/ 286 w 587"/>
                <a:gd name="T15" fmla="*/ 53 h 717"/>
                <a:gd name="T16" fmla="*/ 238 w 587"/>
                <a:gd name="T17" fmla="*/ 180 h 717"/>
                <a:gd name="T18" fmla="*/ 270 w 587"/>
                <a:gd name="T19" fmla="*/ 242 h 717"/>
                <a:gd name="T20" fmla="*/ 227 w 587"/>
                <a:gd name="T21" fmla="*/ 277 h 717"/>
                <a:gd name="T22" fmla="*/ 204 w 587"/>
                <a:gd name="T23" fmla="*/ 289 h 717"/>
                <a:gd name="T24" fmla="*/ 133 w 587"/>
                <a:gd name="T25" fmla="*/ 225 h 717"/>
                <a:gd name="T26" fmla="*/ 61 w 587"/>
                <a:gd name="T27" fmla="*/ 198 h 717"/>
                <a:gd name="T28" fmla="*/ 11 w 587"/>
                <a:gd name="T29" fmla="*/ 244 h 717"/>
                <a:gd name="T30" fmla="*/ 115 w 587"/>
                <a:gd name="T31" fmla="*/ 356 h 717"/>
                <a:gd name="T32" fmla="*/ 157 w 587"/>
                <a:gd name="T33" fmla="*/ 361 h 717"/>
                <a:gd name="T34" fmla="*/ 201 w 587"/>
                <a:gd name="T35" fmla="*/ 355 h 717"/>
                <a:gd name="T36" fmla="*/ 266 w 587"/>
                <a:gd name="T37" fmla="*/ 490 h 717"/>
                <a:gd name="T38" fmla="*/ 297 w 587"/>
                <a:gd name="T39" fmla="*/ 665 h 717"/>
                <a:gd name="T40" fmla="*/ 314 w 587"/>
                <a:gd name="T41" fmla="*/ 701 h 717"/>
                <a:gd name="T42" fmla="*/ 334 w 587"/>
                <a:gd name="T43" fmla="*/ 644 h 717"/>
                <a:gd name="T44" fmla="*/ 246 w 587"/>
                <a:gd name="T45" fmla="*/ 346 h 717"/>
                <a:gd name="T46" fmla="*/ 242 w 587"/>
                <a:gd name="T47" fmla="*/ 340 h 717"/>
                <a:gd name="T48" fmla="*/ 273 w 587"/>
                <a:gd name="T49" fmla="*/ 323 h 717"/>
                <a:gd name="T50" fmla="*/ 320 w 587"/>
                <a:gd name="T51" fmla="*/ 282 h 717"/>
                <a:gd name="T52" fmla="*/ 339 w 587"/>
                <a:gd name="T53" fmla="*/ 291 h 717"/>
                <a:gd name="T54" fmla="*/ 430 w 587"/>
                <a:gd name="T55" fmla="*/ 293 h 717"/>
                <a:gd name="T56" fmla="*/ 508 w 587"/>
                <a:gd name="T57" fmla="*/ 597 h 717"/>
                <a:gd name="T58" fmla="*/ 515 w 587"/>
                <a:gd name="T59" fmla="*/ 612 h 717"/>
                <a:gd name="T60" fmla="*/ 566 w 587"/>
                <a:gd name="T61" fmla="*/ 585 h 717"/>
                <a:gd name="T62" fmla="*/ 485 w 587"/>
                <a:gd name="T63" fmla="*/ 321 h 717"/>
                <a:gd name="T64" fmla="*/ 479 w 587"/>
                <a:gd name="T65" fmla="*/ 268 h 717"/>
                <a:gd name="T66" fmla="*/ 564 w 587"/>
                <a:gd name="T67" fmla="*/ 117 h 717"/>
                <a:gd name="T68" fmla="*/ 465 w 587"/>
                <a:gd name="T69" fmla="*/ 36 h 717"/>
                <a:gd name="T70" fmla="*/ 66 w 587"/>
                <a:gd name="T71" fmla="*/ 271 h 717"/>
                <a:gd name="T72" fmla="*/ 85 w 587"/>
                <a:gd name="T73" fmla="*/ 247 h 717"/>
                <a:gd name="T74" fmla="*/ 163 w 587"/>
                <a:gd name="T75" fmla="*/ 300 h 717"/>
                <a:gd name="T76" fmla="*/ 116 w 587"/>
                <a:gd name="T77" fmla="*/ 299 h 717"/>
                <a:gd name="T78" fmla="*/ 66 w 587"/>
                <a:gd name="T79" fmla="*/ 271 h 717"/>
                <a:gd name="T80" fmla="*/ 290 w 587"/>
                <a:gd name="T81" fmla="*/ 120 h 717"/>
                <a:gd name="T82" fmla="*/ 304 w 587"/>
                <a:gd name="T83" fmla="*/ 186 h 717"/>
                <a:gd name="T84" fmla="*/ 300 w 587"/>
                <a:gd name="T85" fmla="*/ 197 h 717"/>
                <a:gd name="T86" fmla="*/ 290 w 587"/>
                <a:gd name="T87" fmla="*/ 120 h 717"/>
                <a:gd name="T88" fmla="*/ 481 w 587"/>
                <a:gd name="T89" fmla="*/ 187 h 717"/>
                <a:gd name="T90" fmla="*/ 475 w 587"/>
                <a:gd name="T91" fmla="*/ 195 h 717"/>
                <a:gd name="T92" fmla="*/ 475 w 587"/>
                <a:gd name="T93" fmla="*/ 185 h 717"/>
                <a:gd name="T94" fmla="*/ 504 w 587"/>
                <a:gd name="T95" fmla="*/ 84 h 717"/>
                <a:gd name="T96" fmla="*/ 481 w 587"/>
                <a:gd name="T97" fmla="*/ 18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7" h="717">
                  <a:moveTo>
                    <a:pt x="465" y="36"/>
                  </a:moveTo>
                  <a:cubicBezTo>
                    <a:pt x="446" y="50"/>
                    <a:pt x="440" y="78"/>
                    <a:pt x="436" y="102"/>
                  </a:cubicBezTo>
                  <a:cubicBezTo>
                    <a:pt x="430" y="135"/>
                    <a:pt x="429" y="170"/>
                    <a:pt x="428" y="204"/>
                  </a:cubicBezTo>
                  <a:cubicBezTo>
                    <a:pt x="428" y="213"/>
                    <a:pt x="428" y="223"/>
                    <a:pt x="428" y="233"/>
                  </a:cubicBezTo>
                  <a:cubicBezTo>
                    <a:pt x="415" y="239"/>
                    <a:pt x="402" y="242"/>
                    <a:pt x="387" y="243"/>
                  </a:cubicBezTo>
                  <a:cubicBezTo>
                    <a:pt x="375" y="244"/>
                    <a:pt x="362" y="242"/>
                    <a:pt x="350" y="237"/>
                  </a:cubicBezTo>
                  <a:cubicBezTo>
                    <a:pt x="359" y="220"/>
                    <a:pt x="366" y="201"/>
                    <a:pt x="369" y="182"/>
                  </a:cubicBezTo>
                  <a:cubicBezTo>
                    <a:pt x="379" y="125"/>
                    <a:pt x="342" y="58"/>
                    <a:pt x="286" y="53"/>
                  </a:cubicBezTo>
                  <a:cubicBezTo>
                    <a:pt x="229" y="49"/>
                    <a:pt x="225" y="133"/>
                    <a:pt x="238" y="180"/>
                  </a:cubicBezTo>
                  <a:cubicBezTo>
                    <a:pt x="244" y="204"/>
                    <a:pt x="255" y="225"/>
                    <a:pt x="270" y="242"/>
                  </a:cubicBezTo>
                  <a:cubicBezTo>
                    <a:pt x="257" y="256"/>
                    <a:pt x="243" y="268"/>
                    <a:pt x="227" y="277"/>
                  </a:cubicBezTo>
                  <a:cubicBezTo>
                    <a:pt x="220" y="282"/>
                    <a:pt x="212" y="286"/>
                    <a:pt x="204" y="289"/>
                  </a:cubicBezTo>
                  <a:cubicBezTo>
                    <a:pt x="183" y="265"/>
                    <a:pt x="158" y="243"/>
                    <a:pt x="133" y="225"/>
                  </a:cubicBezTo>
                  <a:cubicBezTo>
                    <a:pt x="111" y="209"/>
                    <a:pt x="87" y="197"/>
                    <a:pt x="61" y="198"/>
                  </a:cubicBezTo>
                  <a:cubicBezTo>
                    <a:pt x="38" y="200"/>
                    <a:pt x="15" y="219"/>
                    <a:pt x="11" y="244"/>
                  </a:cubicBezTo>
                  <a:cubicBezTo>
                    <a:pt x="0" y="305"/>
                    <a:pt x="69" y="346"/>
                    <a:pt x="115" y="356"/>
                  </a:cubicBezTo>
                  <a:cubicBezTo>
                    <a:pt x="129" y="360"/>
                    <a:pt x="143" y="361"/>
                    <a:pt x="157" y="361"/>
                  </a:cubicBezTo>
                  <a:cubicBezTo>
                    <a:pt x="171" y="361"/>
                    <a:pt x="188" y="353"/>
                    <a:pt x="201" y="355"/>
                  </a:cubicBezTo>
                  <a:cubicBezTo>
                    <a:pt x="241" y="360"/>
                    <a:pt x="258" y="457"/>
                    <a:pt x="266" y="490"/>
                  </a:cubicBezTo>
                  <a:cubicBezTo>
                    <a:pt x="280" y="547"/>
                    <a:pt x="288" y="607"/>
                    <a:pt x="297" y="665"/>
                  </a:cubicBezTo>
                  <a:cubicBezTo>
                    <a:pt x="299" y="679"/>
                    <a:pt x="303" y="695"/>
                    <a:pt x="314" y="701"/>
                  </a:cubicBezTo>
                  <a:cubicBezTo>
                    <a:pt x="346" y="717"/>
                    <a:pt x="336" y="662"/>
                    <a:pt x="334" y="644"/>
                  </a:cubicBezTo>
                  <a:cubicBezTo>
                    <a:pt x="322" y="538"/>
                    <a:pt x="302" y="438"/>
                    <a:pt x="246" y="346"/>
                  </a:cubicBezTo>
                  <a:cubicBezTo>
                    <a:pt x="245" y="344"/>
                    <a:pt x="243" y="342"/>
                    <a:pt x="242" y="340"/>
                  </a:cubicBezTo>
                  <a:cubicBezTo>
                    <a:pt x="253" y="335"/>
                    <a:pt x="263" y="329"/>
                    <a:pt x="273" y="323"/>
                  </a:cubicBezTo>
                  <a:cubicBezTo>
                    <a:pt x="290" y="312"/>
                    <a:pt x="306" y="298"/>
                    <a:pt x="320" y="282"/>
                  </a:cubicBezTo>
                  <a:cubicBezTo>
                    <a:pt x="327" y="285"/>
                    <a:pt x="333" y="288"/>
                    <a:pt x="339" y="291"/>
                  </a:cubicBezTo>
                  <a:cubicBezTo>
                    <a:pt x="370" y="302"/>
                    <a:pt x="401" y="302"/>
                    <a:pt x="430" y="293"/>
                  </a:cubicBezTo>
                  <a:cubicBezTo>
                    <a:pt x="438" y="397"/>
                    <a:pt x="465" y="500"/>
                    <a:pt x="508" y="597"/>
                  </a:cubicBezTo>
                  <a:cubicBezTo>
                    <a:pt x="511" y="602"/>
                    <a:pt x="513" y="607"/>
                    <a:pt x="515" y="612"/>
                  </a:cubicBezTo>
                  <a:cubicBezTo>
                    <a:pt x="536" y="654"/>
                    <a:pt x="587" y="627"/>
                    <a:pt x="566" y="585"/>
                  </a:cubicBezTo>
                  <a:cubicBezTo>
                    <a:pt x="525" y="502"/>
                    <a:pt x="499" y="412"/>
                    <a:pt x="485" y="321"/>
                  </a:cubicBezTo>
                  <a:cubicBezTo>
                    <a:pt x="482" y="304"/>
                    <a:pt x="480" y="286"/>
                    <a:pt x="479" y="268"/>
                  </a:cubicBezTo>
                  <a:cubicBezTo>
                    <a:pt x="526" y="235"/>
                    <a:pt x="560" y="177"/>
                    <a:pt x="564" y="117"/>
                  </a:cubicBezTo>
                  <a:cubicBezTo>
                    <a:pt x="567" y="59"/>
                    <a:pt x="514" y="0"/>
                    <a:pt x="465" y="36"/>
                  </a:cubicBezTo>
                  <a:close/>
                  <a:moveTo>
                    <a:pt x="66" y="271"/>
                  </a:moveTo>
                  <a:cubicBezTo>
                    <a:pt x="48" y="252"/>
                    <a:pt x="71" y="244"/>
                    <a:pt x="85" y="247"/>
                  </a:cubicBezTo>
                  <a:cubicBezTo>
                    <a:pt x="112" y="253"/>
                    <a:pt x="140" y="277"/>
                    <a:pt x="163" y="300"/>
                  </a:cubicBezTo>
                  <a:cubicBezTo>
                    <a:pt x="148" y="302"/>
                    <a:pt x="132" y="302"/>
                    <a:pt x="116" y="299"/>
                  </a:cubicBezTo>
                  <a:cubicBezTo>
                    <a:pt x="97" y="295"/>
                    <a:pt x="81" y="286"/>
                    <a:pt x="66" y="271"/>
                  </a:cubicBezTo>
                  <a:close/>
                  <a:moveTo>
                    <a:pt x="290" y="120"/>
                  </a:moveTo>
                  <a:cubicBezTo>
                    <a:pt x="311" y="129"/>
                    <a:pt x="311" y="166"/>
                    <a:pt x="304" y="186"/>
                  </a:cubicBezTo>
                  <a:cubicBezTo>
                    <a:pt x="303" y="190"/>
                    <a:pt x="302" y="193"/>
                    <a:pt x="300" y="197"/>
                  </a:cubicBezTo>
                  <a:cubicBezTo>
                    <a:pt x="286" y="174"/>
                    <a:pt x="281" y="144"/>
                    <a:pt x="290" y="120"/>
                  </a:cubicBezTo>
                  <a:close/>
                  <a:moveTo>
                    <a:pt x="481" y="187"/>
                  </a:moveTo>
                  <a:cubicBezTo>
                    <a:pt x="479" y="190"/>
                    <a:pt x="477" y="192"/>
                    <a:pt x="475" y="195"/>
                  </a:cubicBezTo>
                  <a:cubicBezTo>
                    <a:pt x="475" y="192"/>
                    <a:pt x="475" y="188"/>
                    <a:pt x="475" y="185"/>
                  </a:cubicBezTo>
                  <a:cubicBezTo>
                    <a:pt x="475" y="172"/>
                    <a:pt x="477" y="61"/>
                    <a:pt x="504" y="84"/>
                  </a:cubicBezTo>
                  <a:cubicBezTo>
                    <a:pt x="532" y="107"/>
                    <a:pt x="494" y="169"/>
                    <a:pt x="481" y="1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4" name="矩形: 圆角 3"/>
          <p:cNvSpPr/>
          <p:nvPr/>
        </p:nvSpPr>
        <p:spPr>
          <a:xfrm>
            <a:off x="4256578" y="3212800"/>
            <a:ext cx="2045804" cy="2797721"/>
          </a:xfrm>
          <a:prstGeom prst="roundRect">
            <a:avLst>
              <a:gd name="adj" fmla="val 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p:cNvSpPr/>
          <p:nvPr/>
        </p:nvSpPr>
        <p:spPr>
          <a:xfrm>
            <a:off x="6719744" y="3212800"/>
            <a:ext cx="2045804" cy="2797721"/>
          </a:xfrm>
          <a:prstGeom prst="roundRect">
            <a:avLst>
              <a:gd name="adj" fmla="val 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p:cNvSpPr/>
          <p:nvPr/>
        </p:nvSpPr>
        <p:spPr>
          <a:xfrm>
            <a:off x="9200973" y="3212800"/>
            <a:ext cx="2045804" cy="2797721"/>
          </a:xfrm>
          <a:prstGeom prst="roundRect">
            <a:avLst>
              <a:gd name="adj" fmla="val 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4344979" y="3302828"/>
            <a:ext cx="1879382" cy="2683140"/>
            <a:chOff x="1775499" y="2139370"/>
            <a:chExt cx="1818170" cy="2683140"/>
          </a:xfrm>
        </p:grpSpPr>
        <p:sp>
          <p:nvSpPr>
            <p:cNvPr id="78"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79"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80"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81" name="组合 80"/>
          <p:cNvGrpSpPr/>
          <p:nvPr/>
        </p:nvGrpSpPr>
        <p:grpSpPr>
          <a:xfrm>
            <a:off x="6802955" y="3270090"/>
            <a:ext cx="1879382" cy="2683140"/>
            <a:chOff x="1775499" y="2139370"/>
            <a:chExt cx="1818170" cy="2683140"/>
          </a:xfrm>
        </p:grpSpPr>
        <p:sp>
          <p:nvSpPr>
            <p:cNvPr id="82"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83"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84"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85" name="组合 84"/>
          <p:cNvGrpSpPr/>
          <p:nvPr/>
        </p:nvGrpSpPr>
        <p:grpSpPr>
          <a:xfrm>
            <a:off x="9284184" y="3270090"/>
            <a:ext cx="1879382" cy="2683140"/>
            <a:chOff x="1775499" y="2139370"/>
            <a:chExt cx="1818170" cy="2683140"/>
          </a:xfrm>
        </p:grpSpPr>
        <p:sp>
          <p:nvSpPr>
            <p:cNvPr id="86"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87"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88"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27" name="平行四边形 26"/>
          <p:cNvSpPr/>
          <p:nvPr/>
        </p:nvSpPr>
        <p:spPr>
          <a:xfrm>
            <a:off x="612698" y="1504370"/>
            <a:ext cx="2988285" cy="2328672"/>
          </a:xfrm>
          <a:prstGeom prst="parallelogram">
            <a:avLst/>
          </a:prstGeom>
          <a:solidFill>
            <a:srgbClr val="CDA30F"/>
          </a:solidFill>
          <a:ln w="12700" cap="flat" cmpd="sng" algn="ctr">
            <a:noFill/>
            <a:prstDash val="solid"/>
            <a:miter lim="800000"/>
          </a:ln>
          <a:effectLst>
            <a:outerShdw blurRad="190500" dist="127000" dir="2700000" algn="tl" rotWithShape="0">
              <a:prstClr val="black">
                <a:alpha val="4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8" name="平行四边形 27"/>
          <p:cNvSpPr/>
          <p:nvPr/>
        </p:nvSpPr>
        <p:spPr>
          <a:xfrm>
            <a:off x="3162071" y="1504370"/>
            <a:ext cx="2988285" cy="2328672"/>
          </a:xfrm>
          <a:prstGeom prst="parallelogram">
            <a:avLst/>
          </a:prstGeom>
          <a:blipFill>
            <a:blip r:embed="rId4"/>
            <a:stretch>
              <a:fillRect l="-8481" r="-8409"/>
            </a:stretch>
          </a:blipFill>
          <a:ln w="12700" cap="flat" cmpd="sng" algn="ctr">
            <a:noFill/>
            <a:prstDash val="solid"/>
            <a:miter lim="800000"/>
          </a:ln>
          <a:effectLst>
            <a:outerShdw blurRad="190500" dist="127000" dir="2700000" algn="tl" rotWithShape="0">
              <a:prstClr val="black">
                <a:alpha val="4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29" name="平行四边形 28"/>
          <p:cNvSpPr/>
          <p:nvPr/>
        </p:nvSpPr>
        <p:spPr>
          <a:xfrm>
            <a:off x="5711444" y="1504370"/>
            <a:ext cx="2988285" cy="2328672"/>
          </a:xfrm>
          <a:prstGeom prst="parallelogram">
            <a:avLst/>
          </a:prstGeom>
          <a:solidFill>
            <a:srgbClr val="589089"/>
          </a:solidFill>
          <a:ln w="12700" cap="flat" cmpd="sng" algn="ctr">
            <a:noFill/>
            <a:prstDash val="solid"/>
            <a:miter lim="800000"/>
          </a:ln>
          <a:effectLst>
            <a:outerShdw blurRad="190500" dist="127000" dir="2700000" algn="tl" rotWithShape="0">
              <a:prstClr val="black">
                <a:alpha val="4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0" name="平行四边形 29"/>
          <p:cNvSpPr/>
          <p:nvPr/>
        </p:nvSpPr>
        <p:spPr>
          <a:xfrm>
            <a:off x="8260817" y="1504370"/>
            <a:ext cx="2988285" cy="2328672"/>
          </a:xfrm>
          <a:prstGeom prst="parallelogram">
            <a:avLst/>
          </a:prstGeom>
          <a:blipFill>
            <a:blip r:embed="rId5"/>
            <a:stretch>
              <a:fillRect l="-19350" r="-19186"/>
            </a:stretch>
          </a:blipFill>
          <a:ln w="12700" cap="flat" cmpd="sng" algn="ctr">
            <a:noFill/>
            <a:prstDash val="solid"/>
            <a:miter lim="800000"/>
          </a:ln>
          <a:effectLst>
            <a:outerShdw blurRad="190500" dist="127000" dir="2700000" algn="tl" rotWithShape="0">
              <a:prstClr val="black">
                <a:alpha val="4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31" name="组合 30"/>
          <p:cNvGrpSpPr/>
          <p:nvPr/>
        </p:nvGrpSpPr>
        <p:grpSpPr>
          <a:xfrm>
            <a:off x="6161470" y="1847103"/>
            <a:ext cx="2088232" cy="1817658"/>
            <a:chOff x="1496087" y="2115742"/>
            <a:chExt cx="2384904" cy="1817759"/>
          </a:xfrm>
        </p:grpSpPr>
        <p:sp>
          <p:nvSpPr>
            <p:cNvPr id="44"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45"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46"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1051610" y="1848213"/>
            <a:ext cx="2088232" cy="1817658"/>
            <a:chOff x="1496087" y="2115742"/>
            <a:chExt cx="2384904" cy="1817759"/>
          </a:xfrm>
        </p:grpSpPr>
        <p:sp>
          <p:nvSpPr>
            <p:cNvPr id="41"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42"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43"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sp>
        <p:nvSpPr>
          <p:cNvPr id="33" name="椭圆 32"/>
          <p:cNvSpPr/>
          <p:nvPr/>
        </p:nvSpPr>
        <p:spPr>
          <a:xfrm>
            <a:off x="1473281" y="3687223"/>
            <a:ext cx="828207" cy="828207"/>
          </a:xfrm>
          <a:prstGeom prst="ellipse">
            <a:avLst/>
          </a:prstGeom>
          <a:solidFill>
            <a:srgbClr val="FFFFFF"/>
          </a:solidFill>
          <a:ln w="19050" cap="flat" cmpd="sng" algn="ctr">
            <a:solidFill>
              <a:srgbClr val="CDA30F"/>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4" name="椭圆 33"/>
          <p:cNvSpPr/>
          <p:nvPr/>
        </p:nvSpPr>
        <p:spPr>
          <a:xfrm>
            <a:off x="3997845" y="3687223"/>
            <a:ext cx="828207" cy="828207"/>
          </a:xfrm>
          <a:prstGeom prst="ellipse">
            <a:avLst/>
          </a:prstGeom>
          <a:solidFill>
            <a:srgbClr val="FFFFFF"/>
          </a:solidFill>
          <a:ln w="19050" cap="flat" cmpd="sng" algn="ctr">
            <a:solidFill>
              <a:srgbClr val="CDA30F"/>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5" name="椭圆 34"/>
          <p:cNvSpPr/>
          <p:nvPr/>
        </p:nvSpPr>
        <p:spPr>
          <a:xfrm>
            <a:off x="6522409" y="3687223"/>
            <a:ext cx="828207" cy="828207"/>
          </a:xfrm>
          <a:prstGeom prst="ellipse">
            <a:avLst/>
          </a:prstGeom>
          <a:solidFill>
            <a:srgbClr val="FFFFFF"/>
          </a:solidFill>
          <a:ln w="19050" cap="flat" cmpd="sng" algn="ctr">
            <a:solidFill>
              <a:srgbClr val="589089"/>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6" name="椭圆 35"/>
          <p:cNvSpPr/>
          <p:nvPr/>
        </p:nvSpPr>
        <p:spPr>
          <a:xfrm>
            <a:off x="9171017" y="3687223"/>
            <a:ext cx="828207" cy="828207"/>
          </a:xfrm>
          <a:prstGeom prst="ellipse">
            <a:avLst/>
          </a:prstGeom>
          <a:solidFill>
            <a:srgbClr val="FFFFFF"/>
          </a:solidFill>
          <a:ln w="19050" cap="flat" cmpd="sng" algn="ctr">
            <a:solidFill>
              <a:srgbClr val="589089"/>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37" name="ping-pong-racket-and-ball_8886"/>
          <p:cNvSpPr>
            <a:spLocks noChangeAspect="1"/>
          </p:cNvSpPr>
          <p:nvPr/>
        </p:nvSpPr>
        <p:spPr bwMode="auto">
          <a:xfrm>
            <a:off x="1742414" y="3948904"/>
            <a:ext cx="289939" cy="304843"/>
          </a:xfrm>
          <a:custGeom>
            <a:avLst/>
            <a:gdLst>
              <a:gd name="T0" fmla="*/ 418 w 418"/>
              <a:gd name="T1" fmla="*/ 166 h 440"/>
              <a:gd name="T2" fmla="*/ 251 w 418"/>
              <a:gd name="T3" fmla="*/ 332 h 440"/>
              <a:gd name="T4" fmla="*/ 85 w 418"/>
              <a:gd name="T5" fmla="*/ 166 h 440"/>
              <a:gd name="T6" fmla="*/ 251 w 418"/>
              <a:gd name="T7" fmla="*/ 0 h 440"/>
              <a:gd name="T8" fmla="*/ 418 w 418"/>
              <a:gd name="T9" fmla="*/ 166 h 440"/>
              <a:gd name="T10" fmla="*/ 0 w 418"/>
              <a:gd name="T11" fmla="*/ 379 h 440"/>
              <a:gd name="T12" fmla="*/ 39 w 418"/>
              <a:gd name="T13" fmla="*/ 418 h 440"/>
              <a:gd name="T14" fmla="*/ 142 w 418"/>
              <a:gd name="T15" fmla="*/ 314 h 440"/>
              <a:gd name="T16" fmla="*/ 104 w 418"/>
              <a:gd name="T17" fmla="*/ 275 h 440"/>
              <a:gd name="T18" fmla="*/ 0 w 418"/>
              <a:gd name="T19" fmla="*/ 379 h 440"/>
              <a:gd name="T20" fmla="*/ 264 w 418"/>
              <a:gd name="T21" fmla="*/ 365 h 440"/>
              <a:gd name="T22" fmla="*/ 264 w 418"/>
              <a:gd name="T23" fmla="*/ 423 h 440"/>
              <a:gd name="T24" fmla="*/ 322 w 418"/>
              <a:gd name="T25" fmla="*/ 423 h 440"/>
              <a:gd name="T26" fmla="*/ 322 w 418"/>
              <a:gd name="T27" fmla="*/ 365 h 440"/>
              <a:gd name="T28" fmla="*/ 264 w 418"/>
              <a:gd name="T29" fmla="*/ 36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8" h="440">
                <a:moveTo>
                  <a:pt x="418" y="166"/>
                </a:moveTo>
                <a:cubicBezTo>
                  <a:pt x="418" y="258"/>
                  <a:pt x="343" y="332"/>
                  <a:pt x="251" y="332"/>
                </a:cubicBezTo>
                <a:cubicBezTo>
                  <a:pt x="160" y="332"/>
                  <a:pt x="85" y="258"/>
                  <a:pt x="85" y="166"/>
                </a:cubicBezTo>
                <a:cubicBezTo>
                  <a:pt x="85" y="74"/>
                  <a:pt x="160" y="0"/>
                  <a:pt x="251" y="0"/>
                </a:cubicBezTo>
                <a:cubicBezTo>
                  <a:pt x="343" y="0"/>
                  <a:pt x="418" y="74"/>
                  <a:pt x="418" y="166"/>
                </a:cubicBezTo>
                <a:close/>
                <a:moveTo>
                  <a:pt x="0" y="379"/>
                </a:moveTo>
                <a:lnTo>
                  <a:pt x="39" y="418"/>
                </a:lnTo>
                <a:lnTo>
                  <a:pt x="142" y="314"/>
                </a:lnTo>
                <a:lnTo>
                  <a:pt x="104" y="275"/>
                </a:lnTo>
                <a:lnTo>
                  <a:pt x="0" y="379"/>
                </a:lnTo>
                <a:close/>
                <a:moveTo>
                  <a:pt x="264" y="365"/>
                </a:moveTo>
                <a:cubicBezTo>
                  <a:pt x="247" y="381"/>
                  <a:pt x="247" y="407"/>
                  <a:pt x="264" y="423"/>
                </a:cubicBezTo>
                <a:cubicBezTo>
                  <a:pt x="280" y="440"/>
                  <a:pt x="306" y="440"/>
                  <a:pt x="322" y="423"/>
                </a:cubicBezTo>
                <a:cubicBezTo>
                  <a:pt x="338" y="407"/>
                  <a:pt x="338" y="381"/>
                  <a:pt x="322" y="365"/>
                </a:cubicBezTo>
                <a:cubicBezTo>
                  <a:pt x="306" y="349"/>
                  <a:pt x="280" y="349"/>
                  <a:pt x="264" y="365"/>
                </a:cubicBezTo>
                <a:close/>
              </a:path>
            </a:pathLst>
          </a:custGeom>
          <a:solidFill>
            <a:srgbClr val="CDA30F"/>
          </a:solidFill>
          <a:ln>
            <a:noFill/>
          </a:ln>
        </p:spPr>
      </p:sp>
      <p:sp>
        <p:nvSpPr>
          <p:cNvPr id="38" name="ping-pong-racket-and-ball_8886"/>
          <p:cNvSpPr>
            <a:spLocks noChangeAspect="1"/>
          </p:cNvSpPr>
          <p:nvPr/>
        </p:nvSpPr>
        <p:spPr bwMode="auto">
          <a:xfrm>
            <a:off x="4259526" y="3972799"/>
            <a:ext cx="304843" cy="257052"/>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rgbClr val="CDA30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39" name="ping-pong-racket-and-ball_8886"/>
          <p:cNvSpPr>
            <a:spLocks noChangeAspect="1"/>
          </p:cNvSpPr>
          <p:nvPr/>
        </p:nvSpPr>
        <p:spPr bwMode="auto">
          <a:xfrm>
            <a:off x="6798372" y="3928243"/>
            <a:ext cx="297366" cy="304843"/>
          </a:xfrm>
          <a:custGeom>
            <a:avLst/>
            <a:gdLst>
              <a:gd name="connsiteX0" fmla="*/ 306578 w 592185"/>
              <a:gd name="connsiteY0" fmla="*/ 330115 h 607074"/>
              <a:gd name="connsiteX1" fmla="*/ 306578 w 592185"/>
              <a:gd name="connsiteY1" fmla="*/ 588692 h 607074"/>
              <a:gd name="connsiteX2" fmla="*/ 516561 w 592185"/>
              <a:gd name="connsiteY2" fmla="*/ 505974 h 607074"/>
              <a:gd name="connsiteX3" fmla="*/ 516561 w 592185"/>
              <a:gd name="connsiteY3" fmla="*/ 381754 h 607074"/>
              <a:gd name="connsiteX4" fmla="*/ 352787 w 592185"/>
              <a:gd name="connsiteY4" fmla="*/ 452060 h 607074"/>
              <a:gd name="connsiteX5" fmla="*/ 79894 w 592185"/>
              <a:gd name="connsiteY5" fmla="*/ 247491 h 607074"/>
              <a:gd name="connsiteX6" fmla="*/ 79894 w 592185"/>
              <a:gd name="connsiteY6" fmla="*/ 505974 h 607074"/>
              <a:gd name="connsiteX7" fmla="*/ 289878 w 592185"/>
              <a:gd name="connsiteY7" fmla="*/ 588692 h 607074"/>
              <a:gd name="connsiteX8" fmla="*/ 289878 w 592185"/>
              <a:gd name="connsiteY8" fmla="*/ 330115 h 607074"/>
              <a:gd name="connsiteX9" fmla="*/ 200779 w 592185"/>
              <a:gd name="connsiteY9" fmla="*/ 171121 h 607074"/>
              <a:gd name="connsiteX10" fmla="*/ 284374 w 592185"/>
              <a:gd name="connsiteY10" fmla="*/ 279707 h 607074"/>
              <a:gd name="connsiteX11" fmla="*/ 308285 w 592185"/>
              <a:gd name="connsiteY11" fmla="*/ 291645 h 607074"/>
              <a:gd name="connsiteX12" fmla="*/ 308285 w 592185"/>
              <a:gd name="connsiteY12" fmla="*/ 311449 h 607074"/>
              <a:gd name="connsiteX13" fmla="*/ 511532 w 592185"/>
              <a:gd name="connsiteY13" fmla="*/ 231478 h 607074"/>
              <a:gd name="connsiteX14" fmla="*/ 403646 w 592185"/>
              <a:gd name="connsiteY14" fmla="*/ 187608 h 607074"/>
              <a:gd name="connsiteX15" fmla="*/ 414273 w 592185"/>
              <a:gd name="connsiteY15" fmla="*/ 173774 h 607074"/>
              <a:gd name="connsiteX16" fmla="*/ 533166 w 592185"/>
              <a:gd name="connsiteY16" fmla="*/ 222192 h 607074"/>
              <a:gd name="connsiteX17" fmla="*/ 532881 w 592185"/>
              <a:gd name="connsiteY17" fmla="*/ 223045 h 607074"/>
              <a:gd name="connsiteX18" fmla="*/ 533356 w 592185"/>
              <a:gd name="connsiteY18" fmla="*/ 222856 h 607074"/>
              <a:gd name="connsiteX19" fmla="*/ 533356 w 592185"/>
              <a:gd name="connsiteY19" fmla="*/ 225224 h 607074"/>
              <a:gd name="connsiteX20" fmla="*/ 534210 w 592185"/>
              <a:gd name="connsiteY20" fmla="*/ 224845 h 607074"/>
              <a:gd name="connsiteX21" fmla="*/ 592185 w 592185"/>
              <a:gd name="connsiteY21" fmla="*/ 349349 h 607074"/>
              <a:gd name="connsiteX22" fmla="*/ 533356 w 592185"/>
              <a:gd name="connsiteY22" fmla="*/ 374553 h 607074"/>
              <a:gd name="connsiteX23" fmla="*/ 533356 w 592185"/>
              <a:gd name="connsiteY23" fmla="*/ 517439 h 607074"/>
              <a:gd name="connsiteX24" fmla="*/ 306578 w 592185"/>
              <a:gd name="connsiteY24" fmla="*/ 606695 h 607074"/>
              <a:gd name="connsiteX25" fmla="*/ 306578 w 592185"/>
              <a:gd name="connsiteY25" fmla="*/ 607074 h 607074"/>
              <a:gd name="connsiteX26" fmla="*/ 289783 w 592185"/>
              <a:gd name="connsiteY26" fmla="*/ 607074 h 607074"/>
              <a:gd name="connsiteX27" fmla="*/ 289783 w 592185"/>
              <a:gd name="connsiteY27" fmla="*/ 606695 h 607074"/>
              <a:gd name="connsiteX28" fmla="*/ 63099 w 592185"/>
              <a:gd name="connsiteY28" fmla="*/ 517439 h 607074"/>
              <a:gd name="connsiteX29" fmla="*/ 63099 w 592185"/>
              <a:gd name="connsiteY29" fmla="*/ 310027 h 607074"/>
              <a:gd name="connsiteX30" fmla="*/ 0 w 592185"/>
              <a:gd name="connsiteY30" fmla="*/ 315523 h 607074"/>
              <a:gd name="connsiteX31" fmla="*/ 63099 w 592185"/>
              <a:gd name="connsiteY31" fmla="*/ 222950 h 607074"/>
              <a:gd name="connsiteX32" fmla="*/ 63099 w 592185"/>
              <a:gd name="connsiteY32" fmla="*/ 222761 h 607074"/>
              <a:gd name="connsiteX33" fmla="*/ 63858 w 592185"/>
              <a:gd name="connsiteY33" fmla="*/ 223140 h 607074"/>
              <a:gd name="connsiteX34" fmla="*/ 279439 w 592185"/>
              <a:gd name="connsiteY34" fmla="*/ 0 h 607074"/>
              <a:gd name="connsiteX35" fmla="*/ 331913 w 592185"/>
              <a:gd name="connsiteY35" fmla="*/ 0 h 607074"/>
              <a:gd name="connsiteX36" fmla="*/ 337227 w 592185"/>
              <a:gd name="connsiteY36" fmla="*/ 5212 h 607074"/>
              <a:gd name="connsiteX37" fmla="*/ 337227 w 592185"/>
              <a:gd name="connsiteY37" fmla="*/ 156634 h 607074"/>
              <a:gd name="connsiteX38" fmla="*/ 402701 w 592185"/>
              <a:gd name="connsiteY38" fmla="*/ 130860 h 607074"/>
              <a:gd name="connsiteX39" fmla="*/ 408774 w 592185"/>
              <a:gd name="connsiteY39" fmla="*/ 132565 h 607074"/>
              <a:gd name="connsiteX40" fmla="*/ 408774 w 592185"/>
              <a:gd name="connsiteY40" fmla="*/ 138914 h 607074"/>
              <a:gd name="connsiteX41" fmla="*/ 309899 w 592185"/>
              <a:gd name="connsiteY41" fmla="*/ 267404 h 607074"/>
              <a:gd name="connsiteX42" fmla="*/ 305724 w 592185"/>
              <a:gd name="connsiteY42" fmla="*/ 269489 h 607074"/>
              <a:gd name="connsiteX43" fmla="*/ 301549 w 592185"/>
              <a:gd name="connsiteY43" fmla="*/ 267404 h 607074"/>
              <a:gd name="connsiteX44" fmla="*/ 202579 w 592185"/>
              <a:gd name="connsiteY44" fmla="*/ 138914 h 607074"/>
              <a:gd name="connsiteX45" fmla="*/ 201535 w 592185"/>
              <a:gd name="connsiteY45" fmla="*/ 135692 h 607074"/>
              <a:gd name="connsiteX46" fmla="*/ 202579 w 592185"/>
              <a:gd name="connsiteY46" fmla="*/ 132565 h 607074"/>
              <a:gd name="connsiteX47" fmla="*/ 208652 w 592185"/>
              <a:gd name="connsiteY47" fmla="*/ 130860 h 607074"/>
              <a:gd name="connsiteX48" fmla="*/ 274220 w 592185"/>
              <a:gd name="connsiteY48" fmla="*/ 156634 h 607074"/>
              <a:gd name="connsiteX49" fmla="*/ 274220 w 592185"/>
              <a:gd name="connsiteY49" fmla="*/ 5212 h 607074"/>
              <a:gd name="connsiteX50" fmla="*/ 279439 w 592185"/>
              <a:gd name="connsiteY50" fmla="*/ 0 h 60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92185" h="607074">
                <a:moveTo>
                  <a:pt x="306578" y="330115"/>
                </a:moveTo>
                <a:lnTo>
                  <a:pt x="306578" y="588692"/>
                </a:lnTo>
                <a:lnTo>
                  <a:pt x="516561" y="505974"/>
                </a:lnTo>
                <a:lnTo>
                  <a:pt x="516561" y="381754"/>
                </a:lnTo>
                <a:lnTo>
                  <a:pt x="352787" y="452060"/>
                </a:lnTo>
                <a:close/>
                <a:moveTo>
                  <a:pt x="79894" y="247491"/>
                </a:moveTo>
                <a:lnTo>
                  <a:pt x="79894" y="505974"/>
                </a:lnTo>
                <a:lnTo>
                  <a:pt x="289878" y="588692"/>
                </a:lnTo>
                <a:lnTo>
                  <a:pt x="289878" y="330115"/>
                </a:lnTo>
                <a:close/>
                <a:moveTo>
                  <a:pt x="200779" y="171121"/>
                </a:moveTo>
                <a:lnTo>
                  <a:pt x="284374" y="279707"/>
                </a:lnTo>
                <a:cubicBezTo>
                  <a:pt x="290067" y="287097"/>
                  <a:pt x="298987" y="291551"/>
                  <a:pt x="308285" y="291645"/>
                </a:cubicBezTo>
                <a:lnTo>
                  <a:pt x="308285" y="311449"/>
                </a:lnTo>
                <a:lnTo>
                  <a:pt x="511532" y="231478"/>
                </a:lnTo>
                <a:lnTo>
                  <a:pt x="403646" y="187608"/>
                </a:lnTo>
                <a:lnTo>
                  <a:pt x="414273" y="173774"/>
                </a:lnTo>
                <a:lnTo>
                  <a:pt x="533166" y="222192"/>
                </a:lnTo>
                <a:lnTo>
                  <a:pt x="532881" y="223045"/>
                </a:lnTo>
                <a:lnTo>
                  <a:pt x="533356" y="222856"/>
                </a:lnTo>
                <a:lnTo>
                  <a:pt x="533356" y="225224"/>
                </a:lnTo>
                <a:lnTo>
                  <a:pt x="534210" y="224845"/>
                </a:lnTo>
                <a:lnTo>
                  <a:pt x="592185" y="349349"/>
                </a:lnTo>
                <a:lnTo>
                  <a:pt x="533356" y="374553"/>
                </a:lnTo>
                <a:lnTo>
                  <a:pt x="533356" y="517439"/>
                </a:lnTo>
                <a:lnTo>
                  <a:pt x="306578" y="606695"/>
                </a:lnTo>
                <a:lnTo>
                  <a:pt x="306578" y="607074"/>
                </a:lnTo>
                <a:lnTo>
                  <a:pt x="289783" y="607074"/>
                </a:lnTo>
                <a:lnTo>
                  <a:pt x="289783" y="606695"/>
                </a:lnTo>
                <a:lnTo>
                  <a:pt x="63099" y="517439"/>
                </a:lnTo>
                <a:lnTo>
                  <a:pt x="63099" y="310027"/>
                </a:lnTo>
                <a:lnTo>
                  <a:pt x="0" y="315523"/>
                </a:lnTo>
                <a:lnTo>
                  <a:pt x="63099" y="222950"/>
                </a:lnTo>
                <a:lnTo>
                  <a:pt x="63099" y="222761"/>
                </a:lnTo>
                <a:lnTo>
                  <a:pt x="63858" y="223140"/>
                </a:lnTo>
                <a:close/>
                <a:moveTo>
                  <a:pt x="279439" y="0"/>
                </a:moveTo>
                <a:lnTo>
                  <a:pt x="331913" y="0"/>
                </a:lnTo>
                <a:cubicBezTo>
                  <a:pt x="334855" y="0"/>
                  <a:pt x="337227" y="2369"/>
                  <a:pt x="337227" y="5212"/>
                </a:cubicBezTo>
                <a:lnTo>
                  <a:pt x="337227" y="156634"/>
                </a:lnTo>
                <a:lnTo>
                  <a:pt x="402701" y="130860"/>
                </a:lnTo>
                <a:cubicBezTo>
                  <a:pt x="404883" y="129912"/>
                  <a:pt x="407445" y="130670"/>
                  <a:pt x="408774" y="132565"/>
                </a:cubicBezTo>
                <a:cubicBezTo>
                  <a:pt x="410197" y="134460"/>
                  <a:pt x="410197" y="137019"/>
                  <a:pt x="408774" y="138914"/>
                </a:cubicBezTo>
                <a:lnTo>
                  <a:pt x="309899" y="267404"/>
                </a:lnTo>
                <a:cubicBezTo>
                  <a:pt x="308855" y="268731"/>
                  <a:pt x="307337" y="269489"/>
                  <a:pt x="305724" y="269489"/>
                </a:cubicBezTo>
                <a:cubicBezTo>
                  <a:pt x="304111" y="269489"/>
                  <a:pt x="302497" y="268731"/>
                  <a:pt x="301549" y="267404"/>
                </a:cubicBezTo>
                <a:lnTo>
                  <a:pt x="202579" y="138914"/>
                </a:lnTo>
                <a:cubicBezTo>
                  <a:pt x="201915" y="137966"/>
                  <a:pt x="201535" y="136829"/>
                  <a:pt x="201535" y="135692"/>
                </a:cubicBezTo>
                <a:cubicBezTo>
                  <a:pt x="201535" y="134650"/>
                  <a:pt x="201820" y="133513"/>
                  <a:pt x="202579" y="132565"/>
                </a:cubicBezTo>
                <a:cubicBezTo>
                  <a:pt x="204002" y="130670"/>
                  <a:pt x="206469" y="130007"/>
                  <a:pt x="208652" y="130860"/>
                </a:cubicBezTo>
                <a:lnTo>
                  <a:pt x="274220" y="156634"/>
                </a:lnTo>
                <a:lnTo>
                  <a:pt x="274220" y="5212"/>
                </a:lnTo>
                <a:cubicBezTo>
                  <a:pt x="274220" y="2369"/>
                  <a:pt x="276498" y="0"/>
                  <a:pt x="279439" y="0"/>
                </a:cubicBezTo>
                <a:close/>
              </a:path>
            </a:pathLst>
          </a:custGeom>
          <a:solidFill>
            <a:srgbClr val="58908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40" name="ping-pong-racket-and-ball_8886"/>
          <p:cNvSpPr>
            <a:spLocks noChangeAspect="1"/>
          </p:cNvSpPr>
          <p:nvPr/>
        </p:nvSpPr>
        <p:spPr bwMode="auto">
          <a:xfrm>
            <a:off x="9483453" y="3928243"/>
            <a:ext cx="203333" cy="304843"/>
          </a:xfrm>
          <a:custGeom>
            <a:avLst/>
            <a:gdLst>
              <a:gd name="connsiteX0" fmla="*/ 244674 w 403371"/>
              <a:gd name="connsiteY0" fmla="*/ 510612 h 604746"/>
              <a:gd name="connsiteX1" fmla="*/ 291883 w 403371"/>
              <a:gd name="connsiteY1" fmla="*/ 557679 h 604746"/>
              <a:gd name="connsiteX2" fmla="*/ 244674 w 403371"/>
              <a:gd name="connsiteY2" fmla="*/ 604746 h 604746"/>
              <a:gd name="connsiteX3" fmla="*/ 197465 w 403371"/>
              <a:gd name="connsiteY3" fmla="*/ 557679 h 604746"/>
              <a:gd name="connsiteX4" fmla="*/ 244674 w 403371"/>
              <a:gd name="connsiteY4" fmla="*/ 510612 h 604746"/>
              <a:gd name="connsiteX5" fmla="*/ 379455 w 403371"/>
              <a:gd name="connsiteY5" fmla="*/ 1671 h 604746"/>
              <a:gd name="connsiteX6" fmla="*/ 394764 w 403371"/>
              <a:gd name="connsiteY6" fmla="*/ 5173 h 604746"/>
              <a:gd name="connsiteX7" fmla="*/ 399534 w 403371"/>
              <a:gd name="connsiteY7" fmla="*/ 33751 h 604746"/>
              <a:gd name="connsiteX8" fmla="*/ 356185 w 403371"/>
              <a:gd name="connsiteY8" fmla="*/ 92167 h 604746"/>
              <a:gd name="connsiteX9" fmla="*/ 321534 w 403371"/>
              <a:gd name="connsiteY9" fmla="*/ 135734 h 604746"/>
              <a:gd name="connsiteX10" fmla="*/ 319711 w 403371"/>
              <a:gd name="connsiteY10" fmla="*/ 153385 h 604746"/>
              <a:gd name="connsiteX11" fmla="*/ 314240 w 403371"/>
              <a:gd name="connsiteY11" fmla="*/ 290811 h 604746"/>
              <a:gd name="connsiteX12" fmla="*/ 381297 w 403371"/>
              <a:gd name="connsiteY12" fmla="*/ 392094 h 604746"/>
              <a:gd name="connsiteX13" fmla="*/ 387469 w 403371"/>
              <a:gd name="connsiteY13" fmla="*/ 408064 h 604746"/>
              <a:gd name="connsiteX14" fmla="*/ 400235 w 403371"/>
              <a:gd name="connsiteY14" fmla="*/ 562720 h 604746"/>
              <a:gd name="connsiteX15" fmla="*/ 372739 w 403371"/>
              <a:gd name="connsiteY15" fmla="*/ 595080 h 604746"/>
              <a:gd name="connsiteX16" fmla="*/ 370214 w 403371"/>
              <a:gd name="connsiteY16" fmla="*/ 595220 h 604746"/>
              <a:gd name="connsiteX17" fmla="*/ 340333 w 403371"/>
              <a:gd name="connsiteY17" fmla="*/ 567623 h 604746"/>
              <a:gd name="connsiteX18" fmla="*/ 328268 w 403371"/>
              <a:gd name="connsiteY18" fmla="*/ 421792 h 604746"/>
              <a:gd name="connsiteX19" fmla="*/ 246201 w 403371"/>
              <a:gd name="connsiteY19" fmla="*/ 315886 h 604746"/>
              <a:gd name="connsiteX20" fmla="*/ 140424 w 403371"/>
              <a:gd name="connsiteY20" fmla="*/ 452471 h 604746"/>
              <a:gd name="connsiteX21" fmla="*/ 100302 w 403371"/>
              <a:gd name="connsiteY21" fmla="*/ 459476 h 604746"/>
              <a:gd name="connsiteX22" fmla="*/ 13886 w 403371"/>
              <a:gd name="connsiteY22" fmla="*/ 404141 h 604746"/>
              <a:gd name="connsiteX23" fmla="*/ 4767 w 403371"/>
              <a:gd name="connsiteY23" fmla="*/ 362675 h 604746"/>
              <a:gd name="connsiteX24" fmla="*/ 46292 w 403371"/>
              <a:gd name="connsiteY24" fmla="*/ 353570 h 604746"/>
              <a:gd name="connsiteX25" fmla="*/ 109701 w 403371"/>
              <a:gd name="connsiteY25" fmla="*/ 394055 h 604746"/>
              <a:gd name="connsiteX26" fmla="*/ 197100 w 403371"/>
              <a:gd name="connsiteY26" fmla="*/ 261813 h 604746"/>
              <a:gd name="connsiteX27" fmla="*/ 196679 w 403371"/>
              <a:gd name="connsiteY27" fmla="*/ 261673 h 604746"/>
              <a:gd name="connsiteX28" fmla="*/ 199205 w 403371"/>
              <a:gd name="connsiteY28" fmla="*/ 185885 h 604746"/>
              <a:gd name="connsiteX29" fmla="*/ 194154 w 403371"/>
              <a:gd name="connsiteY29" fmla="*/ 192610 h 604746"/>
              <a:gd name="connsiteX30" fmla="*/ 131165 w 403371"/>
              <a:gd name="connsiteY30" fmla="*/ 262653 h 604746"/>
              <a:gd name="connsiteX31" fmla="*/ 122327 w 403371"/>
              <a:gd name="connsiteY31" fmla="*/ 264754 h 604746"/>
              <a:gd name="connsiteX32" fmla="*/ 103809 w 403371"/>
              <a:gd name="connsiteY32" fmla="*/ 253127 h 604746"/>
              <a:gd name="connsiteX33" fmla="*/ 112507 w 403371"/>
              <a:gd name="connsiteY33" fmla="*/ 226231 h 604746"/>
              <a:gd name="connsiteX34" fmla="*/ 203974 w 403371"/>
              <a:gd name="connsiteY34" fmla="*/ 110379 h 604746"/>
              <a:gd name="connsiteX35" fmla="*/ 205938 w 403371"/>
              <a:gd name="connsiteY35" fmla="*/ 107997 h 604746"/>
              <a:gd name="connsiteX36" fmla="*/ 220388 w 403371"/>
              <a:gd name="connsiteY36" fmla="*/ 100152 h 604746"/>
              <a:gd name="connsiteX37" fmla="*/ 298527 w 403371"/>
              <a:gd name="connsiteY37" fmla="*/ 99312 h 604746"/>
              <a:gd name="connsiteX38" fmla="*/ 366146 w 403371"/>
              <a:gd name="connsiteY38" fmla="*/ 9936 h 604746"/>
              <a:gd name="connsiteX39" fmla="*/ 379455 w 403371"/>
              <a:gd name="connsiteY39" fmla="*/ 1671 h 604746"/>
              <a:gd name="connsiteX40" fmla="*/ 271418 w 403371"/>
              <a:gd name="connsiteY40" fmla="*/ 0 h 604746"/>
              <a:gd name="connsiteX41" fmla="*/ 315169 w 403371"/>
              <a:gd name="connsiteY41" fmla="*/ 43716 h 604746"/>
              <a:gd name="connsiteX42" fmla="*/ 271418 w 403371"/>
              <a:gd name="connsiteY42" fmla="*/ 87432 h 604746"/>
              <a:gd name="connsiteX43" fmla="*/ 227667 w 403371"/>
              <a:gd name="connsiteY43" fmla="*/ 43716 h 604746"/>
              <a:gd name="connsiteX44" fmla="*/ 271418 w 403371"/>
              <a:gd name="connsiteY44" fmla="*/ 0 h 60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03371" h="604746">
                <a:moveTo>
                  <a:pt x="244674" y="510612"/>
                </a:moveTo>
                <a:cubicBezTo>
                  <a:pt x="270747" y="510612"/>
                  <a:pt x="291883" y="531685"/>
                  <a:pt x="291883" y="557679"/>
                </a:cubicBezTo>
                <a:cubicBezTo>
                  <a:pt x="291883" y="583673"/>
                  <a:pt x="270747" y="604746"/>
                  <a:pt x="244674" y="604746"/>
                </a:cubicBezTo>
                <a:cubicBezTo>
                  <a:pt x="218601" y="604746"/>
                  <a:pt x="197465" y="583673"/>
                  <a:pt x="197465" y="557679"/>
                </a:cubicBezTo>
                <a:cubicBezTo>
                  <a:pt x="197465" y="531685"/>
                  <a:pt x="218601" y="510612"/>
                  <a:pt x="244674" y="510612"/>
                </a:cubicBezTo>
                <a:close/>
                <a:moveTo>
                  <a:pt x="379455" y="1671"/>
                </a:moveTo>
                <a:cubicBezTo>
                  <a:pt x="384629" y="795"/>
                  <a:pt x="390135" y="1881"/>
                  <a:pt x="394764" y="5173"/>
                </a:cubicBezTo>
                <a:cubicBezTo>
                  <a:pt x="404023" y="11757"/>
                  <a:pt x="406127" y="24645"/>
                  <a:pt x="399534" y="33751"/>
                </a:cubicBezTo>
                <a:cubicBezTo>
                  <a:pt x="399253" y="34031"/>
                  <a:pt x="378631" y="62889"/>
                  <a:pt x="356185" y="92167"/>
                </a:cubicBezTo>
                <a:cubicBezTo>
                  <a:pt x="341315" y="111779"/>
                  <a:pt x="330092" y="125788"/>
                  <a:pt x="321534" y="135734"/>
                </a:cubicBezTo>
                <a:cubicBezTo>
                  <a:pt x="321254" y="145400"/>
                  <a:pt x="319711" y="153385"/>
                  <a:pt x="319711" y="153385"/>
                </a:cubicBezTo>
                <a:lnTo>
                  <a:pt x="314240" y="290811"/>
                </a:lnTo>
                <a:lnTo>
                  <a:pt x="381297" y="392094"/>
                </a:lnTo>
                <a:cubicBezTo>
                  <a:pt x="384944" y="396717"/>
                  <a:pt x="387048" y="402180"/>
                  <a:pt x="387469" y="408064"/>
                </a:cubicBezTo>
                <a:lnTo>
                  <a:pt x="400235" y="562720"/>
                </a:lnTo>
                <a:cubicBezTo>
                  <a:pt x="401638" y="579250"/>
                  <a:pt x="389293" y="593819"/>
                  <a:pt x="372739" y="595080"/>
                </a:cubicBezTo>
                <a:cubicBezTo>
                  <a:pt x="371897" y="595220"/>
                  <a:pt x="371056" y="595220"/>
                  <a:pt x="370214" y="595220"/>
                </a:cubicBezTo>
                <a:cubicBezTo>
                  <a:pt x="354782" y="595220"/>
                  <a:pt x="341595" y="583313"/>
                  <a:pt x="340333" y="567623"/>
                </a:cubicBezTo>
                <a:lnTo>
                  <a:pt x="328268" y="421792"/>
                </a:lnTo>
                <a:lnTo>
                  <a:pt x="246201" y="315886"/>
                </a:lnTo>
                <a:lnTo>
                  <a:pt x="140424" y="452471"/>
                </a:lnTo>
                <a:cubicBezTo>
                  <a:pt x="130885" y="464799"/>
                  <a:pt x="113489" y="467741"/>
                  <a:pt x="100302" y="459476"/>
                </a:cubicBezTo>
                <a:lnTo>
                  <a:pt x="13886" y="404141"/>
                </a:lnTo>
                <a:cubicBezTo>
                  <a:pt x="-143" y="395176"/>
                  <a:pt x="-4211" y="376544"/>
                  <a:pt x="4767" y="362675"/>
                </a:cubicBezTo>
                <a:cubicBezTo>
                  <a:pt x="13745" y="348667"/>
                  <a:pt x="32263" y="344604"/>
                  <a:pt x="46292" y="353570"/>
                </a:cubicBezTo>
                <a:lnTo>
                  <a:pt x="109701" y="394055"/>
                </a:lnTo>
                <a:lnTo>
                  <a:pt x="197100" y="261813"/>
                </a:lnTo>
                <a:lnTo>
                  <a:pt x="196679" y="261673"/>
                </a:lnTo>
                <a:lnTo>
                  <a:pt x="199205" y="185885"/>
                </a:lnTo>
                <a:cubicBezTo>
                  <a:pt x="197521" y="188127"/>
                  <a:pt x="195837" y="190368"/>
                  <a:pt x="194154" y="192610"/>
                </a:cubicBezTo>
                <a:cubicBezTo>
                  <a:pt x="146176" y="255369"/>
                  <a:pt x="136777" y="259992"/>
                  <a:pt x="131165" y="262653"/>
                </a:cubicBezTo>
                <a:cubicBezTo>
                  <a:pt x="128359" y="264054"/>
                  <a:pt x="125273" y="264754"/>
                  <a:pt x="122327" y="264754"/>
                </a:cubicBezTo>
                <a:cubicBezTo>
                  <a:pt x="114611" y="264754"/>
                  <a:pt x="107317" y="260412"/>
                  <a:pt x="103809" y="253127"/>
                </a:cubicBezTo>
                <a:cubicBezTo>
                  <a:pt x="99040" y="243321"/>
                  <a:pt x="102827" y="231414"/>
                  <a:pt x="112507" y="226231"/>
                </a:cubicBezTo>
                <a:cubicBezTo>
                  <a:pt x="123449" y="218106"/>
                  <a:pt x="168341" y="159969"/>
                  <a:pt x="203974" y="110379"/>
                </a:cubicBezTo>
                <a:cubicBezTo>
                  <a:pt x="204536" y="109538"/>
                  <a:pt x="205237" y="108838"/>
                  <a:pt x="205938" y="107997"/>
                </a:cubicBezTo>
                <a:cubicBezTo>
                  <a:pt x="208744" y="104495"/>
                  <a:pt x="213233" y="101413"/>
                  <a:pt x="220388" y="100152"/>
                </a:cubicBezTo>
                <a:cubicBezTo>
                  <a:pt x="240449" y="96370"/>
                  <a:pt x="274398" y="96510"/>
                  <a:pt x="298527" y="99312"/>
                </a:cubicBezTo>
                <a:cubicBezTo>
                  <a:pt x="317606" y="75917"/>
                  <a:pt x="343700" y="41316"/>
                  <a:pt x="366146" y="9936"/>
                </a:cubicBezTo>
                <a:cubicBezTo>
                  <a:pt x="369443" y="5383"/>
                  <a:pt x="374282" y="2546"/>
                  <a:pt x="379455" y="1671"/>
                </a:cubicBezTo>
                <a:close/>
                <a:moveTo>
                  <a:pt x="271418" y="0"/>
                </a:moveTo>
                <a:cubicBezTo>
                  <a:pt x="295581" y="0"/>
                  <a:pt x="315169" y="19572"/>
                  <a:pt x="315169" y="43716"/>
                </a:cubicBezTo>
                <a:cubicBezTo>
                  <a:pt x="315169" y="67860"/>
                  <a:pt x="295581" y="87432"/>
                  <a:pt x="271418" y="87432"/>
                </a:cubicBezTo>
                <a:cubicBezTo>
                  <a:pt x="247255" y="87432"/>
                  <a:pt x="227667" y="67860"/>
                  <a:pt x="227667" y="43716"/>
                </a:cubicBezTo>
                <a:cubicBezTo>
                  <a:pt x="227667" y="19572"/>
                  <a:pt x="247255" y="0"/>
                  <a:pt x="271418" y="0"/>
                </a:cubicBezTo>
                <a:close/>
              </a:path>
            </a:pathLst>
          </a:custGeom>
          <a:solidFill>
            <a:srgbClr val="58908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grpSp>
        <p:nvGrpSpPr>
          <p:cNvPr id="47" name="组合 46"/>
          <p:cNvGrpSpPr/>
          <p:nvPr/>
        </p:nvGrpSpPr>
        <p:grpSpPr>
          <a:xfrm>
            <a:off x="838200" y="4631021"/>
            <a:ext cx="2088232" cy="1817658"/>
            <a:chOff x="1496087" y="2115742"/>
            <a:chExt cx="2384904" cy="1817759"/>
          </a:xfrm>
        </p:grpSpPr>
        <p:sp>
          <p:nvSpPr>
            <p:cNvPr id="48"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49"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50"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grpSp>
        <p:nvGrpSpPr>
          <p:cNvPr id="51" name="组合 50"/>
          <p:cNvGrpSpPr/>
          <p:nvPr/>
        </p:nvGrpSpPr>
        <p:grpSpPr>
          <a:xfrm>
            <a:off x="3367831" y="4655187"/>
            <a:ext cx="2088232" cy="1817658"/>
            <a:chOff x="1496087" y="2115742"/>
            <a:chExt cx="2384904" cy="1817759"/>
          </a:xfrm>
        </p:grpSpPr>
        <p:sp>
          <p:nvSpPr>
            <p:cNvPr id="52"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53"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54"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5892396" y="4655372"/>
            <a:ext cx="2088232" cy="1817658"/>
            <a:chOff x="1496087" y="2115742"/>
            <a:chExt cx="2384904" cy="1817759"/>
          </a:xfrm>
        </p:grpSpPr>
        <p:sp>
          <p:nvSpPr>
            <p:cNvPr id="56"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57"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58"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8541003" y="4655187"/>
            <a:ext cx="2088232" cy="1817658"/>
            <a:chOff x="1496087" y="2115742"/>
            <a:chExt cx="2384904" cy="1817759"/>
          </a:xfrm>
        </p:grpSpPr>
        <p:sp>
          <p:nvSpPr>
            <p:cNvPr id="60" name="文本框 14"/>
            <p:cNvSpPr txBox="1"/>
            <p:nvPr/>
          </p:nvSpPr>
          <p:spPr>
            <a:xfrm>
              <a:off x="1496087" y="2463721"/>
              <a:ext cx="2384904" cy="1469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rgbClr val="000000">
                      <a:lumMod val="95000"/>
                      <a:lumOff val="5000"/>
                    </a:srgbClr>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Lorem ipsum dolor sit amet. </a:t>
              </a:r>
              <a:endParaRPr kumimoji="0" lang="zh-CN" altLang="en-US" sz="1100" b="0" i="0" u="none" strike="noStrike" kern="0" cap="none" spc="0" normalizeH="0" baseline="0" noProof="0" dirty="0">
                <a:ln>
                  <a:noFill/>
                </a:ln>
                <a:solidFill>
                  <a:srgbClr val="000000">
                    <a:lumMod val="95000"/>
                    <a:lumOff val="5000"/>
                  </a:srgbClr>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sp>
          <p:nvSpPr>
            <p:cNvPr id="61" name="文本框 15"/>
            <p:cNvSpPr txBox="1"/>
            <p:nvPr/>
          </p:nvSpPr>
          <p:spPr>
            <a:xfrm>
              <a:off x="1643384"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000000">
                    <a:lumMod val="95000"/>
                    <a:lumOff val="5000"/>
                  </a:srgbClr>
                </a:solidFill>
                <a:effectLst/>
                <a:uLnTx/>
                <a:uFillTx/>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62" name="任意多边形 77"/>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Calibri" panose="020F0502020204030204"/>
                <a:ea typeface="宋体" panose="02010600030101010101" pitchFamily="2" charset="-122"/>
                <a:cs typeface="+mn-cs"/>
              </a:endParaRPr>
            </a:p>
          </p:txBody>
        </p:sp>
      </p:grpSp>
    </p:spTree>
  </p:cSld>
  <p:clrMapOvr>
    <a:masterClrMapping/>
  </p:clrMapOvr>
  <p:transition>
    <p:wheel spokes="3"/>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6" name="组合 5"/>
          <p:cNvGrpSpPr/>
          <p:nvPr/>
        </p:nvGrpSpPr>
        <p:grpSpPr>
          <a:xfrm>
            <a:off x="504106" y="1598367"/>
            <a:ext cx="3385934" cy="4574157"/>
            <a:chOff x="4829810" y="1718468"/>
            <a:chExt cx="2532380" cy="3421063"/>
          </a:xfrm>
          <a:effectLst/>
        </p:grpSpPr>
        <p:sp>
          <p:nvSpPr>
            <p:cNvPr id="22" name="Round Diagonal Corner Rectangle 78"/>
            <p:cNvSpPr/>
            <p:nvPr/>
          </p:nvSpPr>
          <p:spPr>
            <a:xfrm rot="10800000" flipH="1" flipV="1">
              <a:off x="5520055" y="3201193"/>
              <a:ext cx="765175" cy="746125"/>
            </a:xfrm>
            <a:prstGeom prst="teardrop">
              <a:avLst/>
            </a:prstGeom>
            <a:solidFill>
              <a:srgbClr val="CDA30F"/>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3" name="Round Diagonal Corner Rectangle 81"/>
            <p:cNvSpPr/>
            <p:nvPr/>
          </p:nvSpPr>
          <p:spPr>
            <a:xfrm rot="10800000" flipV="1">
              <a:off x="6449695" y="3212623"/>
              <a:ext cx="912495" cy="914400"/>
            </a:xfrm>
            <a:prstGeom prst="teardrop">
              <a:avLst/>
            </a:prstGeom>
            <a:solidFill>
              <a:srgbClr val="589089"/>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4" name="Round Diagonal Corner Rectangle 85"/>
            <p:cNvSpPr/>
            <p:nvPr/>
          </p:nvSpPr>
          <p:spPr>
            <a:xfrm rot="10800000">
              <a:off x="6361430" y="2148363"/>
              <a:ext cx="1000125" cy="975995"/>
            </a:xfrm>
            <a:prstGeom prst="teardrop">
              <a:avLst/>
            </a:prstGeom>
            <a:solidFill>
              <a:srgbClr val="CDA30F"/>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5" name="Round Diagonal Corner Rectangle 87"/>
            <p:cNvSpPr/>
            <p:nvPr/>
          </p:nvSpPr>
          <p:spPr>
            <a:xfrm rot="10800000" flipH="1">
              <a:off x="4829810" y="1718468"/>
              <a:ext cx="1429385" cy="1337945"/>
            </a:xfrm>
            <a:prstGeom prst="teardrop">
              <a:avLst/>
            </a:prstGeom>
            <a:solidFill>
              <a:srgbClr val="589089"/>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6" name="Oval 76"/>
            <p:cNvSpPr/>
            <p:nvPr/>
          </p:nvSpPr>
          <p:spPr>
            <a:xfrm>
              <a:off x="5924466" y="2695732"/>
              <a:ext cx="874016" cy="874010"/>
            </a:xfrm>
            <a:prstGeom prst="ellipse">
              <a:avLst/>
            </a:prstGeom>
            <a:solidFill>
              <a:srgbClr val="FFFFFF">
                <a:lumMod val="95000"/>
                <a:alpha val="50000"/>
              </a:srgbClr>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7" name="Freeform 5"/>
            <p:cNvSpPr/>
            <p:nvPr/>
          </p:nvSpPr>
          <p:spPr bwMode="auto">
            <a:xfrm>
              <a:off x="5966631" y="3124355"/>
              <a:ext cx="831850" cy="2015176"/>
            </a:xfrm>
            <a:custGeom>
              <a:avLst/>
              <a:gdLst/>
              <a:ahLst/>
              <a:cxnLst>
                <a:cxn ang="0">
                  <a:pos x="109" y="0"/>
                </a:cxn>
                <a:cxn ang="0">
                  <a:pos x="110" y="585"/>
                </a:cxn>
                <a:cxn ang="0">
                  <a:pos x="110" y="586"/>
                </a:cxn>
                <a:cxn ang="0">
                  <a:pos x="116" y="619"/>
                </a:cxn>
                <a:cxn ang="0">
                  <a:pos x="121" y="629"/>
                </a:cxn>
                <a:cxn ang="0">
                  <a:pos x="147" y="656"/>
                </a:cxn>
                <a:cxn ang="0">
                  <a:pos x="203" y="676"/>
                </a:cxn>
                <a:cxn ang="0">
                  <a:pos x="0" y="676"/>
                </a:cxn>
                <a:cxn ang="0">
                  <a:pos x="62" y="650"/>
                </a:cxn>
                <a:cxn ang="0">
                  <a:pos x="78" y="629"/>
                </a:cxn>
                <a:cxn ang="0">
                  <a:pos x="82" y="619"/>
                </a:cxn>
                <a:cxn ang="0">
                  <a:pos x="88" y="586"/>
                </a:cxn>
                <a:cxn ang="0">
                  <a:pos x="88" y="585"/>
                </a:cxn>
                <a:cxn ang="0">
                  <a:pos x="88" y="0"/>
                </a:cxn>
                <a:cxn ang="0">
                  <a:pos x="109" y="0"/>
                </a:cxn>
              </a:cxnLst>
              <a:rect l="0" t="0" r="r" b="b"/>
              <a:pathLst>
                <a:path w="203" h="676">
                  <a:moveTo>
                    <a:pt x="109" y="0"/>
                  </a:moveTo>
                  <a:cubicBezTo>
                    <a:pt x="110" y="585"/>
                    <a:pt x="110" y="585"/>
                    <a:pt x="110" y="585"/>
                  </a:cubicBezTo>
                  <a:cubicBezTo>
                    <a:pt x="110" y="586"/>
                    <a:pt x="110" y="586"/>
                    <a:pt x="110" y="586"/>
                  </a:cubicBezTo>
                  <a:cubicBezTo>
                    <a:pt x="110" y="598"/>
                    <a:pt x="112" y="609"/>
                    <a:pt x="116" y="619"/>
                  </a:cubicBezTo>
                  <a:cubicBezTo>
                    <a:pt x="117" y="622"/>
                    <a:pt x="119" y="626"/>
                    <a:pt x="121" y="629"/>
                  </a:cubicBezTo>
                  <a:cubicBezTo>
                    <a:pt x="127" y="637"/>
                    <a:pt x="136" y="646"/>
                    <a:pt x="147" y="656"/>
                  </a:cubicBezTo>
                  <a:cubicBezTo>
                    <a:pt x="164" y="669"/>
                    <a:pt x="182" y="676"/>
                    <a:pt x="203" y="676"/>
                  </a:cubicBezTo>
                  <a:cubicBezTo>
                    <a:pt x="0" y="676"/>
                    <a:pt x="0" y="676"/>
                    <a:pt x="0" y="676"/>
                  </a:cubicBezTo>
                  <a:cubicBezTo>
                    <a:pt x="24" y="676"/>
                    <a:pt x="45" y="667"/>
                    <a:pt x="62" y="650"/>
                  </a:cubicBezTo>
                  <a:cubicBezTo>
                    <a:pt x="68" y="643"/>
                    <a:pt x="74" y="636"/>
                    <a:pt x="78" y="629"/>
                  </a:cubicBezTo>
                  <a:cubicBezTo>
                    <a:pt x="79" y="626"/>
                    <a:pt x="81" y="622"/>
                    <a:pt x="82" y="619"/>
                  </a:cubicBezTo>
                  <a:cubicBezTo>
                    <a:pt x="86" y="609"/>
                    <a:pt x="88" y="598"/>
                    <a:pt x="88" y="586"/>
                  </a:cubicBezTo>
                  <a:cubicBezTo>
                    <a:pt x="88" y="586"/>
                    <a:pt x="88" y="586"/>
                    <a:pt x="88" y="585"/>
                  </a:cubicBezTo>
                  <a:cubicBezTo>
                    <a:pt x="88" y="0"/>
                    <a:pt x="88" y="0"/>
                    <a:pt x="88" y="0"/>
                  </a:cubicBezTo>
                  <a:lnTo>
                    <a:pt x="109" y="0"/>
                  </a:lnTo>
                  <a:close/>
                </a:path>
              </a:pathLst>
            </a:custGeom>
            <a:solidFill>
              <a:srgbClr val="FFFFFF">
                <a:lumMod val="65000"/>
              </a:srgbClr>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sp>
          <p:nvSpPr>
            <p:cNvPr id="28" name="Oval 62"/>
            <p:cNvSpPr/>
            <p:nvPr/>
          </p:nvSpPr>
          <p:spPr>
            <a:xfrm>
              <a:off x="6225839" y="2980337"/>
              <a:ext cx="288035" cy="288035"/>
            </a:xfrm>
            <a:prstGeom prst="ellipse">
              <a:avLst/>
            </a:prstGeom>
            <a:solidFill>
              <a:srgbClr val="FFFFFF"/>
            </a:solidFill>
            <a:ln w="25400" cap="flat" cmpd="sng" algn="ctr">
              <a:solidFill>
                <a:srgbClr val="FFFFFF">
                  <a:lumMod val="65000"/>
                </a:srgbClr>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29" name="Round Diagonal Corner Rectangle 90"/>
            <p:cNvSpPr/>
            <p:nvPr/>
          </p:nvSpPr>
          <p:spPr>
            <a:xfrm rot="10800000" flipH="1" flipV="1">
              <a:off x="5691505" y="4093368"/>
              <a:ext cx="600075" cy="567690"/>
            </a:xfrm>
            <a:prstGeom prst="teardrop">
              <a:avLst/>
            </a:prstGeom>
            <a:solidFill>
              <a:srgbClr val="686868">
                <a:lumMod val="75000"/>
              </a:srgbClr>
            </a:solidFill>
            <a:ln w="25400" cap="flat" cmpd="sng" algn="ctr">
              <a:no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30" name="Oval 120"/>
            <p:cNvSpPr/>
            <p:nvPr/>
          </p:nvSpPr>
          <p:spPr>
            <a:xfrm>
              <a:off x="6279698" y="4006144"/>
              <a:ext cx="180318" cy="180316"/>
            </a:xfrm>
            <a:prstGeom prst="ellipse">
              <a:avLst/>
            </a:prstGeom>
            <a:solidFill>
              <a:srgbClr val="FFFFFF"/>
            </a:solidFill>
            <a:ln w="25400" cap="flat" cmpd="sng" algn="ctr">
              <a:solidFill>
                <a:srgbClr val="FFFFFF">
                  <a:lumMod val="65000"/>
                </a:srgbClr>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31" name="Freeform 5"/>
            <p:cNvSpPr>
              <a:spLocks noEditPoints="1"/>
            </p:cNvSpPr>
            <p:nvPr/>
          </p:nvSpPr>
          <p:spPr bwMode="auto">
            <a:xfrm>
              <a:off x="6621145" y="2372394"/>
              <a:ext cx="498142" cy="49814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FFFFF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262626"/>
                </a:solidFill>
                <a:effectLst/>
                <a:uLnTx/>
                <a:uFillTx/>
                <a:latin typeface="Arial" panose="020B0604020202020204"/>
                <a:ea typeface="微软雅黑" panose="020B0503020204020204" pitchFamily="34" charset="-122"/>
                <a:cs typeface="+mn-cs"/>
              </a:endParaRPr>
            </a:p>
          </p:txBody>
        </p:sp>
        <p:sp>
          <p:nvSpPr>
            <p:cNvPr id="32" name="Freeform 36"/>
            <p:cNvSpPr>
              <a:spLocks noEditPoints="1"/>
            </p:cNvSpPr>
            <p:nvPr/>
          </p:nvSpPr>
          <p:spPr bwMode="auto">
            <a:xfrm>
              <a:off x="6731806" y="3470605"/>
              <a:ext cx="320806" cy="348376"/>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rgbClr val="FFFFF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sp>
          <p:nvSpPr>
            <p:cNvPr id="33" name="Freeform 103"/>
            <p:cNvSpPr>
              <a:spLocks noEditPoints="1"/>
            </p:cNvSpPr>
            <p:nvPr/>
          </p:nvSpPr>
          <p:spPr bwMode="auto">
            <a:xfrm>
              <a:off x="5765557" y="3389889"/>
              <a:ext cx="243559" cy="358645"/>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sp>
          <p:nvSpPr>
            <p:cNvPr id="34" name="Freeform 13"/>
            <p:cNvSpPr>
              <a:spLocks noEditPoints="1"/>
            </p:cNvSpPr>
            <p:nvPr/>
          </p:nvSpPr>
          <p:spPr bwMode="auto">
            <a:xfrm>
              <a:off x="5860170" y="4252089"/>
              <a:ext cx="250825" cy="18891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rgbClr val="FFFFF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sp>
          <p:nvSpPr>
            <p:cNvPr id="35" name="Freeform 145"/>
            <p:cNvSpPr/>
            <p:nvPr/>
          </p:nvSpPr>
          <p:spPr bwMode="auto">
            <a:xfrm>
              <a:off x="5339082" y="2177000"/>
              <a:ext cx="501013" cy="432034"/>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grpSp>
      <p:grpSp>
        <p:nvGrpSpPr>
          <p:cNvPr id="9" name="组合 8"/>
          <p:cNvGrpSpPr/>
          <p:nvPr/>
        </p:nvGrpSpPr>
        <p:grpSpPr>
          <a:xfrm>
            <a:off x="4576948" y="1730471"/>
            <a:ext cx="6183842" cy="769807"/>
            <a:chOff x="4266116" y="3170426"/>
            <a:chExt cx="3659768" cy="455593"/>
          </a:xfrm>
          <a:effectLst/>
        </p:grpSpPr>
        <p:grpSp>
          <p:nvGrpSpPr>
            <p:cNvPr id="10" name="Group 107"/>
            <p:cNvGrpSpPr/>
            <p:nvPr/>
          </p:nvGrpSpPr>
          <p:grpSpPr>
            <a:xfrm>
              <a:off x="7456863" y="3170426"/>
              <a:ext cx="469021" cy="455593"/>
              <a:chOff x="6890529" y="2162362"/>
              <a:chExt cx="469021" cy="455593"/>
            </a:xfrm>
          </p:grpSpPr>
          <p:sp>
            <p:nvSpPr>
              <p:cNvPr id="20" name="Teardrop 59"/>
              <p:cNvSpPr>
                <a:spLocks noChangeAspect="1"/>
              </p:cNvSpPr>
              <p:nvPr/>
            </p:nvSpPr>
            <p:spPr>
              <a:xfrm>
                <a:off x="6890529" y="2162362"/>
                <a:ext cx="469021" cy="455593"/>
              </a:xfrm>
              <a:prstGeom prst="teardrop">
                <a:avLst/>
              </a:prstGeom>
              <a:noFill/>
              <a:ln w="25400" cap="flat" cmpd="sng" algn="ctr">
                <a:solidFill>
                  <a:srgbClr val="CDA30F"/>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D24132"/>
                  </a:solidFill>
                  <a:effectLst/>
                  <a:uLnTx/>
                  <a:uFillTx/>
                  <a:latin typeface="Arial" panose="020B0604020202020204"/>
                  <a:ea typeface="微软雅黑" panose="020B0503020204020204" pitchFamily="34" charset="-122"/>
                  <a:cs typeface="+mn-cs"/>
                </a:endParaRPr>
              </a:p>
            </p:txBody>
          </p:sp>
          <p:sp>
            <p:nvSpPr>
              <p:cNvPr id="21" name="Freeform 103"/>
              <p:cNvSpPr>
                <a:spLocks noEditPoints="1"/>
              </p:cNvSpPr>
              <p:nvPr/>
            </p:nvSpPr>
            <p:spPr bwMode="auto">
              <a:xfrm>
                <a:off x="7030053" y="2231059"/>
                <a:ext cx="196634" cy="2895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CDA30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grpSp>
        <p:grpSp>
          <p:nvGrpSpPr>
            <p:cNvPr id="11" name="Group 101"/>
            <p:cNvGrpSpPr/>
            <p:nvPr/>
          </p:nvGrpSpPr>
          <p:grpSpPr>
            <a:xfrm>
              <a:off x="5329698" y="3170426"/>
              <a:ext cx="469021" cy="455593"/>
              <a:chOff x="4823118" y="2223917"/>
              <a:chExt cx="469021" cy="455593"/>
            </a:xfrm>
          </p:grpSpPr>
          <p:sp>
            <p:nvSpPr>
              <p:cNvPr id="18" name="Teardrop 57"/>
              <p:cNvSpPr>
                <a:spLocks noChangeAspect="1"/>
              </p:cNvSpPr>
              <p:nvPr/>
            </p:nvSpPr>
            <p:spPr>
              <a:xfrm>
                <a:off x="4823118" y="2223917"/>
                <a:ext cx="469021" cy="455593"/>
              </a:xfrm>
              <a:prstGeom prst="teardrop">
                <a:avLst/>
              </a:prstGeom>
              <a:noFill/>
              <a:ln w="25400" cap="flat" cmpd="sng" algn="ctr">
                <a:solidFill>
                  <a:srgbClr val="CDA30F"/>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189A80"/>
                  </a:solidFill>
                  <a:effectLst/>
                  <a:uLnTx/>
                  <a:uFillTx/>
                  <a:latin typeface="Arial" panose="020B0604020202020204"/>
                  <a:ea typeface="微软雅黑" panose="020B0503020204020204" pitchFamily="34" charset="-122"/>
                  <a:cs typeface="+mn-cs"/>
                </a:endParaRPr>
              </a:p>
            </p:txBody>
          </p:sp>
          <p:sp>
            <p:nvSpPr>
              <p:cNvPr id="19" name="Freeform 5"/>
              <p:cNvSpPr>
                <a:spLocks noEditPoints="1"/>
              </p:cNvSpPr>
              <p:nvPr/>
            </p:nvSpPr>
            <p:spPr bwMode="auto">
              <a:xfrm>
                <a:off x="4949420" y="2334408"/>
                <a:ext cx="235936" cy="23593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CDA30F"/>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262626"/>
                  </a:solidFill>
                  <a:effectLst/>
                  <a:uLnTx/>
                  <a:uFillTx/>
                  <a:latin typeface="Arial" panose="020B0604020202020204"/>
                  <a:ea typeface="微软雅黑" panose="020B0503020204020204" pitchFamily="34" charset="-122"/>
                  <a:cs typeface="+mn-cs"/>
                </a:endParaRPr>
              </a:p>
            </p:txBody>
          </p:sp>
        </p:grpSp>
        <p:grpSp>
          <p:nvGrpSpPr>
            <p:cNvPr id="12" name="Group 104"/>
            <p:cNvGrpSpPr/>
            <p:nvPr/>
          </p:nvGrpSpPr>
          <p:grpSpPr>
            <a:xfrm>
              <a:off x="6393280" y="3170426"/>
              <a:ext cx="469021" cy="455593"/>
              <a:chOff x="5924943" y="2223917"/>
              <a:chExt cx="469021" cy="455593"/>
            </a:xfrm>
          </p:grpSpPr>
          <p:sp>
            <p:nvSpPr>
              <p:cNvPr id="16" name="Teardrop 58"/>
              <p:cNvSpPr>
                <a:spLocks noChangeAspect="1"/>
              </p:cNvSpPr>
              <p:nvPr/>
            </p:nvSpPr>
            <p:spPr>
              <a:xfrm>
                <a:off x="5924943" y="2223917"/>
                <a:ext cx="469021" cy="455593"/>
              </a:xfrm>
              <a:prstGeom prst="teardrop">
                <a:avLst/>
              </a:prstGeom>
              <a:noFill/>
              <a:ln w="25400" cap="flat" cmpd="sng" algn="ctr">
                <a:solidFill>
                  <a:srgbClr val="589089"/>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09C2A"/>
                  </a:solidFill>
                  <a:effectLst/>
                  <a:uLnTx/>
                  <a:uFillTx/>
                  <a:latin typeface="Arial" panose="020B0604020202020204"/>
                  <a:ea typeface="微软雅黑" panose="020B0503020204020204" pitchFamily="34" charset="-122"/>
                  <a:cs typeface="+mn-cs"/>
                </a:endParaRPr>
              </a:p>
            </p:txBody>
          </p:sp>
          <p:sp>
            <p:nvSpPr>
              <p:cNvPr id="17" name="Freeform 36"/>
              <p:cNvSpPr>
                <a:spLocks noEditPoints="1"/>
              </p:cNvSpPr>
              <p:nvPr/>
            </p:nvSpPr>
            <p:spPr bwMode="auto">
              <a:xfrm>
                <a:off x="6069782" y="2334408"/>
                <a:ext cx="203200" cy="22066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rgbClr val="589089"/>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grpSp>
        <p:grpSp>
          <p:nvGrpSpPr>
            <p:cNvPr id="13" name="Group 98"/>
            <p:cNvGrpSpPr/>
            <p:nvPr/>
          </p:nvGrpSpPr>
          <p:grpSpPr>
            <a:xfrm>
              <a:off x="4266116" y="3170426"/>
              <a:ext cx="469021" cy="455593"/>
              <a:chOff x="3699782" y="2223917"/>
              <a:chExt cx="469021" cy="455593"/>
            </a:xfrm>
          </p:grpSpPr>
          <p:sp>
            <p:nvSpPr>
              <p:cNvPr id="14" name="Teardrop 56"/>
              <p:cNvSpPr>
                <a:spLocks noChangeAspect="1"/>
              </p:cNvSpPr>
              <p:nvPr/>
            </p:nvSpPr>
            <p:spPr>
              <a:xfrm>
                <a:off x="3699782" y="2223917"/>
                <a:ext cx="469021" cy="455593"/>
              </a:xfrm>
              <a:prstGeom prst="teardrop">
                <a:avLst/>
              </a:prstGeom>
              <a:noFill/>
              <a:ln w="25400" cap="flat" cmpd="sng" algn="ctr">
                <a:solidFill>
                  <a:srgbClr val="589089"/>
                </a:solidFill>
                <a:prstDash val="solid"/>
              </a:ln>
              <a:effectLst/>
            </p:spPr>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377790"/>
                  </a:solidFill>
                  <a:effectLst/>
                  <a:uLnTx/>
                  <a:uFillTx/>
                  <a:latin typeface="Arial" panose="020B0604020202020204"/>
                  <a:ea typeface="微软雅黑" panose="020B0503020204020204" pitchFamily="34" charset="-122"/>
                  <a:cs typeface="+mn-cs"/>
                </a:endParaRPr>
              </a:p>
            </p:txBody>
          </p:sp>
          <p:sp>
            <p:nvSpPr>
              <p:cNvPr id="15" name="Freeform 117"/>
              <p:cNvSpPr/>
              <p:nvPr/>
            </p:nvSpPr>
            <p:spPr bwMode="auto">
              <a:xfrm>
                <a:off x="3850236" y="2359808"/>
                <a:ext cx="195263" cy="1952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rgbClr val="589089"/>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cs typeface="+mn-cs"/>
                </a:endParaRPr>
              </a:p>
            </p:txBody>
          </p:sp>
        </p:grpSp>
      </p:grpSp>
      <p:grpSp>
        <p:nvGrpSpPr>
          <p:cNvPr id="36" name="组合 35"/>
          <p:cNvGrpSpPr/>
          <p:nvPr/>
        </p:nvGrpSpPr>
        <p:grpSpPr>
          <a:xfrm>
            <a:off x="4033505" y="2825642"/>
            <a:ext cx="1879382" cy="2683140"/>
            <a:chOff x="1775499" y="2139370"/>
            <a:chExt cx="1818170" cy="2683140"/>
          </a:xfrm>
        </p:grpSpPr>
        <p:sp>
          <p:nvSpPr>
            <p:cNvPr id="37"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38"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39"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40" name="组合 39"/>
          <p:cNvGrpSpPr/>
          <p:nvPr/>
        </p:nvGrpSpPr>
        <p:grpSpPr>
          <a:xfrm>
            <a:off x="5847110" y="2818802"/>
            <a:ext cx="1879382" cy="2683140"/>
            <a:chOff x="1775499" y="2139370"/>
            <a:chExt cx="1818170" cy="2683140"/>
          </a:xfrm>
        </p:grpSpPr>
        <p:sp>
          <p:nvSpPr>
            <p:cNvPr id="41"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42"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43"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44" name="组合 43"/>
          <p:cNvGrpSpPr/>
          <p:nvPr/>
        </p:nvGrpSpPr>
        <p:grpSpPr>
          <a:xfrm>
            <a:off x="7659597" y="2825642"/>
            <a:ext cx="1879382" cy="2683140"/>
            <a:chOff x="1775499" y="2139370"/>
            <a:chExt cx="1818170" cy="2683140"/>
          </a:xfrm>
        </p:grpSpPr>
        <p:sp>
          <p:nvSpPr>
            <p:cNvPr id="45"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46"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47"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48" name="组合 47"/>
          <p:cNvGrpSpPr/>
          <p:nvPr/>
        </p:nvGrpSpPr>
        <p:grpSpPr>
          <a:xfrm>
            <a:off x="9498371" y="2825642"/>
            <a:ext cx="1879382" cy="2683140"/>
            <a:chOff x="1775499" y="2139370"/>
            <a:chExt cx="1818170" cy="2683140"/>
          </a:xfrm>
        </p:grpSpPr>
        <p:sp>
          <p:nvSpPr>
            <p:cNvPr id="49" name="文本框 2"/>
            <p:cNvSpPr txBox="1"/>
            <p:nvPr/>
          </p:nvSpPr>
          <p:spPr>
            <a:xfrm>
              <a:off x="1775499" y="2506427"/>
              <a:ext cx="1818170" cy="2316083"/>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lvl="0" algn="ctr">
                <a:lnSpc>
                  <a:spcPts val="2200"/>
                </a:lnSpc>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r>
                <a:rPr lang="en-US" altLang="zh-CN" sz="1100" kern="0">
                  <a:solidFill>
                    <a:prstClr val="black">
                      <a:lumMod val="95000"/>
                      <a:lumOff val="5000"/>
                    </a:prstClr>
                  </a:solidFill>
                  <a:latin typeface="Calibri Light" panose="020F0302020204030204" charset="0"/>
                  <a:ea typeface="微软雅黑" panose="020B0503020204020204" pitchFamily="34" charset="-122"/>
                  <a:cs typeface="Arial" panose="020B0604020202020204" pitchFamily="34" charset="0"/>
                  <a:sym typeface="+mn-ea"/>
                </a:rPr>
                <a:t> Lorem ipsum dolor sit amet, consectetuer adipiscing elit. Lorem ipsum dolor sit amet, consectetuer adipiscing elit</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50"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51"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spTree>
  </p:cSld>
  <p:clrMapOvr>
    <a:masterClrMapping/>
  </p:clrMapOvr>
  <p:transition>
    <p:split orient="ver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l="20991"/>
          <a:stretch>
            <a:fillRect/>
          </a:stretch>
        </p:blipFill>
        <p:spPr>
          <a:xfrm>
            <a:off x="0" y="0"/>
            <a:ext cx="5814844" cy="5334000"/>
          </a:xfrm>
          <a:prstGeom prst="rect">
            <a:avLst/>
          </a:prstGeom>
        </p:spPr>
      </p:pic>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a:off x="9936284" y="4785661"/>
            <a:ext cx="2255716" cy="2389839"/>
          </a:xfrm>
          <a:prstGeom prst="rect">
            <a:avLst/>
          </a:prstGeom>
        </p:spPr>
      </p:pic>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rot="19716530">
            <a:off x="10784945" y="4224296"/>
            <a:ext cx="1802993" cy="1910197"/>
          </a:xfrm>
          <a:prstGeom prst="rect">
            <a:avLst/>
          </a:prstGeom>
        </p:spPr>
      </p:pic>
      <p:sp>
        <p:nvSpPr>
          <p:cNvPr id="6" name="文本框 5"/>
          <p:cNvSpPr txBox="1"/>
          <p:nvPr/>
        </p:nvSpPr>
        <p:spPr>
          <a:xfrm>
            <a:off x="6096000" y="1717272"/>
            <a:ext cx="168910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589089"/>
                </a:solidFill>
                <a:effectLst/>
                <a:uLnTx/>
                <a:uFillTx/>
                <a:latin typeface="叶根友毛笔行书2.0版" panose="02010601030101010101" pitchFamily="2" charset="-122"/>
                <a:ea typeface="叶根友毛笔行书2.0版" panose="02010601030101010101" pitchFamily="2" charset="-122"/>
                <a:cs typeface="+mn-cs"/>
              </a:rPr>
              <a:t>肆</a:t>
            </a:r>
            <a:endParaRPr kumimoji="0" lang="zh-CN" altLang="en-US" sz="6600" b="0" i="0" u="none" strike="noStrike" kern="1200" cap="none" spc="0" normalizeH="0" baseline="0" noProof="0">
              <a:ln>
                <a:noFill/>
              </a:ln>
              <a:solidFill>
                <a:srgbClr val="589089"/>
              </a:solidFill>
              <a:effectLst/>
              <a:uLnTx/>
              <a:uFillTx/>
              <a:latin typeface="叶根友毛笔行书2.0版" panose="02010601030101010101" pitchFamily="2" charset="-122"/>
              <a:ea typeface="叶根友毛笔行书2.0版" panose="02010601030101010101" pitchFamily="2" charset="-122"/>
              <a:cs typeface="+mn-cs"/>
            </a:endParaRPr>
          </a:p>
        </p:txBody>
      </p:sp>
      <p:sp>
        <p:nvSpPr>
          <p:cNvPr id="7" name="文本框 6"/>
          <p:cNvSpPr txBox="1"/>
          <p:nvPr/>
        </p:nvSpPr>
        <p:spPr>
          <a:xfrm>
            <a:off x="6096000" y="2857500"/>
            <a:ext cx="4737100" cy="67896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点击此处添加章节标题文本</a:t>
            </a:r>
            <a:endParaRPr kumimoji="0" lang="en-US" altLang="zh-CN"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8" name="文本框 7"/>
          <p:cNvSpPr txBox="1"/>
          <p:nvPr/>
        </p:nvSpPr>
        <p:spPr>
          <a:xfrm>
            <a:off x="6096000" y="3634813"/>
            <a:ext cx="5022491" cy="76129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a:ln>
                  <a:noFill/>
                </a:ln>
                <a:solidFill>
                  <a:prstClr val="black"/>
                </a:solidFill>
                <a:effectLst/>
                <a:uLnTx/>
                <a:uFillTx/>
                <a:latin typeface="Calibri Light" panose="020F0302020204030204" charset="0"/>
                <a:ea typeface="等线" panose="02010600030101010101" pitchFamily="2" charset="-122"/>
                <a:cs typeface="Arial" panose="020B0604020202020204" pitchFamily="34" charset="0"/>
                <a:sym typeface="+mn-ea"/>
              </a:rPr>
              <a:t>Lorem ipsum dolor sit amet, consectetuer adipiscing elit. Aenean commodo ligula eget dolor. Lorem ipsum dolor sit amet, consectetuer adipiscing elit. Lorem ipsum dolor sit amet, consectetuer adipiscing elit. Aenean commodo ligula eget dolor. </a:t>
            </a: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15" name="组合 14"/>
          <p:cNvGrpSpPr/>
          <p:nvPr/>
        </p:nvGrpSpPr>
        <p:grpSpPr>
          <a:xfrm>
            <a:off x="6223000" y="4559300"/>
            <a:ext cx="838200" cy="114300"/>
            <a:chOff x="6223000" y="4559300"/>
            <a:chExt cx="789601" cy="101600"/>
          </a:xfrm>
        </p:grpSpPr>
        <p:sp>
          <p:nvSpPr>
            <p:cNvPr id="9" name="椭圆 8"/>
            <p:cNvSpPr/>
            <p:nvPr/>
          </p:nvSpPr>
          <p:spPr>
            <a:xfrm>
              <a:off x="62230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 name="椭圆 9"/>
            <p:cNvSpPr>
              <a:spLocks noChangeAspect="1"/>
            </p:cNvSpPr>
            <p:nvPr/>
          </p:nvSpPr>
          <p:spPr>
            <a:xfrm>
              <a:off x="63606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1" name="椭圆 10"/>
            <p:cNvSpPr>
              <a:spLocks noChangeAspect="1"/>
            </p:cNvSpPr>
            <p:nvPr/>
          </p:nvSpPr>
          <p:spPr>
            <a:xfrm>
              <a:off x="64982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2" name="椭圆 11"/>
            <p:cNvSpPr>
              <a:spLocks noChangeAspect="1"/>
            </p:cNvSpPr>
            <p:nvPr/>
          </p:nvSpPr>
          <p:spPr>
            <a:xfrm>
              <a:off x="66358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3" name="椭圆 12"/>
            <p:cNvSpPr>
              <a:spLocks noChangeAspect="1"/>
            </p:cNvSpPr>
            <p:nvPr/>
          </p:nvSpPr>
          <p:spPr>
            <a:xfrm>
              <a:off x="6773401"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4" name="椭圆 13"/>
            <p:cNvSpPr>
              <a:spLocks noChangeAspect="1"/>
            </p:cNvSpPr>
            <p:nvPr/>
          </p:nvSpPr>
          <p:spPr>
            <a:xfrm>
              <a:off x="6911001"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Tree>
  </p:cSld>
  <p:clrMapOvr>
    <a:masterClrMapping/>
  </p:clrMapOvr>
  <p:transition>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53291" y="1624443"/>
            <a:ext cx="11485418" cy="4161377"/>
          </a:xfrm>
          <a:prstGeom prst="rect">
            <a:avLst/>
          </a:prstGeom>
          <a:solidFill>
            <a:srgbClr val="FFFFFF">
              <a:lumMod val="85000"/>
            </a:srgbClr>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9" name="矩形 8"/>
          <p:cNvSpPr/>
          <p:nvPr/>
        </p:nvSpPr>
        <p:spPr>
          <a:xfrm>
            <a:off x="561110" y="1859969"/>
            <a:ext cx="5352424" cy="3726873"/>
          </a:xfrm>
          <a:prstGeom prst="rect">
            <a:avLst/>
          </a:prstGeom>
          <a:blipFill>
            <a:blip r:embed="rId4"/>
            <a:stretch>
              <a:fillRect l="-2248" r="-2237"/>
            </a:stretch>
          </a:blipFill>
          <a:ln w="12700" cap="flat" cmpd="sng" algn="ctr">
            <a:noFill/>
            <a:prstDash val="solid"/>
            <a:miter lim="800000"/>
          </a:ln>
          <a:effectLst>
            <a:outerShdw blurRad="190500" dist="190500" dir="5400000" algn="t" rotWithShape="0">
              <a:prstClr val="black">
                <a:alpha val="40000"/>
              </a:prst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0" name="矩形 9"/>
          <p:cNvSpPr/>
          <p:nvPr/>
        </p:nvSpPr>
        <p:spPr>
          <a:xfrm>
            <a:off x="561110" y="3896588"/>
            <a:ext cx="5352424" cy="1690254"/>
          </a:xfrm>
          <a:prstGeom prst="rect">
            <a:avLst/>
          </a:prstGeom>
          <a:solidFill>
            <a:srgbClr val="589089">
              <a:alpha val="80000"/>
            </a:srgbClr>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1" name="矩形 10"/>
          <p:cNvSpPr/>
          <p:nvPr/>
        </p:nvSpPr>
        <p:spPr>
          <a:xfrm>
            <a:off x="6121353" y="2037772"/>
            <a:ext cx="720437" cy="720437"/>
          </a:xfrm>
          <a:prstGeom prst="rect">
            <a:avLst/>
          </a:prstGeom>
          <a:solidFill>
            <a:srgbClr val="589089">
              <a:alpha val="90000"/>
            </a:srgbClr>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rPr>
              <a:t>01</a:t>
            </a:r>
            <a:endParaRPr kumimoji="0" lang="zh-CN" altLang="en-US"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12" name="矩形 11"/>
          <p:cNvSpPr/>
          <p:nvPr/>
        </p:nvSpPr>
        <p:spPr>
          <a:xfrm>
            <a:off x="6121353" y="3353954"/>
            <a:ext cx="720437" cy="720437"/>
          </a:xfrm>
          <a:prstGeom prst="rect">
            <a:avLst/>
          </a:prstGeom>
          <a:solidFill>
            <a:srgbClr val="CDA30F">
              <a:alpha val="90000"/>
            </a:srgbClr>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rPr>
              <a:t>02</a:t>
            </a:r>
            <a:endParaRPr kumimoji="0" lang="zh-CN" altLang="en-US"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sp>
        <p:nvSpPr>
          <p:cNvPr id="13" name="矩形 12"/>
          <p:cNvSpPr/>
          <p:nvPr/>
        </p:nvSpPr>
        <p:spPr>
          <a:xfrm>
            <a:off x="6121353" y="4683990"/>
            <a:ext cx="720437" cy="720437"/>
          </a:xfrm>
          <a:prstGeom prst="rect">
            <a:avLst/>
          </a:prstGeom>
          <a:solidFill>
            <a:srgbClr val="589089">
              <a:alpha val="90000"/>
            </a:srgbClr>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rPr>
              <a:t>03</a:t>
            </a:r>
            <a:endParaRPr kumimoji="0" lang="zh-CN" altLang="en-US" sz="2000" b="1"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14" name="组合 13"/>
          <p:cNvGrpSpPr/>
          <p:nvPr/>
        </p:nvGrpSpPr>
        <p:grpSpPr>
          <a:xfrm>
            <a:off x="6915141" y="1859969"/>
            <a:ext cx="4715749" cy="1006680"/>
            <a:chOff x="407049" y="2419225"/>
            <a:chExt cx="4715749" cy="1006680"/>
          </a:xfrm>
        </p:grpSpPr>
        <p:sp>
          <p:nvSpPr>
            <p:cNvPr id="15" name="文本框 4337"/>
            <p:cNvSpPr txBox="1"/>
            <p:nvPr/>
          </p:nvSpPr>
          <p:spPr>
            <a:xfrm>
              <a:off x="426534" y="2733471"/>
              <a:ext cx="4696264" cy="6924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16"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7"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a:off x="6931575" y="3110646"/>
            <a:ext cx="4715749" cy="1006680"/>
            <a:chOff x="407049" y="2419225"/>
            <a:chExt cx="4715749" cy="1006680"/>
          </a:xfrm>
        </p:grpSpPr>
        <p:sp>
          <p:nvSpPr>
            <p:cNvPr id="19" name="文本框 4337"/>
            <p:cNvSpPr txBox="1"/>
            <p:nvPr/>
          </p:nvSpPr>
          <p:spPr>
            <a:xfrm>
              <a:off x="426534" y="2733471"/>
              <a:ext cx="4696264" cy="6924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20"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21"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a:off x="6934626" y="4462840"/>
            <a:ext cx="4715749" cy="1006680"/>
            <a:chOff x="407049" y="2419225"/>
            <a:chExt cx="4715749" cy="1006680"/>
          </a:xfrm>
        </p:grpSpPr>
        <p:sp>
          <p:nvSpPr>
            <p:cNvPr id="23" name="文本框 4337"/>
            <p:cNvSpPr txBox="1"/>
            <p:nvPr/>
          </p:nvSpPr>
          <p:spPr>
            <a:xfrm>
              <a:off x="426534" y="2733471"/>
              <a:ext cx="4696264" cy="6924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24"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chemeClr val="tx1">
                    <a:lumMod val="85000"/>
                    <a:lumOff val="15000"/>
                  </a:schemeClr>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25"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6" name="组合 25"/>
          <p:cNvGrpSpPr/>
          <p:nvPr/>
        </p:nvGrpSpPr>
        <p:grpSpPr>
          <a:xfrm>
            <a:off x="886841" y="4037528"/>
            <a:ext cx="4881221" cy="1328306"/>
            <a:chOff x="407049" y="2419225"/>
            <a:chExt cx="4881221" cy="1328306"/>
          </a:xfrm>
        </p:grpSpPr>
        <p:sp>
          <p:nvSpPr>
            <p:cNvPr id="27" name="文本框 4337"/>
            <p:cNvSpPr txBox="1"/>
            <p:nvPr/>
          </p:nvSpPr>
          <p:spPr>
            <a:xfrm>
              <a:off x="426534" y="2733471"/>
              <a:ext cx="4861736"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schemeClr val="bg1"/>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schemeClr val="bg1"/>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t>
              </a:r>
              <a:r>
                <a:rPr lang="en-US" altLang="zh-CN" sz="1100" kern="0">
                  <a:solidFill>
                    <a:prstClr val="white"/>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schemeClr val="bg1"/>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28"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29"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chemeClr val="bg1"/>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spTree>
  </p:cSld>
  <p:clrMapOvr>
    <a:masterClrMapping/>
  </p:clrMapOvr>
  <p:transition>
    <p:newsfla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6" name="组合 5"/>
          <p:cNvGrpSpPr/>
          <p:nvPr/>
        </p:nvGrpSpPr>
        <p:grpSpPr>
          <a:xfrm>
            <a:off x="923613" y="1624443"/>
            <a:ext cx="10061887" cy="4271830"/>
            <a:chOff x="2022277" y="1699478"/>
            <a:chExt cx="8147446" cy="3459043"/>
          </a:xfrm>
          <a:effectLst>
            <a:outerShdw blurRad="190500" dist="190500" dir="5400000" algn="t" rotWithShape="0">
              <a:prstClr val="black">
                <a:alpha val="40000"/>
              </a:prstClr>
            </a:outerShdw>
          </a:effectLst>
        </p:grpSpPr>
        <p:sp>
          <p:nvSpPr>
            <p:cNvPr id="9" name="Freeform 5"/>
            <p:cNvSpPr/>
            <p:nvPr/>
          </p:nvSpPr>
          <p:spPr bwMode="auto">
            <a:xfrm>
              <a:off x="2022277" y="1699478"/>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0" name="Freeform 6"/>
            <p:cNvSpPr/>
            <p:nvPr/>
          </p:nvSpPr>
          <p:spPr bwMode="auto">
            <a:xfrm>
              <a:off x="2111942" y="1699478"/>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CDA30F"/>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1" name="Freeform 9"/>
            <p:cNvSpPr/>
            <p:nvPr/>
          </p:nvSpPr>
          <p:spPr bwMode="auto">
            <a:xfrm>
              <a:off x="2022277" y="2912963"/>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2" name="Freeform 10"/>
            <p:cNvSpPr/>
            <p:nvPr/>
          </p:nvSpPr>
          <p:spPr bwMode="auto">
            <a:xfrm>
              <a:off x="2111942" y="2912963"/>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589089"/>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262626"/>
                </a:solidFill>
                <a:effectLst/>
                <a:uLnTx/>
                <a:uFillTx/>
                <a:latin typeface="Arial" panose="020B0604020202020204"/>
                <a:ea typeface="+mn-ea"/>
                <a:cs typeface="+mn-cs"/>
                <a:sym typeface="+mn-lt"/>
              </a:endParaRPr>
            </a:p>
          </p:txBody>
        </p:sp>
        <p:sp>
          <p:nvSpPr>
            <p:cNvPr id="13" name="Freeform 12"/>
            <p:cNvSpPr/>
            <p:nvPr/>
          </p:nvSpPr>
          <p:spPr bwMode="auto">
            <a:xfrm>
              <a:off x="2022277" y="4126448"/>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4" name="Freeform 13"/>
            <p:cNvSpPr/>
            <p:nvPr/>
          </p:nvSpPr>
          <p:spPr bwMode="auto">
            <a:xfrm>
              <a:off x="2111942" y="4126448"/>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CDA30F"/>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5" name="Freeform 15"/>
            <p:cNvSpPr/>
            <p:nvPr/>
          </p:nvSpPr>
          <p:spPr bwMode="auto">
            <a:xfrm>
              <a:off x="6214684" y="1699478"/>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6" name="Freeform 16"/>
            <p:cNvSpPr/>
            <p:nvPr/>
          </p:nvSpPr>
          <p:spPr bwMode="auto">
            <a:xfrm>
              <a:off x="6304349" y="1699478"/>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589089"/>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7" name="Freeform 18"/>
            <p:cNvSpPr/>
            <p:nvPr/>
          </p:nvSpPr>
          <p:spPr bwMode="auto">
            <a:xfrm>
              <a:off x="6214684" y="2912963"/>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8" name="Freeform 19"/>
            <p:cNvSpPr/>
            <p:nvPr/>
          </p:nvSpPr>
          <p:spPr bwMode="auto">
            <a:xfrm>
              <a:off x="6304349" y="2912963"/>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CDA30F"/>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19" name="Freeform 21"/>
            <p:cNvSpPr/>
            <p:nvPr/>
          </p:nvSpPr>
          <p:spPr bwMode="auto">
            <a:xfrm>
              <a:off x="6214684" y="4126448"/>
              <a:ext cx="3955039" cy="1032073"/>
            </a:xfrm>
            <a:custGeom>
              <a:avLst/>
              <a:gdLst>
                <a:gd name="T0" fmla="*/ 0 w 3330"/>
                <a:gd name="T1" fmla="*/ 581 h 646"/>
                <a:gd name="T2" fmla="*/ 65 w 3330"/>
                <a:gd name="T3" fmla="*/ 646 h 646"/>
                <a:gd name="T4" fmla="*/ 3266 w 3330"/>
                <a:gd name="T5" fmla="*/ 646 h 646"/>
                <a:gd name="T6" fmla="*/ 3330 w 3330"/>
                <a:gd name="T7" fmla="*/ 581 h 646"/>
                <a:gd name="T8" fmla="*/ 3330 w 3330"/>
                <a:gd name="T9" fmla="*/ 64 h 646"/>
                <a:gd name="T10" fmla="*/ 3266 w 3330"/>
                <a:gd name="T11" fmla="*/ 0 h 646"/>
                <a:gd name="T12" fmla="*/ 65 w 3330"/>
                <a:gd name="T13" fmla="*/ 0 h 646"/>
                <a:gd name="T14" fmla="*/ 0 w 3330"/>
                <a:gd name="T15" fmla="*/ 64 h 646"/>
                <a:gd name="T16" fmla="*/ 0 w 3330"/>
                <a:gd name="T17" fmla="*/ 581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0" h="646">
                  <a:moveTo>
                    <a:pt x="0" y="581"/>
                  </a:moveTo>
                  <a:cubicBezTo>
                    <a:pt x="0" y="617"/>
                    <a:pt x="29" y="646"/>
                    <a:pt x="65" y="646"/>
                  </a:cubicBezTo>
                  <a:cubicBezTo>
                    <a:pt x="3266" y="646"/>
                    <a:pt x="3266" y="646"/>
                    <a:pt x="3266" y="646"/>
                  </a:cubicBezTo>
                  <a:cubicBezTo>
                    <a:pt x="3302" y="646"/>
                    <a:pt x="3330" y="617"/>
                    <a:pt x="3330" y="581"/>
                  </a:cubicBezTo>
                  <a:cubicBezTo>
                    <a:pt x="3330" y="64"/>
                    <a:pt x="3330" y="64"/>
                    <a:pt x="3330" y="64"/>
                  </a:cubicBezTo>
                  <a:cubicBezTo>
                    <a:pt x="3330" y="28"/>
                    <a:pt x="3302" y="0"/>
                    <a:pt x="3266" y="0"/>
                  </a:cubicBezTo>
                  <a:cubicBezTo>
                    <a:pt x="65" y="0"/>
                    <a:pt x="65" y="0"/>
                    <a:pt x="65" y="0"/>
                  </a:cubicBezTo>
                  <a:cubicBezTo>
                    <a:pt x="29" y="0"/>
                    <a:pt x="0" y="28"/>
                    <a:pt x="0" y="64"/>
                  </a:cubicBezTo>
                  <a:lnTo>
                    <a:pt x="0" y="581"/>
                  </a:lnTo>
                  <a:close/>
                </a:path>
              </a:pathLst>
            </a:custGeom>
            <a:solidFill>
              <a:srgbClr val="FFFFFF">
                <a:lumMod val="95000"/>
              </a:srgbClr>
            </a:solidFill>
            <a:ln>
              <a:solidFill>
                <a:srgbClr val="FFFFFF">
                  <a:lumMod val="95000"/>
                </a:srgbClr>
              </a:solidFill>
            </a:ln>
            <a:effectLst>
              <a:outerShdw blurRad="50800" dist="38100" dir="5400000" algn="t"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0" name="Freeform 22"/>
            <p:cNvSpPr/>
            <p:nvPr/>
          </p:nvSpPr>
          <p:spPr bwMode="auto">
            <a:xfrm>
              <a:off x="6304349" y="4126448"/>
              <a:ext cx="1605863" cy="1032073"/>
            </a:xfrm>
            <a:custGeom>
              <a:avLst/>
              <a:gdLst>
                <a:gd name="T0" fmla="*/ 1495 w 1495"/>
                <a:gd name="T1" fmla="*/ 0 h 1005"/>
                <a:gd name="T2" fmla="*/ 587 w 1495"/>
                <a:gd name="T3" fmla="*/ 0 h 1005"/>
                <a:gd name="T4" fmla="*/ 0 w 1495"/>
                <a:gd name="T5" fmla="*/ 1005 h 1005"/>
                <a:gd name="T6" fmla="*/ 907 w 1495"/>
                <a:gd name="T7" fmla="*/ 1005 h 1005"/>
                <a:gd name="T8" fmla="*/ 1495 w 1495"/>
                <a:gd name="T9" fmla="*/ 0 h 1005"/>
              </a:gdLst>
              <a:ahLst/>
              <a:cxnLst>
                <a:cxn ang="0">
                  <a:pos x="T0" y="T1"/>
                </a:cxn>
                <a:cxn ang="0">
                  <a:pos x="T2" y="T3"/>
                </a:cxn>
                <a:cxn ang="0">
                  <a:pos x="T4" y="T5"/>
                </a:cxn>
                <a:cxn ang="0">
                  <a:pos x="T6" y="T7"/>
                </a:cxn>
                <a:cxn ang="0">
                  <a:pos x="T8" y="T9"/>
                </a:cxn>
              </a:cxnLst>
              <a:rect l="0" t="0" r="r" b="b"/>
              <a:pathLst>
                <a:path w="1495" h="1005">
                  <a:moveTo>
                    <a:pt x="1495" y="0"/>
                  </a:moveTo>
                  <a:lnTo>
                    <a:pt x="587" y="0"/>
                  </a:lnTo>
                  <a:lnTo>
                    <a:pt x="0" y="1005"/>
                  </a:lnTo>
                  <a:lnTo>
                    <a:pt x="907" y="1005"/>
                  </a:lnTo>
                  <a:lnTo>
                    <a:pt x="1495" y="0"/>
                  </a:lnTo>
                  <a:close/>
                </a:path>
              </a:pathLst>
            </a:custGeom>
            <a:solidFill>
              <a:srgbClr val="589089"/>
            </a:solidFill>
            <a:ln>
              <a:noFill/>
            </a:ln>
            <a:effectLst>
              <a:outerShdw blurRad="50800" dist="38100" algn="l" rotWithShape="0">
                <a:prstClr val="black">
                  <a:alpha val="25000"/>
                </a:prstClr>
              </a:outerShdw>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1" name="Freeform 27"/>
            <p:cNvSpPr>
              <a:spLocks noEditPoints="1"/>
            </p:cNvSpPr>
            <p:nvPr/>
          </p:nvSpPr>
          <p:spPr bwMode="auto">
            <a:xfrm>
              <a:off x="6848875" y="4467123"/>
              <a:ext cx="450497" cy="350722"/>
            </a:xfrm>
            <a:custGeom>
              <a:avLst/>
              <a:gdLst>
                <a:gd name="T0" fmla="*/ 189 w 189"/>
                <a:gd name="T1" fmla="*/ 141 h 147"/>
                <a:gd name="T2" fmla="*/ 183 w 189"/>
                <a:gd name="T3" fmla="*/ 147 h 147"/>
                <a:gd name="T4" fmla="*/ 5 w 189"/>
                <a:gd name="T5" fmla="*/ 147 h 147"/>
                <a:gd name="T6" fmla="*/ 0 w 189"/>
                <a:gd name="T7" fmla="*/ 141 h 147"/>
                <a:gd name="T8" fmla="*/ 5 w 189"/>
                <a:gd name="T9" fmla="*/ 136 h 147"/>
                <a:gd name="T10" fmla="*/ 183 w 189"/>
                <a:gd name="T11" fmla="*/ 136 h 147"/>
                <a:gd name="T12" fmla="*/ 189 w 189"/>
                <a:gd name="T13" fmla="*/ 141 h 147"/>
                <a:gd name="T14" fmla="*/ 173 w 189"/>
                <a:gd name="T15" fmla="*/ 131 h 147"/>
                <a:gd name="T16" fmla="*/ 15 w 189"/>
                <a:gd name="T17" fmla="*/ 131 h 147"/>
                <a:gd name="T18" fmla="*/ 15 w 189"/>
                <a:gd name="T19" fmla="*/ 106 h 147"/>
                <a:gd name="T20" fmla="*/ 84 w 189"/>
                <a:gd name="T21" fmla="*/ 36 h 147"/>
                <a:gd name="T22" fmla="*/ 84 w 189"/>
                <a:gd name="T23" fmla="*/ 29 h 147"/>
                <a:gd name="T24" fmla="*/ 78 w 189"/>
                <a:gd name="T25" fmla="*/ 16 h 147"/>
                <a:gd name="T26" fmla="*/ 94 w 189"/>
                <a:gd name="T27" fmla="*/ 0 h 147"/>
                <a:gd name="T28" fmla="*/ 110 w 189"/>
                <a:gd name="T29" fmla="*/ 16 h 147"/>
                <a:gd name="T30" fmla="*/ 104 w 189"/>
                <a:gd name="T31" fmla="*/ 29 h 147"/>
                <a:gd name="T32" fmla="*/ 104 w 189"/>
                <a:gd name="T33" fmla="*/ 36 h 147"/>
                <a:gd name="T34" fmla="*/ 173 w 189"/>
                <a:gd name="T35" fmla="*/ 106 h 147"/>
                <a:gd name="T36" fmla="*/ 173 w 189"/>
                <a:gd name="T37" fmla="*/ 131 h 147"/>
                <a:gd name="T38" fmla="*/ 85 w 189"/>
                <a:gd name="T39" fmla="*/ 16 h 147"/>
                <a:gd name="T40" fmla="*/ 94 w 189"/>
                <a:gd name="T41" fmla="*/ 25 h 147"/>
                <a:gd name="T42" fmla="*/ 103 w 189"/>
                <a:gd name="T43" fmla="*/ 16 h 147"/>
                <a:gd name="T44" fmla="*/ 94 w 189"/>
                <a:gd name="T45" fmla="*/ 8 h 147"/>
                <a:gd name="T46" fmla="*/ 85 w 189"/>
                <a:gd name="T47" fmla="*/ 16 h 147"/>
                <a:gd name="T48" fmla="*/ 26 w 189"/>
                <a:gd name="T49" fmla="*/ 101 h 147"/>
                <a:gd name="T50" fmla="*/ 162 w 189"/>
                <a:gd name="T51" fmla="*/ 101 h 147"/>
                <a:gd name="T52" fmla="*/ 94 w 189"/>
                <a:gd name="T53" fmla="*/ 46 h 147"/>
                <a:gd name="T54" fmla="*/ 26 w 189"/>
                <a:gd name="T55" fmla="*/ 10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9" h="147">
                  <a:moveTo>
                    <a:pt x="189" y="141"/>
                  </a:moveTo>
                  <a:cubicBezTo>
                    <a:pt x="189" y="144"/>
                    <a:pt x="186" y="147"/>
                    <a:pt x="183" y="147"/>
                  </a:cubicBezTo>
                  <a:cubicBezTo>
                    <a:pt x="5" y="147"/>
                    <a:pt x="5" y="147"/>
                    <a:pt x="5" y="147"/>
                  </a:cubicBezTo>
                  <a:cubicBezTo>
                    <a:pt x="2" y="147"/>
                    <a:pt x="0" y="144"/>
                    <a:pt x="0" y="141"/>
                  </a:cubicBezTo>
                  <a:cubicBezTo>
                    <a:pt x="0" y="138"/>
                    <a:pt x="2" y="136"/>
                    <a:pt x="5" y="136"/>
                  </a:cubicBezTo>
                  <a:cubicBezTo>
                    <a:pt x="183" y="136"/>
                    <a:pt x="183" y="136"/>
                    <a:pt x="183" y="136"/>
                  </a:cubicBezTo>
                  <a:cubicBezTo>
                    <a:pt x="186" y="136"/>
                    <a:pt x="189" y="138"/>
                    <a:pt x="189" y="141"/>
                  </a:cubicBezTo>
                  <a:close/>
                  <a:moveTo>
                    <a:pt x="173" y="131"/>
                  </a:moveTo>
                  <a:cubicBezTo>
                    <a:pt x="15" y="131"/>
                    <a:pt x="15" y="131"/>
                    <a:pt x="15" y="131"/>
                  </a:cubicBezTo>
                  <a:cubicBezTo>
                    <a:pt x="15" y="106"/>
                    <a:pt x="15" y="106"/>
                    <a:pt x="15" y="106"/>
                  </a:cubicBezTo>
                  <a:cubicBezTo>
                    <a:pt x="15" y="70"/>
                    <a:pt x="45" y="40"/>
                    <a:pt x="84" y="36"/>
                  </a:cubicBezTo>
                  <a:cubicBezTo>
                    <a:pt x="84" y="29"/>
                    <a:pt x="84" y="29"/>
                    <a:pt x="84" y="29"/>
                  </a:cubicBezTo>
                  <a:cubicBezTo>
                    <a:pt x="80" y="26"/>
                    <a:pt x="78" y="21"/>
                    <a:pt x="78" y="16"/>
                  </a:cubicBezTo>
                  <a:cubicBezTo>
                    <a:pt x="78" y="7"/>
                    <a:pt x="85" y="0"/>
                    <a:pt x="94" y="0"/>
                  </a:cubicBezTo>
                  <a:cubicBezTo>
                    <a:pt x="103" y="0"/>
                    <a:pt x="110" y="7"/>
                    <a:pt x="110" y="16"/>
                  </a:cubicBezTo>
                  <a:cubicBezTo>
                    <a:pt x="110" y="21"/>
                    <a:pt x="108" y="26"/>
                    <a:pt x="104" y="29"/>
                  </a:cubicBezTo>
                  <a:cubicBezTo>
                    <a:pt x="104" y="36"/>
                    <a:pt x="104" y="36"/>
                    <a:pt x="104" y="36"/>
                  </a:cubicBezTo>
                  <a:cubicBezTo>
                    <a:pt x="143" y="40"/>
                    <a:pt x="173" y="70"/>
                    <a:pt x="173" y="106"/>
                  </a:cubicBezTo>
                  <a:lnTo>
                    <a:pt x="173" y="131"/>
                  </a:lnTo>
                  <a:close/>
                  <a:moveTo>
                    <a:pt x="85" y="16"/>
                  </a:moveTo>
                  <a:cubicBezTo>
                    <a:pt x="85" y="21"/>
                    <a:pt x="89" y="25"/>
                    <a:pt x="94" y="25"/>
                  </a:cubicBezTo>
                  <a:cubicBezTo>
                    <a:pt x="99" y="25"/>
                    <a:pt x="103" y="21"/>
                    <a:pt x="103" y="16"/>
                  </a:cubicBezTo>
                  <a:cubicBezTo>
                    <a:pt x="103" y="12"/>
                    <a:pt x="99" y="8"/>
                    <a:pt x="94" y="8"/>
                  </a:cubicBezTo>
                  <a:cubicBezTo>
                    <a:pt x="89" y="8"/>
                    <a:pt x="85" y="12"/>
                    <a:pt x="85" y="16"/>
                  </a:cubicBezTo>
                  <a:close/>
                  <a:moveTo>
                    <a:pt x="26" y="101"/>
                  </a:moveTo>
                  <a:cubicBezTo>
                    <a:pt x="162" y="101"/>
                    <a:pt x="162" y="101"/>
                    <a:pt x="162" y="101"/>
                  </a:cubicBezTo>
                  <a:cubicBezTo>
                    <a:pt x="159" y="70"/>
                    <a:pt x="130" y="46"/>
                    <a:pt x="94" y="46"/>
                  </a:cubicBezTo>
                  <a:cubicBezTo>
                    <a:pt x="59" y="46"/>
                    <a:pt x="29" y="70"/>
                    <a:pt x="26" y="101"/>
                  </a:cubicBez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2" name="Freeform 28"/>
            <p:cNvSpPr>
              <a:spLocks noEditPoints="1"/>
            </p:cNvSpPr>
            <p:nvPr/>
          </p:nvSpPr>
          <p:spPr bwMode="auto">
            <a:xfrm>
              <a:off x="6945626" y="3219995"/>
              <a:ext cx="256995" cy="470654"/>
            </a:xfrm>
            <a:custGeom>
              <a:avLst/>
              <a:gdLst>
                <a:gd name="T0" fmla="*/ 19 w 108"/>
                <a:gd name="T1" fmla="*/ 79 h 197"/>
                <a:gd name="T2" fmla="*/ 33 w 108"/>
                <a:gd name="T3" fmla="*/ 91 h 197"/>
                <a:gd name="T4" fmla="*/ 48 w 108"/>
                <a:gd name="T5" fmla="*/ 78 h 197"/>
                <a:gd name="T6" fmla="*/ 62 w 108"/>
                <a:gd name="T7" fmla="*/ 64 h 197"/>
                <a:gd name="T8" fmla="*/ 77 w 108"/>
                <a:gd name="T9" fmla="*/ 50 h 197"/>
                <a:gd name="T10" fmla="*/ 91 w 108"/>
                <a:gd name="T11" fmla="*/ 36 h 197"/>
                <a:gd name="T12" fmla="*/ 105 w 108"/>
                <a:gd name="T13" fmla="*/ 30 h 197"/>
                <a:gd name="T14" fmla="*/ 58 w 108"/>
                <a:gd name="T15" fmla="*/ 0 h 197"/>
                <a:gd name="T16" fmla="*/ 52 w 108"/>
                <a:gd name="T17" fmla="*/ 0 h 197"/>
                <a:gd name="T18" fmla="*/ 0 w 108"/>
                <a:gd name="T19" fmla="*/ 53 h 197"/>
                <a:gd name="T20" fmla="*/ 0 w 108"/>
                <a:gd name="T21" fmla="*/ 65 h 197"/>
                <a:gd name="T22" fmla="*/ 4 w 108"/>
                <a:gd name="T23" fmla="*/ 70 h 197"/>
                <a:gd name="T24" fmla="*/ 19 w 108"/>
                <a:gd name="T25" fmla="*/ 79 h 197"/>
                <a:gd name="T26" fmla="*/ 22 w 108"/>
                <a:gd name="T27" fmla="*/ 20 h 197"/>
                <a:gd name="T28" fmla="*/ 27 w 108"/>
                <a:gd name="T29" fmla="*/ 21 h 197"/>
                <a:gd name="T30" fmla="*/ 27 w 108"/>
                <a:gd name="T31" fmla="*/ 26 h 197"/>
                <a:gd name="T32" fmla="*/ 16 w 108"/>
                <a:gd name="T33" fmla="*/ 53 h 197"/>
                <a:gd name="T34" fmla="*/ 12 w 108"/>
                <a:gd name="T35" fmla="*/ 57 h 197"/>
                <a:gd name="T36" fmla="*/ 8 w 108"/>
                <a:gd name="T37" fmla="*/ 53 h 197"/>
                <a:gd name="T38" fmla="*/ 22 w 108"/>
                <a:gd name="T39" fmla="*/ 20 h 197"/>
                <a:gd name="T40" fmla="*/ 39 w 108"/>
                <a:gd name="T41" fmla="*/ 142 h 197"/>
                <a:gd name="T42" fmla="*/ 69 w 108"/>
                <a:gd name="T43" fmla="*/ 142 h 197"/>
                <a:gd name="T44" fmla="*/ 69 w 108"/>
                <a:gd name="T45" fmla="*/ 185 h 197"/>
                <a:gd name="T46" fmla="*/ 57 w 108"/>
                <a:gd name="T47" fmla="*/ 197 h 197"/>
                <a:gd name="T48" fmla="*/ 51 w 108"/>
                <a:gd name="T49" fmla="*/ 197 h 197"/>
                <a:gd name="T50" fmla="*/ 39 w 108"/>
                <a:gd name="T51" fmla="*/ 185 h 197"/>
                <a:gd name="T52" fmla="*/ 39 w 108"/>
                <a:gd name="T53" fmla="*/ 142 h 197"/>
                <a:gd name="T54" fmla="*/ 108 w 108"/>
                <a:gd name="T55" fmla="*/ 53 h 197"/>
                <a:gd name="T56" fmla="*/ 108 w 108"/>
                <a:gd name="T57" fmla="*/ 125 h 197"/>
                <a:gd name="T58" fmla="*/ 96 w 108"/>
                <a:gd name="T59" fmla="*/ 138 h 197"/>
                <a:gd name="T60" fmla="*/ 14 w 108"/>
                <a:gd name="T61" fmla="*/ 138 h 197"/>
                <a:gd name="T62" fmla="*/ 2 w 108"/>
                <a:gd name="T63" fmla="*/ 125 h 197"/>
                <a:gd name="T64" fmla="*/ 2 w 108"/>
                <a:gd name="T65" fmla="*/ 74 h 197"/>
                <a:gd name="T66" fmla="*/ 4 w 108"/>
                <a:gd name="T67" fmla="*/ 75 h 197"/>
                <a:gd name="T68" fmla="*/ 14 w 108"/>
                <a:gd name="T69" fmla="*/ 79 h 197"/>
                <a:gd name="T70" fmla="*/ 33 w 108"/>
                <a:gd name="T71" fmla="*/ 96 h 197"/>
                <a:gd name="T72" fmla="*/ 52 w 108"/>
                <a:gd name="T73" fmla="*/ 78 h 197"/>
                <a:gd name="T74" fmla="*/ 62 w 108"/>
                <a:gd name="T75" fmla="*/ 68 h 197"/>
                <a:gd name="T76" fmla="*/ 81 w 108"/>
                <a:gd name="T77" fmla="*/ 50 h 197"/>
                <a:gd name="T78" fmla="*/ 91 w 108"/>
                <a:gd name="T79" fmla="*/ 40 h 197"/>
                <a:gd name="T80" fmla="*/ 106 w 108"/>
                <a:gd name="T81" fmla="*/ 37 h 197"/>
                <a:gd name="T82" fmla="*/ 108 w 108"/>
                <a:gd name="T83" fmla="*/ 5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97">
                  <a:moveTo>
                    <a:pt x="19" y="79"/>
                  </a:moveTo>
                  <a:cubicBezTo>
                    <a:pt x="19" y="84"/>
                    <a:pt x="25" y="91"/>
                    <a:pt x="33" y="91"/>
                  </a:cubicBezTo>
                  <a:cubicBezTo>
                    <a:pt x="41" y="91"/>
                    <a:pt x="48" y="85"/>
                    <a:pt x="48" y="78"/>
                  </a:cubicBezTo>
                  <a:cubicBezTo>
                    <a:pt x="48" y="70"/>
                    <a:pt x="54" y="64"/>
                    <a:pt x="62" y="64"/>
                  </a:cubicBezTo>
                  <a:cubicBezTo>
                    <a:pt x="70" y="64"/>
                    <a:pt x="77" y="57"/>
                    <a:pt x="77" y="50"/>
                  </a:cubicBezTo>
                  <a:cubicBezTo>
                    <a:pt x="77" y="42"/>
                    <a:pt x="83" y="36"/>
                    <a:pt x="91" y="36"/>
                  </a:cubicBezTo>
                  <a:cubicBezTo>
                    <a:pt x="99" y="36"/>
                    <a:pt x="107" y="34"/>
                    <a:pt x="105" y="30"/>
                  </a:cubicBezTo>
                  <a:cubicBezTo>
                    <a:pt x="97" y="13"/>
                    <a:pt x="79" y="0"/>
                    <a:pt x="58" y="0"/>
                  </a:cubicBezTo>
                  <a:cubicBezTo>
                    <a:pt x="52" y="0"/>
                    <a:pt x="52" y="0"/>
                    <a:pt x="52" y="0"/>
                  </a:cubicBezTo>
                  <a:cubicBezTo>
                    <a:pt x="23" y="0"/>
                    <a:pt x="0" y="24"/>
                    <a:pt x="0" y="53"/>
                  </a:cubicBezTo>
                  <a:cubicBezTo>
                    <a:pt x="0" y="65"/>
                    <a:pt x="0" y="65"/>
                    <a:pt x="0" y="65"/>
                  </a:cubicBezTo>
                  <a:cubicBezTo>
                    <a:pt x="0" y="68"/>
                    <a:pt x="3" y="70"/>
                    <a:pt x="4" y="70"/>
                  </a:cubicBezTo>
                  <a:cubicBezTo>
                    <a:pt x="12" y="70"/>
                    <a:pt x="19" y="74"/>
                    <a:pt x="19" y="79"/>
                  </a:cubicBezTo>
                  <a:close/>
                  <a:moveTo>
                    <a:pt x="22" y="20"/>
                  </a:moveTo>
                  <a:cubicBezTo>
                    <a:pt x="23" y="19"/>
                    <a:pt x="26" y="19"/>
                    <a:pt x="27" y="21"/>
                  </a:cubicBezTo>
                  <a:cubicBezTo>
                    <a:pt x="29" y="22"/>
                    <a:pt x="29" y="25"/>
                    <a:pt x="27" y="26"/>
                  </a:cubicBezTo>
                  <a:cubicBezTo>
                    <a:pt x="20" y="33"/>
                    <a:pt x="16" y="43"/>
                    <a:pt x="16" y="53"/>
                  </a:cubicBezTo>
                  <a:cubicBezTo>
                    <a:pt x="16" y="55"/>
                    <a:pt x="14" y="57"/>
                    <a:pt x="12" y="57"/>
                  </a:cubicBezTo>
                  <a:cubicBezTo>
                    <a:pt x="10" y="57"/>
                    <a:pt x="8" y="55"/>
                    <a:pt x="8" y="53"/>
                  </a:cubicBezTo>
                  <a:cubicBezTo>
                    <a:pt x="8" y="40"/>
                    <a:pt x="13" y="29"/>
                    <a:pt x="22" y="20"/>
                  </a:cubicBezTo>
                  <a:close/>
                  <a:moveTo>
                    <a:pt x="39" y="142"/>
                  </a:moveTo>
                  <a:cubicBezTo>
                    <a:pt x="69" y="142"/>
                    <a:pt x="69" y="142"/>
                    <a:pt x="69" y="142"/>
                  </a:cubicBezTo>
                  <a:cubicBezTo>
                    <a:pt x="69" y="185"/>
                    <a:pt x="69" y="185"/>
                    <a:pt x="69" y="185"/>
                  </a:cubicBezTo>
                  <a:cubicBezTo>
                    <a:pt x="69" y="191"/>
                    <a:pt x="64" y="197"/>
                    <a:pt x="57" y="197"/>
                  </a:cubicBezTo>
                  <a:cubicBezTo>
                    <a:pt x="51" y="197"/>
                    <a:pt x="51" y="197"/>
                    <a:pt x="51" y="197"/>
                  </a:cubicBezTo>
                  <a:cubicBezTo>
                    <a:pt x="44" y="197"/>
                    <a:pt x="39" y="191"/>
                    <a:pt x="39" y="185"/>
                  </a:cubicBezTo>
                  <a:lnTo>
                    <a:pt x="39" y="142"/>
                  </a:lnTo>
                  <a:close/>
                  <a:moveTo>
                    <a:pt x="108" y="53"/>
                  </a:moveTo>
                  <a:cubicBezTo>
                    <a:pt x="108" y="125"/>
                    <a:pt x="108" y="125"/>
                    <a:pt x="108" y="125"/>
                  </a:cubicBezTo>
                  <a:cubicBezTo>
                    <a:pt x="108" y="132"/>
                    <a:pt x="103" y="138"/>
                    <a:pt x="96" y="138"/>
                  </a:cubicBezTo>
                  <a:cubicBezTo>
                    <a:pt x="14" y="138"/>
                    <a:pt x="14" y="138"/>
                    <a:pt x="14" y="138"/>
                  </a:cubicBezTo>
                  <a:cubicBezTo>
                    <a:pt x="7" y="138"/>
                    <a:pt x="2" y="132"/>
                    <a:pt x="2" y="125"/>
                  </a:cubicBezTo>
                  <a:cubicBezTo>
                    <a:pt x="2" y="74"/>
                    <a:pt x="2" y="74"/>
                    <a:pt x="2" y="74"/>
                  </a:cubicBezTo>
                  <a:cubicBezTo>
                    <a:pt x="3" y="74"/>
                    <a:pt x="3" y="75"/>
                    <a:pt x="4" y="75"/>
                  </a:cubicBezTo>
                  <a:cubicBezTo>
                    <a:pt x="9" y="75"/>
                    <a:pt x="14" y="76"/>
                    <a:pt x="14" y="79"/>
                  </a:cubicBezTo>
                  <a:cubicBezTo>
                    <a:pt x="14" y="87"/>
                    <a:pt x="23" y="96"/>
                    <a:pt x="33" y="96"/>
                  </a:cubicBezTo>
                  <a:cubicBezTo>
                    <a:pt x="43" y="96"/>
                    <a:pt x="52" y="88"/>
                    <a:pt x="52" y="78"/>
                  </a:cubicBezTo>
                  <a:cubicBezTo>
                    <a:pt x="52" y="72"/>
                    <a:pt x="56" y="68"/>
                    <a:pt x="62" y="68"/>
                  </a:cubicBezTo>
                  <a:cubicBezTo>
                    <a:pt x="72" y="68"/>
                    <a:pt x="81" y="60"/>
                    <a:pt x="81" y="50"/>
                  </a:cubicBezTo>
                  <a:cubicBezTo>
                    <a:pt x="81" y="45"/>
                    <a:pt x="85" y="40"/>
                    <a:pt x="91" y="40"/>
                  </a:cubicBezTo>
                  <a:cubicBezTo>
                    <a:pt x="96" y="40"/>
                    <a:pt x="102" y="40"/>
                    <a:pt x="106" y="37"/>
                  </a:cubicBezTo>
                  <a:cubicBezTo>
                    <a:pt x="107" y="42"/>
                    <a:pt x="108" y="47"/>
                    <a:pt x="108" y="53"/>
                  </a:cubicBez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3" name="Freeform 29"/>
            <p:cNvSpPr>
              <a:spLocks noEditPoints="1"/>
            </p:cNvSpPr>
            <p:nvPr/>
          </p:nvSpPr>
          <p:spPr bwMode="auto">
            <a:xfrm>
              <a:off x="6907867" y="1974812"/>
              <a:ext cx="363824" cy="481739"/>
            </a:xfrm>
            <a:custGeom>
              <a:avLst/>
              <a:gdLst>
                <a:gd name="T0" fmla="*/ 130 w 153"/>
                <a:gd name="T1" fmla="*/ 107 h 202"/>
                <a:gd name="T2" fmla="*/ 106 w 153"/>
                <a:gd name="T3" fmla="*/ 106 h 202"/>
                <a:gd name="T4" fmla="*/ 82 w 153"/>
                <a:gd name="T5" fmla="*/ 99 h 202"/>
                <a:gd name="T6" fmla="*/ 61 w 153"/>
                <a:gd name="T7" fmla="*/ 106 h 202"/>
                <a:gd name="T8" fmla="*/ 30 w 153"/>
                <a:gd name="T9" fmla="*/ 106 h 202"/>
                <a:gd name="T10" fmla="*/ 11 w 153"/>
                <a:gd name="T11" fmla="*/ 122 h 202"/>
                <a:gd name="T12" fmla="*/ 30 w 153"/>
                <a:gd name="T13" fmla="*/ 202 h 202"/>
                <a:gd name="T14" fmla="*/ 118 w 153"/>
                <a:gd name="T15" fmla="*/ 202 h 202"/>
                <a:gd name="T16" fmla="*/ 133 w 153"/>
                <a:gd name="T17" fmla="*/ 194 h 202"/>
                <a:gd name="T18" fmla="*/ 136 w 153"/>
                <a:gd name="T19" fmla="*/ 112 h 202"/>
                <a:gd name="T20" fmla="*/ 35 w 153"/>
                <a:gd name="T21" fmla="*/ 188 h 202"/>
                <a:gd name="T22" fmla="*/ 26 w 153"/>
                <a:gd name="T23" fmla="*/ 127 h 202"/>
                <a:gd name="T24" fmla="*/ 34 w 153"/>
                <a:gd name="T25" fmla="*/ 126 h 202"/>
                <a:gd name="T26" fmla="*/ 35 w 153"/>
                <a:gd name="T27" fmla="*/ 188 h 202"/>
                <a:gd name="T28" fmla="*/ 56 w 153"/>
                <a:gd name="T29" fmla="*/ 188 h 202"/>
                <a:gd name="T30" fmla="*/ 49 w 153"/>
                <a:gd name="T31" fmla="*/ 127 h 202"/>
                <a:gd name="T32" fmla="*/ 57 w 153"/>
                <a:gd name="T33" fmla="*/ 127 h 202"/>
                <a:gd name="T34" fmla="*/ 56 w 153"/>
                <a:gd name="T35" fmla="*/ 188 h 202"/>
                <a:gd name="T36" fmla="*/ 77 w 153"/>
                <a:gd name="T37" fmla="*/ 188 h 202"/>
                <a:gd name="T38" fmla="*/ 73 w 153"/>
                <a:gd name="T39" fmla="*/ 127 h 202"/>
                <a:gd name="T40" fmla="*/ 81 w 153"/>
                <a:gd name="T41" fmla="*/ 127 h 202"/>
                <a:gd name="T42" fmla="*/ 101 w 153"/>
                <a:gd name="T43" fmla="*/ 185 h 202"/>
                <a:gd name="T44" fmla="*/ 97 w 153"/>
                <a:gd name="T45" fmla="*/ 188 h 202"/>
                <a:gd name="T46" fmla="*/ 96 w 153"/>
                <a:gd name="T47" fmla="*/ 127 h 202"/>
                <a:gd name="T48" fmla="*/ 104 w 153"/>
                <a:gd name="T49" fmla="*/ 127 h 202"/>
                <a:gd name="T50" fmla="*/ 122 w 153"/>
                <a:gd name="T51" fmla="*/ 185 h 202"/>
                <a:gd name="T52" fmla="*/ 118 w 153"/>
                <a:gd name="T53" fmla="*/ 188 h 202"/>
                <a:gd name="T54" fmla="*/ 119 w 153"/>
                <a:gd name="T55" fmla="*/ 126 h 202"/>
                <a:gd name="T56" fmla="*/ 127 w 153"/>
                <a:gd name="T57" fmla="*/ 127 h 202"/>
                <a:gd name="T58" fmla="*/ 153 w 153"/>
                <a:gd name="T59" fmla="*/ 89 h 202"/>
                <a:gd name="T60" fmla="*/ 146 w 153"/>
                <a:gd name="T61" fmla="*/ 107 h 202"/>
                <a:gd name="T62" fmla="*/ 112 w 153"/>
                <a:gd name="T63" fmla="*/ 97 h 202"/>
                <a:gd name="T64" fmla="*/ 92 w 153"/>
                <a:gd name="T65" fmla="*/ 95 h 202"/>
                <a:gd name="T66" fmla="*/ 68 w 153"/>
                <a:gd name="T67" fmla="*/ 94 h 202"/>
                <a:gd name="T68" fmla="*/ 44 w 153"/>
                <a:gd name="T69" fmla="*/ 98 h 202"/>
                <a:gd name="T70" fmla="*/ 7 w 153"/>
                <a:gd name="T71" fmla="*/ 107 h 202"/>
                <a:gd name="T72" fmla="*/ 0 w 153"/>
                <a:gd name="T73" fmla="*/ 89 h 202"/>
                <a:gd name="T74" fmla="*/ 77 w 153"/>
                <a:gd name="T75" fmla="*/ 64 h 202"/>
                <a:gd name="T76" fmla="*/ 153 w 153"/>
                <a:gd name="T77" fmla="*/ 89 h 202"/>
                <a:gd name="T78" fmla="*/ 38 w 153"/>
                <a:gd name="T79" fmla="*/ 15 h 202"/>
                <a:gd name="T80" fmla="*/ 48 w 153"/>
                <a:gd name="T81" fmla="*/ 4 h 202"/>
                <a:gd name="T82" fmla="*/ 42 w 153"/>
                <a:gd name="T83" fmla="*/ 22 h 202"/>
                <a:gd name="T84" fmla="*/ 42 w 153"/>
                <a:gd name="T85" fmla="*/ 38 h 202"/>
                <a:gd name="T86" fmla="*/ 48 w 153"/>
                <a:gd name="T87" fmla="*/ 56 h 202"/>
                <a:gd name="T88" fmla="*/ 38 w 153"/>
                <a:gd name="T89" fmla="*/ 44 h 202"/>
                <a:gd name="T90" fmla="*/ 65 w 153"/>
                <a:gd name="T91" fmla="*/ 26 h 202"/>
                <a:gd name="T92" fmla="*/ 81 w 153"/>
                <a:gd name="T93" fmla="*/ 4 h 202"/>
                <a:gd name="T94" fmla="*/ 89 w 153"/>
                <a:gd name="T95" fmla="*/ 4 h 202"/>
                <a:gd name="T96" fmla="*/ 73 w 153"/>
                <a:gd name="T97" fmla="*/ 26 h 202"/>
                <a:gd name="T98" fmla="*/ 89 w 153"/>
                <a:gd name="T99" fmla="*/ 48 h 202"/>
                <a:gd name="T100" fmla="*/ 81 w 153"/>
                <a:gd name="T101" fmla="*/ 48 h 202"/>
                <a:gd name="T102" fmla="*/ 65 w 153"/>
                <a:gd name="T103" fmla="*/ 26 h 202"/>
                <a:gd name="T104" fmla="*/ 111 w 153"/>
                <a:gd name="T105" fmla="*/ 15 h 202"/>
                <a:gd name="T106" fmla="*/ 122 w 153"/>
                <a:gd name="T107" fmla="*/ 4 h 202"/>
                <a:gd name="T108" fmla="*/ 116 w 153"/>
                <a:gd name="T109" fmla="*/ 22 h 202"/>
                <a:gd name="T110" fmla="*/ 116 w 153"/>
                <a:gd name="T111" fmla="*/ 38 h 202"/>
                <a:gd name="T112" fmla="*/ 122 w 153"/>
                <a:gd name="T113" fmla="*/ 56 h 202"/>
                <a:gd name="T114" fmla="*/ 111 w 153"/>
                <a:gd name="T115"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202">
                  <a:moveTo>
                    <a:pt x="136" y="112"/>
                  </a:moveTo>
                  <a:cubicBezTo>
                    <a:pt x="136" y="112"/>
                    <a:pt x="134" y="111"/>
                    <a:pt x="130" y="107"/>
                  </a:cubicBezTo>
                  <a:cubicBezTo>
                    <a:pt x="125" y="102"/>
                    <a:pt x="122" y="103"/>
                    <a:pt x="114" y="105"/>
                  </a:cubicBezTo>
                  <a:cubicBezTo>
                    <a:pt x="112" y="105"/>
                    <a:pt x="109" y="106"/>
                    <a:pt x="106" y="106"/>
                  </a:cubicBezTo>
                  <a:cubicBezTo>
                    <a:pt x="97" y="107"/>
                    <a:pt x="94" y="105"/>
                    <a:pt x="88" y="102"/>
                  </a:cubicBezTo>
                  <a:cubicBezTo>
                    <a:pt x="86" y="102"/>
                    <a:pt x="84" y="101"/>
                    <a:pt x="82" y="99"/>
                  </a:cubicBezTo>
                  <a:cubicBezTo>
                    <a:pt x="77" y="98"/>
                    <a:pt x="76" y="99"/>
                    <a:pt x="72" y="101"/>
                  </a:cubicBezTo>
                  <a:cubicBezTo>
                    <a:pt x="70" y="103"/>
                    <a:pt x="66" y="105"/>
                    <a:pt x="61" y="106"/>
                  </a:cubicBezTo>
                  <a:cubicBezTo>
                    <a:pt x="55" y="107"/>
                    <a:pt x="49" y="107"/>
                    <a:pt x="43" y="106"/>
                  </a:cubicBezTo>
                  <a:cubicBezTo>
                    <a:pt x="39" y="106"/>
                    <a:pt x="35" y="106"/>
                    <a:pt x="30" y="106"/>
                  </a:cubicBezTo>
                  <a:cubicBezTo>
                    <a:pt x="23" y="106"/>
                    <a:pt x="17" y="110"/>
                    <a:pt x="17" y="110"/>
                  </a:cubicBezTo>
                  <a:cubicBezTo>
                    <a:pt x="13" y="112"/>
                    <a:pt x="11" y="118"/>
                    <a:pt x="11" y="122"/>
                  </a:cubicBezTo>
                  <a:cubicBezTo>
                    <a:pt x="21" y="194"/>
                    <a:pt x="21" y="194"/>
                    <a:pt x="21" y="194"/>
                  </a:cubicBezTo>
                  <a:cubicBezTo>
                    <a:pt x="22" y="198"/>
                    <a:pt x="26" y="202"/>
                    <a:pt x="30" y="202"/>
                  </a:cubicBezTo>
                  <a:cubicBezTo>
                    <a:pt x="37" y="202"/>
                    <a:pt x="37" y="202"/>
                    <a:pt x="37" y="202"/>
                  </a:cubicBezTo>
                  <a:cubicBezTo>
                    <a:pt x="118" y="202"/>
                    <a:pt x="118" y="202"/>
                    <a:pt x="118" y="202"/>
                  </a:cubicBezTo>
                  <a:cubicBezTo>
                    <a:pt x="124" y="202"/>
                    <a:pt x="124" y="202"/>
                    <a:pt x="124" y="202"/>
                  </a:cubicBezTo>
                  <a:cubicBezTo>
                    <a:pt x="128" y="202"/>
                    <a:pt x="132" y="198"/>
                    <a:pt x="133" y="194"/>
                  </a:cubicBezTo>
                  <a:cubicBezTo>
                    <a:pt x="143" y="123"/>
                    <a:pt x="143" y="123"/>
                    <a:pt x="143" y="123"/>
                  </a:cubicBezTo>
                  <a:cubicBezTo>
                    <a:pt x="143" y="118"/>
                    <a:pt x="140" y="113"/>
                    <a:pt x="136" y="112"/>
                  </a:cubicBezTo>
                  <a:close/>
                  <a:moveTo>
                    <a:pt x="35" y="188"/>
                  </a:moveTo>
                  <a:cubicBezTo>
                    <a:pt x="35" y="188"/>
                    <a:pt x="35" y="188"/>
                    <a:pt x="35" y="188"/>
                  </a:cubicBezTo>
                  <a:cubicBezTo>
                    <a:pt x="33" y="188"/>
                    <a:pt x="31" y="187"/>
                    <a:pt x="31" y="185"/>
                  </a:cubicBezTo>
                  <a:cubicBezTo>
                    <a:pt x="26" y="127"/>
                    <a:pt x="26" y="127"/>
                    <a:pt x="26" y="127"/>
                  </a:cubicBezTo>
                  <a:cubicBezTo>
                    <a:pt x="26" y="125"/>
                    <a:pt x="27" y="123"/>
                    <a:pt x="29" y="123"/>
                  </a:cubicBezTo>
                  <a:cubicBezTo>
                    <a:pt x="32" y="123"/>
                    <a:pt x="34" y="124"/>
                    <a:pt x="34" y="126"/>
                  </a:cubicBezTo>
                  <a:cubicBezTo>
                    <a:pt x="39" y="184"/>
                    <a:pt x="39" y="184"/>
                    <a:pt x="39" y="184"/>
                  </a:cubicBezTo>
                  <a:cubicBezTo>
                    <a:pt x="39" y="186"/>
                    <a:pt x="38" y="188"/>
                    <a:pt x="35" y="188"/>
                  </a:cubicBezTo>
                  <a:close/>
                  <a:moveTo>
                    <a:pt x="56" y="188"/>
                  </a:moveTo>
                  <a:cubicBezTo>
                    <a:pt x="56" y="188"/>
                    <a:pt x="56" y="188"/>
                    <a:pt x="56" y="188"/>
                  </a:cubicBezTo>
                  <a:cubicBezTo>
                    <a:pt x="54" y="188"/>
                    <a:pt x="52" y="187"/>
                    <a:pt x="52" y="185"/>
                  </a:cubicBezTo>
                  <a:cubicBezTo>
                    <a:pt x="49" y="127"/>
                    <a:pt x="49" y="127"/>
                    <a:pt x="49" y="127"/>
                  </a:cubicBezTo>
                  <a:cubicBezTo>
                    <a:pt x="49" y="125"/>
                    <a:pt x="51" y="123"/>
                    <a:pt x="53" y="123"/>
                  </a:cubicBezTo>
                  <a:cubicBezTo>
                    <a:pt x="55" y="123"/>
                    <a:pt x="57" y="124"/>
                    <a:pt x="57" y="127"/>
                  </a:cubicBezTo>
                  <a:cubicBezTo>
                    <a:pt x="60" y="184"/>
                    <a:pt x="60" y="184"/>
                    <a:pt x="60" y="184"/>
                  </a:cubicBezTo>
                  <a:cubicBezTo>
                    <a:pt x="60" y="186"/>
                    <a:pt x="58" y="188"/>
                    <a:pt x="56" y="188"/>
                  </a:cubicBezTo>
                  <a:close/>
                  <a:moveTo>
                    <a:pt x="81" y="184"/>
                  </a:moveTo>
                  <a:cubicBezTo>
                    <a:pt x="81" y="187"/>
                    <a:pt x="79" y="188"/>
                    <a:pt x="77" y="188"/>
                  </a:cubicBezTo>
                  <a:cubicBezTo>
                    <a:pt x="74" y="188"/>
                    <a:pt x="73" y="187"/>
                    <a:pt x="73" y="184"/>
                  </a:cubicBezTo>
                  <a:cubicBezTo>
                    <a:pt x="73" y="127"/>
                    <a:pt x="73" y="127"/>
                    <a:pt x="73" y="127"/>
                  </a:cubicBezTo>
                  <a:cubicBezTo>
                    <a:pt x="73" y="125"/>
                    <a:pt x="74" y="123"/>
                    <a:pt x="77" y="123"/>
                  </a:cubicBezTo>
                  <a:cubicBezTo>
                    <a:pt x="79" y="123"/>
                    <a:pt x="81" y="125"/>
                    <a:pt x="81" y="127"/>
                  </a:cubicBezTo>
                  <a:lnTo>
                    <a:pt x="81" y="184"/>
                  </a:lnTo>
                  <a:close/>
                  <a:moveTo>
                    <a:pt x="101" y="185"/>
                  </a:moveTo>
                  <a:cubicBezTo>
                    <a:pt x="101" y="187"/>
                    <a:pt x="99" y="188"/>
                    <a:pt x="97" y="188"/>
                  </a:cubicBezTo>
                  <a:cubicBezTo>
                    <a:pt x="97" y="188"/>
                    <a:pt x="97" y="188"/>
                    <a:pt x="97" y="188"/>
                  </a:cubicBezTo>
                  <a:cubicBezTo>
                    <a:pt x="95" y="188"/>
                    <a:pt x="93" y="186"/>
                    <a:pt x="93" y="184"/>
                  </a:cubicBezTo>
                  <a:cubicBezTo>
                    <a:pt x="96" y="127"/>
                    <a:pt x="96" y="127"/>
                    <a:pt x="96" y="127"/>
                  </a:cubicBezTo>
                  <a:cubicBezTo>
                    <a:pt x="96" y="124"/>
                    <a:pt x="98" y="123"/>
                    <a:pt x="100" y="123"/>
                  </a:cubicBezTo>
                  <a:cubicBezTo>
                    <a:pt x="102" y="123"/>
                    <a:pt x="104" y="125"/>
                    <a:pt x="104" y="127"/>
                  </a:cubicBezTo>
                  <a:lnTo>
                    <a:pt x="101" y="185"/>
                  </a:lnTo>
                  <a:close/>
                  <a:moveTo>
                    <a:pt x="122" y="185"/>
                  </a:moveTo>
                  <a:cubicBezTo>
                    <a:pt x="122" y="187"/>
                    <a:pt x="120" y="188"/>
                    <a:pt x="118" y="188"/>
                  </a:cubicBezTo>
                  <a:cubicBezTo>
                    <a:pt x="118" y="188"/>
                    <a:pt x="118" y="188"/>
                    <a:pt x="118" y="188"/>
                  </a:cubicBezTo>
                  <a:cubicBezTo>
                    <a:pt x="116" y="188"/>
                    <a:pt x="114" y="186"/>
                    <a:pt x="114" y="184"/>
                  </a:cubicBezTo>
                  <a:cubicBezTo>
                    <a:pt x="119" y="126"/>
                    <a:pt x="119" y="126"/>
                    <a:pt x="119" y="126"/>
                  </a:cubicBezTo>
                  <a:cubicBezTo>
                    <a:pt x="119" y="124"/>
                    <a:pt x="121" y="123"/>
                    <a:pt x="124" y="123"/>
                  </a:cubicBezTo>
                  <a:cubicBezTo>
                    <a:pt x="126" y="123"/>
                    <a:pt x="127" y="125"/>
                    <a:pt x="127" y="127"/>
                  </a:cubicBezTo>
                  <a:lnTo>
                    <a:pt x="122" y="185"/>
                  </a:lnTo>
                  <a:close/>
                  <a:moveTo>
                    <a:pt x="153" y="89"/>
                  </a:moveTo>
                  <a:cubicBezTo>
                    <a:pt x="153" y="95"/>
                    <a:pt x="153" y="95"/>
                    <a:pt x="153" y="95"/>
                  </a:cubicBezTo>
                  <a:cubicBezTo>
                    <a:pt x="153" y="100"/>
                    <a:pt x="151" y="104"/>
                    <a:pt x="146" y="107"/>
                  </a:cubicBezTo>
                  <a:cubicBezTo>
                    <a:pt x="142" y="106"/>
                    <a:pt x="138" y="104"/>
                    <a:pt x="136" y="102"/>
                  </a:cubicBezTo>
                  <a:cubicBezTo>
                    <a:pt x="128" y="94"/>
                    <a:pt x="120" y="95"/>
                    <a:pt x="112" y="97"/>
                  </a:cubicBezTo>
                  <a:cubicBezTo>
                    <a:pt x="110" y="97"/>
                    <a:pt x="108" y="98"/>
                    <a:pt x="106" y="98"/>
                  </a:cubicBezTo>
                  <a:cubicBezTo>
                    <a:pt x="99" y="99"/>
                    <a:pt x="97" y="98"/>
                    <a:pt x="92" y="95"/>
                  </a:cubicBezTo>
                  <a:cubicBezTo>
                    <a:pt x="90" y="94"/>
                    <a:pt x="88" y="93"/>
                    <a:pt x="85" y="92"/>
                  </a:cubicBezTo>
                  <a:cubicBezTo>
                    <a:pt x="77" y="89"/>
                    <a:pt x="72" y="92"/>
                    <a:pt x="68" y="94"/>
                  </a:cubicBezTo>
                  <a:cubicBezTo>
                    <a:pt x="65" y="96"/>
                    <a:pt x="63" y="98"/>
                    <a:pt x="60" y="98"/>
                  </a:cubicBezTo>
                  <a:cubicBezTo>
                    <a:pt x="54" y="99"/>
                    <a:pt x="49" y="99"/>
                    <a:pt x="44" y="98"/>
                  </a:cubicBezTo>
                  <a:cubicBezTo>
                    <a:pt x="40" y="98"/>
                    <a:pt x="35" y="98"/>
                    <a:pt x="30" y="98"/>
                  </a:cubicBezTo>
                  <a:cubicBezTo>
                    <a:pt x="21" y="99"/>
                    <a:pt x="12" y="103"/>
                    <a:pt x="7" y="107"/>
                  </a:cubicBezTo>
                  <a:cubicBezTo>
                    <a:pt x="3" y="104"/>
                    <a:pt x="0" y="100"/>
                    <a:pt x="0" y="95"/>
                  </a:cubicBezTo>
                  <a:cubicBezTo>
                    <a:pt x="0" y="89"/>
                    <a:pt x="0" y="89"/>
                    <a:pt x="0" y="89"/>
                  </a:cubicBezTo>
                  <a:cubicBezTo>
                    <a:pt x="0" y="81"/>
                    <a:pt x="7" y="73"/>
                    <a:pt x="15" y="71"/>
                  </a:cubicBezTo>
                  <a:cubicBezTo>
                    <a:pt x="15" y="71"/>
                    <a:pt x="45" y="64"/>
                    <a:pt x="77" y="64"/>
                  </a:cubicBezTo>
                  <a:cubicBezTo>
                    <a:pt x="109" y="64"/>
                    <a:pt x="139" y="71"/>
                    <a:pt x="139" y="71"/>
                  </a:cubicBezTo>
                  <a:cubicBezTo>
                    <a:pt x="147" y="73"/>
                    <a:pt x="153" y="81"/>
                    <a:pt x="153" y="89"/>
                  </a:cubicBezTo>
                  <a:close/>
                  <a:moveTo>
                    <a:pt x="28" y="30"/>
                  </a:moveTo>
                  <a:cubicBezTo>
                    <a:pt x="28" y="22"/>
                    <a:pt x="34" y="18"/>
                    <a:pt x="38" y="15"/>
                  </a:cubicBezTo>
                  <a:cubicBezTo>
                    <a:pt x="42" y="13"/>
                    <a:pt x="44" y="11"/>
                    <a:pt x="44" y="8"/>
                  </a:cubicBezTo>
                  <a:cubicBezTo>
                    <a:pt x="44" y="5"/>
                    <a:pt x="46" y="4"/>
                    <a:pt x="48" y="4"/>
                  </a:cubicBezTo>
                  <a:cubicBezTo>
                    <a:pt x="50" y="4"/>
                    <a:pt x="52" y="5"/>
                    <a:pt x="52" y="8"/>
                  </a:cubicBezTo>
                  <a:cubicBezTo>
                    <a:pt x="52" y="15"/>
                    <a:pt x="47" y="19"/>
                    <a:pt x="42" y="22"/>
                  </a:cubicBezTo>
                  <a:cubicBezTo>
                    <a:pt x="38" y="25"/>
                    <a:pt x="36" y="26"/>
                    <a:pt x="36" y="30"/>
                  </a:cubicBezTo>
                  <a:cubicBezTo>
                    <a:pt x="36" y="33"/>
                    <a:pt x="38" y="35"/>
                    <a:pt x="42" y="38"/>
                  </a:cubicBezTo>
                  <a:cubicBezTo>
                    <a:pt x="47" y="41"/>
                    <a:pt x="52" y="44"/>
                    <a:pt x="52" y="52"/>
                  </a:cubicBezTo>
                  <a:cubicBezTo>
                    <a:pt x="52" y="54"/>
                    <a:pt x="50" y="56"/>
                    <a:pt x="48" y="56"/>
                  </a:cubicBezTo>
                  <a:cubicBezTo>
                    <a:pt x="46" y="56"/>
                    <a:pt x="44" y="54"/>
                    <a:pt x="44" y="52"/>
                  </a:cubicBezTo>
                  <a:cubicBezTo>
                    <a:pt x="44" y="49"/>
                    <a:pt x="42" y="47"/>
                    <a:pt x="38" y="44"/>
                  </a:cubicBezTo>
                  <a:cubicBezTo>
                    <a:pt x="34" y="41"/>
                    <a:pt x="28" y="37"/>
                    <a:pt x="28" y="30"/>
                  </a:cubicBezTo>
                  <a:close/>
                  <a:moveTo>
                    <a:pt x="65" y="26"/>
                  </a:moveTo>
                  <a:cubicBezTo>
                    <a:pt x="65" y="18"/>
                    <a:pt x="70" y="14"/>
                    <a:pt x="75" y="11"/>
                  </a:cubicBezTo>
                  <a:cubicBezTo>
                    <a:pt x="79" y="9"/>
                    <a:pt x="81" y="7"/>
                    <a:pt x="81" y="4"/>
                  </a:cubicBezTo>
                  <a:cubicBezTo>
                    <a:pt x="81" y="1"/>
                    <a:pt x="83" y="0"/>
                    <a:pt x="85" y="0"/>
                  </a:cubicBezTo>
                  <a:cubicBezTo>
                    <a:pt x="87" y="0"/>
                    <a:pt x="89" y="1"/>
                    <a:pt x="89" y="4"/>
                  </a:cubicBezTo>
                  <a:cubicBezTo>
                    <a:pt x="89" y="11"/>
                    <a:pt x="83" y="15"/>
                    <a:pt x="79" y="18"/>
                  </a:cubicBezTo>
                  <a:cubicBezTo>
                    <a:pt x="75" y="21"/>
                    <a:pt x="73" y="22"/>
                    <a:pt x="73" y="26"/>
                  </a:cubicBezTo>
                  <a:cubicBezTo>
                    <a:pt x="73" y="29"/>
                    <a:pt x="75" y="31"/>
                    <a:pt x="79" y="34"/>
                  </a:cubicBezTo>
                  <a:cubicBezTo>
                    <a:pt x="83" y="37"/>
                    <a:pt x="89" y="40"/>
                    <a:pt x="89" y="48"/>
                  </a:cubicBezTo>
                  <a:cubicBezTo>
                    <a:pt x="89" y="50"/>
                    <a:pt x="87" y="52"/>
                    <a:pt x="85" y="52"/>
                  </a:cubicBezTo>
                  <a:cubicBezTo>
                    <a:pt x="83" y="52"/>
                    <a:pt x="81" y="50"/>
                    <a:pt x="81" y="48"/>
                  </a:cubicBezTo>
                  <a:cubicBezTo>
                    <a:pt x="81" y="45"/>
                    <a:pt x="79" y="43"/>
                    <a:pt x="75" y="40"/>
                  </a:cubicBezTo>
                  <a:cubicBezTo>
                    <a:pt x="70" y="37"/>
                    <a:pt x="65" y="33"/>
                    <a:pt x="65" y="26"/>
                  </a:cubicBezTo>
                  <a:close/>
                  <a:moveTo>
                    <a:pt x="102" y="30"/>
                  </a:moveTo>
                  <a:cubicBezTo>
                    <a:pt x="102" y="22"/>
                    <a:pt x="107" y="18"/>
                    <a:pt x="111" y="15"/>
                  </a:cubicBezTo>
                  <a:cubicBezTo>
                    <a:pt x="115" y="13"/>
                    <a:pt x="118" y="11"/>
                    <a:pt x="118" y="8"/>
                  </a:cubicBezTo>
                  <a:cubicBezTo>
                    <a:pt x="118" y="5"/>
                    <a:pt x="119" y="4"/>
                    <a:pt x="122" y="4"/>
                  </a:cubicBezTo>
                  <a:cubicBezTo>
                    <a:pt x="124" y="4"/>
                    <a:pt x="126" y="5"/>
                    <a:pt x="126" y="8"/>
                  </a:cubicBezTo>
                  <a:cubicBezTo>
                    <a:pt x="126" y="15"/>
                    <a:pt x="120" y="19"/>
                    <a:pt x="116" y="22"/>
                  </a:cubicBezTo>
                  <a:cubicBezTo>
                    <a:pt x="112" y="25"/>
                    <a:pt x="110" y="26"/>
                    <a:pt x="110" y="30"/>
                  </a:cubicBezTo>
                  <a:cubicBezTo>
                    <a:pt x="110" y="33"/>
                    <a:pt x="112" y="35"/>
                    <a:pt x="116" y="38"/>
                  </a:cubicBezTo>
                  <a:cubicBezTo>
                    <a:pt x="120" y="41"/>
                    <a:pt x="126" y="44"/>
                    <a:pt x="126" y="52"/>
                  </a:cubicBezTo>
                  <a:cubicBezTo>
                    <a:pt x="126" y="54"/>
                    <a:pt x="124" y="56"/>
                    <a:pt x="122" y="56"/>
                  </a:cubicBezTo>
                  <a:cubicBezTo>
                    <a:pt x="119" y="56"/>
                    <a:pt x="118" y="54"/>
                    <a:pt x="118" y="52"/>
                  </a:cubicBezTo>
                  <a:cubicBezTo>
                    <a:pt x="118" y="49"/>
                    <a:pt x="115" y="47"/>
                    <a:pt x="111" y="44"/>
                  </a:cubicBezTo>
                  <a:cubicBezTo>
                    <a:pt x="107" y="41"/>
                    <a:pt x="102" y="37"/>
                    <a:pt x="102" y="30"/>
                  </a:cubicBez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4" name="Freeform 30"/>
            <p:cNvSpPr>
              <a:spLocks noEditPoints="1"/>
            </p:cNvSpPr>
            <p:nvPr/>
          </p:nvSpPr>
          <p:spPr bwMode="auto">
            <a:xfrm>
              <a:off x="2708849" y="4424431"/>
              <a:ext cx="469646" cy="479723"/>
            </a:xfrm>
            <a:custGeom>
              <a:avLst/>
              <a:gdLst>
                <a:gd name="T0" fmla="*/ 107 w 197"/>
                <a:gd name="T1" fmla="*/ 7 h 201"/>
                <a:gd name="T2" fmla="*/ 121 w 197"/>
                <a:gd name="T3" fmla="*/ 0 h 201"/>
                <a:gd name="T4" fmla="*/ 105 w 197"/>
                <a:gd name="T5" fmla="*/ 21 h 201"/>
                <a:gd name="T6" fmla="*/ 121 w 197"/>
                <a:gd name="T7" fmla="*/ 42 h 201"/>
                <a:gd name="T8" fmla="*/ 108 w 197"/>
                <a:gd name="T9" fmla="*/ 58 h 201"/>
                <a:gd name="T10" fmla="*/ 102 w 197"/>
                <a:gd name="T11" fmla="*/ 56 h 201"/>
                <a:gd name="T12" fmla="*/ 107 w 197"/>
                <a:gd name="T13" fmla="*/ 49 h 201"/>
                <a:gd name="T14" fmla="*/ 107 w 197"/>
                <a:gd name="T15" fmla="*/ 35 h 201"/>
                <a:gd name="T16" fmla="*/ 68 w 197"/>
                <a:gd name="T17" fmla="*/ 49 h 201"/>
                <a:gd name="T18" fmla="*/ 66 w 197"/>
                <a:gd name="T19" fmla="*/ 63 h 201"/>
                <a:gd name="T20" fmla="*/ 82 w 197"/>
                <a:gd name="T21" fmla="*/ 42 h 201"/>
                <a:gd name="T22" fmla="*/ 66 w 197"/>
                <a:gd name="T23" fmla="*/ 21 h 201"/>
                <a:gd name="T24" fmla="*/ 82 w 197"/>
                <a:gd name="T25" fmla="*/ 0 h 201"/>
                <a:gd name="T26" fmla="*/ 68 w 197"/>
                <a:gd name="T27" fmla="*/ 7 h 201"/>
                <a:gd name="T28" fmla="*/ 68 w 197"/>
                <a:gd name="T29" fmla="*/ 35 h 201"/>
                <a:gd name="T30" fmla="*/ 68 w 197"/>
                <a:gd name="T31" fmla="*/ 49 h 201"/>
                <a:gd name="T32" fmla="*/ 104 w 197"/>
                <a:gd name="T33" fmla="*/ 70 h 201"/>
                <a:gd name="T34" fmla="*/ 105 w 197"/>
                <a:gd name="T35" fmla="*/ 65 h 201"/>
                <a:gd name="T36" fmla="*/ 110 w 197"/>
                <a:gd name="T37" fmla="*/ 91 h 201"/>
                <a:gd name="T38" fmla="*/ 97 w 197"/>
                <a:gd name="T39" fmla="*/ 109 h 201"/>
                <a:gd name="T40" fmla="*/ 101 w 197"/>
                <a:gd name="T41" fmla="*/ 139 h 201"/>
                <a:gd name="T42" fmla="*/ 129 w 197"/>
                <a:gd name="T43" fmla="*/ 135 h 201"/>
                <a:gd name="T44" fmla="*/ 126 w 197"/>
                <a:gd name="T45" fmla="*/ 102 h 201"/>
                <a:gd name="T46" fmla="*/ 115 w 197"/>
                <a:gd name="T47" fmla="*/ 91 h 201"/>
                <a:gd name="T48" fmla="*/ 89 w 197"/>
                <a:gd name="T49" fmla="*/ 70 h 201"/>
                <a:gd name="T50" fmla="*/ 0 w 197"/>
                <a:gd name="T51" fmla="*/ 91 h 201"/>
                <a:gd name="T52" fmla="*/ 107 w 197"/>
                <a:gd name="T53" fmla="*/ 89 h 201"/>
                <a:gd name="T54" fmla="*/ 140 w 197"/>
                <a:gd name="T55" fmla="*/ 91 h 201"/>
                <a:gd name="T56" fmla="*/ 117 w 197"/>
                <a:gd name="T57" fmla="*/ 70 h 201"/>
                <a:gd name="T58" fmla="*/ 121 w 197"/>
                <a:gd name="T59" fmla="*/ 91 h 201"/>
                <a:gd name="T60" fmla="*/ 165 w 197"/>
                <a:gd name="T61" fmla="*/ 181 h 201"/>
                <a:gd name="T62" fmla="*/ 137 w 197"/>
                <a:gd name="T63" fmla="*/ 174 h 201"/>
                <a:gd name="T64" fmla="*/ 42 w 197"/>
                <a:gd name="T65" fmla="*/ 201 h 201"/>
                <a:gd name="T66" fmla="*/ 0 w 197"/>
                <a:gd name="T67" fmla="*/ 96 h 201"/>
                <a:gd name="T68" fmla="*/ 96 w 197"/>
                <a:gd name="T69" fmla="*/ 100 h 201"/>
                <a:gd name="T70" fmla="*/ 93 w 197"/>
                <a:gd name="T71" fmla="*/ 135 h 201"/>
                <a:gd name="T72" fmla="*/ 125 w 197"/>
                <a:gd name="T73" fmla="*/ 143 h 201"/>
                <a:gd name="T74" fmla="*/ 133 w 197"/>
                <a:gd name="T75" fmla="*/ 109 h 201"/>
                <a:gd name="T76" fmla="*/ 126 w 197"/>
                <a:gd name="T77" fmla="*/ 96 h 201"/>
                <a:gd name="T78" fmla="*/ 140 w 197"/>
                <a:gd name="T79" fmla="*/ 99 h 201"/>
                <a:gd name="T80" fmla="*/ 190 w 197"/>
                <a:gd name="T81" fmla="*/ 101 h 201"/>
                <a:gd name="T82" fmla="*/ 179 w 197"/>
                <a:gd name="T83" fmla="*/ 106 h 201"/>
                <a:gd name="T84" fmla="*/ 142 w 197"/>
                <a:gd name="T85" fmla="*/ 115 h 201"/>
                <a:gd name="T86" fmla="*/ 140 w 197"/>
                <a:gd name="T87" fmla="*/ 159 h 201"/>
                <a:gd name="T88" fmla="*/ 162 w 197"/>
                <a:gd name="T89" fmla="*/ 169 h 201"/>
                <a:gd name="T90" fmla="*/ 179 w 197"/>
                <a:gd name="T91" fmla="*/ 106 h 201"/>
                <a:gd name="T92" fmla="*/ 18 w 197"/>
                <a:gd name="T93" fmla="*/ 63 h 201"/>
                <a:gd name="T94" fmla="*/ 33 w 197"/>
                <a:gd name="T95" fmla="*/ 56 h 201"/>
                <a:gd name="T96" fmla="*/ 33 w 197"/>
                <a:gd name="T97" fmla="*/ 28 h 201"/>
                <a:gd name="T98" fmla="*/ 33 w 197"/>
                <a:gd name="T99" fmla="*/ 14 h 201"/>
                <a:gd name="T100" fmla="*/ 34 w 197"/>
                <a:gd name="T101" fmla="*/ 0 h 201"/>
                <a:gd name="T102" fmla="*/ 18 w 197"/>
                <a:gd name="T103" fmla="*/ 21 h 201"/>
                <a:gd name="T104" fmla="*/ 34 w 197"/>
                <a:gd name="T105" fmla="*/ 4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201">
                  <a:moveTo>
                    <a:pt x="97" y="21"/>
                  </a:moveTo>
                  <a:cubicBezTo>
                    <a:pt x="97" y="14"/>
                    <a:pt x="103" y="10"/>
                    <a:pt x="107" y="7"/>
                  </a:cubicBezTo>
                  <a:cubicBezTo>
                    <a:pt x="111" y="5"/>
                    <a:pt x="113" y="3"/>
                    <a:pt x="113" y="0"/>
                  </a:cubicBezTo>
                  <a:cubicBezTo>
                    <a:pt x="121" y="0"/>
                    <a:pt x="121" y="0"/>
                    <a:pt x="121" y="0"/>
                  </a:cubicBezTo>
                  <a:cubicBezTo>
                    <a:pt x="121" y="8"/>
                    <a:pt x="116" y="11"/>
                    <a:pt x="112" y="14"/>
                  </a:cubicBezTo>
                  <a:cubicBezTo>
                    <a:pt x="107" y="17"/>
                    <a:pt x="105" y="18"/>
                    <a:pt x="105" y="21"/>
                  </a:cubicBezTo>
                  <a:cubicBezTo>
                    <a:pt x="105" y="24"/>
                    <a:pt x="107" y="25"/>
                    <a:pt x="112" y="28"/>
                  </a:cubicBezTo>
                  <a:cubicBezTo>
                    <a:pt x="116" y="31"/>
                    <a:pt x="121" y="35"/>
                    <a:pt x="121" y="42"/>
                  </a:cubicBezTo>
                  <a:cubicBezTo>
                    <a:pt x="121" y="49"/>
                    <a:pt x="116" y="53"/>
                    <a:pt x="112" y="56"/>
                  </a:cubicBezTo>
                  <a:cubicBezTo>
                    <a:pt x="110" y="57"/>
                    <a:pt x="109" y="57"/>
                    <a:pt x="108" y="58"/>
                  </a:cubicBezTo>
                  <a:cubicBezTo>
                    <a:pt x="108" y="58"/>
                    <a:pt x="108" y="58"/>
                    <a:pt x="108" y="58"/>
                  </a:cubicBezTo>
                  <a:cubicBezTo>
                    <a:pt x="106" y="57"/>
                    <a:pt x="104" y="56"/>
                    <a:pt x="102" y="56"/>
                  </a:cubicBezTo>
                  <a:cubicBezTo>
                    <a:pt x="101" y="56"/>
                    <a:pt x="100" y="57"/>
                    <a:pt x="99" y="57"/>
                  </a:cubicBezTo>
                  <a:cubicBezTo>
                    <a:pt x="101" y="53"/>
                    <a:pt x="104" y="51"/>
                    <a:pt x="107" y="49"/>
                  </a:cubicBezTo>
                  <a:cubicBezTo>
                    <a:pt x="111" y="46"/>
                    <a:pt x="113" y="45"/>
                    <a:pt x="113" y="42"/>
                  </a:cubicBezTo>
                  <a:cubicBezTo>
                    <a:pt x="113" y="39"/>
                    <a:pt x="111" y="38"/>
                    <a:pt x="107" y="35"/>
                  </a:cubicBezTo>
                  <a:cubicBezTo>
                    <a:pt x="103" y="32"/>
                    <a:pt x="97" y="28"/>
                    <a:pt x="97" y="21"/>
                  </a:cubicBezTo>
                  <a:close/>
                  <a:moveTo>
                    <a:pt x="68" y="49"/>
                  </a:moveTo>
                  <a:cubicBezTo>
                    <a:pt x="63" y="52"/>
                    <a:pt x="58" y="55"/>
                    <a:pt x="58" y="63"/>
                  </a:cubicBezTo>
                  <a:cubicBezTo>
                    <a:pt x="66" y="63"/>
                    <a:pt x="66" y="63"/>
                    <a:pt x="66" y="63"/>
                  </a:cubicBezTo>
                  <a:cubicBezTo>
                    <a:pt x="66" y="60"/>
                    <a:pt x="68" y="59"/>
                    <a:pt x="72" y="56"/>
                  </a:cubicBezTo>
                  <a:cubicBezTo>
                    <a:pt x="76" y="53"/>
                    <a:pt x="82" y="49"/>
                    <a:pt x="82" y="42"/>
                  </a:cubicBezTo>
                  <a:cubicBezTo>
                    <a:pt x="82" y="35"/>
                    <a:pt x="76" y="31"/>
                    <a:pt x="72" y="28"/>
                  </a:cubicBezTo>
                  <a:cubicBezTo>
                    <a:pt x="68" y="25"/>
                    <a:pt x="66" y="24"/>
                    <a:pt x="66" y="21"/>
                  </a:cubicBezTo>
                  <a:cubicBezTo>
                    <a:pt x="66" y="18"/>
                    <a:pt x="68" y="17"/>
                    <a:pt x="72" y="14"/>
                  </a:cubicBezTo>
                  <a:cubicBezTo>
                    <a:pt x="76" y="11"/>
                    <a:pt x="82" y="8"/>
                    <a:pt x="82" y="0"/>
                  </a:cubicBezTo>
                  <a:cubicBezTo>
                    <a:pt x="74" y="0"/>
                    <a:pt x="74" y="0"/>
                    <a:pt x="74" y="0"/>
                  </a:cubicBezTo>
                  <a:cubicBezTo>
                    <a:pt x="74" y="3"/>
                    <a:pt x="72" y="5"/>
                    <a:pt x="68" y="7"/>
                  </a:cubicBezTo>
                  <a:cubicBezTo>
                    <a:pt x="63" y="10"/>
                    <a:pt x="58" y="14"/>
                    <a:pt x="58" y="21"/>
                  </a:cubicBezTo>
                  <a:cubicBezTo>
                    <a:pt x="58" y="28"/>
                    <a:pt x="63" y="32"/>
                    <a:pt x="68" y="35"/>
                  </a:cubicBezTo>
                  <a:cubicBezTo>
                    <a:pt x="72" y="38"/>
                    <a:pt x="74" y="39"/>
                    <a:pt x="74" y="42"/>
                  </a:cubicBezTo>
                  <a:cubicBezTo>
                    <a:pt x="74" y="45"/>
                    <a:pt x="72" y="46"/>
                    <a:pt x="68" y="49"/>
                  </a:cubicBezTo>
                  <a:close/>
                  <a:moveTo>
                    <a:pt x="107" y="89"/>
                  </a:moveTo>
                  <a:cubicBezTo>
                    <a:pt x="107" y="81"/>
                    <a:pt x="106" y="73"/>
                    <a:pt x="104" y="70"/>
                  </a:cubicBezTo>
                  <a:cubicBezTo>
                    <a:pt x="94" y="70"/>
                    <a:pt x="94" y="70"/>
                    <a:pt x="94" y="70"/>
                  </a:cubicBezTo>
                  <a:cubicBezTo>
                    <a:pt x="96" y="67"/>
                    <a:pt x="100" y="63"/>
                    <a:pt x="105" y="65"/>
                  </a:cubicBezTo>
                  <a:cubicBezTo>
                    <a:pt x="111" y="68"/>
                    <a:pt x="111" y="83"/>
                    <a:pt x="111" y="91"/>
                  </a:cubicBezTo>
                  <a:cubicBezTo>
                    <a:pt x="111" y="91"/>
                    <a:pt x="110" y="91"/>
                    <a:pt x="110" y="91"/>
                  </a:cubicBezTo>
                  <a:cubicBezTo>
                    <a:pt x="99" y="102"/>
                    <a:pt x="99" y="102"/>
                    <a:pt x="99" y="102"/>
                  </a:cubicBezTo>
                  <a:cubicBezTo>
                    <a:pt x="98" y="104"/>
                    <a:pt x="97" y="107"/>
                    <a:pt x="97" y="109"/>
                  </a:cubicBezTo>
                  <a:cubicBezTo>
                    <a:pt x="97" y="135"/>
                    <a:pt x="97" y="135"/>
                    <a:pt x="97" y="135"/>
                  </a:cubicBezTo>
                  <a:cubicBezTo>
                    <a:pt x="97" y="137"/>
                    <a:pt x="98" y="139"/>
                    <a:pt x="101" y="139"/>
                  </a:cubicBezTo>
                  <a:cubicBezTo>
                    <a:pt x="125" y="139"/>
                    <a:pt x="125" y="139"/>
                    <a:pt x="125" y="139"/>
                  </a:cubicBezTo>
                  <a:cubicBezTo>
                    <a:pt x="127" y="139"/>
                    <a:pt x="129" y="137"/>
                    <a:pt x="129" y="135"/>
                  </a:cubicBezTo>
                  <a:cubicBezTo>
                    <a:pt x="129" y="109"/>
                    <a:pt x="129" y="109"/>
                    <a:pt x="129" y="109"/>
                  </a:cubicBezTo>
                  <a:cubicBezTo>
                    <a:pt x="129" y="107"/>
                    <a:pt x="128" y="104"/>
                    <a:pt x="126" y="102"/>
                  </a:cubicBezTo>
                  <a:cubicBezTo>
                    <a:pt x="116" y="91"/>
                    <a:pt x="116" y="91"/>
                    <a:pt x="116" y="91"/>
                  </a:cubicBezTo>
                  <a:cubicBezTo>
                    <a:pt x="115" y="91"/>
                    <a:pt x="115" y="91"/>
                    <a:pt x="115" y="91"/>
                  </a:cubicBezTo>
                  <a:cubicBezTo>
                    <a:pt x="115" y="83"/>
                    <a:pt x="115" y="65"/>
                    <a:pt x="106" y="61"/>
                  </a:cubicBezTo>
                  <a:cubicBezTo>
                    <a:pt x="98" y="58"/>
                    <a:pt x="92" y="65"/>
                    <a:pt x="89" y="70"/>
                  </a:cubicBezTo>
                  <a:cubicBezTo>
                    <a:pt x="0" y="70"/>
                    <a:pt x="0" y="70"/>
                    <a:pt x="0" y="70"/>
                  </a:cubicBezTo>
                  <a:cubicBezTo>
                    <a:pt x="0" y="91"/>
                    <a:pt x="0" y="91"/>
                    <a:pt x="0" y="91"/>
                  </a:cubicBezTo>
                  <a:cubicBezTo>
                    <a:pt x="104" y="91"/>
                    <a:pt x="104" y="91"/>
                    <a:pt x="104" y="91"/>
                  </a:cubicBezTo>
                  <a:lnTo>
                    <a:pt x="107" y="89"/>
                  </a:lnTo>
                  <a:close/>
                  <a:moveTo>
                    <a:pt x="121" y="91"/>
                  </a:moveTo>
                  <a:cubicBezTo>
                    <a:pt x="140" y="91"/>
                    <a:pt x="140" y="91"/>
                    <a:pt x="140" y="91"/>
                  </a:cubicBezTo>
                  <a:cubicBezTo>
                    <a:pt x="140" y="70"/>
                    <a:pt x="140" y="70"/>
                    <a:pt x="140" y="70"/>
                  </a:cubicBezTo>
                  <a:cubicBezTo>
                    <a:pt x="117" y="70"/>
                    <a:pt x="117" y="70"/>
                    <a:pt x="117" y="70"/>
                  </a:cubicBezTo>
                  <a:cubicBezTo>
                    <a:pt x="119" y="76"/>
                    <a:pt x="119" y="84"/>
                    <a:pt x="119" y="89"/>
                  </a:cubicBezTo>
                  <a:lnTo>
                    <a:pt x="121" y="91"/>
                  </a:lnTo>
                  <a:close/>
                  <a:moveTo>
                    <a:pt x="189" y="158"/>
                  </a:moveTo>
                  <a:cubicBezTo>
                    <a:pt x="183" y="171"/>
                    <a:pt x="175" y="179"/>
                    <a:pt x="165" y="181"/>
                  </a:cubicBezTo>
                  <a:cubicBezTo>
                    <a:pt x="163" y="182"/>
                    <a:pt x="161" y="182"/>
                    <a:pt x="159" y="182"/>
                  </a:cubicBezTo>
                  <a:cubicBezTo>
                    <a:pt x="149" y="182"/>
                    <a:pt x="141" y="177"/>
                    <a:pt x="137" y="174"/>
                  </a:cubicBezTo>
                  <a:cubicBezTo>
                    <a:pt x="131" y="190"/>
                    <a:pt x="115" y="201"/>
                    <a:pt x="97" y="201"/>
                  </a:cubicBezTo>
                  <a:cubicBezTo>
                    <a:pt x="42" y="201"/>
                    <a:pt x="42" y="201"/>
                    <a:pt x="42" y="201"/>
                  </a:cubicBezTo>
                  <a:cubicBezTo>
                    <a:pt x="19" y="201"/>
                    <a:pt x="0" y="182"/>
                    <a:pt x="0" y="159"/>
                  </a:cubicBezTo>
                  <a:cubicBezTo>
                    <a:pt x="0" y="96"/>
                    <a:pt x="0" y="96"/>
                    <a:pt x="0" y="96"/>
                  </a:cubicBezTo>
                  <a:cubicBezTo>
                    <a:pt x="100" y="96"/>
                    <a:pt x="100" y="96"/>
                    <a:pt x="100" y="96"/>
                  </a:cubicBezTo>
                  <a:cubicBezTo>
                    <a:pt x="96" y="100"/>
                    <a:pt x="96" y="100"/>
                    <a:pt x="96" y="100"/>
                  </a:cubicBezTo>
                  <a:cubicBezTo>
                    <a:pt x="94" y="102"/>
                    <a:pt x="93" y="106"/>
                    <a:pt x="93" y="109"/>
                  </a:cubicBezTo>
                  <a:cubicBezTo>
                    <a:pt x="93" y="135"/>
                    <a:pt x="93" y="135"/>
                    <a:pt x="93" y="135"/>
                  </a:cubicBezTo>
                  <a:cubicBezTo>
                    <a:pt x="93" y="139"/>
                    <a:pt x="96" y="143"/>
                    <a:pt x="101" y="143"/>
                  </a:cubicBezTo>
                  <a:cubicBezTo>
                    <a:pt x="125" y="143"/>
                    <a:pt x="125" y="143"/>
                    <a:pt x="125" y="143"/>
                  </a:cubicBezTo>
                  <a:cubicBezTo>
                    <a:pt x="129" y="143"/>
                    <a:pt x="133" y="139"/>
                    <a:pt x="133" y="135"/>
                  </a:cubicBezTo>
                  <a:cubicBezTo>
                    <a:pt x="133" y="109"/>
                    <a:pt x="133" y="109"/>
                    <a:pt x="133" y="109"/>
                  </a:cubicBezTo>
                  <a:cubicBezTo>
                    <a:pt x="133" y="106"/>
                    <a:pt x="131" y="102"/>
                    <a:pt x="129" y="100"/>
                  </a:cubicBezTo>
                  <a:cubicBezTo>
                    <a:pt x="126" y="96"/>
                    <a:pt x="126" y="96"/>
                    <a:pt x="126" y="96"/>
                  </a:cubicBezTo>
                  <a:cubicBezTo>
                    <a:pt x="140" y="96"/>
                    <a:pt x="140" y="96"/>
                    <a:pt x="140" y="96"/>
                  </a:cubicBezTo>
                  <a:cubicBezTo>
                    <a:pt x="140" y="99"/>
                    <a:pt x="140" y="99"/>
                    <a:pt x="140" y="99"/>
                  </a:cubicBezTo>
                  <a:cubicBezTo>
                    <a:pt x="147" y="91"/>
                    <a:pt x="160" y="82"/>
                    <a:pt x="174" y="87"/>
                  </a:cubicBezTo>
                  <a:cubicBezTo>
                    <a:pt x="181" y="89"/>
                    <a:pt x="186" y="94"/>
                    <a:pt x="190" y="101"/>
                  </a:cubicBezTo>
                  <a:cubicBezTo>
                    <a:pt x="197" y="117"/>
                    <a:pt x="195" y="143"/>
                    <a:pt x="189" y="158"/>
                  </a:cubicBezTo>
                  <a:close/>
                  <a:moveTo>
                    <a:pt x="179" y="106"/>
                  </a:moveTo>
                  <a:cubicBezTo>
                    <a:pt x="177" y="102"/>
                    <a:pt x="174" y="99"/>
                    <a:pt x="171" y="98"/>
                  </a:cubicBezTo>
                  <a:cubicBezTo>
                    <a:pt x="156" y="93"/>
                    <a:pt x="142" y="115"/>
                    <a:pt x="142" y="115"/>
                  </a:cubicBezTo>
                  <a:cubicBezTo>
                    <a:pt x="141" y="116"/>
                    <a:pt x="140" y="120"/>
                    <a:pt x="140" y="120"/>
                  </a:cubicBezTo>
                  <a:cubicBezTo>
                    <a:pt x="140" y="159"/>
                    <a:pt x="140" y="159"/>
                    <a:pt x="140" y="159"/>
                  </a:cubicBezTo>
                  <a:cubicBezTo>
                    <a:pt x="140" y="160"/>
                    <a:pt x="141" y="162"/>
                    <a:pt x="142" y="163"/>
                  </a:cubicBezTo>
                  <a:cubicBezTo>
                    <a:pt x="142" y="163"/>
                    <a:pt x="152" y="172"/>
                    <a:pt x="162" y="169"/>
                  </a:cubicBezTo>
                  <a:cubicBezTo>
                    <a:pt x="168" y="168"/>
                    <a:pt x="173" y="163"/>
                    <a:pt x="178" y="153"/>
                  </a:cubicBezTo>
                  <a:cubicBezTo>
                    <a:pt x="183" y="141"/>
                    <a:pt x="185" y="119"/>
                    <a:pt x="179" y="106"/>
                  </a:cubicBezTo>
                  <a:close/>
                  <a:moveTo>
                    <a:pt x="28" y="49"/>
                  </a:moveTo>
                  <a:cubicBezTo>
                    <a:pt x="24" y="52"/>
                    <a:pt x="18" y="55"/>
                    <a:pt x="18" y="63"/>
                  </a:cubicBezTo>
                  <a:cubicBezTo>
                    <a:pt x="26" y="63"/>
                    <a:pt x="26" y="63"/>
                    <a:pt x="26" y="63"/>
                  </a:cubicBezTo>
                  <a:cubicBezTo>
                    <a:pt x="26" y="60"/>
                    <a:pt x="28" y="59"/>
                    <a:pt x="33" y="56"/>
                  </a:cubicBezTo>
                  <a:cubicBezTo>
                    <a:pt x="37" y="53"/>
                    <a:pt x="42" y="49"/>
                    <a:pt x="42" y="42"/>
                  </a:cubicBezTo>
                  <a:cubicBezTo>
                    <a:pt x="42" y="35"/>
                    <a:pt x="37" y="31"/>
                    <a:pt x="33" y="28"/>
                  </a:cubicBezTo>
                  <a:cubicBezTo>
                    <a:pt x="28" y="25"/>
                    <a:pt x="26" y="24"/>
                    <a:pt x="26" y="21"/>
                  </a:cubicBezTo>
                  <a:cubicBezTo>
                    <a:pt x="26" y="18"/>
                    <a:pt x="28" y="17"/>
                    <a:pt x="33" y="14"/>
                  </a:cubicBezTo>
                  <a:cubicBezTo>
                    <a:pt x="37" y="11"/>
                    <a:pt x="42" y="8"/>
                    <a:pt x="42" y="0"/>
                  </a:cubicBezTo>
                  <a:cubicBezTo>
                    <a:pt x="34" y="0"/>
                    <a:pt x="34" y="0"/>
                    <a:pt x="34" y="0"/>
                  </a:cubicBezTo>
                  <a:cubicBezTo>
                    <a:pt x="34" y="3"/>
                    <a:pt x="33" y="5"/>
                    <a:pt x="28" y="7"/>
                  </a:cubicBezTo>
                  <a:cubicBezTo>
                    <a:pt x="24" y="10"/>
                    <a:pt x="18" y="14"/>
                    <a:pt x="18" y="21"/>
                  </a:cubicBezTo>
                  <a:cubicBezTo>
                    <a:pt x="18" y="28"/>
                    <a:pt x="24" y="32"/>
                    <a:pt x="28" y="35"/>
                  </a:cubicBezTo>
                  <a:cubicBezTo>
                    <a:pt x="33" y="38"/>
                    <a:pt x="34" y="39"/>
                    <a:pt x="34" y="42"/>
                  </a:cubicBezTo>
                  <a:cubicBezTo>
                    <a:pt x="34" y="45"/>
                    <a:pt x="33" y="46"/>
                    <a:pt x="28" y="49"/>
                  </a:cubicBez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5" name="Freeform 31"/>
            <p:cNvSpPr>
              <a:spLocks noEditPoints="1"/>
            </p:cNvSpPr>
            <p:nvPr/>
          </p:nvSpPr>
          <p:spPr bwMode="auto">
            <a:xfrm>
              <a:off x="2776531" y="3219856"/>
              <a:ext cx="295292" cy="464607"/>
            </a:xfrm>
            <a:custGeom>
              <a:avLst/>
              <a:gdLst>
                <a:gd name="T0" fmla="*/ 77 w 124"/>
                <a:gd name="T1" fmla="*/ 26 h 195"/>
                <a:gd name="T2" fmla="*/ 62 w 124"/>
                <a:gd name="T3" fmla="*/ 26 h 195"/>
                <a:gd name="T4" fmla="*/ 70 w 124"/>
                <a:gd name="T5" fmla="*/ 23 h 195"/>
                <a:gd name="T6" fmla="*/ 70 w 124"/>
                <a:gd name="T7" fmla="*/ 30 h 195"/>
                <a:gd name="T8" fmla="*/ 70 w 124"/>
                <a:gd name="T9" fmla="*/ 23 h 195"/>
                <a:gd name="T10" fmla="*/ 86 w 124"/>
                <a:gd name="T11" fmla="*/ 117 h 195"/>
                <a:gd name="T12" fmla="*/ 109 w 124"/>
                <a:gd name="T13" fmla="*/ 3 h 195"/>
                <a:gd name="T14" fmla="*/ 107 w 124"/>
                <a:gd name="T15" fmla="*/ 0 h 195"/>
                <a:gd name="T16" fmla="*/ 105 w 124"/>
                <a:gd name="T17" fmla="*/ 0 h 195"/>
                <a:gd name="T18" fmla="*/ 20 w 124"/>
                <a:gd name="T19" fmla="*/ 0 h 195"/>
                <a:gd name="T20" fmla="*/ 3 w 124"/>
                <a:gd name="T21" fmla="*/ 84 h 195"/>
                <a:gd name="T22" fmla="*/ 46 w 124"/>
                <a:gd name="T23" fmla="*/ 119 h 195"/>
                <a:gd name="T24" fmla="*/ 56 w 124"/>
                <a:gd name="T25" fmla="*/ 187 h 195"/>
                <a:gd name="T26" fmla="*/ 17 w 124"/>
                <a:gd name="T27" fmla="*/ 191 h 195"/>
                <a:gd name="T28" fmla="*/ 103 w 124"/>
                <a:gd name="T29" fmla="*/ 195 h 195"/>
                <a:gd name="T30" fmla="*/ 103 w 124"/>
                <a:gd name="T31" fmla="*/ 187 h 195"/>
                <a:gd name="T32" fmla="*/ 68 w 124"/>
                <a:gd name="T33" fmla="*/ 140 h 195"/>
                <a:gd name="T34" fmla="*/ 62 w 124"/>
                <a:gd name="T35" fmla="*/ 111 h 195"/>
                <a:gd name="T36" fmla="*/ 11 w 124"/>
                <a:gd name="T37" fmla="*/ 85 h 195"/>
                <a:gd name="T38" fmla="*/ 23 w 124"/>
                <a:gd name="T39" fmla="*/ 4 h 195"/>
                <a:gd name="T40" fmla="*/ 102 w 124"/>
                <a:gd name="T41" fmla="*/ 5 h 195"/>
                <a:gd name="T42" fmla="*/ 84 w 124"/>
                <a:gd name="T43" fmla="*/ 109 h 195"/>
                <a:gd name="T44" fmla="*/ 107 w 124"/>
                <a:gd name="T45" fmla="*/ 86 h 195"/>
                <a:gd name="T46" fmla="*/ 87 w 124"/>
                <a:gd name="T47" fmla="*/ 47 h 195"/>
                <a:gd name="T48" fmla="*/ 68 w 124"/>
                <a:gd name="T49" fmla="*/ 45 h 195"/>
                <a:gd name="T50" fmla="*/ 44 w 124"/>
                <a:gd name="T51" fmla="*/ 29 h 195"/>
                <a:gd name="T52" fmla="*/ 23 w 124"/>
                <a:gd name="T53" fmla="*/ 43 h 195"/>
                <a:gd name="T54" fmla="*/ 41 w 124"/>
                <a:gd name="T55" fmla="*/ 104 h 195"/>
                <a:gd name="T56" fmla="*/ 83 w 124"/>
                <a:gd name="T57" fmla="*/ 104 h 195"/>
                <a:gd name="T58" fmla="*/ 37 w 124"/>
                <a:gd name="T59" fmla="*/ 74 h 195"/>
                <a:gd name="T60" fmla="*/ 37 w 124"/>
                <a:gd name="T61" fmla="*/ 67 h 195"/>
                <a:gd name="T62" fmla="*/ 37 w 124"/>
                <a:gd name="T63" fmla="*/ 74 h 195"/>
                <a:gd name="T64" fmla="*/ 37 w 124"/>
                <a:gd name="T65" fmla="*/ 39 h 195"/>
                <a:gd name="T66" fmla="*/ 37 w 124"/>
                <a:gd name="T67" fmla="*/ 38 h 195"/>
                <a:gd name="T68" fmla="*/ 52 w 124"/>
                <a:gd name="T69" fmla="*/ 39 h 195"/>
                <a:gd name="T70" fmla="*/ 44 w 124"/>
                <a:gd name="T71" fmla="*/ 49 h 195"/>
                <a:gd name="T72" fmla="*/ 55 w 124"/>
                <a:gd name="T73" fmla="*/ 70 h 195"/>
                <a:gd name="T74" fmla="*/ 55 w 124"/>
                <a:gd name="T75" fmla="*/ 55 h 195"/>
                <a:gd name="T76" fmla="*/ 55 w 124"/>
                <a:gd name="T77" fmla="*/ 70 h 195"/>
                <a:gd name="T78" fmla="*/ 72 w 124"/>
                <a:gd name="T79" fmla="*/ 78 h 195"/>
                <a:gd name="T80" fmla="*/ 80 w 124"/>
                <a:gd name="T81" fmla="*/ 78 h 195"/>
                <a:gd name="T82" fmla="*/ 77 w 124"/>
                <a:gd name="T83" fmla="*/ 55 h 195"/>
                <a:gd name="T84" fmla="*/ 71 w 124"/>
                <a:gd name="T85" fmla="*/ 47 h 195"/>
                <a:gd name="T86" fmla="*/ 72 w 124"/>
                <a:gd name="T87" fmla="*/ 46 h 195"/>
                <a:gd name="T88" fmla="*/ 83 w 124"/>
                <a:gd name="T89" fmla="*/ 47 h 195"/>
                <a:gd name="T90" fmla="*/ 77 w 124"/>
                <a:gd name="T91" fmla="*/ 5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4" h="195">
                  <a:moveTo>
                    <a:pt x="70" y="34"/>
                  </a:moveTo>
                  <a:cubicBezTo>
                    <a:pt x="74" y="34"/>
                    <a:pt x="77" y="30"/>
                    <a:pt x="77" y="26"/>
                  </a:cubicBezTo>
                  <a:cubicBezTo>
                    <a:pt x="77" y="22"/>
                    <a:pt x="74" y="19"/>
                    <a:pt x="70" y="19"/>
                  </a:cubicBezTo>
                  <a:cubicBezTo>
                    <a:pt x="65" y="19"/>
                    <a:pt x="62" y="22"/>
                    <a:pt x="62" y="26"/>
                  </a:cubicBezTo>
                  <a:cubicBezTo>
                    <a:pt x="62" y="30"/>
                    <a:pt x="65" y="34"/>
                    <a:pt x="70" y="34"/>
                  </a:cubicBezTo>
                  <a:close/>
                  <a:moveTo>
                    <a:pt x="70" y="23"/>
                  </a:moveTo>
                  <a:cubicBezTo>
                    <a:pt x="72" y="23"/>
                    <a:pt x="73" y="24"/>
                    <a:pt x="73" y="26"/>
                  </a:cubicBezTo>
                  <a:cubicBezTo>
                    <a:pt x="73" y="28"/>
                    <a:pt x="72" y="30"/>
                    <a:pt x="70" y="30"/>
                  </a:cubicBezTo>
                  <a:cubicBezTo>
                    <a:pt x="68" y="30"/>
                    <a:pt x="66" y="28"/>
                    <a:pt x="66" y="26"/>
                  </a:cubicBezTo>
                  <a:cubicBezTo>
                    <a:pt x="66" y="24"/>
                    <a:pt x="68" y="23"/>
                    <a:pt x="70" y="23"/>
                  </a:cubicBezTo>
                  <a:close/>
                  <a:moveTo>
                    <a:pt x="78" y="119"/>
                  </a:moveTo>
                  <a:cubicBezTo>
                    <a:pt x="80" y="119"/>
                    <a:pt x="83" y="118"/>
                    <a:pt x="86" y="117"/>
                  </a:cubicBezTo>
                  <a:cubicBezTo>
                    <a:pt x="100" y="114"/>
                    <a:pt x="124" y="109"/>
                    <a:pt x="121" y="84"/>
                  </a:cubicBezTo>
                  <a:cubicBezTo>
                    <a:pt x="118" y="57"/>
                    <a:pt x="110" y="4"/>
                    <a:pt x="109" y="3"/>
                  </a:cubicBezTo>
                  <a:cubicBezTo>
                    <a:pt x="109" y="2"/>
                    <a:pt x="108" y="1"/>
                    <a:pt x="107" y="0"/>
                  </a:cubicBezTo>
                  <a:cubicBezTo>
                    <a:pt x="107" y="0"/>
                    <a:pt x="107" y="0"/>
                    <a:pt x="107" y="0"/>
                  </a:cubicBezTo>
                  <a:cubicBezTo>
                    <a:pt x="106" y="0"/>
                    <a:pt x="106" y="0"/>
                    <a:pt x="105" y="0"/>
                  </a:cubicBezTo>
                  <a:cubicBezTo>
                    <a:pt x="105" y="0"/>
                    <a:pt x="105" y="0"/>
                    <a:pt x="105" y="0"/>
                  </a:cubicBezTo>
                  <a:cubicBezTo>
                    <a:pt x="20" y="0"/>
                    <a:pt x="20" y="0"/>
                    <a:pt x="20" y="0"/>
                  </a:cubicBezTo>
                  <a:cubicBezTo>
                    <a:pt x="20" y="0"/>
                    <a:pt x="20" y="0"/>
                    <a:pt x="20" y="0"/>
                  </a:cubicBezTo>
                  <a:cubicBezTo>
                    <a:pt x="17" y="0"/>
                    <a:pt x="15" y="1"/>
                    <a:pt x="15" y="3"/>
                  </a:cubicBezTo>
                  <a:cubicBezTo>
                    <a:pt x="15" y="4"/>
                    <a:pt x="7" y="57"/>
                    <a:pt x="3" y="84"/>
                  </a:cubicBezTo>
                  <a:cubicBezTo>
                    <a:pt x="0" y="109"/>
                    <a:pt x="25" y="114"/>
                    <a:pt x="38" y="117"/>
                  </a:cubicBezTo>
                  <a:cubicBezTo>
                    <a:pt x="42" y="118"/>
                    <a:pt x="45" y="119"/>
                    <a:pt x="46" y="119"/>
                  </a:cubicBezTo>
                  <a:cubicBezTo>
                    <a:pt x="53" y="122"/>
                    <a:pt x="56" y="125"/>
                    <a:pt x="56" y="140"/>
                  </a:cubicBezTo>
                  <a:cubicBezTo>
                    <a:pt x="56" y="187"/>
                    <a:pt x="56" y="187"/>
                    <a:pt x="56" y="187"/>
                  </a:cubicBezTo>
                  <a:cubicBezTo>
                    <a:pt x="21" y="187"/>
                    <a:pt x="21" y="187"/>
                    <a:pt x="21" y="187"/>
                  </a:cubicBezTo>
                  <a:cubicBezTo>
                    <a:pt x="19" y="187"/>
                    <a:pt x="17" y="188"/>
                    <a:pt x="17" y="191"/>
                  </a:cubicBezTo>
                  <a:cubicBezTo>
                    <a:pt x="17" y="193"/>
                    <a:pt x="19" y="195"/>
                    <a:pt x="21" y="195"/>
                  </a:cubicBezTo>
                  <a:cubicBezTo>
                    <a:pt x="103" y="195"/>
                    <a:pt x="103" y="195"/>
                    <a:pt x="103" y="195"/>
                  </a:cubicBezTo>
                  <a:cubicBezTo>
                    <a:pt x="106" y="195"/>
                    <a:pt x="107" y="193"/>
                    <a:pt x="107" y="191"/>
                  </a:cubicBezTo>
                  <a:cubicBezTo>
                    <a:pt x="107" y="188"/>
                    <a:pt x="106" y="187"/>
                    <a:pt x="103" y="187"/>
                  </a:cubicBezTo>
                  <a:cubicBezTo>
                    <a:pt x="68" y="187"/>
                    <a:pt x="68" y="187"/>
                    <a:pt x="68" y="187"/>
                  </a:cubicBezTo>
                  <a:cubicBezTo>
                    <a:pt x="68" y="140"/>
                    <a:pt x="68" y="140"/>
                    <a:pt x="68" y="140"/>
                  </a:cubicBezTo>
                  <a:cubicBezTo>
                    <a:pt x="68" y="125"/>
                    <a:pt x="72" y="122"/>
                    <a:pt x="78" y="119"/>
                  </a:cubicBezTo>
                  <a:close/>
                  <a:moveTo>
                    <a:pt x="62" y="111"/>
                  </a:moveTo>
                  <a:cubicBezTo>
                    <a:pt x="52" y="111"/>
                    <a:pt x="42" y="110"/>
                    <a:pt x="40" y="109"/>
                  </a:cubicBezTo>
                  <a:cubicBezTo>
                    <a:pt x="24" y="106"/>
                    <a:pt x="9" y="101"/>
                    <a:pt x="11" y="85"/>
                  </a:cubicBezTo>
                  <a:cubicBezTo>
                    <a:pt x="15" y="58"/>
                    <a:pt x="23" y="5"/>
                    <a:pt x="23" y="5"/>
                  </a:cubicBezTo>
                  <a:cubicBezTo>
                    <a:pt x="23" y="5"/>
                    <a:pt x="23" y="4"/>
                    <a:pt x="23" y="4"/>
                  </a:cubicBezTo>
                  <a:cubicBezTo>
                    <a:pt x="102" y="4"/>
                    <a:pt x="102" y="4"/>
                    <a:pt x="102" y="4"/>
                  </a:cubicBezTo>
                  <a:cubicBezTo>
                    <a:pt x="102" y="4"/>
                    <a:pt x="102" y="5"/>
                    <a:pt x="102" y="5"/>
                  </a:cubicBezTo>
                  <a:cubicBezTo>
                    <a:pt x="102" y="5"/>
                    <a:pt x="110" y="58"/>
                    <a:pt x="113" y="85"/>
                  </a:cubicBezTo>
                  <a:cubicBezTo>
                    <a:pt x="115" y="101"/>
                    <a:pt x="101" y="106"/>
                    <a:pt x="84" y="109"/>
                  </a:cubicBezTo>
                  <a:cubicBezTo>
                    <a:pt x="82" y="110"/>
                    <a:pt x="72" y="111"/>
                    <a:pt x="62" y="111"/>
                  </a:cubicBezTo>
                  <a:close/>
                  <a:moveTo>
                    <a:pt x="107" y="86"/>
                  </a:moveTo>
                  <a:cubicBezTo>
                    <a:pt x="106" y="74"/>
                    <a:pt x="103" y="58"/>
                    <a:pt x="101" y="43"/>
                  </a:cubicBezTo>
                  <a:cubicBezTo>
                    <a:pt x="101" y="43"/>
                    <a:pt x="97" y="46"/>
                    <a:pt x="87" y="47"/>
                  </a:cubicBezTo>
                  <a:cubicBezTo>
                    <a:pt x="86" y="42"/>
                    <a:pt x="82" y="39"/>
                    <a:pt x="77" y="39"/>
                  </a:cubicBezTo>
                  <a:cubicBezTo>
                    <a:pt x="73" y="39"/>
                    <a:pt x="70" y="41"/>
                    <a:pt x="68" y="45"/>
                  </a:cubicBezTo>
                  <a:cubicBezTo>
                    <a:pt x="64" y="43"/>
                    <a:pt x="60" y="42"/>
                    <a:pt x="56" y="41"/>
                  </a:cubicBezTo>
                  <a:cubicBezTo>
                    <a:pt x="56" y="34"/>
                    <a:pt x="51" y="29"/>
                    <a:pt x="44" y="29"/>
                  </a:cubicBezTo>
                  <a:cubicBezTo>
                    <a:pt x="39" y="29"/>
                    <a:pt x="34" y="33"/>
                    <a:pt x="33" y="39"/>
                  </a:cubicBezTo>
                  <a:cubicBezTo>
                    <a:pt x="27" y="40"/>
                    <a:pt x="23" y="43"/>
                    <a:pt x="23" y="43"/>
                  </a:cubicBezTo>
                  <a:cubicBezTo>
                    <a:pt x="21" y="58"/>
                    <a:pt x="19" y="74"/>
                    <a:pt x="17" y="86"/>
                  </a:cubicBezTo>
                  <a:cubicBezTo>
                    <a:pt x="16" y="95"/>
                    <a:pt x="22" y="99"/>
                    <a:pt x="41" y="104"/>
                  </a:cubicBezTo>
                  <a:cubicBezTo>
                    <a:pt x="43" y="104"/>
                    <a:pt x="52" y="105"/>
                    <a:pt x="62" y="105"/>
                  </a:cubicBezTo>
                  <a:cubicBezTo>
                    <a:pt x="72" y="105"/>
                    <a:pt x="82" y="104"/>
                    <a:pt x="83" y="104"/>
                  </a:cubicBezTo>
                  <a:cubicBezTo>
                    <a:pt x="103" y="99"/>
                    <a:pt x="109" y="95"/>
                    <a:pt x="107" y="86"/>
                  </a:cubicBezTo>
                  <a:close/>
                  <a:moveTo>
                    <a:pt x="37" y="74"/>
                  </a:moveTo>
                  <a:cubicBezTo>
                    <a:pt x="35" y="74"/>
                    <a:pt x="33" y="72"/>
                    <a:pt x="33" y="71"/>
                  </a:cubicBezTo>
                  <a:cubicBezTo>
                    <a:pt x="33" y="69"/>
                    <a:pt x="35" y="67"/>
                    <a:pt x="37" y="67"/>
                  </a:cubicBezTo>
                  <a:cubicBezTo>
                    <a:pt x="39" y="67"/>
                    <a:pt x="40" y="69"/>
                    <a:pt x="40" y="71"/>
                  </a:cubicBezTo>
                  <a:cubicBezTo>
                    <a:pt x="40" y="72"/>
                    <a:pt x="39" y="74"/>
                    <a:pt x="37" y="74"/>
                  </a:cubicBezTo>
                  <a:close/>
                  <a:moveTo>
                    <a:pt x="37" y="41"/>
                  </a:moveTo>
                  <a:cubicBezTo>
                    <a:pt x="37" y="40"/>
                    <a:pt x="37" y="40"/>
                    <a:pt x="37" y="39"/>
                  </a:cubicBezTo>
                  <a:cubicBezTo>
                    <a:pt x="37" y="39"/>
                    <a:pt x="37" y="39"/>
                    <a:pt x="37" y="39"/>
                  </a:cubicBezTo>
                  <a:cubicBezTo>
                    <a:pt x="37" y="39"/>
                    <a:pt x="37" y="38"/>
                    <a:pt x="37" y="38"/>
                  </a:cubicBezTo>
                  <a:cubicBezTo>
                    <a:pt x="39" y="35"/>
                    <a:pt x="41" y="33"/>
                    <a:pt x="44" y="33"/>
                  </a:cubicBezTo>
                  <a:cubicBezTo>
                    <a:pt x="48" y="33"/>
                    <a:pt x="51" y="36"/>
                    <a:pt x="52" y="39"/>
                  </a:cubicBezTo>
                  <a:cubicBezTo>
                    <a:pt x="52" y="40"/>
                    <a:pt x="52" y="40"/>
                    <a:pt x="52" y="41"/>
                  </a:cubicBezTo>
                  <a:cubicBezTo>
                    <a:pt x="52" y="45"/>
                    <a:pt x="49" y="49"/>
                    <a:pt x="44" y="49"/>
                  </a:cubicBezTo>
                  <a:cubicBezTo>
                    <a:pt x="40" y="49"/>
                    <a:pt x="37" y="45"/>
                    <a:pt x="37" y="41"/>
                  </a:cubicBezTo>
                  <a:close/>
                  <a:moveTo>
                    <a:pt x="55" y="70"/>
                  </a:moveTo>
                  <a:cubicBezTo>
                    <a:pt x="51" y="70"/>
                    <a:pt x="48" y="67"/>
                    <a:pt x="48" y="63"/>
                  </a:cubicBezTo>
                  <a:cubicBezTo>
                    <a:pt x="48" y="58"/>
                    <a:pt x="51" y="55"/>
                    <a:pt x="55" y="55"/>
                  </a:cubicBezTo>
                  <a:cubicBezTo>
                    <a:pt x="60" y="55"/>
                    <a:pt x="63" y="58"/>
                    <a:pt x="63" y="63"/>
                  </a:cubicBezTo>
                  <a:cubicBezTo>
                    <a:pt x="63" y="67"/>
                    <a:pt x="60" y="70"/>
                    <a:pt x="55" y="70"/>
                  </a:cubicBezTo>
                  <a:close/>
                  <a:moveTo>
                    <a:pt x="76" y="82"/>
                  </a:moveTo>
                  <a:cubicBezTo>
                    <a:pt x="74" y="82"/>
                    <a:pt x="72" y="80"/>
                    <a:pt x="72" y="78"/>
                  </a:cubicBezTo>
                  <a:cubicBezTo>
                    <a:pt x="72" y="76"/>
                    <a:pt x="74" y="74"/>
                    <a:pt x="76" y="74"/>
                  </a:cubicBezTo>
                  <a:cubicBezTo>
                    <a:pt x="78" y="74"/>
                    <a:pt x="80" y="76"/>
                    <a:pt x="80" y="78"/>
                  </a:cubicBezTo>
                  <a:cubicBezTo>
                    <a:pt x="80" y="80"/>
                    <a:pt x="78" y="82"/>
                    <a:pt x="76" y="82"/>
                  </a:cubicBezTo>
                  <a:close/>
                  <a:moveTo>
                    <a:pt x="77" y="55"/>
                  </a:moveTo>
                  <a:cubicBezTo>
                    <a:pt x="74" y="55"/>
                    <a:pt x="71" y="52"/>
                    <a:pt x="71" y="49"/>
                  </a:cubicBezTo>
                  <a:cubicBezTo>
                    <a:pt x="71" y="48"/>
                    <a:pt x="71" y="48"/>
                    <a:pt x="71" y="47"/>
                  </a:cubicBezTo>
                  <a:cubicBezTo>
                    <a:pt x="71" y="47"/>
                    <a:pt x="71" y="47"/>
                    <a:pt x="72" y="47"/>
                  </a:cubicBezTo>
                  <a:cubicBezTo>
                    <a:pt x="72" y="47"/>
                    <a:pt x="72" y="46"/>
                    <a:pt x="72" y="46"/>
                  </a:cubicBezTo>
                  <a:cubicBezTo>
                    <a:pt x="73" y="44"/>
                    <a:pt x="75" y="43"/>
                    <a:pt x="77" y="43"/>
                  </a:cubicBezTo>
                  <a:cubicBezTo>
                    <a:pt x="80" y="43"/>
                    <a:pt x="82" y="45"/>
                    <a:pt x="83" y="47"/>
                  </a:cubicBezTo>
                  <a:cubicBezTo>
                    <a:pt x="83" y="48"/>
                    <a:pt x="83" y="48"/>
                    <a:pt x="83" y="49"/>
                  </a:cubicBezTo>
                  <a:cubicBezTo>
                    <a:pt x="83" y="52"/>
                    <a:pt x="80" y="55"/>
                    <a:pt x="77" y="55"/>
                  </a:cubicBez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sp>
          <p:nvSpPr>
            <p:cNvPr id="26" name="Freeform 32"/>
            <p:cNvSpPr>
              <a:spLocks noEditPoints="1"/>
            </p:cNvSpPr>
            <p:nvPr/>
          </p:nvSpPr>
          <p:spPr bwMode="auto">
            <a:xfrm>
              <a:off x="2675750" y="1992282"/>
              <a:ext cx="396074" cy="446465"/>
            </a:xfrm>
            <a:custGeom>
              <a:avLst/>
              <a:gdLst>
                <a:gd name="T0" fmla="*/ 129 w 166"/>
                <a:gd name="T1" fmla="*/ 48 h 187"/>
                <a:gd name="T2" fmla="*/ 108 w 166"/>
                <a:gd name="T3" fmla="*/ 28 h 187"/>
                <a:gd name="T4" fmla="*/ 123 w 166"/>
                <a:gd name="T5" fmla="*/ 7 h 187"/>
                <a:gd name="T6" fmla="*/ 108 w 166"/>
                <a:gd name="T7" fmla="*/ 10 h 187"/>
                <a:gd name="T8" fmla="*/ 95 w 166"/>
                <a:gd name="T9" fmla="*/ 28 h 187"/>
                <a:gd name="T10" fmla="*/ 106 w 166"/>
                <a:gd name="T11" fmla="*/ 71 h 187"/>
                <a:gd name="T12" fmla="*/ 91 w 166"/>
                <a:gd name="T13" fmla="*/ 44 h 187"/>
                <a:gd name="T14" fmla="*/ 93 w 166"/>
                <a:gd name="T15" fmla="*/ 48 h 187"/>
                <a:gd name="T16" fmla="*/ 101 w 166"/>
                <a:gd name="T17" fmla="*/ 63 h 187"/>
                <a:gd name="T18" fmla="*/ 98 w 166"/>
                <a:gd name="T19" fmla="*/ 64 h 187"/>
                <a:gd name="T20" fmla="*/ 88 w 166"/>
                <a:gd name="T21" fmla="*/ 47 h 187"/>
                <a:gd name="T22" fmla="*/ 106 w 166"/>
                <a:gd name="T23" fmla="*/ 75 h 187"/>
                <a:gd name="T24" fmla="*/ 79 w 166"/>
                <a:gd name="T25" fmla="*/ 44 h 187"/>
                <a:gd name="T26" fmla="*/ 0 w 166"/>
                <a:gd name="T27" fmla="*/ 140 h 187"/>
                <a:gd name="T28" fmla="*/ 0 w 166"/>
                <a:gd name="T29" fmla="*/ 187 h 187"/>
                <a:gd name="T30" fmla="*/ 166 w 166"/>
                <a:gd name="T31" fmla="*/ 142 h 187"/>
                <a:gd name="T32" fmla="*/ 166 w 166"/>
                <a:gd name="T33" fmla="*/ 82 h 187"/>
                <a:gd name="T34" fmla="*/ 158 w 166"/>
                <a:gd name="T35" fmla="*/ 163 h 187"/>
                <a:gd name="T36" fmla="*/ 8 w 166"/>
                <a:gd name="T37" fmla="*/ 158 h 187"/>
                <a:gd name="T38" fmla="*/ 158 w 166"/>
                <a:gd name="T39" fmla="*/ 163 h 187"/>
                <a:gd name="T40" fmla="*/ 8 w 166"/>
                <a:gd name="T41" fmla="*/ 151 h 187"/>
                <a:gd name="T42" fmla="*/ 24 w 166"/>
                <a:gd name="T43" fmla="*/ 134 h 187"/>
                <a:gd name="T44" fmla="*/ 55 w 166"/>
                <a:gd name="T45" fmla="*/ 145 h 187"/>
                <a:gd name="T46" fmla="*/ 83 w 166"/>
                <a:gd name="T47" fmla="*/ 127 h 187"/>
                <a:gd name="T48" fmla="*/ 114 w 166"/>
                <a:gd name="T49" fmla="*/ 139 h 187"/>
                <a:gd name="T50" fmla="*/ 142 w 166"/>
                <a:gd name="T51" fmla="*/ 121 h 187"/>
                <a:gd name="T52" fmla="*/ 158 w 166"/>
                <a:gd name="T53" fmla="*/ 135 h 187"/>
                <a:gd name="T54" fmla="*/ 141 w 166"/>
                <a:gd name="T55" fmla="*/ 113 h 187"/>
                <a:gd name="T56" fmla="*/ 82 w 166"/>
                <a:gd name="T57" fmla="*/ 119 h 187"/>
                <a:gd name="T58" fmla="*/ 23 w 166"/>
                <a:gd name="T59" fmla="*/ 125 h 187"/>
                <a:gd name="T60" fmla="*/ 8 w 166"/>
                <a:gd name="T61" fmla="*/ 106 h 187"/>
                <a:gd name="T62" fmla="*/ 158 w 166"/>
                <a:gd name="T63" fmla="*/ 11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87">
                  <a:moveTo>
                    <a:pt x="106" y="71"/>
                  </a:moveTo>
                  <a:cubicBezTo>
                    <a:pt x="118" y="71"/>
                    <a:pt x="129" y="61"/>
                    <a:pt x="129" y="48"/>
                  </a:cubicBezTo>
                  <a:cubicBezTo>
                    <a:pt x="129" y="40"/>
                    <a:pt x="125" y="33"/>
                    <a:pt x="118" y="29"/>
                  </a:cubicBezTo>
                  <a:cubicBezTo>
                    <a:pt x="115" y="27"/>
                    <a:pt x="110" y="28"/>
                    <a:pt x="108" y="28"/>
                  </a:cubicBezTo>
                  <a:cubicBezTo>
                    <a:pt x="108" y="25"/>
                    <a:pt x="108" y="18"/>
                    <a:pt x="112" y="13"/>
                  </a:cubicBezTo>
                  <a:cubicBezTo>
                    <a:pt x="117" y="7"/>
                    <a:pt x="123" y="7"/>
                    <a:pt x="123" y="7"/>
                  </a:cubicBezTo>
                  <a:cubicBezTo>
                    <a:pt x="123" y="1"/>
                    <a:pt x="123" y="1"/>
                    <a:pt x="123" y="1"/>
                  </a:cubicBezTo>
                  <a:cubicBezTo>
                    <a:pt x="123" y="1"/>
                    <a:pt x="115" y="0"/>
                    <a:pt x="108" y="10"/>
                  </a:cubicBezTo>
                  <a:cubicBezTo>
                    <a:pt x="104" y="16"/>
                    <a:pt x="104" y="23"/>
                    <a:pt x="104" y="28"/>
                  </a:cubicBezTo>
                  <a:cubicBezTo>
                    <a:pt x="101" y="27"/>
                    <a:pt x="98" y="27"/>
                    <a:pt x="95" y="28"/>
                  </a:cubicBezTo>
                  <a:cubicBezTo>
                    <a:pt x="87" y="31"/>
                    <a:pt x="83" y="39"/>
                    <a:pt x="83" y="48"/>
                  </a:cubicBezTo>
                  <a:cubicBezTo>
                    <a:pt x="83" y="61"/>
                    <a:pt x="93" y="71"/>
                    <a:pt x="106" y="71"/>
                  </a:cubicBezTo>
                  <a:close/>
                  <a:moveTo>
                    <a:pt x="88" y="47"/>
                  </a:moveTo>
                  <a:cubicBezTo>
                    <a:pt x="88" y="45"/>
                    <a:pt x="89" y="44"/>
                    <a:pt x="91" y="44"/>
                  </a:cubicBezTo>
                  <a:cubicBezTo>
                    <a:pt x="92" y="45"/>
                    <a:pt x="93" y="46"/>
                    <a:pt x="93" y="47"/>
                  </a:cubicBezTo>
                  <a:cubicBezTo>
                    <a:pt x="93" y="47"/>
                    <a:pt x="93" y="48"/>
                    <a:pt x="93" y="48"/>
                  </a:cubicBezTo>
                  <a:cubicBezTo>
                    <a:pt x="93" y="53"/>
                    <a:pt x="96" y="58"/>
                    <a:pt x="100" y="60"/>
                  </a:cubicBezTo>
                  <a:cubicBezTo>
                    <a:pt x="101" y="60"/>
                    <a:pt x="102" y="62"/>
                    <a:pt x="101" y="63"/>
                  </a:cubicBezTo>
                  <a:cubicBezTo>
                    <a:pt x="101" y="64"/>
                    <a:pt x="100" y="64"/>
                    <a:pt x="99" y="64"/>
                  </a:cubicBezTo>
                  <a:cubicBezTo>
                    <a:pt x="99" y="64"/>
                    <a:pt x="98" y="64"/>
                    <a:pt x="98" y="64"/>
                  </a:cubicBezTo>
                  <a:cubicBezTo>
                    <a:pt x="92" y="61"/>
                    <a:pt x="88" y="55"/>
                    <a:pt x="88" y="48"/>
                  </a:cubicBezTo>
                  <a:cubicBezTo>
                    <a:pt x="88" y="48"/>
                    <a:pt x="88" y="47"/>
                    <a:pt x="88" y="47"/>
                  </a:cubicBezTo>
                  <a:close/>
                  <a:moveTo>
                    <a:pt x="132" y="52"/>
                  </a:moveTo>
                  <a:cubicBezTo>
                    <a:pt x="130" y="65"/>
                    <a:pt x="119" y="75"/>
                    <a:pt x="106" y="75"/>
                  </a:cubicBezTo>
                  <a:cubicBezTo>
                    <a:pt x="91" y="75"/>
                    <a:pt x="79" y="63"/>
                    <a:pt x="79" y="48"/>
                  </a:cubicBezTo>
                  <a:cubicBezTo>
                    <a:pt x="79" y="47"/>
                    <a:pt x="79" y="45"/>
                    <a:pt x="79" y="44"/>
                  </a:cubicBezTo>
                  <a:cubicBezTo>
                    <a:pt x="0" y="99"/>
                    <a:pt x="0" y="99"/>
                    <a:pt x="0" y="99"/>
                  </a:cubicBezTo>
                  <a:cubicBezTo>
                    <a:pt x="0" y="140"/>
                    <a:pt x="0" y="140"/>
                    <a:pt x="0" y="140"/>
                  </a:cubicBezTo>
                  <a:cubicBezTo>
                    <a:pt x="0" y="159"/>
                    <a:pt x="0" y="159"/>
                    <a:pt x="0" y="159"/>
                  </a:cubicBezTo>
                  <a:cubicBezTo>
                    <a:pt x="0" y="187"/>
                    <a:pt x="0" y="187"/>
                    <a:pt x="0" y="187"/>
                  </a:cubicBezTo>
                  <a:cubicBezTo>
                    <a:pt x="166" y="169"/>
                    <a:pt x="166" y="169"/>
                    <a:pt x="166" y="169"/>
                  </a:cubicBezTo>
                  <a:cubicBezTo>
                    <a:pt x="166" y="142"/>
                    <a:pt x="166" y="142"/>
                    <a:pt x="166" y="142"/>
                  </a:cubicBezTo>
                  <a:cubicBezTo>
                    <a:pt x="166" y="122"/>
                    <a:pt x="166" y="122"/>
                    <a:pt x="166" y="122"/>
                  </a:cubicBezTo>
                  <a:cubicBezTo>
                    <a:pt x="166" y="82"/>
                    <a:pt x="166" y="82"/>
                    <a:pt x="166" y="82"/>
                  </a:cubicBezTo>
                  <a:cubicBezTo>
                    <a:pt x="166" y="82"/>
                    <a:pt x="153" y="61"/>
                    <a:pt x="132" y="52"/>
                  </a:cubicBezTo>
                  <a:close/>
                  <a:moveTo>
                    <a:pt x="158" y="163"/>
                  </a:moveTo>
                  <a:cubicBezTo>
                    <a:pt x="8" y="178"/>
                    <a:pt x="8" y="178"/>
                    <a:pt x="8" y="178"/>
                  </a:cubicBezTo>
                  <a:cubicBezTo>
                    <a:pt x="8" y="158"/>
                    <a:pt x="8" y="158"/>
                    <a:pt x="8" y="158"/>
                  </a:cubicBezTo>
                  <a:cubicBezTo>
                    <a:pt x="158" y="143"/>
                    <a:pt x="158" y="143"/>
                    <a:pt x="158" y="143"/>
                  </a:cubicBezTo>
                  <a:lnTo>
                    <a:pt x="158" y="163"/>
                  </a:lnTo>
                  <a:close/>
                  <a:moveTo>
                    <a:pt x="158" y="135"/>
                  </a:moveTo>
                  <a:cubicBezTo>
                    <a:pt x="8" y="151"/>
                    <a:pt x="8" y="151"/>
                    <a:pt x="8" y="151"/>
                  </a:cubicBezTo>
                  <a:cubicBezTo>
                    <a:pt x="8" y="144"/>
                    <a:pt x="8" y="144"/>
                    <a:pt x="8" y="144"/>
                  </a:cubicBezTo>
                  <a:cubicBezTo>
                    <a:pt x="24" y="134"/>
                    <a:pt x="24" y="134"/>
                    <a:pt x="24" y="134"/>
                  </a:cubicBezTo>
                  <a:cubicBezTo>
                    <a:pt x="51" y="144"/>
                    <a:pt x="51" y="144"/>
                    <a:pt x="51" y="144"/>
                  </a:cubicBezTo>
                  <a:cubicBezTo>
                    <a:pt x="55" y="145"/>
                    <a:pt x="55" y="145"/>
                    <a:pt x="55" y="145"/>
                  </a:cubicBezTo>
                  <a:cubicBezTo>
                    <a:pt x="58" y="143"/>
                    <a:pt x="58" y="143"/>
                    <a:pt x="58" y="143"/>
                  </a:cubicBezTo>
                  <a:cubicBezTo>
                    <a:pt x="83" y="127"/>
                    <a:pt x="83" y="127"/>
                    <a:pt x="83" y="127"/>
                  </a:cubicBezTo>
                  <a:cubicBezTo>
                    <a:pt x="110" y="138"/>
                    <a:pt x="110" y="138"/>
                    <a:pt x="110" y="138"/>
                  </a:cubicBezTo>
                  <a:cubicBezTo>
                    <a:pt x="114" y="139"/>
                    <a:pt x="114" y="139"/>
                    <a:pt x="114" y="139"/>
                  </a:cubicBezTo>
                  <a:cubicBezTo>
                    <a:pt x="117" y="137"/>
                    <a:pt x="117" y="137"/>
                    <a:pt x="117" y="137"/>
                  </a:cubicBezTo>
                  <a:cubicBezTo>
                    <a:pt x="142" y="121"/>
                    <a:pt x="142" y="121"/>
                    <a:pt x="142" y="121"/>
                  </a:cubicBezTo>
                  <a:cubicBezTo>
                    <a:pt x="158" y="127"/>
                    <a:pt x="158" y="127"/>
                    <a:pt x="158" y="127"/>
                  </a:cubicBezTo>
                  <a:lnTo>
                    <a:pt x="158" y="135"/>
                  </a:lnTo>
                  <a:close/>
                  <a:moveTo>
                    <a:pt x="158" y="119"/>
                  </a:moveTo>
                  <a:cubicBezTo>
                    <a:pt x="141" y="113"/>
                    <a:pt x="141" y="113"/>
                    <a:pt x="141" y="113"/>
                  </a:cubicBezTo>
                  <a:cubicBezTo>
                    <a:pt x="113" y="131"/>
                    <a:pt x="113" y="131"/>
                    <a:pt x="113" y="131"/>
                  </a:cubicBezTo>
                  <a:cubicBezTo>
                    <a:pt x="82" y="119"/>
                    <a:pt x="82" y="119"/>
                    <a:pt x="82" y="119"/>
                  </a:cubicBezTo>
                  <a:cubicBezTo>
                    <a:pt x="54" y="137"/>
                    <a:pt x="54" y="137"/>
                    <a:pt x="54" y="137"/>
                  </a:cubicBezTo>
                  <a:cubicBezTo>
                    <a:pt x="23" y="125"/>
                    <a:pt x="23" y="125"/>
                    <a:pt x="23" y="125"/>
                  </a:cubicBezTo>
                  <a:cubicBezTo>
                    <a:pt x="8" y="135"/>
                    <a:pt x="8" y="135"/>
                    <a:pt x="8" y="135"/>
                  </a:cubicBezTo>
                  <a:cubicBezTo>
                    <a:pt x="8" y="106"/>
                    <a:pt x="8" y="106"/>
                    <a:pt x="8" y="106"/>
                  </a:cubicBezTo>
                  <a:cubicBezTo>
                    <a:pt x="158" y="90"/>
                    <a:pt x="158" y="90"/>
                    <a:pt x="158" y="90"/>
                  </a:cubicBezTo>
                  <a:lnTo>
                    <a:pt x="158" y="119"/>
                  </a:lnTo>
                  <a:close/>
                </a:path>
              </a:pathLst>
            </a:custGeom>
            <a:solidFill>
              <a:srgbClr val="FFFFFF"/>
            </a:solidFill>
            <a:ln>
              <a:noFill/>
            </a:ln>
          </p:spPr>
          <p:txBody>
            <a:bodyPr vert="horz" wrap="square" lIns="137160" tIns="68580" rIns="137160" bIns="6858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5400" b="0" i="0" u="none" strike="noStrike" kern="1200" cap="none" spc="0" normalizeH="0" baseline="0" noProof="0">
                <a:ln>
                  <a:noFill/>
                </a:ln>
                <a:solidFill>
                  <a:srgbClr val="262626"/>
                </a:solidFill>
                <a:effectLst/>
                <a:uLnTx/>
                <a:uFillTx/>
                <a:latin typeface="Arial" panose="020B0604020202020204"/>
                <a:ea typeface="+mn-ea"/>
                <a:cs typeface="+mn-cs"/>
                <a:sym typeface="+mn-lt"/>
              </a:endParaRPr>
            </a:p>
          </p:txBody>
        </p:sp>
      </p:grpSp>
      <p:grpSp>
        <p:nvGrpSpPr>
          <p:cNvPr id="27" name="组合 26"/>
          <p:cNvGrpSpPr/>
          <p:nvPr/>
        </p:nvGrpSpPr>
        <p:grpSpPr>
          <a:xfrm>
            <a:off x="3049159" y="1618385"/>
            <a:ext cx="2933384" cy="1286698"/>
            <a:chOff x="1496087" y="2115742"/>
            <a:chExt cx="3190128" cy="1286698"/>
          </a:xfrm>
        </p:grpSpPr>
        <p:sp>
          <p:nvSpPr>
            <p:cNvPr id="28"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29"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30"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1" name="组合 30"/>
          <p:cNvGrpSpPr/>
          <p:nvPr/>
        </p:nvGrpSpPr>
        <p:grpSpPr>
          <a:xfrm>
            <a:off x="8123589" y="1618385"/>
            <a:ext cx="2933384" cy="1286698"/>
            <a:chOff x="1496087" y="2115742"/>
            <a:chExt cx="3190128" cy="1286698"/>
          </a:xfrm>
        </p:grpSpPr>
        <p:sp>
          <p:nvSpPr>
            <p:cNvPr id="32"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33"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34"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2963501" y="3110952"/>
            <a:ext cx="2933384" cy="1286698"/>
            <a:chOff x="1496087" y="2115742"/>
            <a:chExt cx="3190128" cy="1286698"/>
          </a:xfrm>
        </p:grpSpPr>
        <p:sp>
          <p:nvSpPr>
            <p:cNvPr id="36"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37"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38"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9" name="组合 38"/>
          <p:cNvGrpSpPr/>
          <p:nvPr/>
        </p:nvGrpSpPr>
        <p:grpSpPr>
          <a:xfrm>
            <a:off x="2942186" y="4615633"/>
            <a:ext cx="2933384" cy="1286698"/>
            <a:chOff x="1496087" y="2115742"/>
            <a:chExt cx="3190128" cy="1286698"/>
          </a:xfrm>
        </p:grpSpPr>
        <p:sp>
          <p:nvSpPr>
            <p:cNvPr id="40"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41"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42"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8123589" y="3145611"/>
            <a:ext cx="2933384" cy="1286698"/>
            <a:chOff x="1496087" y="2115742"/>
            <a:chExt cx="3190128" cy="1286698"/>
          </a:xfrm>
        </p:grpSpPr>
        <p:sp>
          <p:nvSpPr>
            <p:cNvPr id="44"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45"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46"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8162850" y="4615633"/>
            <a:ext cx="2933384" cy="1286698"/>
            <a:chOff x="1496087" y="2115742"/>
            <a:chExt cx="3190128" cy="1286698"/>
          </a:xfrm>
        </p:grpSpPr>
        <p:sp>
          <p:nvSpPr>
            <p:cNvPr id="48" name="文本框 14"/>
            <p:cNvSpPr txBox="1"/>
            <p:nvPr/>
          </p:nvSpPr>
          <p:spPr>
            <a:xfrm>
              <a:off x="1496088" y="2463721"/>
              <a:ext cx="3190127"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200"/>
                </a:lnSpc>
                <a:defRPr/>
              </a:pP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amet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consectetuer</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adipiscing</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elit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Aenean</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commodo</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ligula </a:t>
              </a:r>
              <a:r>
                <a:rPr kumimoji="0" lang="en-US" altLang="zh-CN" sz="1100" b="0" i="0" u="none" strike="noStrike" kern="0" cap="none" spc="0" normalizeH="0" baseline="0" noProof="0" dirty="0" err="1">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eget</a:t>
              </a:r>
              <a:r>
                <a:rPr kumimoji="0" lang="en-US" altLang="zh-CN" sz="1100" b="0" i="0" u="none" strike="noStrike" kern="0" cap="none" spc="0" normalizeH="0" baseline="0" noProof="0" dirty="0">
                  <a:ln>
                    <a:noFill/>
                  </a:ln>
                  <a:solidFill>
                    <a:sysClr val="windowText" lastClr="000000"/>
                  </a:solidFill>
                  <a:effectLst/>
                  <a:uLnTx/>
                  <a:uFillTx/>
                  <a:latin typeface="Calibri Light" panose="020F0302020204030204" charset="0"/>
                  <a:ea typeface="宋体" panose="02010600030101010101" pitchFamily="2" charset="-122"/>
                  <a:cs typeface="Arial" panose="020B0604020202020204" pitchFamily="34" charset="0"/>
                  <a:sym typeface="+mn-ea"/>
                </a:rPr>
                <a:t> dolor. </a:t>
              </a:r>
              <a:endParaRPr lang="zh-CN" altLang="en-US" sz="1100" kern="0" dirty="0">
                <a:solidFill>
                  <a:sysClr val="windowText" lastClr="000000"/>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49" name="文本框 15"/>
            <p:cNvSpPr txBox="1"/>
            <p:nvPr/>
          </p:nvSpPr>
          <p:spPr>
            <a:xfrm>
              <a:off x="1496087" y="2115742"/>
              <a:ext cx="208240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defRPr/>
              </a:pPr>
              <a:r>
                <a:rPr lang="zh-CN" altLang="en-US" b="1">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rPr>
                <a:t>添加标题</a:t>
              </a:r>
              <a:endParaRPr lang="zh-CN" altLang="en-US" b="1" dirty="0">
                <a:solidFill>
                  <a:schemeClr val="tx1">
                    <a:lumMod val="95000"/>
                    <a:lumOff val="5000"/>
                  </a:schemeClr>
                </a:solidFill>
                <a:latin typeface="迷你简细行楷" panose="02010609000101010101" pitchFamily="49" charset="-122"/>
                <a:ea typeface="迷你简细行楷" panose="02010609000101010101" pitchFamily="49" charset="-122"/>
                <a:cs typeface="Arial Unicode MS" panose="020B0604020202020204" charset="-122"/>
                <a:sym typeface="迷你简细行楷" panose="02010609000101010101" pitchFamily="49" charset="-122"/>
              </a:endParaRPr>
            </a:p>
          </p:txBody>
        </p:sp>
        <p:sp>
          <p:nvSpPr>
            <p:cNvPr id="50" name="任意多边形 77"/>
            <p:cNvSpPr/>
            <p:nvPr/>
          </p:nvSpPr>
          <p:spPr>
            <a:xfrm>
              <a:off x="1643952" y="2485074"/>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Tree>
  </p:cSld>
  <p:clrMapOvr>
    <a:masterClrMapping/>
  </p:clrMapOvr>
  <p:transition>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6" name="组合 5"/>
          <p:cNvGrpSpPr/>
          <p:nvPr/>
        </p:nvGrpSpPr>
        <p:grpSpPr>
          <a:xfrm>
            <a:off x="398679" y="1274762"/>
            <a:ext cx="11394642" cy="4308475"/>
            <a:chOff x="422275" y="1579563"/>
            <a:chExt cx="11394642" cy="4308475"/>
          </a:xfrm>
          <a:solidFill>
            <a:srgbClr val="589089"/>
          </a:solidFill>
        </p:grpSpPr>
        <p:sp>
          <p:nvSpPr>
            <p:cNvPr id="9" name="AutoShape 4"/>
            <p:cNvSpPr/>
            <p:nvPr/>
          </p:nvSpPr>
          <p:spPr bwMode="auto">
            <a:xfrm>
              <a:off x="11291888" y="4522788"/>
              <a:ext cx="47307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 name="AutoShape 5"/>
            <p:cNvSpPr/>
            <p:nvPr/>
          </p:nvSpPr>
          <p:spPr bwMode="auto">
            <a:xfrm>
              <a:off x="10636250" y="4675188"/>
              <a:ext cx="9207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 name="AutoShape 6"/>
            <p:cNvSpPr/>
            <p:nvPr/>
          </p:nvSpPr>
          <p:spPr bwMode="auto">
            <a:xfrm>
              <a:off x="10301288" y="4554538"/>
              <a:ext cx="487362" cy="396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 name="AutoShape 7"/>
            <p:cNvSpPr/>
            <p:nvPr/>
          </p:nvSpPr>
          <p:spPr bwMode="auto">
            <a:xfrm>
              <a:off x="9324975" y="4506913"/>
              <a:ext cx="487363" cy="48895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 name="AutoShape 8"/>
            <p:cNvSpPr/>
            <p:nvPr/>
          </p:nvSpPr>
          <p:spPr bwMode="auto">
            <a:xfrm>
              <a:off x="9537700" y="4722813"/>
              <a:ext cx="61913" cy="60325"/>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 name="AutoShape 9"/>
            <p:cNvSpPr/>
            <p:nvPr/>
          </p:nvSpPr>
          <p:spPr bwMode="auto">
            <a:xfrm>
              <a:off x="9475788" y="4662488"/>
              <a:ext cx="184150" cy="18097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 name="AutoShape 10"/>
            <p:cNvSpPr/>
            <p:nvPr/>
          </p:nvSpPr>
          <p:spPr bwMode="auto">
            <a:xfrm>
              <a:off x="9599613" y="4783138"/>
              <a:ext cx="74612" cy="7937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6" name="AutoShape 11"/>
            <p:cNvSpPr/>
            <p:nvPr/>
          </p:nvSpPr>
          <p:spPr bwMode="auto">
            <a:xfrm>
              <a:off x="9628188" y="4814888"/>
              <a:ext cx="109537" cy="11112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7" name="AutoShape 12"/>
            <p:cNvSpPr/>
            <p:nvPr/>
          </p:nvSpPr>
          <p:spPr bwMode="auto">
            <a:xfrm>
              <a:off x="9613900" y="4799013"/>
              <a:ext cx="92075" cy="95250"/>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8" name="AutoShape 13"/>
            <p:cNvSpPr/>
            <p:nvPr/>
          </p:nvSpPr>
          <p:spPr bwMode="auto">
            <a:xfrm>
              <a:off x="9461500" y="4646613"/>
              <a:ext cx="76200" cy="76200"/>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9" name="AutoShape 14"/>
            <p:cNvSpPr/>
            <p:nvPr/>
          </p:nvSpPr>
          <p:spPr bwMode="auto">
            <a:xfrm>
              <a:off x="9399588" y="4586288"/>
              <a:ext cx="109537" cy="11112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0" name="AutoShape 15"/>
            <p:cNvSpPr/>
            <p:nvPr/>
          </p:nvSpPr>
          <p:spPr bwMode="auto">
            <a:xfrm>
              <a:off x="9431338" y="4614863"/>
              <a:ext cx="92075" cy="9525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1" name="AutoShape 16"/>
            <p:cNvSpPr/>
            <p:nvPr/>
          </p:nvSpPr>
          <p:spPr bwMode="auto">
            <a:xfrm>
              <a:off x="8591550" y="4783138"/>
              <a:ext cx="61913"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2" name="AutoShape 17"/>
            <p:cNvSpPr/>
            <p:nvPr/>
          </p:nvSpPr>
          <p:spPr bwMode="auto">
            <a:xfrm>
              <a:off x="8347075" y="4522788"/>
              <a:ext cx="488950" cy="473075"/>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3" name="AutoShape 18"/>
            <p:cNvSpPr/>
            <p:nvPr/>
          </p:nvSpPr>
          <p:spPr bwMode="auto">
            <a:xfrm>
              <a:off x="7370763"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4" name="AutoShape 19"/>
            <p:cNvSpPr/>
            <p:nvPr/>
          </p:nvSpPr>
          <p:spPr bwMode="auto">
            <a:xfrm>
              <a:off x="7478713"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5" name="AutoShape 20"/>
            <p:cNvSpPr/>
            <p:nvPr/>
          </p:nvSpPr>
          <p:spPr bwMode="auto">
            <a:xfrm>
              <a:off x="7478713"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6" name="AutoShape 21"/>
            <p:cNvSpPr/>
            <p:nvPr/>
          </p:nvSpPr>
          <p:spPr bwMode="auto">
            <a:xfrm>
              <a:off x="7478713"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7" name="AutoShape 22"/>
            <p:cNvSpPr/>
            <p:nvPr/>
          </p:nvSpPr>
          <p:spPr bwMode="auto">
            <a:xfrm>
              <a:off x="7585075" y="48434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8" name="AutoShape 23"/>
            <p:cNvSpPr/>
            <p:nvPr/>
          </p:nvSpPr>
          <p:spPr bwMode="auto">
            <a:xfrm>
              <a:off x="7585075" y="47672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29" name="AutoShape 24"/>
            <p:cNvSpPr/>
            <p:nvPr/>
          </p:nvSpPr>
          <p:spPr bwMode="auto">
            <a:xfrm>
              <a:off x="7585075" y="4691063"/>
              <a:ext cx="60325"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0" name="AutoShape 25"/>
            <p:cNvSpPr/>
            <p:nvPr/>
          </p:nvSpPr>
          <p:spPr bwMode="auto">
            <a:xfrm>
              <a:off x="7691438" y="48434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1" name="AutoShape 26"/>
            <p:cNvSpPr/>
            <p:nvPr/>
          </p:nvSpPr>
          <p:spPr bwMode="auto">
            <a:xfrm>
              <a:off x="7691438" y="47672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2" name="AutoShape 27"/>
            <p:cNvSpPr/>
            <p:nvPr/>
          </p:nvSpPr>
          <p:spPr bwMode="auto">
            <a:xfrm>
              <a:off x="7691438" y="4691063"/>
              <a:ext cx="61912"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3" name="AutoShape 28"/>
            <p:cNvSpPr/>
            <p:nvPr/>
          </p:nvSpPr>
          <p:spPr bwMode="auto">
            <a:xfrm>
              <a:off x="6394450" y="4506913"/>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4" name="AutoShape 29"/>
            <p:cNvSpPr/>
            <p:nvPr/>
          </p:nvSpPr>
          <p:spPr bwMode="auto">
            <a:xfrm>
              <a:off x="11276013" y="3548063"/>
              <a:ext cx="488950" cy="441325"/>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5" name="AutoShape 30"/>
            <p:cNvSpPr/>
            <p:nvPr/>
          </p:nvSpPr>
          <p:spPr bwMode="auto">
            <a:xfrm>
              <a:off x="10375900" y="3532188"/>
              <a:ext cx="336550" cy="488950"/>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6" name="AutoShape 31"/>
            <p:cNvSpPr/>
            <p:nvPr/>
          </p:nvSpPr>
          <p:spPr bwMode="auto">
            <a:xfrm>
              <a:off x="10437813" y="3744913"/>
              <a:ext cx="215900" cy="17462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7" name="AutoShape 32"/>
            <p:cNvSpPr/>
            <p:nvPr/>
          </p:nvSpPr>
          <p:spPr bwMode="auto">
            <a:xfrm>
              <a:off x="9324975" y="3563938"/>
              <a:ext cx="487363" cy="42545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8" name="AutoShape 33"/>
            <p:cNvSpPr/>
            <p:nvPr/>
          </p:nvSpPr>
          <p:spPr bwMode="auto">
            <a:xfrm>
              <a:off x="8347075" y="3716338"/>
              <a:ext cx="488950" cy="304800"/>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39" name="AutoShape 34"/>
            <p:cNvSpPr/>
            <p:nvPr/>
          </p:nvSpPr>
          <p:spPr bwMode="auto">
            <a:xfrm>
              <a:off x="8469313" y="3592513"/>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0" name="AutoShape 35"/>
            <p:cNvSpPr/>
            <p:nvPr/>
          </p:nvSpPr>
          <p:spPr bwMode="auto">
            <a:xfrm>
              <a:off x="8653463" y="3592513"/>
              <a:ext cx="33337"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1" name="AutoShape 36"/>
            <p:cNvSpPr/>
            <p:nvPr/>
          </p:nvSpPr>
          <p:spPr bwMode="auto">
            <a:xfrm>
              <a:off x="8575675" y="3532188"/>
              <a:ext cx="34925"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2" name="AutoShape 37"/>
            <p:cNvSpPr/>
            <p:nvPr/>
          </p:nvSpPr>
          <p:spPr bwMode="auto">
            <a:xfrm>
              <a:off x="7370763" y="3576638"/>
              <a:ext cx="444500" cy="444500"/>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3" name="AutoShape 38"/>
            <p:cNvSpPr/>
            <p:nvPr/>
          </p:nvSpPr>
          <p:spPr bwMode="auto">
            <a:xfrm>
              <a:off x="7585075" y="3776663"/>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4" name="AutoShape 39"/>
            <p:cNvSpPr/>
            <p:nvPr/>
          </p:nvSpPr>
          <p:spPr bwMode="auto">
            <a:xfrm>
              <a:off x="7783513" y="3532188"/>
              <a:ext cx="76200" cy="76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5" name="AutoShape 40"/>
            <p:cNvSpPr/>
            <p:nvPr/>
          </p:nvSpPr>
          <p:spPr bwMode="auto">
            <a:xfrm>
              <a:off x="7493000" y="3760788"/>
              <a:ext cx="60325" cy="60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6" name="AutoShape 41"/>
            <p:cNvSpPr/>
            <p:nvPr/>
          </p:nvSpPr>
          <p:spPr bwMode="auto">
            <a:xfrm>
              <a:off x="7553325" y="3868738"/>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7" name="AutoShape 42"/>
            <p:cNvSpPr/>
            <p:nvPr/>
          </p:nvSpPr>
          <p:spPr bwMode="auto">
            <a:xfrm>
              <a:off x="7797800" y="3636963"/>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8" name="AutoShape 43"/>
            <p:cNvSpPr/>
            <p:nvPr/>
          </p:nvSpPr>
          <p:spPr bwMode="auto">
            <a:xfrm>
              <a:off x="6394450" y="3563938"/>
              <a:ext cx="488950"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49" name="AutoShape 44"/>
            <p:cNvSpPr/>
            <p:nvPr/>
          </p:nvSpPr>
          <p:spPr bwMode="auto">
            <a:xfrm>
              <a:off x="6837363" y="3716338"/>
              <a:ext cx="30162" cy="165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0" name="AutoShape 45"/>
            <p:cNvSpPr/>
            <p:nvPr/>
          </p:nvSpPr>
          <p:spPr bwMode="auto">
            <a:xfrm>
              <a:off x="6821488" y="3897313"/>
              <a:ext cx="61912"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1" name="AutoShape 46"/>
            <p:cNvSpPr/>
            <p:nvPr/>
          </p:nvSpPr>
          <p:spPr bwMode="auto">
            <a:xfrm>
              <a:off x="11276013" y="255428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2" name="AutoShape 47"/>
            <p:cNvSpPr/>
            <p:nvPr/>
          </p:nvSpPr>
          <p:spPr bwMode="auto">
            <a:xfrm>
              <a:off x="10301288" y="2554288"/>
              <a:ext cx="487362" cy="48895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3" name="AutoShape 48"/>
            <p:cNvSpPr/>
            <p:nvPr/>
          </p:nvSpPr>
          <p:spPr bwMode="auto">
            <a:xfrm>
              <a:off x="9355138" y="255428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4" name="AutoShape 49"/>
            <p:cNvSpPr/>
            <p:nvPr/>
          </p:nvSpPr>
          <p:spPr bwMode="auto">
            <a:xfrm>
              <a:off x="9690100" y="2935288"/>
              <a:ext cx="30163" cy="31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5" name="AutoShape 50"/>
            <p:cNvSpPr/>
            <p:nvPr/>
          </p:nvSpPr>
          <p:spPr bwMode="auto">
            <a:xfrm>
              <a:off x="9690100" y="28463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6" name="AutoShape 51"/>
            <p:cNvSpPr/>
            <p:nvPr/>
          </p:nvSpPr>
          <p:spPr bwMode="auto">
            <a:xfrm>
              <a:off x="9690100" y="275431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7" name="AutoShape 52"/>
            <p:cNvSpPr/>
            <p:nvPr/>
          </p:nvSpPr>
          <p:spPr bwMode="auto">
            <a:xfrm>
              <a:off x="8347075" y="2554288"/>
              <a:ext cx="488950" cy="4889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8" name="AutoShape 53"/>
            <p:cNvSpPr/>
            <p:nvPr/>
          </p:nvSpPr>
          <p:spPr bwMode="auto">
            <a:xfrm>
              <a:off x="8531225" y="2722563"/>
              <a:ext cx="131763" cy="13652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59" name="AutoShape 54"/>
            <p:cNvSpPr/>
            <p:nvPr/>
          </p:nvSpPr>
          <p:spPr bwMode="auto">
            <a:xfrm>
              <a:off x="8515350" y="2890838"/>
              <a:ext cx="74613" cy="7620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0" name="AutoShape 55"/>
            <p:cNvSpPr/>
            <p:nvPr/>
          </p:nvSpPr>
          <p:spPr bwMode="auto">
            <a:xfrm>
              <a:off x="8591550" y="2630488"/>
              <a:ext cx="76200" cy="7937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1" name="AutoShape 56"/>
            <p:cNvSpPr/>
            <p:nvPr/>
          </p:nvSpPr>
          <p:spPr bwMode="auto">
            <a:xfrm>
              <a:off x="7370763" y="2554288"/>
              <a:ext cx="15398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2" name="AutoShape 57"/>
            <p:cNvSpPr/>
            <p:nvPr/>
          </p:nvSpPr>
          <p:spPr bwMode="auto">
            <a:xfrm>
              <a:off x="7707313"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3" name="AutoShape 58"/>
            <p:cNvSpPr/>
            <p:nvPr/>
          </p:nvSpPr>
          <p:spPr bwMode="auto">
            <a:xfrm>
              <a:off x="7539038" y="2554288"/>
              <a:ext cx="15240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4" name="AutoShape 59"/>
            <p:cNvSpPr/>
            <p:nvPr/>
          </p:nvSpPr>
          <p:spPr bwMode="auto">
            <a:xfrm>
              <a:off x="6394450" y="2554288"/>
              <a:ext cx="488950" cy="4889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5" name="AutoShape 60"/>
            <p:cNvSpPr/>
            <p:nvPr/>
          </p:nvSpPr>
          <p:spPr bwMode="auto">
            <a:xfrm>
              <a:off x="11506200" y="171608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6" name="AutoShape 61"/>
            <p:cNvSpPr/>
            <p:nvPr/>
          </p:nvSpPr>
          <p:spPr bwMode="auto">
            <a:xfrm>
              <a:off x="11506200" y="1900238"/>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7" name="AutoShape 62"/>
            <p:cNvSpPr/>
            <p:nvPr/>
          </p:nvSpPr>
          <p:spPr bwMode="auto">
            <a:xfrm>
              <a:off x="11414125" y="1808163"/>
              <a:ext cx="3016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8" name="AutoShape 63"/>
            <p:cNvSpPr/>
            <p:nvPr/>
          </p:nvSpPr>
          <p:spPr bwMode="auto">
            <a:xfrm>
              <a:off x="11596688" y="1808163"/>
              <a:ext cx="31750"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69" name="AutoShape 64"/>
            <p:cNvSpPr/>
            <p:nvPr/>
          </p:nvSpPr>
          <p:spPr bwMode="auto">
            <a:xfrm>
              <a:off x="11444288" y="1868488"/>
              <a:ext cx="30162" cy="31750"/>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0" name="AutoShape 65"/>
            <p:cNvSpPr/>
            <p:nvPr/>
          </p:nvSpPr>
          <p:spPr bwMode="auto">
            <a:xfrm>
              <a:off x="11444288" y="1744663"/>
              <a:ext cx="30162" cy="31750"/>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1" name="AutoShape 66"/>
            <p:cNvSpPr/>
            <p:nvPr/>
          </p:nvSpPr>
          <p:spPr bwMode="auto">
            <a:xfrm>
              <a:off x="11566525" y="1868488"/>
              <a:ext cx="30163" cy="31750"/>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2" name="AutoShape 67"/>
            <p:cNvSpPr/>
            <p:nvPr/>
          </p:nvSpPr>
          <p:spPr bwMode="auto">
            <a:xfrm>
              <a:off x="11368088" y="1579563"/>
              <a:ext cx="334962"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3" name="AutoShape 68"/>
            <p:cNvSpPr/>
            <p:nvPr/>
          </p:nvSpPr>
          <p:spPr bwMode="auto">
            <a:xfrm>
              <a:off x="11506200" y="1744663"/>
              <a:ext cx="92075" cy="95250"/>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4" name="AutoShape 69"/>
            <p:cNvSpPr/>
            <p:nvPr/>
          </p:nvSpPr>
          <p:spPr bwMode="auto">
            <a:xfrm>
              <a:off x="10301288" y="1579563"/>
              <a:ext cx="487362"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5" name="AutoShape 70"/>
            <p:cNvSpPr/>
            <p:nvPr/>
          </p:nvSpPr>
          <p:spPr bwMode="auto">
            <a:xfrm>
              <a:off x="10529888" y="1668463"/>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6" name="AutoShape 71"/>
            <p:cNvSpPr/>
            <p:nvPr/>
          </p:nvSpPr>
          <p:spPr bwMode="auto">
            <a:xfrm>
              <a:off x="10529888" y="1716088"/>
              <a:ext cx="9048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7" name="AutoShape 72"/>
            <p:cNvSpPr/>
            <p:nvPr/>
          </p:nvSpPr>
          <p:spPr bwMode="auto">
            <a:xfrm>
              <a:off x="10529888" y="1760538"/>
              <a:ext cx="198437"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8" name="AutoShape 73"/>
            <p:cNvSpPr/>
            <p:nvPr/>
          </p:nvSpPr>
          <p:spPr bwMode="auto">
            <a:xfrm>
              <a:off x="10361613" y="1852613"/>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79" name="AutoShape 74"/>
            <p:cNvSpPr/>
            <p:nvPr/>
          </p:nvSpPr>
          <p:spPr bwMode="auto">
            <a:xfrm>
              <a:off x="10361613" y="1900238"/>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0" name="AutoShape 75"/>
            <p:cNvSpPr/>
            <p:nvPr/>
          </p:nvSpPr>
          <p:spPr bwMode="auto">
            <a:xfrm>
              <a:off x="10361613" y="1944688"/>
              <a:ext cx="36671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1" name="AutoShape 76"/>
            <p:cNvSpPr/>
            <p:nvPr/>
          </p:nvSpPr>
          <p:spPr bwMode="auto">
            <a:xfrm>
              <a:off x="10361613" y="1808163"/>
              <a:ext cx="3667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2" name="AutoShape 77"/>
            <p:cNvSpPr/>
            <p:nvPr/>
          </p:nvSpPr>
          <p:spPr bwMode="auto">
            <a:xfrm>
              <a:off x="10361613" y="1655763"/>
              <a:ext cx="138112" cy="120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3" name="AutoShape 78"/>
            <p:cNvSpPr/>
            <p:nvPr/>
          </p:nvSpPr>
          <p:spPr bwMode="auto">
            <a:xfrm>
              <a:off x="9339263" y="1579563"/>
              <a:ext cx="45720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4" name="AutoShape 79"/>
            <p:cNvSpPr/>
            <p:nvPr/>
          </p:nvSpPr>
          <p:spPr bwMode="auto">
            <a:xfrm>
              <a:off x="9399588" y="1639888"/>
              <a:ext cx="33655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5" name="AutoShape 80"/>
            <p:cNvSpPr/>
            <p:nvPr/>
          </p:nvSpPr>
          <p:spPr bwMode="auto">
            <a:xfrm>
              <a:off x="9583738" y="1684338"/>
              <a:ext cx="90487"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6" name="AutoShape 81"/>
            <p:cNvSpPr/>
            <p:nvPr/>
          </p:nvSpPr>
          <p:spPr bwMode="auto">
            <a:xfrm>
              <a:off x="8347075"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7" name="AutoShape 82"/>
            <p:cNvSpPr/>
            <p:nvPr/>
          </p:nvSpPr>
          <p:spPr bwMode="auto">
            <a:xfrm>
              <a:off x="8393113" y="1973263"/>
              <a:ext cx="46037" cy="47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8" name="AutoShape 83"/>
            <p:cNvSpPr/>
            <p:nvPr/>
          </p:nvSpPr>
          <p:spPr bwMode="auto">
            <a:xfrm>
              <a:off x="7370763" y="1655763"/>
              <a:ext cx="488950"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89" name="AutoShape 84"/>
            <p:cNvSpPr/>
            <p:nvPr/>
          </p:nvSpPr>
          <p:spPr bwMode="auto">
            <a:xfrm>
              <a:off x="6394450" y="1579563"/>
              <a:ext cx="488950" cy="485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0" name="AutoShape 85"/>
            <p:cNvSpPr/>
            <p:nvPr/>
          </p:nvSpPr>
          <p:spPr bwMode="auto">
            <a:xfrm>
              <a:off x="6684963" y="17605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1" name="AutoShape 86"/>
            <p:cNvSpPr/>
            <p:nvPr/>
          </p:nvSpPr>
          <p:spPr bwMode="auto">
            <a:xfrm>
              <a:off x="6684963" y="17160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2" name="AutoShape 87"/>
            <p:cNvSpPr/>
            <p:nvPr/>
          </p:nvSpPr>
          <p:spPr bwMode="auto">
            <a:xfrm>
              <a:off x="6684963" y="1668463"/>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3" name="AutoShape 88"/>
            <p:cNvSpPr/>
            <p:nvPr/>
          </p:nvSpPr>
          <p:spPr bwMode="auto">
            <a:xfrm>
              <a:off x="6516688"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4" name="AutoShape 89"/>
            <p:cNvSpPr/>
            <p:nvPr/>
          </p:nvSpPr>
          <p:spPr bwMode="auto">
            <a:xfrm>
              <a:off x="6516688"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5" name="AutoShape 90"/>
            <p:cNvSpPr/>
            <p:nvPr/>
          </p:nvSpPr>
          <p:spPr bwMode="auto">
            <a:xfrm>
              <a:off x="6516688"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6" name="AutoShape 91"/>
            <p:cNvSpPr/>
            <p:nvPr/>
          </p:nvSpPr>
          <p:spPr bwMode="auto">
            <a:xfrm>
              <a:off x="6684963" y="198913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7" name="AutoShape 92"/>
            <p:cNvSpPr/>
            <p:nvPr/>
          </p:nvSpPr>
          <p:spPr bwMode="auto">
            <a:xfrm>
              <a:off x="6684963" y="1944688"/>
              <a:ext cx="1365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8" name="AutoShape 93"/>
            <p:cNvSpPr/>
            <p:nvPr/>
          </p:nvSpPr>
          <p:spPr bwMode="auto">
            <a:xfrm>
              <a:off x="6684963" y="1900238"/>
              <a:ext cx="136525"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99" name="AutoShape 94"/>
            <p:cNvSpPr/>
            <p:nvPr/>
          </p:nvSpPr>
          <p:spPr bwMode="auto">
            <a:xfrm>
              <a:off x="6516688" y="1808163"/>
              <a:ext cx="304800"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0" name="AutoShape 95"/>
            <p:cNvSpPr/>
            <p:nvPr/>
          </p:nvSpPr>
          <p:spPr bwMode="auto">
            <a:xfrm>
              <a:off x="6516688" y="1852613"/>
              <a:ext cx="304800"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1" name="AutoShape 96"/>
            <p:cNvSpPr/>
            <p:nvPr/>
          </p:nvSpPr>
          <p:spPr bwMode="auto">
            <a:xfrm>
              <a:off x="6516688" y="1639888"/>
              <a:ext cx="136525"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2" name="AutoShape 97"/>
            <p:cNvSpPr/>
            <p:nvPr/>
          </p:nvSpPr>
          <p:spPr bwMode="auto">
            <a:xfrm>
              <a:off x="5430838" y="45132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3" name="AutoShape 98"/>
            <p:cNvSpPr/>
            <p:nvPr/>
          </p:nvSpPr>
          <p:spPr bwMode="auto">
            <a:xfrm>
              <a:off x="5567363" y="4560888"/>
              <a:ext cx="61912"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4" name="AutoShape 99"/>
            <p:cNvSpPr/>
            <p:nvPr/>
          </p:nvSpPr>
          <p:spPr bwMode="auto">
            <a:xfrm>
              <a:off x="5583238" y="4941888"/>
              <a:ext cx="30162"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5" name="AutoShape 100"/>
            <p:cNvSpPr/>
            <p:nvPr/>
          </p:nvSpPr>
          <p:spPr bwMode="auto">
            <a:xfrm>
              <a:off x="4408488" y="4513263"/>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6" name="AutoShape 101"/>
            <p:cNvSpPr/>
            <p:nvPr/>
          </p:nvSpPr>
          <p:spPr bwMode="auto">
            <a:xfrm>
              <a:off x="3402013" y="4545013"/>
              <a:ext cx="487362"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7" name="AutoShape 102"/>
            <p:cNvSpPr/>
            <p:nvPr/>
          </p:nvSpPr>
          <p:spPr bwMode="auto">
            <a:xfrm>
              <a:off x="3462338" y="4605338"/>
              <a:ext cx="373062" cy="273050"/>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8" name="AutoShape 103"/>
            <p:cNvSpPr/>
            <p:nvPr/>
          </p:nvSpPr>
          <p:spPr bwMode="auto">
            <a:xfrm>
              <a:off x="2501900" y="4621213"/>
              <a:ext cx="174625"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09" name="AutoShape 104"/>
            <p:cNvSpPr/>
            <p:nvPr/>
          </p:nvSpPr>
          <p:spPr bwMode="auto">
            <a:xfrm>
              <a:off x="2424113" y="4545013"/>
              <a:ext cx="488950" cy="425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0" name="AutoShape 105"/>
            <p:cNvSpPr/>
            <p:nvPr/>
          </p:nvSpPr>
          <p:spPr bwMode="auto">
            <a:xfrm>
              <a:off x="1447800" y="4605338"/>
              <a:ext cx="487363"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1" name="AutoShape 106"/>
            <p:cNvSpPr/>
            <p:nvPr/>
          </p:nvSpPr>
          <p:spPr bwMode="auto">
            <a:xfrm>
              <a:off x="1631950" y="4697413"/>
              <a:ext cx="68263"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2" name="AutoShape 107"/>
            <p:cNvSpPr/>
            <p:nvPr/>
          </p:nvSpPr>
          <p:spPr bwMode="auto">
            <a:xfrm>
              <a:off x="1585913" y="4649788"/>
              <a:ext cx="212725" cy="21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3" name="AutoShape 108"/>
            <p:cNvSpPr/>
            <p:nvPr/>
          </p:nvSpPr>
          <p:spPr bwMode="auto">
            <a:xfrm>
              <a:off x="623888" y="4605338"/>
              <a:ext cx="1841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4" name="AutoShape 109"/>
            <p:cNvSpPr/>
            <p:nvPr/>
          </p:nvSpPr>
          <p:spPr bwMode="auto">
            <a:xfrm>
              <a:off x="533400" y="4513263"/>
              <a:ext cx="36671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5" name="AutoShape 110"/>
            <p:cNvSpPr/>
            <p:nvPr/>
          </p:nvSpPr>
          <p:spPr bwMode="auto">
            <a:xfrm>
              <a:off x="5414963" y="3627438"/>
              <a:ext cx="366712"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6" name="AutoShape 111"/>
            <p:cNvSpPr/>
            <p:nvPr/>
          </p:nvSpPr>
          <p:spPr bwMode="auto">
            <a:xfrm>
              <a:off x="5354638" y="3567113"/>
              <a:ext cx="488950" cy="45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7" name="AutoShape 112"/>
            <p:cNvSpPr/>
            <p:nvPr/>
          </p:nvSpPr>
          <p:spPr bwMode="auto">
            <a:xfrm>
              <a:off x="4378325" y="3535363"/>
              <a:ext cx="487363" cy="48895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8" name="AutoShape 113"/>
            <p:cNvSpPr/>
            <p:nvPr/>
          </p:nvSpPr>
          <p:spPr bwMode="auto">
            <a:xfrm>
              <a:off x="3478213" y="3535363"/>
              <a:ext cx="3349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19" name="AutoShape 114"/>
            <p:cNvSpPr/>
            <p:nvPr/>
          </p:nvSpPr>
          <p:spPr bwMode="auto">
            <a:xfrm>
              <a:off x="3552825" y="3614738"/>
              <a:ext cx="100013" cy="98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0" name="AutoShape 115"/>
            <p:cNvSpPr/>
            <p:nvPr/>
          </p:nvSpPr>
          <p:spPr bwMode="auto">
            <a:xfrm>
              <a:off x="2486025" y="3535363"/>
              <a:ext cx="365125"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1" name="AutoShape 116"/>
            <p:cNvSpPr/>
            <p:nvPr/>
          </p:nvSpPr>
          <p:spPr bwMode="auto">
            <a:xfrm>
              <a:off x="2638425" y="3827463"/>
              <a:ext cx="6032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2" name="AutoShape 117"/>
            <p:cNvSpPr/>
            <p:nvPr/>
          </p:nvSpPr>
          <p:spPr bwMode="auto">
            <a:xfrm>
              <a:off x="1447800" y="3627438"/>
              <a:ext cx="488950" cy="36830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3" name="AutoShape 118"/>
            <p:cNvSpPr/>
            <p:nvPr/>
          </p:nvSpPr>
          <p:spPr bwMode="auto">
            <a:xfrm>
              <a:off x="473075" y="3598863"/>
              <a:ext cx="487363" cy="365125"/>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4" name="AutoShape 119"/>
            <p:cNvSpPr/>
            <p:nvPr/>
          </p:nvSpPr>
          <p:spPr bwMode="auto">
            <a:xfrm>
              <a:off x="776288" y="3735388"/>
              <a:ext cx="92075" cy="9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5" name="AutoShape 120"/>
            <p:cNvSpPr/>
            <p:nvPr/>
          </p:nvSpPr>
          <p:spPr bwMode="auto">
            <a:xfrm>
              <a:off x="5476875" y="2713038"/>
              <a:ext cx="242888" cy="244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6" name="AutoShape 121"/>
            <p:cNvSpPr/>
            <p:nvPr/>
          </p:nvSpPr>
          <p:spPr bwMode="auto">
            <a:xfrm>
              <a:off x="5537200" y="2773363"/>
              <a:ext cx="68263" cy="69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7" name="AutoShape 122"/>
            <p:cNvSpPr/>
            <p:nvPr/>
          </p:nvSpPr>
          <p:spPr bwMode="auto">
            <a:xfrm>
              <a:off x="5354638" y="2605088"/>
              <a:ext cx="488950" cy="4127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8" name="AutoShape 123"/>
            <p:cNvSpPr/>
            <p:nvPr/>
          </p:nvSpPr>
          <p:spPr bwMode="auto">
            <a:xfrm>
              <a:off x="4378325" y="2560638"/>
              <a:ext cx="487363"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29" name="AutoShape 124"/>
            <p:cNvSpPr/>
            <p:nvPr/>
          </p:nvSpPr>
          <p:spPr bwMode="auto">
            <a:xfrm>
              <a:off x="4514850" y="2697163"/>
              <a:ext cx="214313"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0" name="AutoShape 125"/>
            <p:cNvSpPr/>
            <p:nvPr/>
          </p:nvSpPr>
          <p:spPr bwMode="auto">
            <a:xfrm>
              <a:off x="4560888" y="2741613"/>
              <a:ext cx="122237"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1" name="AutoShape 126"/>
            <p:cNvSpPr/>
            <p:nvPr/>
          </p:nvSpPr>
          <p:spPr bwMode="auto">
            <a:xfrm>
              <a:off x="3402013" y="2560638"/>
              <a:ext cx="487362"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2" name="AutoShape 127"/>
            <p:cNvSpPr/>
            <p:nvPr/>
          </p:nvSpPr>
          <p:spPr bwMode="auto">
            <a:xfrm>
              <a:off x="3598863" y="2636838"/>
              <a:ext cx="115887" cy="11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3" name="AutoShape 128"/>
            <p:cNvSpPr/>
            <p:nvPr/>
          </p:nvSpPr>
          <p:spPr bwMode="auto">
            <a:xfrm>
              <a:off x="2424113" y="2560638"/>
              <a:ext cx="488950"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4" name="AutoShape 129"/>
            <p:cNvSpPr/>
            <p:nvPr/>
          </p:nvSpPr>
          <p:spPr bwMode="auto">
            <a:xfrm>
              <a:off x="2730500" y="2620963"/>
              <a:ext cx="120650" cy="120650"/>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5" name="AutoShape 130"/>
            <p:cNvSpPr/>
            <p:nvPr/>
          </p:nvSpPr>
          <p:spPr bwMode="auto">
            <a:xfrm>
              <a:off x="1447800" y="2560638"/>
              <a:ext cx="488950" cy="488950"/>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6" name="AutoShape 131"/>
            <p:cNvSpPr/>
            <p:nvPr/>
          </p:nvSpPr>
          <p:spPr bwMode="auto">
            <a:xfrm>
              <a:off x="503238" y="2560638"/>
              <a:ext cx="427037" cy="48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7" name="AutoShape 132"/>
            <p:cNvSpPr/>
            <p:nvPr/>
          </p:nvSpPr>
          <p:spPr bwMode="auto">
            <a:xfrm>
              <a:off x="593725"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8" name="AutoShape 133"/>
            <p:cNvSpPr/>
            <p:nvPr/>
          </p:nvSpPr>
          <p:spPr bwMode="auto">
            <a:xfrm>
              <a:off x="685800" y="2757488"/>
              <a:ext cx="61913"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39" name="AutoShape 134"/>
            <p:cNvSpPr/>
            <p:nvPr/>
          </p:nvSpPr>
          <p:spPr bwMode="auto">
            <a:xfrm>
              <a:off x="776288" y="2757488"/>
              <a:ext cx="61912"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0" name="AutoShape 135"/>
            <p:cNvSpPr/>
            <p:nvPr/>
          </p:nvSpPr>
          <p:spPr bwMode="auto">
            <a:xfrm>
              <a:off x="5354638" y="1658938"/>
              <a:ext cx="488950" cy="336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1" name="AutoShape 136"/>
            <p:cNvSpPr/>
            <p:nvPr/>
          </p:nvSpPr>
          <p:spPr bwMode="auto">
            <a:xfrm>
              <a:off x="4637088" y="1643063"/>
              <a:ext cx="160337" cy="161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2" name="AutoShape 137"/>
            <p:cNvSpPr/>
            <p:nvPr/>
          </p:nvSpPr>
          <p:spPr bwMode="auto">
            <a:xfrm>
              <a:off x="4378325" y="1582738"/>
              <a:ext cx="487363" cy="48895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3" name="AutoShape 138"/>
            <p:cNvSpPr/>
            <p:nvPr/>
          </p:nvSpPr>
          <p:spPr bwMode="auto">
            <a:xfrm>
              <a:off x="4637088" y="1582738"/>
              <a:ext cx="22860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4" name="AutoShape 139"/>
            <p:cNvSpPr/>
            <p:nvPr/>
          </p:nvSpPr>
          <p:spPr bwMode="auto">
            <a:xfrm>
              <a:off x="3402013" y="1582738"/>
              <a:ext cx="487362" cy="47307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5" name="AutoShape 140"/>
            <p:cNvSpPr/>
            <p:nvPr/>
          </p:nvSpPr>
          <p:spPr bwMode="auto">
            <a:xfrm>
              <a:off x="2486025" y="1706563"/>
              <a:ext cx="304800" cy="247650"/>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6" name="AutoShape 141"/>
            <p:cNvSpPr/>
            <p:nvPr/>
          </p:nvSpPr>
          <p:spPr bwMode="auto">
            <a:xfrm>
              <a:off x="2424113" y="1643063"/>
              <a:ext cx="488950" cy="3810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7" name="AutoShape 142"/>
            <p:cNvSpPr/>
            <p:nvPr/>
          </p:nvSpPr>
          <p:spPr bwMode="auto">
            <a:xfrm>
              <a:off x="2806700" y="1722438"/>
              <a:ext cx="44450"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8" name="AutoShape 143"/>
            <p:cNvSpPr/>
            <p:nvPr/>
          </p:nvSpPr>
          <p:spPr bwMode="auto">
            <a:xfrm>
              <a:off x="2790825" y="1919288"/>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49" name="AutoShape 144"/>
            <p:cNvSpPr/>
            <p:nvPr/>
          </p:nvSpPr>
          <p:spPr bwMode="auto">
            <a:xfrm>
              <a:off x="2806700" y="187166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0" name="AutoShape 145"/>
            <p:cNvSpPr/>
            <p:nvPr/>
          </p:nvSpPr>
          <p:spPr bwMode="auto">
            <a:xfrm>
              <a:off x="2806700" y="1827213"/>
              <a:ext cx="60325" cy="15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1" name="AutoShape 146"/>
            <p:cNvSpPr/>
            <p:nvPr/>
          </p:nvSpPr>
          <p:spPr bwMode="auto">
            <a:xfrm>
              <a:off x="2547938" y="1766888"/>
              <a:ext cx="90487" cy="63500"/>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2" name="AutoShape 147"/>
            <p:cNvSpPr/>
            <p:nvPr/>
          </p:nvSpPr>
          <p:spPr bwMode="auto">
            <a:xfrm>
              <a:off x="1447800" y="1614488"/>
              <a:ext cx="488950" cy="425450"/>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3" name="AutoShape 148"/>
            <p:cNvSpPr/>
            <p:nvPr/>
          </p:nvSpPr>
          <p:spPr bwMode="auto">
            <a:xfrm>
              <a:off x="1524000" y="1690688"/>
              <a:ext cx="73025"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4" name="AutoShape 149"/>
            <p:cNvSpPr/>
            <p:nvPr/>
          </p:nvSpPr>
          <p:spPr bwMode="auto">
            <a:xfrm>
              <a:off x="473075" y="1643063"/>
              <a:ext cx="487363" cy="352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8965" rtl="0" eaLnBrk="1" fontAlgn="auto" latinLnBrk="0" hangingPunct="1">
                <a:lnSpc>
                  <a:spcPct val="100000"/>
                </a:lnSpc>
                <a:spcBef>
                  <a:spcPts val="0"/>
                </a:spcBef>
                <a:spcAft>
                  <a:spcPts val="0"/>
                </a:spcAft>
                <a:buClrTx/>
                <a:buSzTx/>
                <a:buFontTx/>
                <a:buNone/>
                <a:defRPr/>
              </a:pPr>
              <a:endParaRPr kumimoji="0" lang="en-US" sz="4000" b="0" i="0" u="none" strike="noStrike" kern="1200" cap="none" spc="0" normalizeH="0" baseline="0" noProof="0">
                <a:ln>
                  <a:noFill/>
                </a:ln>
                <a:solidFill>
                  <a:srgbClr val="FFFFFF"/>
                </a:solidFill>
                <a:effectLst>
                  <a:outerShdw blurRad="38100" dist="38100" dir="2700000" algn="tl">
                    <a:srgbClr val="000000"/>
                  </a:outerShdw>
                </a:effectLst>
                <a:uLnTx/>
                <a:uFillTx/>
                <a:latin typeface="Arial" panose="020B0604020202020204"/>
                <a:ea typeface="微软雅黑" panose="020B0503020204020204" pitchFamily="34" charset="-122"/>
                <a:cs typeface="+mn-cs"/>
              </a:endParaRPr>
            </a:p>
          </p:txBody>
        </p:sp>
        <p:sp>
          <p:nvSpPr>
            <p:cNvPr id="155" name="Freeform 147"/>
            <p:cNvSpPr>
              <a:spLocks noEditPoints="1"/>
            </p:cNvSpPr>
            <p:nvPr/>
          </p:nvSpPr>
          <p:spPr bwMode="auto">
            <a:xfrm>
              <a:off x="422275" y="5408613"/>
              <a:ext cx="401638" cy="45402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156" name="Group 299"/>
            <p:cNvGrpSpPr/>
            <p:nvPr/>
          </p:nvGrpSpPr>
          <p:grpSpPr>
            <a:xfrm>
              <a:off x="1619362" y="5410059"/>
              <a:ext cx="182485" cy="464152"/>
              <a:chOff x="6141009" y="3540977"/>
              <a:chExt cx="85046" cy="216315"/>
            </a:xfrm>
            <a:grpFill/>
          </p:grpSpPr>
          <p:sp>
            <p:nvSpPr>
              <p:cNvPr id="187" name="Freeform 12"/>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grpSp>
          <p:nvGrpSpPr>
            <p:cNvPr id="157" name="Group 302"/>
            <p:cNvGrpSpPr/>
            <p:nvPr/>
          </p:nvGrpSpPr>
          <p:grpSpPr>
            <a:xfrm>
              <a:off x="2637310" y="5410108"/>
              <a:ext cx="215525" cy="464811"/>
              <a:chOff x="6138760" y="4271257"/>
              <a:chExt cx="97227" cy="209688"/>
            </a:xfrm>
            <a:grpFill/>
          </p:grpSpPr>
          <p:sp>
            <p:nvSpPr>
              <p:cNvPr id="185"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6" name="Freeform 7"/>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sp>
          <p:nvSpPr>
            <p:cNvPr id="158" name="Freeform 19"/>
            <p:cNvSpPr>
              <a:spLocks noEditPoints="1"/>
            </p:cNvSpPr>
            <p:nvPr/>
          </p:nvSpPr>
          <p:spPr bwMode="auto">
            <a:xfrm>
              <a:off x="4383088" y="5434013"/>
              <a:ext cx="515937" cy="415925"/>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59" name="Freeform 15"/>
            <p:cNvSpPr>
              <a:spLocks noEditPoints="1"/>
            </p:cNvSpPr>
            <p:nvPr/>
          </p:nvSpPr>
          <p:spPr bwMode="auto">
            <a:xfrm>
              <a:off x="3438525" y="5389563"/>
              <a:ext cx="452438" cy="45085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60" name="Freeform 11"/>
            <p:cNvSpPr>
              <a:spLocks noEditPoints="1"/>
            </p:cNvSpPr>
            <p:nvPr/>
          </p:nvSpPr>
          <p:spPr bwMode="auto">
            <a:xfrm>
              <a:off x="5422900" y="5370513"/>
              <a:ext cx="474663" cy="476250"/>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61" name="Freeform 21"/>
            <p:cNvSpPr>
              <a:spLocks noEditPoints="1"/>
            </p:cNvSpPr>
            <p:nvPr/>
          </p:nvSpPr>
          <p:spPr bwMode="auto">
            <a:xfrm>
              <a:off x="6491288" y="5370513"/>
              <a:ext cx="517525" cy="5175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62" name="Freeform 26"/>
            <p:cNvSpPr/>
            <p:nvPr/>
          </p:nvSpPr>
          <p:spPr bwMode="auto">
            <a:xfrm>
              <a:off x="7400925" y="5408613"/>
              <a:ext cx="425450" cy="4413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163" name="Group 159"/>
            <p:cNvGrpSpPr/>
            <p:nvPr/>
          </p:nvGrpSpPr>
          <p:grpSpPr>
            <a:xfrm>
              <a:off x="8324962" y="5409409"/>
              <a:ext cx="584219" cy="460273"/>
              <a:chOff x="1058564" y="1781841"/>
              <a:chExt cx="649993" cy="512092"/>
            </a:xfrm>
            <a:grpFill/>
          </p:grpSpPr>
          <p:sp>
            <p:nvSpPr>
              <p:cNvPr id="183"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4"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grpSp>
          <p:nvGrpSpPr>
            <p:cNvPr id="164" name="Group 162"/>
            <p:cNvGrpSpPr/>
            <p:nvPr/>
          </p:nvGrpSpPr>
          <p:grpSpPr>
            <a:xfrm>
              <a:off x="9341951" y="5409403"/>
              <a:ext cx="467113" cy="355674"/>
              <a:chOff x="2070649" y="1631036"/>
              <a:chExt cx="723379" cy="550800"/>
            </a:xfrm>
            <a:grpFill/>
          </p:grpSpPr>
          <p:sp>
            <p:nvSpPr>
              <p:cNvPr id="179"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0"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1"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82"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grpSp>
          <p:nvGrpSpPr>
            <p:cNvPr id="165" name="Group 167"/>
            <p:cNvGrpSpPr/>
            <p:nvPr/>
          </p:nvGrpSpPr>
          <p:grpSpPr>
            <a:xfrm>
              <a:off x="10356955" y="5409406"/>
              <a:ext cx="466890" cy="361156"/>
              <a:chOff x="3727889" y="-113301"/>
              <a:chExt cx="548381" cy="424189"/>
            </a:xfrm>
            <a:grpFill/>
          </p:grpSpPr>
          <p:sp>
            <p:nvSpPr>
              <p:cNvPr id="171"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2"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3"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4"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5"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6"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7"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8"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grpSp>
          <p:nvGrpSpPr>
            <p:cNvPr id="166" name="Group 2"/>
            <p:cNvGrpSpPr/>
            <p:nvPr/>
          </p:nvGrpSpPr>
          <p:grpSpPr>
            <a:xfrm>
              <a:off x="11271362" y="5409412"/>
              <a:ext cx="545555" cy="452989"/>
              <a:chOff x="3965790" y="1735873"/>
              <a:chExt cx="537091" cy="445963"/>
            </a:xfrm>
            <a:grpFill/>
          </p:grpSpPr>
          <p:sp>
            <p:nvSpPr>
              <p:cNvPr id="167"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68"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69"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sp>
            <p:nvSpPr>
              <p:cNvPr id="170"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grpSp>
    </p:spTree>
  </p:cSld>
  <p:clrMapOvr>
    <a:masterClrMapping/>
  </p:clrMapOvr>
  <p:transition>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6" name="组合 5"/>
          <p:cNvGrpSpPr/>
          <p:nvPr/>
        </p:nvGrpSpPr>
        <p:grpSpPr>
          <a:xfrm>
            <a:off x="1849438" y="1695450"/>
            <a:ext cx="8493760" cy="3467100"/>
            <a:chOff x="628" y="1670"/>
            <a:chExt cx="13376" cy="5460"/>
          </a:xfrm>
          <a:solidFill>
            <a:srgbClr val="589089"/>
          </a:solidFill>
        </p:grpSpPr>
        <p:grpSp>
          <p:nvGrpSpPr>
            <p:cNvPr id="9" name="Group 3"/>
            <p:cNvGrpSpPr/>
            <p:nvPr/>
          </p:nvGrpSpPr>
          <p:grpSpPr>
            <a:xfrm>
              <a:off x="4038" y="1725"/>
              <a:ext cx="619" cy="621"/>
              <a:chOff x="3771900" y="2098675"/>
              <a:chExt cx="392113" cy="392113"/>
            </a:xfrm>
            <a:grpFill/>
          </p:grpSpPr>
          <p:sp>
            <p:nvSpPr>
              <p:cNvPr id="379"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80"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81"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82"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83"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84"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sp>
          <p:nvSpPr>
            <p:cNvPr id="10" name="Freeform 12"/>
            <p:cNvSpPr>
              <a:spLocks noEditPoints="1"/>
            </p:cNvSpPr>
            <p:nvPr/>
          </p:nvSpPr>
          <p:spPr bwMode="auto">
            <a:xfrm>
              <a:off x="648" y="2913"/>
              <a:ext cx="662" cy="662"/>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nvGrpSpPr>
            <p:cNvPr id="11" name="Group 11"/>
            <p:cNvGrpSpPr/>
            <p:nvPr/>
          </p:nvGrpSpPr>
          <p:grpSpPr>
            <a:xfrm>
              <a:off x="629" y="1689"/>
              <a:ext cx="703" cy="658"/>
              <a:chOff x="1200150" y="2085975"/>
              <a:chExt cx="446088" cy="417513"/>
            </a:xfrm>
            <a:grpFill/>
          </p:grpSpPr>
          <p:sp>
            <p:nvSpPr>
              <p:cNvPr id="377"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8"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2" name="Group 14"/>
            <p:cNvGrpSpPr/>
            <p:nvPr/>
          </p:nvGrpSpPr>
          <p:grpSpPr>
            <a:xfrm>
              <a:off x="5163" y="1670"/>
              <a:ext cx="705" cy="687"/>
              <a:chOff x="4592638" y="2076450"/>
              <a:chExt cx="447675" cy="436563"/>
            </a:xfrm>
            <a:grpFill/>
          </p:grpSpPr>
          <p:sp>
            <p:nvSpPr>
              <p:cNvPr id="374"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5"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6"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3" name="Group 18"/>
            <p:cNvGrpSpPr/>
            <p:nvPr/>
          </p:nvGrpSpPr>
          <p:grpSpPr>
            <a:xfrm>
              <a:off x="5163" y="2914"/>
              <a:ext cx="720" cy="625"/>
              <a:chOff x="4587875" y="2944813"/>
              <a:chExt cx="457200" cy="396875"/>
            </a:xfrm>
            <a:grpFill/>
          </p:grpSpPr>
          <p:sp>
            <p:nvSpPr>
              <p:cNvPr id="368"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9"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0"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1"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2"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73"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4" name="Group 25"/>
            <p:cNvGrpSpPr/>
            <p:nvPr/>
          </p:nvGrpSpPr>
          <p:grpSpPr>
            <a:xfrm>
              <a:off x="4143" y="2877"/>
              <a:ext cx="483" cy="700"/>
              <a:chOff x="3814763" y="2921000"/>
              <a:chExt cx="306388" cy="444500"/>
            </a:xfrm>
            <a:grpFill/>
          </p:grpSpPr>
          <p:sp>
            <p:nvSpPr>
              <p:cNvPr id="363"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4"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5"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6"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7"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5" name="Group 31"/>
            <p:cNvGrpSpPr/>
            <p:nvPr/>
          </p:nvGrpSpPr>
          <p:grpSpPr>
            <a:xfrm>
              <a:off x="1761" y="3007"/>
              <a:ext cx="728" cy="440"/>
              <a:chOff x="2039938" y="3003550"/>
              <a:chExt cx="461963" cy="279400"/>
            </a:xfrm>
            <a:grpFill/>
          </p:grpSpPr>
          <p:sp>
            <p:nvSpPr>
              <p:cNvPr id="360"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1"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62"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6" name="Group 35"/>
            <p:cNvGrpSpPr/>
            <p:nvPr/>
          </p:nvGrpSpPr>
          <p:grpSpPr>
            <a:xfrm>
              <a:off x="5277" y="4103"/>
              <a:ext cx="663" cy="558"/>
              <a:chOff x="4605338" y="3814763"/>
              <a:chExt cx="420688" cy="354013"/>
            </a:xfrm>
            <a:grpFill/>
          </p:grpSpPr>
          <p:sp>
            <p:nvSpPr>
              <p:cNvPr id="352"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3" name="Oval 33"/>
              <p:cNvSpPr>
                <a:spLocks noChangeArrowheads="1"/>
              </p:cNvSpPr>
              <p:nvPr/>
            </p:nvSpPr>
            <p:spPr bwMode="auto">
              <a:xfrm>
                <a:off x="4932363" y="4103688"/>
                <a:ext cx="6350" cy="476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4"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5"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6"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7"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8"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9"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7" name="Group 44"/>
            <p:cNvGrpSpPr/>
            <p:nvPr/>
          </p:nvGrpSpPr>
          <p:grpSpPr>
            <a:xfrm>
              <a:off x="4143" y="4061"/>
              <a:ext cx="563" cy="643"/>
              <a:chOff x="3789363" y="3787775"/>
              <a:chExt cx="357188" cy="407988"/>
            </a:xfrm>
            <a:grpFill/>
          </p:grpSpPr>
          <p:sp>
            <p:nvSpPr>
              <p:cNvPr id="328"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9"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0"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1"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2"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3"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4"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5"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6"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7"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8"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39"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0"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1"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2"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3"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4"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5"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6"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7"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8"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49"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0"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51"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8" name="Group 69"/>
            <p:cNvGrpSpPr/>
            <p:nvPr/>
          </p:nvGrpSpPr>
          <p:grpSpPr>
            <a:xfrm>
              <a:off x="2946" y="4051"/>
              <a:ext cx="630" cy="663"/>
              <a:chOff x="2919413" y="3781425"/>
              <a:chExt cx="400050" cy="420688"/>
            </a:xfrm>
            <a:grpFill/>
          </p:grpSpPr>
          <p:sp>
            <p:nvSpPr>
              <p:cNvPr id="317"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8"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9"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0"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1"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2"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3"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4"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5"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6"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27"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19" name="Group 81"/>
            <p:cNvGrpSpPr/>
            <p:nvPr/>
          </p:nvGrpSpPr>
          <p:grpSpPr>
            <a:xfrm>
              <a:off x="1918" y="4058"/>
              <a:ext cx="644" cy="647"/>
              <a:chOff x="2066925" y="3786188"/>
              <a:chExt cx="407988" cy="411162"/>
            </a:xfrm>
            <a:grpFill/>
          </p:grpSpPr>
          <p:sp>
            <p:nvSpPr>
              <p:cNvPr id="314"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5"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6"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0" name="Group 85"/>
            <p:cNvGrpSpPr/>
            <p:nvPr/>
          </p:nvGrpSpPr>
          <p:grpSpPr>
            <a:xfrm>
              <a:off x="629" y="4031"/>
              <a:ext cx="703" cy="703"/>
              <a:chOff x="1200150" y="3768725"/>
              <a:chExt cx="446088" cy="446088"/>
            </a:xfrm>
            <a:grpFill/>
          </p:grpSpPr>
          <p:sp>
            <p:nvSpPr>
              <p:cNvPr id="311"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2"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3"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1" name="Group 89"/>
            <p:cNvGrpSpPr/>
            <p:nvPr/>
          </p:nvGrpSpPr>
          <p:grpSpPr>
            <a:xfrm>
              <a:off x="2777" y="5313"/>
              <a:ext cx="904" cy="484"/>
              <a:chOff x="2832100" y="4686300"/>
              <a:chExt cx="574676" cy="304801"/>
            </a:xfrm>
            <a:grpFill/>
          </p:grpSpPr>
          <p:sp>
            <p:nvSpPr>
              <p:cNvPr id="197"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8" name="Rectangle 82"/>
              <p:cNvSpPr>
                <a:spLocks noChangeArrowheads="1"/>
              </p:cNvSpPr>
              <p:nvPr/>
            </p:nvSpPr>
            <p:spPr bwMode="auto">
              <a:xfrm>
                <a:off x="2924175" y="4826000"/>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9" name="Rectangle 83"/>
              <p:cNvSpPr>
                <a:spLocks noChangeArrowheads="1"/>
              </p:cNvSpPr>
              <p:nvPr/>
            </p:nvSpPr>
            <p:spPr bwMode="auto">
              <a:xfrm>
                <a:off x="2951163" y="4845050"/>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0"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1"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2"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3"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4"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5"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6"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7"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8"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09"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0"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1"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2"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3"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4"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5"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6"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7"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8"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19"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0"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1"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2"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3"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4"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5" name="Rectangle 109"/>
              <p:cNvSpPr>
                <a:spLocks noChangeArrowheads="1"/>
              </p:cNvSpPr>
              <p:nvPr/>
            </p:nvSpPr>
            <p:spPr bwMode="auto">
              <a:xfrm>
                <a:off x="3033713" y="4708525"/>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6"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7"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8"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29"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0"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1"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2"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3"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4"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5" name="Rectangle 119"/>
              <p:cNvSpPr>
                <a:spLocks noChangeArrowheads="1"/>
              </p:cNvSpPr>
              <p:nvPr/>
            </p:nvSpPr>
            <p:spPr bwMode="auto">
              <a:xfrm>
                <a:off x="2968625" y="4845050"/>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6"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7"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8"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39"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0"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1"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2"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3"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4"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5"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6"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7"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8"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9"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0"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1"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2"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3"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4"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5"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6" name="Rectangle 140"/>
              <p:cNvSpPr>
                <a:spLocks noChangeArrowheads="1"/>
              </p:cNvSpPr>
              <p:nvPr/>
            </p:nvSpPr>
            <p:spPr bwMode="auto">
              <a:xfrm>
                <a:off x="2957513" y="4711700"/>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7"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8"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9"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0"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1"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2"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3"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4"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5"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6"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7"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8"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69"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0"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1"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2"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3"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4"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5"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6"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7"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8"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79" name="Rectangle 163"/>
              <p:cNvSpPr>
                <a:spLocks noChangeArrowheads="1"/>
              </p:cNvSpPr>
              <p:nvPr/>
            </p:nvSpPr>
            <p:spPr bwMode="auto">
              <a:xfrm>
                <a:off x="2943225" y="4727575"/>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0" name="Oval 164"/>
              <p:cNvSpPr>
                <a:spLocks noChangeArrowheads="1"/>
              </p:cNvSpPr>
              <p:nvPr/>
            </p:nvSpPr>
            <p:spPr bwMode="auto">
              <a:xfrm>
                <a:off x="2943225" y="4727575"/>
                <a:ext cx="1588" cy="1588"/>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1"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2"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3"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4"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5" name="Rectangle 169"/>
              <p:cNvSpPr>
                <a:spLocks noChangeArrowheads="1"/>
              </p:cNvSpPr>
              <p:nvPr/>
            </p:nvSpPr>
            <p:spPr bwMode="auto">
              <a:xfrm>
                <a:off x="2959100" y="4965700"/>
                <a:ext cx="1588" cy="1588"/>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6"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7"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8"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89"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0"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1"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2"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3"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4"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5"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6"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7"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8"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99"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0"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1"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2"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3"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4"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5"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6"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7"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8"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09"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310"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2" name="Group 204"/>
            <p:cNvGrpSpPr/>
            <p:nvPr/>
          </p:nvGrpSpPr>
          <p:grpSpPr>
            <a:xfrm>
              <a:off x="4101" y="5192"/>
              <a:ext cx="603" cy="603"/>
              <a:chOff x="3776663" y="4648200"/>
              <a:chExt cx="382588" cy="382588"/>
            </a:xfrm>
            <a:grpFill/>
          </p:grpSpPr>
          <p:sp>
            <p:nvSpPr>
              <p:cNvPr id="192"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3"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4"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5"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6"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sp>
          <p:nvSpPr>
            <p:cNvPr id="23" name="Freeform 200"/>
            <p:cNvSpPr>
              <a:spLocks noEditPoints="1"/>
            </p:cNvSpPr>
            <p:nvPr/>
          </p:nvSpPr>
          <p:spPr bwMode="auto">
            <a:xfrm>
              <a:off x="648" y="5183"/>
              <a:ext cx="662" cy="622"/>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4" name="Freeform 201"/>
            <p:cNvSpPr>
              <a:spLocks noEditPoints="1"/>
            </p:cNvSpPr>
            <p:nvPr/>
          </p:nvSpPr>
          <p:spPr bwMode="auto">
            <a:xfrm>
              <a:off x="5163" y="6328"/>
              <a:ext cx="662" cy="602"/>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25" name="Freeform 202"/>
            <p:cNvSpPr>
              <a:spLocks noEditPoints="1"/>
            </p:cNvSpPr>
            <p:nvPr/>
          </p:nvSpPr>
          <p:spPr bwMode="auto">
            <a:xfrm>
              <a:off x="628" y="6298"/>
              <a:ext cx="492" cy="662"/>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nvGrpSpPr>
            <p:cNvPr id="26" name="Group 213"/>
            <p:cNvGrpSpPr/>
            <p:nvPr/>
          </p:nvGrpSpPr>
          <p:grpSpPr>
            <a:xfrm>
              <a:off x="2895" y="6324"/>
              <a:ext cx="690" cy="639"/>
              <a:chOff x="2900363" y="5486400"/>
              <a:chExt cx="438150" cy="404813"/>
            </a:xfrm>
            <a:grpFill/>
          </p:grpSpPr>
          <p:sp>
            <p:nvSpPr>
              <p:cNvPr id="190"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91"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7" name="Group 216"/>
            <p:cNvGrpSpPr/>
            <p:nvPr/>
          </p:nvGrpSpPr>
          <p:grpSpPr>
            <a:xfrm>
              <a:off x="6232" y="1781"/>
              <a:ext cx="710" cy="573"/>
              <a:chOff x="1209675" y="6354763"/>
              <a:chExt cx="449263" cy="363538"/>
            </a:xfrm>
            <a:grpFill/>
          </p:grpSpPr>
          <p:sp>
            <p:nvSpPr>
              <p:cNvPr id="186"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7"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8"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9"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8" name="Group 221"/>
            <p:cNvGrpSpPr/>
            <p:nvPr/>
          </p:nvGrpSpPr>
          <p:grpSpPr>
            <a:xfrm>
              <a:off x="6278" y="2912"/>
              <a:ext cx="703" cy="706"/>
              <a:chOff x="2060575" y="6313488"/>
              <a:chExt cx="446088" cy="447675"/>
            </a:xfrm>
            <a:grpFill/>
          </p:grpSpPr>
          <p:sp>
            <p:nvSpPr>
              <p:cNvPr id="181"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2"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3"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4"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5"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29" name="Group 227"/>
            <p:cNvGrpSpPr/>
            <p:nvPr/>
          </p:nvGrpSpPr>
          <p:grpSpPr>
            <a:xfrm>
              <a:off x="6409" y="4116"/>
              <a:ext cx="581" cy="645"/>
              <a:chOff x="2947988" y="6332538"/>
              <a:chExt cx="368300" cy="407988"/>
            </a:xfrm>
            <a:grpFill/>
          </p:grpSpPr>
          <p:sp>
            <p:nvSpPr>
              <p:cNvPr id="178"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9"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80"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0" name="Group 231"/>
            <p:cNvGrpSpPr/>
            <p:nvPr/>
          </p:nvGrpSpPr>
          <p:grpSpPr>
            <a:xfrm>
              <a:off x="6340" y="6302"/>
              <a:ext cx="665" cy="745"/>
              <a:chOff x="4608513" y="6291263"/>
              <a:chExt cx="420688" cy="471488"/>
            </a:xfrm>
            <a:grpFill/>
          </p:grpSpPr>
          <p:sp>
            <p:nvSpPr>
              <p:cNvPr id="175"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6"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7"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1" name="Group 235"/>
            <p:cNvGrpSpPr/>
            <p:nvPr/>
          </p:nvGrpSpPr>
          <p:grpSpPr>
            <a:xfrm>
              <a:off x="1761" y="1748"/>
              <a:ext cx="645" cy="663"/>
              <a:chOff x="2044700" y="2119313"/>
              <a:chExt cx="409575" cy="420688"/>
            </a:xfrm>
            <a:grpFill/>
          </p:grpSpPr>
          <p:sp>
            <p:nvSpPr>
              <p:cNvPr id="169"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0"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1"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2"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3"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74"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2" name="Group 242"/>
            <p:cNvGrpSpPr/>
            <p:nvPr/>
          </p:nvGrpSpPr>
          <p:grpSpPr>
            <a:xfrm>
              <a:off x="2895" y="2925"/>
              <a:ext cx="705" cy="539"/>
              <a:chOff x="2908300" y="2946400"/>
              <a:chExt cx="447675" cy="341313"/>
            </a:xfrm>
            <a:grpFill/>
          </p:grpSpPr>
          <p:sp>
            <p:nvSpPr>
              <p:cNvPr id="167"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8"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3" name="Group 245"/>
            <p:cNvGrpSpPr/>
            <p:nvPr/>
          </p:nvGrpSpPr>
          <p:grpSpPr>
            <a:xfrm>
              <a:off x="6315" y="5192"/>
              <a:ext cx="702" cy="653"/>
              <a:chOff x="3767138" y="6329363"/>
              <a:chExt cx="446087" cy="414338"/>
            </a:xfrm>
            <a:grpFill/>
          </p:grpSpPr>
          <p:sp>
            <p:nvSpPr>
              <p:cNvPr id="160"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1"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2"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3"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4"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5"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66"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4" name="Group 253"/>
            <p:cNvGrpSpPr/>
            <p:nvPr/>
          </p:nvGrpSpPr>
          <p:grpSpPr>
            <a:xfrm>
              <a:off x="1761" y="6348"/>
              <a:ext cx="755" cy="563"/>
              <a:chOff x="2044700" y="5510213"/>
              <a:chExt cx="479425" cy="357188"/>
            </a:xfrm>
            <a:grpFill/>
          </p:grpSpPr>
          <p:sp>
            <p:nvSpPr>
              <p:cNvPr id="155"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6"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7"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8"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9"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5" name="Group 259"/>
            <p:cNvGrpSpPr/>
            <p:nvPr/>
          </p:nvGrpSpPr>
          <p:grpSpPr>
            <a:xfrm>
              <a:off x="5231" y="5202"/>
              <a:ext cx="613" cy="703"/>
              <a:chOff x="4638675" y="4654550"/>
              <a:chExt cx="388938" cy="446088"/>
            </a:xfrm>
            <a:grpFill/>
          </p:grpSpPr>
          <p:sp>
            <p:nvSpPr>
              <p:cNvPr id="152"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3"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4"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6" name="Group 263"/>
            <p:cNvGrpSpPr/>
            <p:nvPr/>
          </p:nvGrpSpPr>
          <p:grpSpPr>
            <a:xfrm>
              <a:off x="1761" y="5165"/>
              <a:ext cx="658" cy="653"/>
              <a:chOff x="2097088" y="4630738"/>
              <a:chExt cx="417513" cy="414338"/>
            </a:xfrm>
            <a:grpFill/>
          </p:grpSpPr>
          <p:sp>
            <p:nvSpPr>
              <p:cNvPr id="148"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9"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0"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51"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7" name="Group 268"/>
            <p:cNvGrpSpPr/>
            <p:nvPr/>
          </p:nvGrpSpPr>
          <p:grpSpPr>
            <a:xfrm>
              <a:off x="4143" y="6356"/>
              <a:ext cx="485" cy="774"/>
              <a:chOff x="3824288" y="5486400"/>
              <a:chExt cx="307975" cy="488950"/>
            </a:xfrm>
            <a:grpFill/>
          </p:grpSpPr>
          <p:sp>
            <p:nvSpPr>
              <p:cNvPr id="143"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4"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5"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6"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7"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8" name="Group 274"/>
            <p:cNvGrpSpPr/>
            <p:nvPr/>
          </p:nvGrpSpPr>
          <p:grpSpPr>
            <a:xfrm>
              <a:off x="2895" y="1734"/>
              <a:ext cx="678" cy="675"/>
              <a:chOff x="2936875" y="2108200"/>
              <a:chExt cx="430213" cy="427038"/>
            </a:xfrm>
            <a:grpFill/>
          </p:grpSpPr>
          <p:sp>
            <p:nvSpPr>
              <p:cNvPr id="141"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2"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39" name="Group 147"/>
            <p:cNvGrpSpPr/>
            <p:nvPr/>
          </p:nvGrpSpPr>
          <p:grpSpPr>
            <a:xfrm>
              <a:off x="7646" y="1756"/>
              <a:ext cx="418" cy="667"/>
              <a:chOff x="914400" y="2173288"/>
              <a:chExt cx="265113" cy="423862"/>
            </a:xfrm>
            <a:grpFill/>
          </p:grpSpPr>
          <p:sp>
            <p:nvSpPr>
              <p:cNvPr id="138"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9"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40"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sp>
          <p:nvSpPr>
            <p:cNvPr id="40" name="Freeform 269"/>
            <p:cNvSpPr>
              <a:spLocks noEditPoints="1"/>
            </p:cNvSpPr>
            <p:nvPr/>
          </p:nvSpPr>
          <p:spPr bwMode="auto">
            <a:xfrm>
              <a:off x="11083" y="1783"/>
              <a:ext cx="550" cy="5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nvGrpSpPr>
            <p:cNvPr id="41" name="Group 152"/>
            <p:cNvGrpSpPr/>
            <p:nvPr/>
          </p:nvGrpSpPr>
          <p:grpSpPr>
            <a:xfrm>
              <a:off x="12125" y="1860"/>
              <a:ext cx="453" cy="706"/>
              <a:chOff x="4222750" y="2166938"/>
              <a:chExt cx="287338" cy="434975"/>
            </a:xfrm>
            <a:grpFill/>
          </p:grpSpPr>
          <p:sp>
            <p:nvSpPr>
              <p:cNvPr id="129"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0"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1"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2"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3"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4"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5"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6"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37"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2" name="Group 162"/>
            <p:cNvGrpSpPr/>
            <p:nvPr/>
          </p:nvGrpSpPr>
          <p:grpSpPr>
            <a:xfrm>
              <a:off x="13250" y="1842"/>
              <a:ext cx="579" cy="581"/>
              <a:chOff x="5022850" y="2200275"/>
              <a:chExt cx="368301" cy="368300"/>
            </a:xfrm>
            <a:grpFill/>
          </p:grpSpPr>
          <p:sp>
            <p:nvSpPr>
              <p:cNvPr id="127"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8"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3" name="Group 165"/>
            <p:cNvGrpSpPr/>
            <p:nvPr/>
          </p:nvGrpSpPr>
          <p:grpSpPr>
            <a:xfrm>
              <a:off x="9801" y="1750"/>
              <a:ext cx="622" cy="669"/>
              <a:chOff x="5832475" y="2170113"/>
              <a:chExt cx="393701" cy="423863"/>
            </a:xfrm>
            <a:grpFill/>
          </p:grpSpPr>
          <p:sp>
            <p:nvSpPr>
              <p:cNvPr id="123"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4"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5" name="Rectangle 283"/>
              <p:cNvSpPr>
                <a:spLocks noChangeArrowheads="1"/>
              </p:cNvSpPr>
              <p:nvPr/>
            </p:nvSpPr>
            <p:spPr bwMode="auto">
              <a:xfrm>
                <a:off x="5843588" y="2373313"/>
                <a:ext cx="346075" cy="41275"/>
              </a:xfrm>
              <a:prstGeom prst="rect">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6"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4" name="Group 170"/>
            <p:cNvGrpSpPr/>
            <p:nvPr/>
          </p:nvGrpSpPr>
          <p:grpSpPr>
            <a:xfrm>
              <a:off x="7514" y="5189"/>
              <a:ext cx="708" cy="433"/>
              <a:chOff x="-7938" y="3078163"/>
              <a:chExt cx="449263" cy="274638"/>
            </a:xfrm>
            <a:grpFill/>
          </p:grpSpPr>
          <p:sp>
            <p:nvSpPr>
              <p:cNvPr id="121"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2" name="Oval 286"/>
              <p:cNvSpPr>
                <a:spLocks noChangeArrowheads="1"/>
              </p:cNvSpPr>
              <p:nvPr/>
            </p:nvSpPr>
            <p:spPr bwMode="auto">
              <a:xfrm>
                <a:off x="163512" y="3162300"/>
                <a:ext cx="106363" cy="10636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5" name="Group 173"/>
            <p:cNvGrpSpPr/>
            <p:nvPr/>
          </p:nvGrpSpPr>
          <p:grpSpPr>
            <a:xfrm>
              <a:off x="7598" y="2924"/>
              <a:ext cx="644" cy="666"/>
              <a:chOff x="839787" y="3005138"/>
              <a:chExt cx="406400" cy="423862"/>
            </a:xfrm>
            <a:grpFill/>
          </p:grpSpPr>
          <p:sp>
            <p:nvSpPr>
              <p:cNvPr id="112"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3"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4"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5"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6"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7"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8"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9"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20"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6" name="Group 183"/>
            <p:cNvGrpSpPr/>
            <p:nvPr/>
          </p:nvGrpSpPr>
          <p:grpSpPr>
            <a:xfrm>
              <a:off x="9773" y="3047"/>
              <a:ext cx="745" cy="423"/>
              <a:chOff x="2470150" y="3081338"/>
              <a:chExt cx="473075" cy="268288"/>
            </a:xfrm>
            <a:grpFill/>
          </p:grpSpPr>
          <p:sp>
            <p:nvSpPr>
              <p:cNvPr id="110"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11"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7" name="Group 186"/>
            <p:cNvGrpSpPr/>
            <p:nvPr/>
          </p:nvGrpSpPr>
          <p:grpSpPr>
            <a:xfrm>
              <a:off x="10974" y="3013"/>
              <a:ext cx="740" cy="637"/>
              <a:chOff x="3302000" y="3008313"/>
              <a:chExt cx="469900" cy="404812"/>
            </a:xfrm>
            <a:grpFill/>
          </p:grpSpPr>
          <p:sp>
            <p:nvSpPr>
              <p:cNvPr id="108"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9"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8" name="Group 189"/>
            <p:cNvGrpSpPr/>
            <p:nvPr/>
          </p:nvGrpSpPr>
          <p:grpSpPr>
            <a:xfrm>
              <a:off x="12151" y="2938"/>
              <a:ext cx="528" cy="635"/>
              <a:chOff x="4197350" y="3013075"/>
              <a:chExt cx="334963" cy="403225"/>
            </a:xfrm>
            <a:grpFill/>
          </p:grpSpPr>
          <p:sp>
            <p:nvSpPr>
              <p:cNvPr id="106"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7"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49" name="Group 192"/>
            <p:cNvGrpSpPr/>
            <p:nvPr/>
          </p:nvGrpSpPr>
          <p:grpSpPr>
            <a:xfrm>
              <a:off x="13201" y="2969"/>
              <a:ext cx="638" cy="688"/>
              <a:chOff x="4994275" y="2997200"/>
              <a:chExt cx="404813" cy="436563"/>
            </a:xfrm>
            <a:grpFill/>
          </p:grpSpPr>
          <p:sp>
            <p:nvSpPr>
              <p:cNvPr id="104"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5"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50" name="Group 195"/>
            <p:cNvGrpSpPr/>
            <p:nvPr/>
          </p:nvGrpSpPr>
          <p:grpSpPr>
            <a:xfrm>
              <a:off x="11016" y="6269"/>
              <a:ext cx="568" cy="580"/>
              <a:chOff x="5846763" y="3030538"/>
              <a:chExt cx="360363" cy="368300"/>
            </a:xfrm>
            <a:grpFill/>
          </p:grpSpPr>
          <p:sp>
            <p:nvSpPr>
              <p:cNvPr id="102"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3"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51" name="Group 198"/>
            <p:cNvGrpSpPr/>
            <p:nvPr/>
          </p:nvGrpSpPr>
          <p:grpSpPr>
            <a:xfrm>
              <a:off x="9900" y="6252"/>
              <a:ext cx="654" cy="688"/>
              <a:chOff x="5819775" y="3827463"/>
              <a:chExt cx="414338" cy="436563"/>
            </a:xfrm>
            <a:grpFill/>
          </p:grpSpPr>
          <p:sp>
            <p:nvSpPr>
              <p:cNvPr id="98"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9"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0"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101"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52" name="Group 203"/>
            <p:cNvGrpSpPr/>
            <p:nvPr/>
          </p:nvGrpSpPr>
          <p:grpSpPr>
            <a:xfrm>
              <a:off x="13349" y="3987"/>
              <a:ext cx="388" cy="653"/>
              <a:chOff x="5068888" y="3838575"/>
              <a:chExt cx="246063" cy="414338"/>
            </a:xfrm>
            <a:grpFill/>
          </p:grpSpPr>
          <p:sp>
            <p:nvSpPr>
              <p:cNvPr id="94"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5"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6"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7" name="Oval 313"/>
              <p:cNvSpPr>
                <a:spLocks noChangeArrowheads="1"/>
              </p:cNvSpPr>
              <p:nvPr/>
            </p:nvSpPr>
            <p:spPr bwMode="auto">
              <a:xfrm>
                <a:off x="5233988" y="4103688"/>
                <a:ext cx="80963" cy="8096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53" name="Group 208"/>
            <p:cNvGrpSpPr/>
            <p:nvPr/>
          </p:nvGrpSpPr>
          <p:grpSpPr>
            <a:xfrm>
              <a:off x="12221" y="6195"/>
              <a:ext cx="479" cy="711"/>
              <a:chOff x="65087" y="3805238"/>
              <a:chExt cx="303213" cy="450850"/>
            </a:xfrm>
            <a:grpFill/>
          </p:grpSpPr>
          <p:sp>
            <p:nvSpPr>
              <p:cNvPr id="90"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1"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2" name="Oval 316"/>
              <p:cNvSpPr>
                <a:spLocks noChangeArrowheads="1"/>
              </p:cNvSpPr>
              <p:nvPr/>
            </p:nvSpPr>
            <p:spPr bwMode="auto">
              <a:xfrm>
                <a:off x="217487" y="3805238"/>
                <a:ext cx="44450" cy="46038"/>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93" name="Oval 317"/>
              <p:cNvSpPr>
                <a:spLocks noChangeArrowheads="1"/>
              </p:cNvSpPr>
              <p:nvPr/>
            </p:nvSpPr>
            <p:spPr bwMode="auto">
              <a:xfrm>
                <a:off x="173037" y="3835400"/>
                <a:ext cx="23813" cy="2381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54" name="Group 213"/>
            <p:cNvGrpSpPr/>
            <p:nvPr/>
          </p:nvGrpSpPr>
          <p:grpSpPr>
            <a:xfrm>
              <a:off x="7554" y="4056"/>
              <a:ext cx="650" cy="650"/>
              <a:chOff x="846137" y="3833813"/>
              <a:chExt cx="412750" cy="412750"/>
            </a:xfrm>
            <a:grpFill/>
          </p:grpSpPr>
          <p:sp>
            <p:nvSpPr>
              <p:cNvPr id="87"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8"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9"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sp>
          <p:nvSpPr>
            <p:cNvPr id="55" name="Freeform 321"/>
            <p:cNvSpPr/>
            <p:nvPr/>
          </p:nvSpPr>
          <p:spPr bwMode="auto">
            <a:xfrm>
              <a:off x="8805" y="4000"/>
              <a:ext cx="555" cy="62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56" name="Freeform 322"/>
            <p:cNvSpPr/>
            <p:nvPr/>
          </p:nvSpPr>
          <p:spPr bwMode="auto">
            <a:xfrm>
              <a:off x="9895" y="3965"/>
              <a:ext cx="560" cy="668"/>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57" name="Freeform 323"/>
            <p:cNvSpPr/>
            <p:nvPr/>
          </p:nvSpPr>
          <p:spPr bwMode="auto">
            <a:xfrm>
              <a:off x="11088" y="4005"/>
              <a:ext cx="517" cy="613"/>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58" name="Freeform 324"/>
            <p:cNvSpPr>
              <a:spLocks noEditPoints="1"/>
            </p:cNvSpPr>
            <p:nvPr/>
          </p:nvSpPr>
          <p:spPr bwMode="auto">
            <a:xfrm>
              <a:off x="12248" y="3970"/>
              <a:ext cx="485" cy="683"/>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nvGrpSpPr>
            <p:cNvPr id="59" name="Group 221"/>
            <p:cNvGrpSpPr/>
            <p:nvPr/>
          </p:nvGrpSpPr>
          <p:grpSpPr>
            <a:xfrm>
              <a:off x="13339" y="5226"/>
              <a:ext cx="665" cy="611"/>
              <a:chOff x="5816600" y="4683125"/>
              <a:chExt cx="420688" cy="385763"/>
            </a:xfrm>
            <a:grpFill/>
          </p:grpSpPr>
          <p:sp>
            <p:nvSpPr>
              <p:cNvPr id="84" name="Oval 325"/>
              <p:cNvSpPr>
                <a:spLocks noChangeArrowheads="1"/>
              </p:cNvSpPr>
              <p:nvPr/>
            </p:nvSpPr>
            <p:spPr bwMode="auto">
              <a:xfrm>
                <a:off x="6151563" y="5006975"/>
                <a:ext cx="61913" cy="6191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5" name="Oval 326"/>
              <p:cNvSpPr>
                <a:spLocks noChangeArrowheads="1"/>
              </p:cNvSpPr>
              <p:nvPr/>
            </p:nvSpPr>
            <p:spPr bwMode="auto">
              <a:xfrm>
                <a:off x="5930900" y="5006975"/>
                <a:ext cx="61913" cy="6191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6"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sp>
          <p:nvSpPr>
            <p:cNvPr id="60" name="Freeform 328"/>
            <p:cNvSpPr>
              <a:spLocks noEditPoints="1"/>
            </p:cNvSpPr>
            <p:nvPr/>
          </p:nvSpPr>
          <p:spPr bwMode="auto">
            <a:xfrm>
              <a:off x="8868" y="6188"/>
              <a:ext cx="507" cy="73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61" name="Freeform 329"/>
            <p:cNvSpPr>
              <a:spLocks noEditPoints="1"/>
            </p:cNvSpPr>
            <p:nvPr/>
          </p:nvSpPr>
          <p:spPr bwMode="auto">
            <a:xfrm>
              <a:off x="7505" y="6210"/>
              <a:ext cx="605" cy="76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nvGrpSpPr>
            <p:cNvPr id="62" name="Group 227"/>
            <p:cNvGrpSpPr/>
            <p:nvPr/>
          </p:nvGrpSpPr>
          <p:grpSpPr>
            <a:xfrm>
              <a:off x="12217" y="5109"/>
              <a:ext cx="602" cy="604"/>
              <a:chOff x="3346450" y="4684713"/>
              <a:chExt cx="381000" cy="382588"/>
            </a:xfrm>
            <a:grpFill/>
          </p:grpSpPr>
          <p:sp>
            <p:nvSpPr>
              <p:cNvPr id="82"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3"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3" name="Group 230"/>
            <p:cNvGrpSpPr/>
            <p:nvPr/>
          </p:nvGrpSpPr>
          <p:grpSpPr>
            <a:xfrm>
              <a:off x="10984" y="5170"/>
              <a:ext cx="633" cy="633"/>
              <a:chOff x="2506662" y="4675188"/>
              <a:chExt cx="401638" cy="401638"/>
            </a:xfrm>
            <a:grpFill/>
          </p:grpSpPr>
          <p:sp>
            <p:nvSpPr>
              <p:cNvPr id="79"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0"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81"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4" name="Group 234"/>
            <p:cNvGrpSpPr/>
            <p:nvPr/>
          </p:nvGrpSpPr>
          <p:grpSpPr>
            <a:xfrm>
              <a:off x="9877" y="5121"/>
              <a:ext cx="575" cy="630"/>
              <a:chOff x="1693862" y="4675188"/>
              <a:chExt cx="365125" cy="400050"/>
            </a:xfrm>
            <a:grpFill/>
          </p:grpSpPr>
          <p:sp>
            <p:nvSpPr>
              <p:cNvPr id="77"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78"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5" name="Group 237"/>
            <p:cNvGrpSpPr/>
            <p:nvPr/>
          </p:nvGrpSpPr>
          <p:grpSpPr>
            <a:xfrm>
              <a:off x="8756" y="5097"/>
              <a:ext cx="535" cy="690"/>
              <a:chOff x="879475" y="4657725"/>
              <a:chExt cx="338138" cy="436563"/>
            </a:xfrm>
            <a:grpFill/>
          </p:grpSpPr>
          <p:sp>
            <p:nvSpPr>
              <p:cNvPr id="75" name="Oval 337"/>
              <p:cNvSpPr>
                <a:spLocks noChangeArrowheads="1"/>
              </p:cNvSpPr>
              <p:nvPr/>
            </p:nvSpPr>
            <p:spPr bwMode="auto">
              <a:xfrm>
                <a:off x="984250" y="4657725"/>
                <a:ext cx="74613" cy="74613"/>
              </a:xfrm>
              <a:prstGeom prst="ellipse">
                <a:avLst/>
              </a:pr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76"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6" name="Group 240"/>
            <p:cNvGrpSpPr/>
            <p:nvPr/>
          </p:nvGrpSpPr>
          <p:grpSpPr>
            <a:xfrm>
              <a:off x="13434" y="6279"/>
              <a:ext cx="270" cy="683"/>
              <a:chOff x="131762" y="4659313"/>
              <a:chExt cx="171450" cy="433388"/>
            </a:xfrm>
            <a:grpFill/>
          </p:grpSpPr>
          <p:sp>
            <p:nvSpPr>
              <p:cNvPr id="73"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74"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7" name="Group 243"/>
            <p:cNvGrpSpPr/>
            <p:nvPr/>
          </p:nvGrpSpPr>
          <p:grpSpPr>
            <a:xfrm>
              <a:off x="8836" y="1747"/>
              <a:ext cx="328" cy="620"/>
              <a:chOff x="942975" y="5508625"/>
              <a:chExt cx="207963" cy="393700"/>
            </a:xfrm>
            <a:grpFill/>
          </p:grpSpPr>
          <p:sp>
            <p:nvSpPr>
              <p:cNvPr id="71"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72"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nvGrpSpPr>
            <p:cNvPr id="68" name="Group 246"/>
            <p:cNvGrpSpPr/>
            <p:nvPr/>
          </p:nvGrpSpPr>
          <p:grpSpPr>
            <a:xfrm>
              <a:off x="8662" y="2991"/>
              <a:ext cx="725" cy="617"/>
              <a:chOff x="1635125" y="3014663"/>
              <a:chExt cx="460375" cy="392112"/>
            </a:xfrm>
            <a:grpFill/>
          </p:grpSpPr>
          <p:sp>
            <p:nvSpPr>
              <p:cNvPr id="69"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sp>
            <p:nvSpPr>
              <p:cNvPr id="70"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pitchFamily="34" charset="-122"/>
                  <a:ea typeface="Microsoft YaHei UI" panose="020B0503020204020204" charset="-122"/>
                </a:endParaRPr>
              </a:p>
            </p:txBody>
          </p:sp>
        </p:grpSp>
      </p:grpSp>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email"/>
          <a:srcRect l="1" t="25207" r="-21400" b="-2507"/>
          <a:stretch>
            <a:fillRect/>
          </a:stretch>
        </p:blipFill>
        <p:spPr>
          <a:xfrm>
            <a:off x="1187451" y="0"/>
            <a:ext cx="1873249" cy="1168400"/>
          </a:xfrm>
          <a:prstGeom prst="rect">
            <a:avLst/>
          </a:prstGeom>
        </p:spPr>
      </p:pic>
      <p:pic>
        <p:nvPicPr>
          <p:cNvPr id="3" name="图片 2"/>
          <p:cNvPicPr>
            <a:picLocks noChangeAspect="1"/>
          </p:cNvPicPr>
          <p:nvPr/>
        </p:nvPicPr>
        <p:blipFill rotWithShape="1">
          <a:blip r:embed="rId1" cstate="email"/>
          <a:srcRect/>
          <a:stretch>
            <a:fillRect/>
          </a:stretch>
        </p:blipFill>
        <p:spPr>
          <a:xfrm>
            <a:off x="0" y="5232"/>
            <a:ext cx="2374900" cy="2326335"/>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3063" y="0"/>
            <a:ext cx="4578937" cy="6858000"/>
          </a:xfrm>
          <a:prstGeom prst="rect">
            <a:avLst/>
          </a:prstGeom>
        </p:spPr>
      </p:pic>
      <p:grpSp>
        <p:nvGrpSpPr>
          <p:cNvPr id="11" name="组合 10"/>
          <p:cNvGrpSpPr/>
          <p:nvPr/>
        </p:nvGrpSpPr>
        <p:grpSpPr>
          <a:xfrm>
            <a:off x="260171" y="1277467"/>
            <a:ext cx="1384995" cy="2108200"/>
            <a:chOff x="260171" y="1277467"/>
            <a:chExt cx="1384995" cy="2108200"/>
          </a:xfrm>
        </p:grpSpPr>
        <p:sp>
          <p:nvSpPr>
            <p:cNvPr id="9" name="文本框 8"/>
            <p:cNvSpPr txBox="1"/>
            <p:nvPr/>
          </p:nvSpPr>
          <p:spPr>
            <a:xfrm>
              <a:off x="260171" y="1277467"/>
              <a:ext cx="1200329" cy="2108200"/>
            </a:xfrm>
            <a:prstGeom prst="rect">
              <a:avLst/>
            </a:prstGeom>
            <a:noFill/>
          </p:spPr>
          <p:txBody>
            <a:bodyPr vert="eaVert" wrap="square" rtlCol="0">
              <a:spAutoFit/>
            </a:bodyPr>
            <a:lstStyle/>
            <a:p>
              <a:pPr algn="dist"/>
              <a:r>
                <a:rPr lang="zh-CN" altLang="en-US" sz="6600">
                  <a:latin typeface="叶根友毛笔行书2.0版" panose="02010601030101010101" pitchFamily="2" charset="-122"/>
                  <a:ea typeface="叶根友毛笔行书2.0版" panose="02010601030101010101" pitchFamily="2" charset="-122"/>
                </a:rPr>
                <a:t>目录</a:t>
              </a:r>
              <a:endParaRPr lang="zh-CN" altLang="en-US" sz="6600">
                <a:latin typeface="叶根友毛笔行书2.0版" panose="02010601030101010101" pitchFamily="2" charset="-122"/>
                <a:ea typeface="叶根友毛笔行书2.0版" panose="02010601030101010101" pitchFamily="2" charset="-122"/>
              </a:endParaRPr>
            </a:p>
          </p:txBody>
        </p:sp>
        <p:sp>
          <p:nvSpPr>
            <p:cNvPr id="10" name="文本框 9"/>
            <p:cNvSpPr txBox="1"/>
            <p:nvPr/>
          </p:nvSpPr>
          <p:spPr>
            <a:xfrm>
              <a:off x="1275834" y="1519884"/>
              <a:ext cx="369332" cy="1841500"/>
            </a:xfrm>
            <a:prstGeom prst="rect">
              <a:avLst/>
            </a:prstGeom>
            <a:noFill/>
          </p:spPr>
          <p:txBody>
            <a:bodyPr vert="eaVert" wrap="square" rtlCol="0">
              <a:spAutoFit/>
            </a:bodyPr>
            <a:lstStyle/>
            <a:p>
              <a:pPr algn="dist"/>
              <a:r>
                <a:rPr lang="en-US" altLang="zh-CN" sz="1200">
                  <a:latin typeface="Calibri" panose="020F0502020204030204" pitchFamily="34" charset="0"/>
                  <a:sym typeface="Calibri" panose="020F0502020204030204" pitchFamily="34" charset="0"/>
                </a:rPr>
                <a:t>CONTENTS</a:t>
              </a:r>
              <a:endParaRPr lang="zh-CN" altLang="en-US" sz="1200">
                <a:latin typeface="Calibri" panose="020F0502020204030204" pitchFamily="34" charset="0"/>
                <a:sym typeface="Calibri" panose="020F0502020204030204" pitchFamily="34" charset="0"/>
              </a:endParaRPr>
            </a:p>
          </p:txBody>
        </p:sp>
      </p:grpSp>
      <p:grpSp>
        <p:nvGrpSpPr>
          <p:cNvPr id="20" name="组合 19"/>
          <p:cNvGrpSpPr/>
          <p:nvPr/>
        </p:nvGrpSpPr>
        <p:grpSpPr>
          <a:xfrm>
            <a:off x="2654300" y="1727200"/>
            <a:ext cx="4330700" cy="4330700"/>
            <a:chOff x="2654300" y="1727200"/>
            <a:chExt cx="4330700" cy="4330700"/>
          </a:xfrm>
        </p:grpSpPr>
        <p:sp>
          <p:nvSpPr>
            <p:cNvPr id="12" name="椭圆 11"/>
            <p:cNvSpPr/>
            <p:nvPr/>
          </p:nvSpPr>
          <p:spPr>
            <a:xfrm>
              <a:off x="2654300" y="1727200"/>
              <a:ext cx="787400" cy="7874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Arial" panose="020B0604020202020204" pitchFamily="34" charset="0"/>
                  <a:sym typeface="Arial" panose="020B0604020202020204" pitchFamily="34" charset="0"/>
                </a:rPr>
                <a:t>01</a:t>
              </a:r>
              <a:endParaRPr lang="zh-CN" altLang="en-US" sz="2000">
                <a:latin typeface="Arial" panose="020B0604020202020204" pitchFamily="34" charset="0"/>
                <a:sym typeface="Arial" panose="020B0604020202020204" pitchFamily="34" charset="0"/>
              </a:endParaRPr>
            </a:p>
          </p:txBody>
        </p:sp>
        <p:sp>
          <p:nvSpPr>
            <p:cNvPr id="13" name="椭圆 12"/>
            <p:cNvSpPr/>
            <p:nvPr/>
          </p:nvSpPr>
          <p:spPr>
            <a:xfrm>
              <a:off x="3835400" y="1727200"/>
              <a:ext cx="787400" cy="7874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Arial" panose="020B0604020202020204" pitchFamily="34" charset="0"/>
                  <a:sym typeface="Arial" panose="020B0604020202020204" pitchFamily="34" charset="0"/>
                </a:rPr>
                <a:t>02</a:t>
              </a:r>
              <a:endParaRPr lang="zh-CN" altLang="en-US" sz="2000">
                <a:latin typeface="Arial" panose="020B0604020202020204" pitchFamily="34" charset="0"/>
                <a:sym typeface="Arial" panose="020B0604020202020204" pitchFamily="34" charset="0"/>
              </a:endParaRPr>
            </a:p>
          </p:txBody>
        </p:sp>
        <p:sp>
          <p:nvSpPr>
            <p:cNvPr id="14" name="椭圆 13"/>
            <p:cNvSpPr/>
            <p:nvPr/>
          </p:nvSpPr>
          <p:spPr>
            <a:xfrm>
              <a:off x="5016500" y="1727200"/>
              <a:ext cx="787400" cy="7874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Arial" panose="020B0604020202020204" pitchFamily="34" charset="0"/>
                  <a:sym typeface="Arial" panose="020B0604020202020204" pitchFamily="34" charset="0"/>
                </a:rPr>
                <a:t>03</a:t>
              </a:r>
              <a:endParaRPr lang="zh-CN" altLang="en-US" sz="2000">
                <a:latin typeface="Arial" panose="020B0604020202020204" pitchFamily="34" charset="0"/>
                <a:sym typeface="Arial" panose="020B0604020202020204" pitchFamily="34" charset="0"/>
              </a:endParaRPr>
            </a:p>
          </p:txBody>
        </p:sp>
        <p:sp>
          <p:nvSpPr>
            <p:cNvPr id="15" name="椭圆 14"/>
            <p:cNvSpPr/>
            <p:nvPr/>
          </p:nvSpPr>
          <p:spPr>
            <a:xfrm>
              <a:off x="6197600" y="1727200"/>
              <a:ext cx="787400" cy="7874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Arial" panose="020B0604020202020204" pitchFamily="34" charset="0"/>
                  <a:sym typeface="Arial" panose="020B0604020202020204" pitchFamily="34" charset="0"/>
                </a:rPr>
                <a:t>04</a:t>
              </a:r>
              <a:endParaRPr lang="zh-CN" altLang="en-US" sz="2000">
                <a:latin typeface="Arial" panose="020B0604020202020204" pitchFamily="34" charset="0"/>
                <a:sym typeface="Arial" panose="020B0604020202020204" pitchFamily="34" charset="0"/>
              </a:endParaRPr>
            </a:p>
          </p:txBody>
        </p:sp>
        <p:sp>
          <p:nvSpPr>
            <p:cNvPr id="16" name="文本框 15"/>
            <p:cNvSpPr txBox="1"/>
            <p:nvPr/>
          </p:nvSpPr>
          <p:spPr>
            <a:xfrm>
              <a:off x="2713293" y="2641600"/>
              <a:ext cx="669414" cy="3416300"/>
            </a:xfrm>
            <a:prstGeom prst="rect">
              <a:avLst/>
            </a:prstGeom>
            <a:noFill/>
          </p:spPr>
          <p:txBody>
            <a:bodyPr vert="eaVert" wrap="square" rtlCol="0">
              <a:spAutoFit/>
            </a:bodyPr>
            <a:lstStyle/>
            <a:p>
              <a:pPr algn="dist"/>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点击此处添加标题文本</a:t>
              </a:r>
              <a:endParaRPr lang="en-US" altLang="zh-CN" b="1">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900">
                  <a:solidFill>
                    <a:prstClr val="black"/>
                  </a:solidFill>
                  <a:latin typeface="Calibri" panose="020F0502020204030204" pitchFamily="34" charset="0"/>
                  <a:sym typeface="Calibri" panose="020F0502020204030204" pitchFamily="34" charset="0"/>
                </a:rPr>
                <a:t>Click to add the title text</a:t>
              </a:r>
              <a:endParaRPr lang="zh-CN" altLang="en-US" sz="900">
                <a:solidFill>
                  <a:prstClr val="black"/>
                </a:solidFill>
                <a:latin typeface="Calibri" panose="020F0502020204030204" pitchFamily="34" charset="0"/>
                <a:sym typeface="Calibri" panose="020F0502020204030204" pitchFamily="34" charset="0"/>
              </a:endParaRPr>
            </a:p>
          </p:txBody>
        </p:sp>
        <p:sp>
          <p:nvSpPr>
            <p:cNvPr id="17" name="文本框 16"/>
            <p:cNvSpPr txBox="1"/>
            <p:nvPr/>
          </p:nvSpPr>
          <p:spPr>
            <a:xfrm>
              <a:off x="3894393" y="2635251"/>
              <a:ext cx="669414" cy="3416300"/>
            </a:xfrm>
            <a:prstGeom prst="rect">
              <a:avLst/>
            </a:prstGeom>
            <a:noFill/>
          </p:spPr>
          <p:txBody>
            <a:bodyPr vert="eaVert" wrap="square" rtlCol="0">
              <a:spAutoFit/>
            </a:bodyPr>
            <a:lstStyle/>
            <a:p>
              <a:pPr algn="dist"/>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点击此处添加标题文本</a:t>
              </a:r>
              <a:endParaRPr lang="en-US" altLang="zh-CN" b="1">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900">
                  <a:solidFill>
                    <a:prstClr val="black"/>
                  </a:solidFill>
                  <a:latin typeface="Calibri" panose="020F0502020204030204" pitchFamily="34" charset="0"/>
                  <a:sym typeface="Calibri" panose="020F0502020204030204" pitchFamily="34" charset="0"/>
                </a:rPr>
                <a:t>Click to add the title text</a:t>
              </a:r>
              <a:endParaRPr lang="zh-CN" altLang="en-US" sz="900">
                <a:solidFill>
                  <a:prstClr val="black"/>
                </a:solidFill>
                <a:latin typeface="Calibri" panose="020F0502020204030204" pitchFamily="34" charset="0"/>
                <a:sym typeface="Calibri" panose="020F0502020204030204" pitchFamily="34" charset="0"/>
              </a:endParaRPr>
            </a:p>
          </p:txBody>
        </p:sp>
        <p:sp>
          <p:nvSpPr>
            <p:cNvPr id="18" name="文本框 17"/>
            <p:cNvSpPr txBox="1"/>
            <p:nvPr/>
          </p:nvSpPr>
          <p:spPr>
            <a:xfrm>
              <a:off x="5075493" y="2635251"/>
              <a:ext cx="669414" cy="3416300"/>
            </a:xfrm>
            <a:prstGeom prst="rect">
              <a:avLst/>
            </a:prstGeom>
            <a:noFill/>
          </p:spPr>
          <p:txBody>
            <a:bodyPr vert="eaVert" wrap="square" rtlCol="0">
              <a:spAutoFit/>
            </a:bodyPr>
            <a:lstStyle/>
            <a:p>
              <a:pPr algn="dist"/>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点击此处添加标题文本</a:t>
              </a:r>
              <a:endParaRPr lang="en-US" altLang="zh-CN" b="1">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900">
                  <a:solidFill>
                    <a:prstClr val="black"/>
                  </a:solidFill>
                  <a:latin typeface="Calibri" panose="020F0502020204030204" pitchFamily="34" charset="0"/>
                  <a:sym typeface="Calibri" panose="020F0502020204030204" pitchFamily="34" charset="0"/>
                </a:rPr>
                <a:t>Click to add the title text</a:t>
              </a:r>
              <a:endParaRPr lang="zh-CN" altLang="en-US" sz="900">
                <a:solidFill>
                  <a:prstClr val="black"/>
                </a:solidFill>
                <a:latin typeface="Calibri" panose="020F0502020204030204" pitchFamily="34" charset="0"/>
                <a:sym typeface="Calibri" panose="020F0502020204030204" pitchFamily="34" charset="0"/>
              </a:endParaRPr>
            </a:p>
          </p:txBody>
        </p:sp>
        <p:sp>
          <p:nvSpPr>
            <p:cNvPr id="19" name="文本框 18"/>
            <p:cNvSpPr txBox="1"/>
            <p:nvPr/>
          </p:nvSpPr>
          <p:spPr>
            <a:xfrm>
              <a:off x="6256593" y="2635251"/>
              <a:ext cx="669414" cy="3416300"/>
            </a:xfrm>
            <a:prstGeom prst="rect">
              <a:avLst/>
            </a:prstGeom>
            <a:noFill/>
          </p:spPr>
          <p:txBody>
            <a:bodyPr vert="eaVert" wrap="square" rtlCol="0">
              <a:spAutoFit/>
            </a:bodyPr>
            <a:lstStyle/>
            <a:p>
              <a:pPr algn="dist"/>
              <a:r>
                <a:rPr lang="zh-CN" altLang="en-US" b="1">
                  <a:latin typeface="迷你简细行楷" panose="02010609000101010101" pitchFamily="49" charset="-122"/>
                  <a:ea typeface="迷你简细行楷" panose="02010609000101010101" pitchFamily="49" charset="-122"/>
                  <a:sym typeface="迷你简细行楷" panose="02010609000101010101" pitchFamily="49" charset="-122"/>
                </a:rPr>
                <a:t>点击此处添加标题文本</a:t>
              </a:r>
              <a:endParaRPr lang="en-US" altLang="zh-CN" b="1">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900">
                  <a:solidFill>
                    <a:prstClr val="black"/>
                  </a:solidFill>
                  <a:latin typeface="Calibri" panose="020F0502020204030204" pitchFamily="34" charset="0"/>
                  <a:sym typeface="Calibri" panose="020F0502020204030204" pitchFamily="34" charset="0"/>
                </a:rPr>
                <a:t>Click to add the title text</a:t>
              </a:r>
              <a:endParaRPr lang="zh-CN" altLang="en-US" sz="900">
                <a:solidFill>
                  <a:prstClr val="black"/>
                </a:solidFill>
                <a:latin typeface="Calibri" panose="020F0502020204030204" pitchFamily="34" charset="0"/>
                <a:sym typeface="Calibri" panose="020F0502020204030204" pitchFamily="34" charset="0"/>
              </a:endParaRPr>
            </a:p>
          </p:txBody>
        </p:sp>
      </p:gr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l="1530" t="9091"/>
          <a:stretch>
            <a:fillRect/>
          </a:stretch>
        </p:blipFill>
        <p:spPr>
          <a:xfrm flipH="1">
            <a:off x="0" y="0"/>
            <a:ext cx="5562600" cy="6858000"/>
          </a:xfrm>
          <a:prstGeom prst="rect">
            <a:avLst/>
          </a:prstGeom>
        </p:spPr>
      </p:pic>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9443"/>
          <a:stretch>
            <a:fillRect/>
          </a:stretch>
        </p:blipFill>
        <p:spPr>
          <a:xfrm rot="5400000" flipH="1">
            <a:off x="9771286" y="4537395"/>
            <a:ext cx="2387061" cy="2254149"/>
          </a:xfrm>
          <a:prstGeom prst="rect">
            <a:avLst/>
          </a:prstGeom>
        </p:spPr>
      </p:pic>
      <p:grpSp>
        <p:nvGrpSpPr>
          <p:cNvPr id="21" name="组合 20"/>
          <p:cNvGrpSpPr/>
          <p:nvPr/>
        </p:nvGrpSpPr>
        <p:grpSpPr>
          <a:xfrm>
            <a:off x="7721061" y="1930400"/>
            <a:ext cx="434651" cy="3048000"/>
            <a:chOff x="7581900" y="1270000"/>
            <a:chExt cx="571500" cy="4007658"/>
          </a:xfrm>
          <a:solidFill>
            <a:srgbClr val="D59E77"/>
          </a:solidFill>
        </p:grpSpPr>
        <p:sp>
          <p:nvSpPr>
            <p:cNvPr id="15" name="椭圆 14"/>
            <p:cNvSpPr/>
            <p:nvPr/>
          </p:nvSpPr>
          <p:spPr>
            <a:xfrm>
              <a:off x="7581900" y="1270000"/>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总</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6" name="椭圆 15"/>
            <p:cNvSpPr/>
            <p:nvPr/>
          </p:nvSpPr>
          <p:spPr>
            <a:xfrm>
              <a:off x="7581900" y="194971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结</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7" name="椭圆 16"/>
            <p:cNvSpPr/>
            <p:nvPr/>
          </p:nvSpPr>
          <p:spPr>
            <a:xfrm>
              <a:off x="7581900" y="2638828"/>
              <a:ext cx="571500" cy="5715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计</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8" name="椭圆 17"/>
            <p:cNvSpPr/>
            <p:nvPr/>
          </p:nvSpPr>
          <p:spPr>
            <a:xfrm>
              <a:off x="7581900" y="3327938"/>
              <a:ext cx="571500" cy="5715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划</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9" name="椭圆 18"/>
            <p:cNvSpPr/>
            <p:nvPr/>
          </p:nvSpPr>
          <p:spPr>
            <a:xfrm>
              <a:off x="7581900" y="401704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汇</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20" name="椭圆 19"/>
            <p:cNvSpPr/>
            <p:nvPr/>
          </p:nvSpPr>
          <p:spPr>
            <a:xfrm>
              <a:off x="7581900" y="4706158"/>
              <a:ext cx="571500" cy="5715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报</a:t>
              </a:r>
              <a:endParaRPr kumimoji="0" lang="zh-CN" altLang="en-US" sz="1800" b="1" i="0" u="none" strike="noStrike" kern="1200" cap="none" spc="0" normalizeH="0" baseline="0" noProof="0">
                <a:ln>
                  <a:noFill/>
                </a:ln>
                <a:solidFill>
                  <a:prstClr val="white"/>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grpSp>
      <p:sp>
        <p:nvSpPr>
          <p:cNvPr id="22" name="文本框 21"/>
          <p:cNvSpPr txBox="1"/>
          <p:nvPr/>
        </p:nvSpPr>
        <p:spPr>
          <a:xfrm>
            <a:off x="6210300" y="5118100"/>
            <a:ext cx="3962400" cy="761299"/>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a:ln>
                  <a:noFill/>
                </a:ln>
                <a:solidFill>
                  <a:prstClr val="black"/>
                </a:solidFill>
                <a:effectLst/>
                <a:uLnTx/>
                <a:uFillTx/>
                <a:latin typeface="Calibri Light" panose="020F0302020204030204" charset="0"/>
                <a:ea typeface="等线" panose="02010600030101010101" pitchFamily="2" charset="-122"/>
                <a:cs typeface="Arial" panose="020B0604020202020204" pitchFamily="34" charset="0"/>
                <a:sym typeface="+mn-ea"/>
              </a:rPr>
              <a:t>Lorem ipsum dolor sit amet, consectetuer adipiscing elit. Aenean commodo ligula eget dolor. Lorem ipsum dolor sit amet, consectetuer adipiscing elit. </a:t>
            </a: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pic>
        <p:nvPicPr>
          <p:cNvPr id="23" name="图片 22"/>
          <p:cNvPicPr>
            <a:picLocks noChangeAspect="1"/>
          </p:cNvPicPr>
          <p:nvPr/>
        </p:nvPicPr>
        <p:blipFill rotWithShape="1">
          <a:blip r:embed="rId2">
            <a:extLst>
              <a:ext uri="{28A0092B-C50C-407E-A947-70E740481C1C}">
                <a14:useLocalDpi xmlns:a14="http://schemas.microsoft.com/office/drawing/2010/main" val="0"/>
              </a:ext>
            </a:extLst>
          </a:blip>
          <a:srcRect t="9443" r="50000"/>
          <a:stretch>
            <a:fillRect/>
          </a:stretch>
        </p:blipFill>
        <p:spPr>
          <a:xfrm rot="5400000" flipH="1">
            <a:off x="10468160" y="-530311"/>
            <a:ext cx="1193530" cy="2254149"/>
          </a:xfrm>
          <a:prstGeom prst="rect">
            <a:avLst/>
          </a:prstGeom>
        </p:spPr>
      </p:pic>
      <p:sp>
        <p:nvSpPr>
          <p:cNvPr id="2" name="文本框 1"/>
          <p:cNvSpPr txBox="1"/>
          <p:nvPr/>
        </p:nvSpPr>
        <p:spPr>
          <a:xfrm>
            <a:off x="9717207" y="482493"/>
            <a:ext cx="1661993" cy="2946507"/>
          </a:xfrm>
          <a:prstGeom prst="rect">
            <a:avLst/>
          </a:prstGeom>
          <a:noFill/>
        </p:spPr>
        <p:txBody>
          <a:bodyPr vert="eaVert" wrap="square" rtlCol="0">
            <a:spAutoFit/>
          </a:bodyPr>
          <a:lstStyle/>
          <a:p>
            <a:pPr algn="dist"/>
            <a:r>
              <a:rPr lang="zh-CN" altLang="en-US" sz="9600">
                <a:latin typeface="叶根友毛笔行书2.0版" panose="02010601030101010101" pitchFamily="2" charset="-122"/>
                <a:ea typeface="叶根友毛笔行书2.0版" panose="02010601030101010101" pitchFamily="2" charset="-122"/>
              </a:rPr>
              <a:t>谢谢</a:t>
            </a:r>
            <a:endParaRPr lang="zh-CN" altLang="en-US" sz="9600">
              <a:latin typeface="叶根友毛笔行书2.0版" panose="02010601030101010101" pitchFamily="2" charset="-122"/>
              <a:ea typeface="叶根友毛笔行书2.0版" panose="02010601030101010101" pitchFamily="2" charset="-122"/>
            </a:endParaRPr>
          </a:p>
        </p:txBody>
      </p:sp>
      <p:sp>
        <p:nvSpPr>
          <p:cNvPr id="24" name="文本框 23"/>
          <p:cNvSpPr txBox="1"/>
          <p:nvPr/>
        </p:nvSpPr>
        <p:spPr>
          <a:xfrm>
            <a:off x="8359045" y="2031892"/>
            <a:ext cx="1661993" cy="2946507"/>
          </a:xfrm>
          <a:prstGeom prst="rect">
            <a:avLst/>
          </a:prstGeom>
          <a:noFill/>
        </p:spPr>
        <p:txBody>
          <a:bodyPr vert="eaVert" wrap="square" rtlCol="0">
            <a:spAutoFit/>
          </a:bodyPr>
          <a:lstStyle/>
          <a:p>
            <a:pPr algn="dist"/>
            <a:r>
              <a:rPr lang="zh-CN" altLang="en-US" sz="9600">
                <a:latin typeface="叶根友毛笔行书2.0版" panose="02010601030101010101" pitchFamily="2" charset="-122"/>
                <a:ea typeface="叶根友毛笔行书2.0版" panose="02010601030101010101" pitchFamily="2" charset="-122"/>
              </a:rPr>
              <a:t>观赏</a:t>
            </a:r>
            <a:endParaRPr lang="zh-CN" altLang="en-US" sz="9600">
              <a:latin typeface="叶根友毛笔行书2.0版" panose="02010601030101010101" pitchFamily="2" charset="-122"/>
              <a:ea typeface="叶根友毛笔行书2.0版" panose="02010601030101010101" pitchFamily="2" charset="-122"/>
            </a:endParaRPr>
          </a:p>
        </p:txBody>
      </p:sp>
    </p:spTree>
  </p:cSld>
  <p:clrMapOvr>
    <a:masterClrMapping/>
  </p:clrMapOvr>
  <p:transition>
    <p:zoom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l="20991"/>
          <a:stretch>
            <a:fillRect/>
          </a:stretch>
        </p:blipFill>
        <p:spPr>
          <a:xfrm>
            <a:off x="0" y="0"/>
            <a:ext cx="5814844" cy="5334000"/>
          </a:xfrm>
          <a:prstGeom prst="rect">
            <a:avLst/>
          </a:prstGeom>
        </p:spPr>
      </p:pic>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a:off x="9936284" y="4785661"/>
            <a:ext cx="2255716" cy="2389839"/>
          </a:xfrm>
          <a:prstGeom prst="rect">
            <a:avLst/>
          </a:prstGeom>
        </p:spPr>
      </p:pic>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rot="19716530">
            <a:off x="10784945" y="4224296"/>
            <a:ext cx="1802993" cy="1910197"/>
          </a:xfrm>
          <a:prstGeom prst="rect">
            <a:avLst/>
          </a:prstGeom>
        </p:spPr>
      </p:pic>
      <p:sp>
        <p:nvSpPr>
          <p:cNvPr id="6" name="文本框 5"/>
          <p:cNvSpPr txBox="1"/>
          <p:nvPr/>
        </p:nvSpPr>
        <p:spPr>
          <a:xfrm>
            <a:off x="6096000" y="1717272"/>
            <a:ext cx="1689100" cy="1107996"/>
          </a:xfrm>
          <a:prstGeom prst="rect">
            <a:avLst/>
          </a:prstGeom>
          <a:noFill/>
        </p:spPr>
        <p:txBody>
          <a:bodyPr wrap="square" rtlCol="0">
            <a:spAutoFit/>
          </a:bodyPr>
          <a:lstStyle/>
          <a:p>
            <a:r>
              <a:rPr lang="zh-CN" altLang="en-US" sz="6600">
                <a:solidFill>
                  <a:srgbClr val="CDA30F"/>
                </a:solidFill>
                <a:latin typeface="叶根友毛笔行书2.0版" panose="02010601030101010101" pitchFamily="2" charset="-122"/>
                <a:ea typeface="叶根友毛笔行书2.0版" panose="02010601030101010101" pitchFamily="2" charset="-122"/>
              </a:rPr>
              <a:t>壹</a:t>
            </a:r>
            <a:endParaRPr lang="zh-CN" altLang="en-US" sz="6600">
              <a:solidFill>
                <a:srgbClr val="CDA30F"/>
              </a:solidFill>
              <a:latin typeface="叶根友毛笔行书2.0版" panose="02010601030101010101" pitchFamily="2" charset="-122"/>
              <a:ea typeface="叶根友毛笔行书2.0版" panose="02010601030101010101" pitchFamily="2" charset="-122"/>
            </a:endParaRPr>
          </a:p>
        </p:txBody>
      </p:sp>
      <p:sp>
        <p:nvSpPr>
          <p:cNvPr id="7" name="文本框 6"/>
          <p:cNvSpPr txBox="1"/>
          <p:nvPr/>
        </p:nvSpPr>
        <p:spPr>
          <a:xfrm>
            <a:off x="6096000" y="2857500"/>
            <a:ext cx="4737100" cy="678968"/>
          </a:xfrm>
          <a:prstGeom prst="rect">
            <a:avLst/>
          </a:prstGeom>
          <a:noFill/>
        </p:spPr>
        <p:txBody>
          <a:bodyPr wrap="square" rtlCol="0">
            <a:spAutoFit/>
          </a:bodyPr>
          <a:lstStyle/>
          <a:p>
            <a:pPr lvl="0" algn="dist"/>
            <a:r>
              <a:rPr lang="zh-CN" altLang="en-US" sz="2400" b="1">
                <a:solidFill>
                  <a:prstClr val="black"/>
                </a:solidFill>
                <a:latin typeface="迷你简细行楷" panose="02010609000101010101" pitchFamily="49" charset="-122"/>
                <a:ea typeface="迷你简细行楷" panose="02010609000101010101" pitchFamily="49" charset="-122"/>
                <a:sym typeface="迷你简细行楷" panose="02010609000101010101" pitchFamily="49" charset="-122"/>
              </a:rPr>
              <a:t>点击此处添加章节标题文本</a:t>
            </a:r>
            <a:endParaRPr lang="en-US" altLang="zh-CN" sz="2400" b="1">
              <a:solidFill>
                <a:prstClr val="black"/>
              </a:solidFill>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1050">
                <a:solidFill>
                  <a:prstClr val="black"/>
                </a:solidFill>
                <a:latin typeface="Calibri" panose="020F0502020204030204" pitchFamily="34" charset="0"/>
                <a:sym typeface="Calibri" panose="020F0502020204030204" pitchFamily="34" charset="0"/>
              </a:rPr>
              <a:t>CLICK TO ADD THE TITLE TEXT</a:t>
            </a:r>
            <a:endParaRPr lang="zh-CN" altLang="en-US" sz="1050">
              <a:solidFill>
                <a:prstClr val="black"/>
              </a:solidFill>
              <a:latin typeface="Calibri" panose="020F0502020204030204" pitchFamily="34" charset="0"/>
              <a:sym typeface="Calibri" panose="020F0502020204030204" pitchFamily="34" charset="0"/>
            </a:endParaRPr>
          </a:p>
        </p:txBody>
      </p:sp>
      <p:sp>
        <p:nvSpPr>
          <p:cNvPr id="8" name="文本框 7"/>
          <p:cNvSpPr txBox="1"/>
          <p:nvPr/>
        </p:nvSpPr>
        <p:spPr>
          <a:xfrm>
            <a:off x="6096000" y="3634813"/>
            <a:ext cx="5022491" cy="761299"/>
          </a:xfrm>
          <a:prstGeom prst="rect">
            <a:avLst/>
          </a:prstGeom>
          <a:noFill/>
        </p:spPr>
        <p:txBody>
          <a:bodyPr wrap="square" rtlCol="0">
            <a:spAutoFit/>
          </a:bodyPr>
          <a:lstStyle/>
          <a:p>
            <a:pPr>
              <a:lnSpc>
                <a:spcPct val="150000"/>
              </a:lnSpc>
            </a:pPr>
            <a:r>
              <a:rPr lang="en-US" altLang="zh-CN" sz="1000" kern="0">
                <a:solidFill>
                  <a:prstClr val="black"/>
                </a:solidFill>
                <a:latin typeface="Calibri Light" panose="020F0302020204030204" charset="0"/>
                <a:cs typeface="Arial" panose="020B0604020202020204" pitchFamily="34" charset="0"/>
                <a:sym typeface="+mn-ea"/>
              </a:rPr>
              <a:t>Lorem ipsum dolor sit amet, consectetuer adipiscing elit. Aenean commodo ligula eget dolor. Lorem ipsum dolor sit amet, consectetuer adipiscing elit. Lorem ipsum dolor sit amet, consectetuer adipiscing elit. Aenean commodo ligula eget dolor. </a:t>
            </a:r>
            <a:endParaRPr lang="zh-CN" altLang="en-US"/>
          </a:p>
        </p:txBody>
      </p:sp>
      <p:grpSp>
        <p:nvGrpSpPr>
          <p:cNvPr id="15" name="组合 14"/>
          <p:cNvGrpSpPr/>
          <p:nvPr/>
        </p:nvGrpSpPr>
        <p:grpSpPr>
          <a:xfrm>
            <a:off x="6223000" y="4559300"/>
            <a:ext cx="838200" cy="114300"/>
            <a:chOff x="6223000" y="4559300"/>
            <a:chExt cx="789601" cy="101600"/>
          </a:xfrm>
        </p:grpSpPr>
        <p:sp>
          <p:nvSpPr>
            <p:cNvPr id="9" name="椭圆 8"/>
            <p:cNvSpPr/>
            <p:nvPr/>
          </p:nvSpPr>
          <p:spPr>
            <a:xfrm>
              <a:off x="62230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63606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64982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66358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6773401"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6911001"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lvl="0" algn="dist"/>
            <a:r>
              <a:rPr lang="zh-CN" altLang="en-US" sz="2000" b="1">
                <a:solidFill>
                  <a:prstClr val="black"/>
                </a:solidFill>
                <a:latin typeface="迷你简细行楷" panose="02010609000101010101" pitchFamily="49" charset="-122"/>
                <a:ea typeface="迷你简细行楷" panose="02010609000101010101" pitchFamily="49" charset="-122"/>
                <a:sym typeface="迷你简细行楷" panose="02010609000101010101" pitchFamily="49" charset="-122"/>
              </a:rPr>
              <a:t>点击此处添加标题文本</a:t>
            </a:r>
            <a:endParaRPr lang="en-US" altLang="zh-CN" sz="2000" b="1">
              <a:solidFill>
                <a:prstClr val="black"/>
              </a:solidFill>
              <a:latin typeface="迷你简细行楷" panose="02010609000101010101" pitchFamily="49" charset="-122"/>
              <a:ea typeface="迷你简细行楷" panose="02010609000101010101" pitchFamily="49" charset="-122"/>
              <a:sym typeface="迷你简细行楷" panose="02010609000101010101" pitchFamily="49" charset="-122"/>
            </a:endParaRPr>
          </a:p>
          <a:p>
            <a:pPr lvl="0" algn="dist">
              <a:lnSpc>
                <a:spcPct val="150000"/>
              </a:lnSpc>
            </a:pPr>
            <a:r>
              <a:rPr lang="en-US" altLang="zh-CN" sz="900">
                <a:solidFill>
                  <a:prstClr val="black"/>
                </a:solidFill>
                <a:latin typeface="Calibri" panose="020F0502020204030204" pitchFamily="34" charset="0"/>
                <a:sym typeface="Calibri" panose="020F0502020204030204" pitchFamily="34" charset="0"/>
              </a:rPr>
              <a:t>Click to add the title text</a:t>
            </a:r>
            <a:endParaRPr lang="zh-CN" altLang="en-US" sz="900">
              <a:solidFill>
                <a:prstClr val="black"/>
              </a:solidFill>
              <a:latin typeface="Calibri" panose="020F0502020204030204" pitchFamily="34" charset="0"/>
              <a:sym typeface="Calibri" panose="020F0502020204030204" pitchFamily="34" charset="0"/>
            </a:endParaRPr>
          </a:p>
        </p:txBody>
      </p:sp>
      <p:grpSp>
        <p:nvGrpSpPr>
          <p:cNvPr id="29" name="组合 28"/>
          <p:cNvGrpSpPr/>
          <p:nvPr/>
        </p:nvGrpSpPr>
        <p:grpSpPr bwMode="auto">
          <a:xfrm>
            <a:off x="1451178" y="1478491"/>
            <a:ext cx="2882900" cy="2080682"/>
            <a:chOff x="918241" y="1494189"/>
            <a:chExt cx="2161688" cy="1559981"/>
          </a:xfrm>
        </p:grpSpPr>
        <p:sp>
          <p:nvSpPr>
            <p:cNvPr id="30" name="MH_SubTitle_1"/>
            <p:cNvSpPr/>
            <p:nvPr/>
          </p:nvSpPr>
          <p:spPr>
            <a:xfrm>
              <a:off x="918241" y="1494189"/>
              <a:ext cx="2161688"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cap="flat" cmpd="sng" algn="ctr">
              <a:solidFill>
                <a:srgbClr val="CDA30F"/>
              </a:solidFill>
              <a:prstDash val="solid"/>
            </a:ln>
            <a:effectLst/>
          </p:spPr>
          <p:txBody>
            <a:bodyPr lIns="0" tIns="61200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2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31" name="MH_Other_2"/>
            <p:cNvSpPr/>
            <p:nvPr/>
          </p:nvSpPr>
          <p:spPr>
            <a:xfrm>
              <a:off x="1656263" y="1568776"/>
              <a:ext cx="682471" cy="668111"/>
            </a:xfrm>
            <a:prstGeom prst="diamond">
              <a:avLst/>
            </a:prstGeom>
            <a:solidFill>
              <a:srgbClr val="CDA30F"/>
            </a:solidFill>
            <a:ln w="12700" cap="flat" cmpd="sng" algn="ctr">
              <a:noFill/>
              <a:prstDash val="solid"/>
              <a:miter lim="800000"/>
            </a:ln>
            <a:effectLst>
              <a:outerShdw blurRad="63500" algn="ctr"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32" name="MH_Other_3"/>
            <p:cNvSpPr/>
            <p:nvPr/>
          </p:nvSpPr>
          <p:spPr>
            <a:xfrm>
              <a:off x="1838784" y="1730050"/>
              <a:ext cx="309493" cy="309060"/>
            </a:xfrm>
            <a:custGeom>
              <a:avLst/>
              <a:gdLst>
                <a:gd name="T0" fmla="*/ 2466 w 4933"/>
                <a:gd name="T1" fmla="*/ 0 h 4933"/>
                <a:gd name="T2" fmla="*/ 0 w 4933"/>
                <a:gd name="T3" fmla="*/ 2466 h 4933"/>
                <a:gd name="T4" fmla="*/ 2466 w 4933"/>
                <a:gd name="T5" fmla="*/ 4933 h 4933"/>
                <a:gd name="T6" fmla="*/ 4933 w 4933"/>
                <a:gd name="T7" fmla="*/ 2466 h 4933"/>
                <a:gd name="T8" fmla="*/ 2466 w 4933"/>
                <a:gd name="T9" fmla="*/ 0 h 4933"/>
                <a:gd name="T10" fmla="*/ 2010 w 4933"/>
                <a:gd name="T11" fmla="*/ 3518 h 4933"/>
                <a:gd name="T12" fmla="*/ 1129 w 4933"/>
                <a:gd name="T13" fmla="*/ 2637 h 4933"/>
                <a:gd name="T14" fmla="*/ 1241 w 4933"/>
                <a:gd name="T15" fmla="*/ 2524 h 4933"/>
                <a:gd name="T16" fmla="*/ 2010 w 4933"/>
                <a:gd name="T17" fmla="*/ 3293 h 4933"/>
                <a:gd name="T18" fmla="*/ 3685 w 4933"/>
                <a:gd name="T19" fmla="*/ 1619 h 4933"/>
                <a:gd name="T20" fmla="*/ 3797 w 4933"/>
                <a:gd name="T21" fmla="*/ 1732 h 4933"/>
                <a:gd name="T22" fmla="*/ 2010 w 4933"/>
                <a:gd name="T23" fmla="*/ 3518 h 4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33" h="4933">
                  <a:moveTo>
                    <a:pt x="2466" y="0"/>
                  </a:moveTo>
                  <a:cubicBezTo>
                    <a:pt x="1106" y="0"/>
                    <a:pt x="0" y="1106"/>
                    <a:pt x="0" y="2466"/>
                  </a:cubicBezTo>
                  <a:cubicBezTo>
                    <a:pt x="0" y="3826"/>
                    <a:pt x="1106" y="4933"/>
                    <a:pt x="2466" y="4933"/>
                  </a:cubicBezTo>
                  <a:cubicBezTo>
                    <a:pt x="3826" y="4933"/>
                    <a:pt x="4933" y="3826"/>
                    <a:pt x="4933" y="2466"/>
                  </a:cubicBezTo>
                  <a:cubicBezTo>
                    <a:pt x="4933" y="1106"/>
                    <a:pt x="3826" y="0"/>
                    <a:pt x="2466" y="0"/>
                  </a:cubicBezTo>
                  <a:close/>
                  <a:moveTo>
                    <a:pt x="2010" y="3518"/>
                  </a:moveTo>
                  <a:lnTo>
                    <a:pt x="1129" y="2637"/>
                  </a:lnTo>
                  <a:lnTo>
                    <a:pt x="1241" y="2524"/>
                  </a:lnTo>
                  <a:lnTo>
                    <a:pt x="2010" y="3293"/>
                  </a:lnTo>
                  <a:lnTo>
                    <a:pt x="3685" y="1619"/>
                  </a:lnTo>
                  <a:lnTo>
                    <a:pt x="3797" y="1732"/>
                  </a:lnTo>
                  <a:lnTo>
                    <a:pt x="2010" y="3518"/>
                  </a:lnTo>
                  <a:close/>
                </a:path>
              </a:pathLst>
            </a:custGeom>
            <a:solidFill>
              <a:srgbClr val="FFFFFF"/>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grpSp>
      <p:grpSp>
        <p:nvGrpSpPr>
          <p:cNvPr id="33" name="组合 32"/>
          <p:cNvGrpSpPr/>
          <p:nvPr/>
        </p:nvGrpSpPr>
        <p:grpSpPr bwMode="auto">
          <a:xfrm>
            <a:off x="4592310" y="1478491"/>
            <a:ext cx="2880784" cy="2080682"/>
            <a:chOff x="3273070" y="1494189"/>
            <a:chExt cx="2161689" cy="1559981"/>
          </a:xfrm>
        </p:grpSpPr>
        <p:sp>
          <p:nvSpPr>
            <p:cNvPr id="34" name="MH_SubTitle_2"/>
            <p:cNvSpPr/>
            <p:nvPr/>
          </p:nvSpPr>
          <p:spPr>
            <a:xfrm>
              <a:off x="3273070" y="1494189"/>
              <a:ext cx="2161689"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cap="flat" cmpd="sng" algn="ctr">
              <a:solidFill>
                <a:srgbClr val="589089"/>
              </a:solidFill>
              <a:prstDash val="solid"/>
            </a:ln>
            <a:effectLst/>
          </p:spPr>
          <p:txBody>
            <a:bodyPr lIns="0" tIns="61200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2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35" name="MH_Other_11"/>
            <p:cNvSpPr/>
            <p:nvPr/>
          </p:nvSpPr>
          <p:spPr>
            <a:xfrm>
              <a:off x="4011634" y="1568776"/>
              <a:ext cx="682973" cy="668111"/>
            </a:xfrm>
            <a:prstGeom prst="diamond">
              <a:avLst/>
            </a:prstGeom>
            <a:solidFill>
              <a:srgbClr val="589089"/>
            </a:solidFill>
            <a:ln w="12700" cap="flat" cmpd="sng" algn="ctr">
              <a:noFill/>
              <a:prstDash val="solid"/>
              <a:miter lim="800000"/>
            </a:ln>
            <a:effectLst>
              <a:outerShdw blurRad="63500" algn="ctr"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36" name="MH_Other_12"/>
            <p:cNvSpPr/>
            <p:nvPr/>
          </p:nvSpPr>
          <p:spPr>
            <a:xfrm>
              <a:off x="4203819" y="1745820"/>
              <a:ext cx="298602" cy="298151"/>
            </a:xfrm>
            <a:custGeom>
              <a:avLst/>
              <a:gdLst>
                <a:gd name="connsiteX0" fmla="*/ 278522 w 607639"/>
                <a:gd name="connsiteY0" fmla="*/ 176978 h 606722"/>
                <a:gd name="connsiteX1" fmla="*/ 354380 w 607639"/>
                <a:gd name="connsiteY1" fmla="*/ 227538 h 606722"/>
                <a:gd name="connsiteX2" fmla="*/ 278522 w 607639"/>
                <a:gd name="connsiteY2" fmla="*/ 278098 h 606722"/>
                <a:gd name="connsiteX3" fmla="*/ 303775 w 607639"/>
                <a:gd name="connsiteY3" fmla="*/ 151691 h 606722"/>
                <a:gd name="connsiteX4" fmla="*/ 227842 w 607639"/>
                <a:gd name="connsiteY4" fmla="*/ 227503 h 606722"/>
                <a:gd name="connsiteX5" fmla="*/ 303775 w 607639"/>
                <a:gd name="connsiteY5" fmla="*/ 303315 h 606722"/>
                <a:gd name="connsiteX6" fmla="*/ 379797 w 607639"/>
                <a:gd name="connsiteY6" fmla="*/ 227503 h 606722"/>
                <a:gd name="connsiteX7" fmla="*/ 303775 w 607639"/>
                <a:gd name="connsiteY7" fmla="*/ 151691 h 606722"/>
                <a:gd name="connsiteX8" fmla="*/ 303775 w 607639"/>
                <a:gd name="connsiteY8" fmla="*/ 101120 h 606722"/>
                <a:gd name="connsiteX9" fmla="*/ 430449 w 607639"/>
                <a:gd name="connsiteY9" fmla="*/ 227503 h 606722"/>
                <a:gd name="connsiteX10" fmla="*/ 303775 w 607639"/>
                <a:gd name="connsiteY10" fmla="*/ 353886 h 606722"/>
                <a:gd name="connsiteX11" fmla="*/ 177190 w 607639"/>
                <a:gd name="connsiteY11" fmla="*/ 227503 h 606722"/>
                <a:gd name="connsiteX12" fmla="*/ 303775 w 607639"/>
                <a:gd name="connsiteY12" fmla="*/ 101120 h 606722"/>
                <a:gd name="connsiteX13" fmla="*/ 75921 w 607639"/>
                <a:gd name="connsiteY13" fmla="*/ 50568 h 606722"/>
                <a:gd name="connsiteX14" fmla="*/ 75921 w 607639"/>
                <a:gd name="connsiteY14" fmla="*/ 404452 h 606722"/>
                <a:gd name="connsiteX15" fmla="*/ 531629 w 607639"/>
                <a:gd name="connsiteY15" fmla="*/ 404452 h 606722"/>
                <a:gd name="connsiteX16" fmla="*/ 531629 w 607639"/>
                <a:gd name="connsiteY16" fmla="*/ 50568 h 606722"/>
                <a:gd name="connsiteX17" fmla="*/ 25277 w 607639"/>
                <a:gd name="connsiteY17" fmla="*/ 0 h 606722"/>
                <a:gd name="connsiteX18" fmla="*/ 582273 w 607639"/>
                <a:gd name="connsiteY18" fmla="*/ 0 h 606722"/>
                <a:gd name="connsiteX19" fmla="*/ 607639 w 607639"/>
                <a:gd name="connsiteY19" fmla="*/ 25239 h 606722"/>
                <a:gd name="connsiteX20" fmla="*/ 582273 w 607639"/>
                <a:gd name="connsiteY20" fmla="*/ 50568 h 606722"/>
                <a:gd name="connsiteX21" fmla="*/ 582273 w 607639"/>
                <a:gd name="connsiteY21" fmla="*/ 455019 h 606722"/>
                <a:gd name="connsiteX22" fmla="*/ 329141 w 607639"/>
                <a:gd name="connsiteY22" fmla="*/ 455019 h 606722"/>
                <a:gd name="connsiteX23" fmla="*/ 329141 w 607639"/>
                <a:gd name="connsiteY23" fmla="*/ 512341 h 606722"/>
                <a:gd name="connsiteX24" fmla="*/ 354419 w 607639"/>
                <a:gd name="connsiteY24" fmla="*/ 556155 h 606722"/>
                <a:gd name="connsiteX25" fmla="*/ 303775 w 607639"/>
                <a:gd name="connsiteY25" fmla="*/ 606722 h 606722"/>
                <a:gd name="connsiteX26" fmla="*/ 253131 w 607639"/>
                <a:gd name="connsiteY26" fmla="*/ 556155 h 606722"/>
                <a:gd name="connsiteX27" fmla="*/ 278497 w 607639"/>
                <a:gd name="connsiteY27" fmla="*/ 512341 h 606722"/>
                <a:gd name="connsiteX28" fmla="*/ 278497 w 607639"/>
                <a:gd name="connsiteY28" fmla="*/ 455019 h 606722"/>
                <a:gd name="connsiteX29" fmla="*/ 25277 w 607639"/>
                <a:gd name="connsiteY29" fmla="*/ 455019 h 606722"/>
                <a:gd name="connsiteX30" fmla="*/ 25277 w 607639"/>
                <a:gd name="connsiteY30" fmla="*/ 50568 h 606722"/>
                <a:gd name="connsiteX31" fmla="*/ 0 w 607639"/>
                <a:gd name="connsiteY31" fmla="*/ 25239 h 606722"/>
                <a:gd name="connsiteX32" fmla="*/ 25277 w 607639"/>
                <a:gd name="connsiteY3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7639" h="606722">
                  <a:moveTo>
                    <a:pt x="278522" y="176978"/>
                  </a:moveTo>
                  <a:lnTo>
                    <a:pt x="354380" y="227538"/>
                  </a:lnTo>
                  <a:lnTo>
                    <a:pt x="278522" y="278098"/>
                  </a:lnTo>
                  <a:close/>
                  <a:moveTo>
                    <a:pt x="303775" y="151691"/>
                  </a:moveTo>
                  <a:cubicBezTo>
                    <a:pt x="261847" y="151691"/>
                    <a:pt x="227842" y="185642"/>
                    <a:pt x="227842" y="227503"/>
                  </a:cubicBezTo>
                  <a:cubicBezTo>
                    <a:pt x="227842" y="269364"/>
                    <a:pt x="261847" y="303315"/>
                    <a:pt x="303775" y="303315"/>
                  </a:cubicBezTo>
                  <a:cubicBezTo>
                    <a:pt x="345792" y="303315"/>
                    <a:pt x="379797" y="269364"/>
                    <a:pt x="379797" y="227503"/>
                  </a:cubicBezTo>
                  <a:cubicBezTo>
                    <a:pt x="379797" y="185642"/>
                    <a:pt x="345792" y="151691"/>
                    <a:pt x="303775" y="151691"/>
                  </a:cubicBezTo>
                  <a:close/>
                  <a:moveTo>
                    <a:pt x="303775" y="101120"/>
                  </a:moveTo>
                  <a:cubicBezTo>
                    <a:pt x="373744" y="101120"/>
                    <a:pt x="430449" y="157735"/>
                    <a:pt x="430449" y="227503"/>
                  </a:cubicBezTo>
                  <a:cubicBezTo>
                    <a:pt x="430449" y="297271"/>
                    <a:pt x="373744" y="353886"/>
                    <a:pt x="303775" y="353886"/>
                  </a:cubicBezTo>
                  <a:cubicBezTo>
                    <a:pt x="233895" y="353886"/>
                    <a:pt x="177190" y="297271"/>
                    <a:pt x="177190" y="227503"/>
                  </a:cubicBezTo>
                  <a:cubicBezTo>
                    <a:pt x="177190" y="157735"/>
                    <a:pt x="233895" y="101120"/>
                    <a:pt x="303775" y="101120"/>
                  </a:cubicBezTo>
                  <a:close/>
                  <a:moveTo>
                    <a:pt x="75921" y="50568"/>
                  </a:moveTo>
                  <a:lnTo>
                    <a:pt x="75921" y="404452"/>
                  </a:lnTo>
                  <a:lnTo>
                    <a:pt x="531629" y="404452"/>
                  </a:lnTo>
                  <a:lnTo>
                    <a:pt x="531629" y="50568"/>
                  </a:lnTo>
                  <a:close/>
                  <a:moveTo>
                    <a:pt x="25277" y="0"/>
                  </a:moveTo>
                  <a:lnTo>
                    <a:pt x="582273" y="0"/>
                  </a:lnTo>
                  <a:cubicBezTo>
                    <a:pt x="596246" y="0"/>
                    <a:pt x="607639" y="11287"/>
                    <a:pt x="607639" y="25239"/>
                  </a:cubicBezTo>
                  <a:cubicBezTo>
                    <a:pt x="607639" y="39281"/>
                    <a:pt x="596246" y="50568"/>
                    <a:pt x="582273" y="50568"/>
                  </a:cubicBezTo>
                  <a:lnTo>
                    <a:pt x="582273" y="455019"/>
                  </a:lnTo>
                  <a:lnTo>
                    <a:pt x="329141" y="455019"/>
                  </a:lnTo>
                  <a:lnTo>
                    <a:pt x="329141" y="512341"/>
                  </a:lnTo>
                  <a:cubicBezTo>
                    <a:pt x="344272" y="521050"/>
                    <a:pt x="354419" y="537403"/>
                    <a:pt x="354419" y="556155"/>
                  </a:cubicBezTo>
                  <a:cubicBezTo>
                    <a:pt x="354419" y="584060"/>
                    <a:pt x="331812" y="606722"/>
                    <a:pt x="303775" y="606722"/>
                  </a:cubicBezTo>
                  <a:cubicBezTo>
                    <a:pt x="275827" y="606722"/>
                    <a:pt x="253131" y="584060"/>
                    <a:pt x="253131" y="556155"/>
                  </a:cubicBezTo>
                  <a:cubicBezTo>
                    <a:pt x="253131" y="537403"/>
                    <a:pt x="263367" y="521050"/>
                    <a:pt x="278497" y="512341"/>
                  </a:cubicBezTo>
                  <a:lnTo>
                    <a:pt x="278497" y="455019"/>
                  </a:lnTo>
                  <a:lnTo>
                    <a:pt x="25277" y="455019"/>
                  </a:lnTo>
                  <a:lnTo>
                    <a:pt x="25277" y="50568"/>
                  </a:lnTo>
                  <a:cubicBezTo>
                    <a:pt x="11304" y="50568"/>
                    <a:pt x="0" y="39281"/>
                    <a:pt x="0" y="25239"/>
                  </a:cubicBezTo>
                  <a:cubicBezTo>
                    <a:pt x="0" y="11287"/>
                    <a:pt x="11304" y="0"/>
                    <a:pt x="25277" y="0"/>
                  </a:cubicBezTo>
                  <a:close/>
                </a:path>
              </a:pathLst>
            </a:custGeom>
            <a:solidFill>
              <a:srgbClr val="FFFFFF"/>
            </a:solidFill>
            <a:ln w="25400" cap="flat" cmpd="sng" algn="ctr">
              <a:noFill/>
              <a:prstDash val="solid"/>
            </a:ln>
            <a:effectLst/>
          </p:spPr>
          <p:txBody>
            <a:bodyPr bIns="324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grpSp>
      <p:grpSp>
        <p:nvGrpSpPr>
          <p:cNvPr id="37" name="组合 36"/>
          <p:cNvGrpSpPr/>
          <p:nvPr/>
        </p:nvGrpSpPr>
        <p:grpSpPr bwMode="auto">
          <a:xfrm>
            <a:off x="7733443" y="1478491"/>
            <a:ext cx="2880784" cy="2080682"/>
            <a:chOff x="5629385" y="1494189"/>
            <a:chExt cx="2160203" cy="1559981"/>
          </a:xfrm>
        </p:grpSpPr>
        <p:sp>
          <p:nvSpPr>
            <p:cNvPr id="38" name="MH_SubTitle_3"/>
            <p:cNvSpPr/>
            <p:nvPr/>
          </p:nvSpPr>
          <p:spPr>
            <a:xfrm>
              <a:off x="5629385" y="1494189"/>
              <a:ext cx="2160203" cy="1559981"/>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noFill/>
            <a:ln w="19050" cap="flat" cmpd="sng" algn="ctr">
              <a:solidFill>
                <a:srgbClr val="CDA30F"/>
              </a:solidFill>
              <a:prstDash val="solid"/>
            </a:ln>
            <a:effectLst/>
          </p:spPr>
          <p:txBody>
            <a:bodyPr lIns="0" tIns="61200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2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39" name="MH_Other_14"/>
            <p:cNvSpPr/>
            <p:nvPr/>
          </p:nvSpPr>
          <p:spPr>
            <a:xfrm>
              <a:off x="6367441" y="1568776"/>
              <a:ext cx="682503" cy="668111"/>
            </a:xfrm>
            <a:prstGeom prst="diamond">
              <a:avLst/>
            </a:prstGeom>
            <a:solidFill>
              <a:srgbClr val="CDA30F"/>
            </a:solidFill>
            <a:ln w="12700" cap="flat" cmpd="sng" algn="ctr">
              <a:noFill/>
              <a:prstDash val="solid"/>
              <a:miter lim="800000"/>
            </a:ln>
            <a:effectLst>
              <a:outerShdw blurRad="63500" algn="ctr"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40" name="MH_Other_15"/>
            <p:cNvSpPr>
              <a:spLocks noChangeArrowheads="1"/>
            </p:cNvSpPr>
            <p:nvPr/>
          </p:nvSpPr>
          <p:spPr bwMode="auto">
            <a:xfrm>
              <a:off x="6572192" y="1750571"/>
              <a:ext cx="276176" cy="274365"/>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455839 w 606244"/>
                <a:gd name="T63" fmla="*/ 455839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 name="T112" fmla="*/ 600116 w 606244"/>
                <a:gd name="T113" fmla="*/ 600116 w 606244"/>
                <a:gd name="T114" fmla="*/ 455839 w 606244"/>
                <a:gd name="T115" fmla="*/ 455839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68" h="2555">
                  <a:moveTo>
                    <a:pt x="1477" y="1607"/>
                  </a:moveTo>
                  <a:lnTo>
                    <a:pt x="1436" y="1511"/>
                  </a:lnTo>
                  <a:cubicBezTo>
                    <a:pt x="1464" y="1487"/>
                    <a:pt x="1490" y="1460"/>
                    <a:pt x="1514" y="1431"/>
                  </a:cubicBezTo>
                  <a:lnTo>
                    <a:pt x="1611" y="1470"/>
                  </a:lnTo>
                  <a:cubicBezTo>
                    <a:pt x="1619" y="1473"/>
                    <a:pt x="1627" y="1475"/>
                    <a:pt x="1636" y="1475"/>
                  </a:cubicBezTo>
                  <a:cubicBezTo>
                    <a:pt x="1645" y="1475"/>
                    <a:pt x="1654" y="1473"/>
                    <a:pt x="1662" y="1470"/>
                  </a:cubicBezTo>
                  <a:cubicBezTo>
                    <a:pt x="1678" y="1463"/>
                    <a:pt x="1691" y="1449"/>
                    <a:pt x="1698" y="1433"/>
                  </a:cubicBezTo>
                  <a:lnTo>
                    <a:pt x="1832" y="1100"/>
                  </a:lnTo>
                  <a:cubicBezTo>
                    <a:pt x="1846" y="1066"/>
                    <a:pt x="1829" y="1027"/>
                    <a:pt x="1795" y="1013"/>
                  </a:cubicBezTo>
                  <a:lnTo>
                    <a:pt x="1698" y="974"/>
                  </a:lnTo>
                  <a:cubicBezTo>
                    <a:pt x="1700" y="937"/>
                    <a:pt x="1700" y="900"/>
                    <a:pt x="1697" y="863"/>
                  </a:cubicBezTo>
                  <a:lnTo>
                    <a:pt x="1793" y="822"/>
                  </a:lnTo>
                  <a:cubicBezTo>
                    <a:pt x="1809" y="815"/>
                    <a:pt x="1822" y="802"/>
                    <a:pt x="1829" y="785"/>
                  </a:cubicBezTo>
                  <a:cubicBezTo>
                    <a:pt x="1835" y="769"/>
                    <a:pt x="1835" y="750"/>
                    <a:pt x="1828" y="734"/>
                  </a:cubicBezTo>
                  <a:lnTo>
                    <a:pt x="1687" y="404"/>
                  </a:lnTo>
                  <a:cubicBezTo>
                    <a:pt x="1673" y="370"/>
                    <a:pt x="1634" y="354"/>
                    <a:pt x="1600" y="369"/>
                  </a:cubicBezTo>
                  <a:lnTo>
                    <a:pt x="1503" y="410"/>
                  </a:lnTo>
                  <a:cubicBezTo>
                    <a:pt x="1479" y="382"/>
                    <a:pt x="1452" y="356"/>
                    <a:pt x="1424" y="332"/>
                  </a:cubicBezTo>
                  <a:lnTo>
                    <a:pt x="1463" y="235"/>
                  </a:lnTo>
                  <a:cubicBezTo>
                    <a:pt x="1470" y="218"/>
                    <a:pt x="1469" y="200"/>
                    <a:pt x="1462" y="184"/>
                  </a:cubicBezTo>
                  <a:cubicBezTo>
                    <a:pt x="1455" y="167"/>
                    <a:pt x="1442" y="155"/>
                    <a:pt x="1426" y="148"/>
                  </a:cubicBezTo>
                  <a:lnTo>
                    <a:pt x="1093" y="14"/>
                  </a:lnTo>
                  <a:cubicBezTo>
                    <a:pt x="1059" y="0"/>
                    <a:pt x="1020" y="17"/>
                    <a:pt x="1006" y="51"/>
                  </a:cubicBezTo>
                  <a:lnTo>
                    <a:pt x="967" y="148"/>
                  </a:lnTo>
                  <a:cubicBezTo>
                    <a:pt x="951" y="147"/>
                    <a:pt x="935" y="146"/>
                    <a:pt x="920" y="146"/>
                  </a:cubicBezTo>
                  <a:cubicBezTo>
                    <a:pt x="898" y="146"/>
                    <a:pt x="877" y="147"/>
                    <a:pt x="855" y="149"/>
                  </a:cubicBezTo>
                  <a:lnTo>
                    <a:pt x="815" y="53"/>
                  </a:lnTo>
                  <a:cubicBezTo>
                    <a:pt x="808" y="37"/>
                    <a:pt x="795" y="24"/>
                    <a:pt x="778" y="17"/>
                  </a:cubicBezTo>
                  <a:cubicBezTo>
                    <a:pt x="762" y="11"/>
                    <a:pt x="743" y="11"/>
                    <a:pt x="727" y="18"/>
                  </a:cubicBezTo>
                  <a:lnTo>
                    <a:pt x="397" y="159"/>
                  </a:lnTo>
                  <a:cubicBezTo>
                    <a:pt x="363" y="173"/>
                    <a:pt x="347" y="212"/>
                    <a:pt x="362" y="246"/>
                  </a:cubicBezTo>
                  <a:lnTo>
                    <a:pt x="402" y="341"/>
                  </a:lnTo>
                  <a:cubicBezTo>
                    <a:pt x="374" y="366"/>
                    <a:pt x="348" y="393"/>
                    <a:pt x="324" y="422"/>
                  </a:cubicBezTo>
                  <a:lnTo>
                    <a:pt x="228" y="383"/>
                  </a:lnTo>
                  <a:cubicBezTo>
                    <a:pt x="193" y="369"/>
                    <a:pt x="155" y="386"/>
                    <a:pt x="141" y="420"/>
                  </a:cubicBezTo>
                  <a:lnTo>
                    <a:pt x="7" y="753"/>
                  </a:lnTo>
                  <a:cubicBezTo>
                    <a:pt x="0" y="769"/>
                    <a:pt x="0" y="788"/>
                    <a:pt x="7" y="804"/>
                  </a:cubicBezTo>
                  <a:cubicBezTo>
                    <a:pt x="14" y="820"/>
                    <a:pt x="27" y="833"/>
                    <a:pt x="44" y="840"/>
                  </a:cubicBezTo>
                  <a:lnTo>
                    <a:pt x="141" y="879"/>
                  </a:lnTo>
                  <a:cubicBezTo>
                    <a:pt x="139" y="916"/>
                    <a:pt x="139" y="953"/>
                    <a:pt x="142" y="990"/>
                  </a:cubicBezTo>
                  <a:lnTo>
                    <a:pt x="46" y="1031"/>
                  </a:lnTo>
                  <a:cubicBezTo>
                    <a:pt x="29" y="1038"/>
                    <a:pt x="17" y="1051"/>
                    <a:pt x="10" y="1068"/>
                  </a:cubicBezTo>
                  <a:cubicBezTo>
                    <a:pt x="3" y="1084"/>
                    <a:pt x="4" y="1102"/>
                    <a:pt x="11" y="1119"/>
                  </a:cubicBezTo>
                  <a:lnTo>
                    <a:pt x="151" y="1449"/>
                  </a:lnTo>
                  <a:cubicBezTo>
                    <a:pt x="162" y="1474"/>
                    <a:pt x="187" y="1489"/>
                    <a:pt x="213" y="1489"/>
                  </a:cubicBezTo>
                  <a:cubicBezTo>
                    <a:pt x="221" y="1489"/>
                    <a:pt x="230" y="1488"/>
                    <a:pt x="239" y="1484"/>
                  </a:cubicBezTo>
                  <a:lnTo>
                    <a:pt x="335" y="1443"/>
                  </a:lnTo>
                  <a:cubicBezTo>
                    <a:pt x="360" y="1471"/>
                    <a:pt x="386" y="1497"/>
                    <a:pt x="415" y="1521"/>
                  </a:cubicBezTo>
                  <a:lnTo>
                    <a:pt x="376" y="1618"/>
                  </a:lnTo>
                  <a:cubicBezTo>
                    <a:pt x="369" y="1634"/>
                    <a:pt x="369" y="1653"/>
                    <a:pt x="376" y="1669"/>
                  </a:cubicBezTo>
                  <a:cubicBezTo>
                    <a:pt x="383" y="1685"/>
                    <a:pt x="396" y="1698"/>
                    <a:pt x="413" y="1705"/>
                  </a:cubicBezTo>
                  <a:lnTo>
                    <a:pt x="746" y="1839"/>
                  </a:lnTo>
                  <a:cubicBezTo>
                    <a:pt x="754" y="1842"/>
                    <a:pt x="762" y="1844"/>
                    <a:pt x="771" y="1844"/>
                  </a:cubicBezTo>
                  <a:cubicBezTo>
                    <a:pt x="797" y="1844"/>
                    <a:pt x="822" y="1828"/>
                    <a:pt x="833" y="1802"/>
                  </a:cubicBezTo>
                  <a:lnTo>
                    <a:pt x="871" y="1705"/>
                  </a:lnTo>
                  <a:cubicBezTo>
                    <a:pt x="887" y="1706"/>
                    <a:pt x="903" y="1707"/>
                    <a:pt x="919" y="1707"/>
                  </a:cubicBezTo>
                  <a:cubicBezTo>
                    <a:pt x="941" y="1707"/>
                    <a:pt x="962" y="1706"/>
                    <a:pt x="983" y="1704"/>
                  </a:cubicBezTo>
                  <a:lnTo>
                    <a:pt x="1024" y="1800"/>
                  </a:lnTo>
                  <a:cubicBezTo>
                    <a:pt x="1031" y="1816"/>
                    <a:pt x="1044" y="1829"/>
                    <a:pt x="1060" y="1836"/>
                  </a:cubicBezTo>
                  <a:cubicBezTo>
                    <a:pt x="1068" y="1839"/>
                    <a:pt x="1077" y="1840"/>
                    <a:pt x="1085" y="1840"/>
                  </a:cubicBezTo>
                  <a:cubicBezTo>
                    <a:pt x="1094" y="1840"/>
                    <a:pt x="1103" y="1839"/>
                    <a:pt x="1111" y="1835"/>
                  </a:cubicBezTo>
                  <a:lnTo>
                    <a:pt x="1442" y="1694"/>
                  </a:lnTo>
                  <a:cubicBezTo>
                    <a:pt x="1476" y="1680"/>
                    <a:pt x="1491" y="1641"/>
                    <a:pt x="1477" y="1607"/>
                  </a:cubicBezTo>
                  <a:close/>
                  <a:moveTo>
                    <a:pt x="1148" y="1018"/>
                  </a:moveTo>
                  <a:cubicBezTo>
                    <a:pt x="1110" y="1113"/>
                    <a:pt x="1021" y="1173"/>
                    <a:pt x="919" y="1173"/>
                  </a:cubicBezTo>
                  <a:cubicBezTo>
                    <a:pt x="888" y="1173"/>
                    <a:pt x="857" y="1167"/>
                    <a:pt x="827" y="1155"/>
                  </a:cubicBezTo>
                  <a:cubicBezTo>
                    <a:pt x="766" y="1131"/>
                    <a:pt x="718" y="1084"/>
                    <a:pt x="692" y="1023"/>
                  </a:cubicBezTo>
                  <a:cubicBezTo>
                    <a:pt x="666" y="963"/>
                    <a:pt x="666" y="895"/>
                    <a:pt x="690" y="834"/>
                  </a:cubicBezTo>
                  <a:cubicBezTo>
                    <a:pt x="728" y="740"/>
                    <a:pt x="818" y="679"/>
                    <a:pt x="919" y="679"/>
                  </a:cubicBezTo>
                  <a:cubicBezTo>
                    <a:pt x="951" y="679"/>
                    <a:pt x="982" y="685"/>
                    <a:pt x="1011" y="697"/>
                  </a:cubicBezTo>
                  <a:cubicBezTo>
                    <a:pt x="1073" y="722"/>
                    <a:pt x="1121" y="769"/>
                    <a:pt x="1146" y="830"/>
                  </a:cubicBezTo>
                  <a:cubicBezTo>
                    <a:pt x="1172" y="890"/>
                    <a:pt x="1173" y="957"/>
                    <a:pt x="1148" y="1018"/>
                  </a:cubicBezTo>
                  <a:close/>
                  <a:moveTo>
                    <a:pt x="2501" y="1883"/>
                  </a:moveTo>
                  <a:lnTo>
                    <a:pt x="2396" y="1883"/>
                  </a:lnTo>
                  <a:cubicBezTo>
                    <a:pt x="2385" y="1812"/>
                    <a:pt x="2357" y="1746"/>
                    <a:pt x="2316" y="1691"/>
                  </a:cubicBezTo>
                  <a:lnTo>
                    <a:pt x="2390" y="1616"/>
                  </a:lnTo>
                  <a:cubicBezTo>
                    <a:pt x="2416" y="1590"/>
                    <a:pt x="2416" y="1548"/>
                    <a:pt x="2390" y="1522"/>
                  </a:cubicBezTo>
                  <a:cubicBezTo>
                    <a:pt x="2364" y="1496"/>
                    <a:pt x="2322" y="1496"/>
                    <a:pt x="2296" y="1522"/>
                  </a:cubicBezTo>
                  <a:lnTo>
                    <a:pt x="2222" y="1596"/>
                  </a:lnTo>
                  <a:cubicBezTo>
                    <a:pt x="2166" y="1555"/>
                    <a:pt x="2101" y="1527"/>
                    <a:pt x="2029" y="1516"/>
                  </a:cubicBezTo>
                  <a:lnTo>
                    <a:pt x="2029" y="1412"/>
                  </a:lnTo>
                  <a:cubicBezTo>
                    <a:pt x="2029" y="1375"/>
                    <a:pt x="2000" y="1345"/>
                    <a:pt x="1963" y="1345"/>
                  </a:cubicBezTo>
                  <a:cubicBezTo>
                    <a:pt x="1926" y="1345"/>
                    <a:pt x="1896" y="1375"/>
                    <a:pt x="1896" y="1412"/>
                  </a:cubicBezTo>
                  <a:lnTo>
                    <a:pt x="1896" y="1516"/>
                  </a:lnTo>
                  <a:cubicBezTo>
                    <a:pt x="1825" y="1527"/>
                    <a:pt x="1759" y="1555"/>
                    <a:pt x="1704" y="1596"/>
                  </a:cubicBezTo>
                  <a:lnTo>
                    <a:pt x="1629" y="1522"/>
                  </a:lnTo>
                  <a:cubicBezTo>
                    <a:pt x="1603" y="1496"/>
                    <a:pt x="1561" y="1496"/>
                    <a:pt x="1535" y="1522"/>
                  </a:cubicBezTo>
                  <a:cubicBezTo>
                    <a:pt x="1509" y="1548"/>
                    <a:pt x="1509" y="1590"/>
                    <a:pt x="1535" y="1616"/>
                  </a:cubicBezTo>
                  <a:lnTo>
                    <a:pt x="1609" y="1691"/>
                  </a:lnTo>
                  <a:cubicBezTo>
                    <a:pt x="1568" y="1746"/>
                    <a:pt x="1540" y="1812"/>
                    <a:pt x="1529" y="1883"/>
                  </a:cubicBezTo>
                  <a:lnTo>
                    <a:pt x="1425" y="1883"/>
                  </a:lnTo>
                  <a:cubicBezTo>
                    <a:pt x="1388" y="1883"/>
                    <a:pt x="1358" y="1913"/>
                    <a:pt x="1358" y="1950"/>
                  </a:cubicBezTo>
                  <a:cubicBezTo>
                    <a:pt x="1358" y="1987"/>
                    <a:pt x="1388" y="2016"/>
                    <a:pt x="1425" y="2016"/>
                  </a:cubicBezTo>
                  <a:lnTo>
                    <a:pt x="1529" y="2016"/>
                  </a:lnTo>
                  <a:cubicBezTo>
                    <a:pt x="1540" y="2088"/>
                    <a:pt x="1568" y="2153"/>
                    <a:pt x="1609" y="2209"/>
                  </a:cubicBezTo>
                  <a:lnTo>
                    <a:pt x="1535" y="2283"/>
                  </a:lnTo>
                  <a:cubicBezTo>
                    <a:pt x="1509" y="2309"/>
                    <a:pt x="1509" y="2351"/>
                    <a:pt x="1535" y="2377"/>
                  </a:cubicBezTo>
                  <a:cubicBezTo>
                    <a:pt x="1548" y="2390"/>
                    <a:pt x="1565" y="2397"/>
                    <a:pt x="1582" y="2397"/>
                  </a:cubicBezTo>
                  <a:cubicBezTo>
                    <a:pt x="1599" y="2397"/>
                    <a:pt x="1616" y="2390"/>
                    <a:pt x="1629" y="2377"/>
                  </a:cubicBezTo>
                  <a:lnTo>
                    <a:pt x="1704" y="2303"/>
                  </a:lnTo>
                  <a:cubicBezTo>
                    <a:pt x="1759" y="2344"/>
                    <a:pt x="1825" y="2372"/>
                    <a:pt x="1896" y="2383"/>
                  </a:cubicBezTo>
                  <a:lnTo>
                    <a:pt x="1896" y="2488"/>
                  </a:lnTo>
                  <a:cubicBezTo>
                    <a:pt x="1896" y="2525"/>
                    <a:pt x="1926" y="2555"/>
                    <a:pt x="1963" y="2555"/>
                  </a:cubicBezTo>
                  <a:cubicBezTo>
                    <a:pt x="2000" y="2555"/>
                    <a:pt x="2029" y="2525"/>
                    <a:pt x="2029" y="2488"/>
                  </a:cubicBezTo>
                  <a:lnTo>
                    <a:pt x="2029" y="2383"/>
                  </a:lnTo>
                  <a:cubicBezTo>
                    <a:pt x="2101" y="2372"/>
                    <a:pt x="2166" y="2344"/>
                    <a:pt x="2222" y="2303"/>
                  </a:cubicBezTo>
                  <a:lnTo>
                    <a:pt x="2296" y="2377"/>
                  </a:lnTo>
                  <a:cubicBezTo>
                    <a:pt x="2309" y="2390"/>
                    <a:pt x="2326" y="2397"/>
                    <a:pt x="2343" y="2397"/>
                  </a:cubicBezTo>
                  <a:cubicBezTo>
                    <a:pt x="2360" y="2397"/>
                    <a:pt x="2377" y="2390"/>
                    <a:pt x="2390" y="2377"/>
                  </a:cubicBezTo>
                  <a:cubicBezTo>
                    <a:pt x="2417" y="2351"/>
                    <a:pt x="2417" y="2309"/>
                    <a:pt x="2390" y="2283"/>
                  </a:cubicBezTo>
                  <a:lnTo>
                    <a:pt x="2316" y="2209"/>
                  </a:lnTo>
                  <a:cubicBezTo>
                    <a:pt x="2357" y="2153"/>
                    <a:pt x="2385" y="2088"/>
                    <a:pt x="2396" y="2016"/>
                  </a:cubicBezTo>
                  <a:lnTo>
                    <a:pt x="2501" y="2016"/>
                  </a:lnTo>
                  <a:cubicBezTo>
                    <a:pt x="2538" y="2016"/>
                    <a:pt x="2568" y="1987"/>
                    <a:pt x="2568" y="1950"/>
                  </a:cubicBezTo>
                  <a:cubicBezTo>
                    <a:pt x="2568" y="1913"/>
                    <a:pt x="2538" y="1883"/>
                    <a:pt x="2501" y="1883"/>
                  </a:cubicBezTo>
                  <a:close/>
                  <a:moveTo>
                    <a:pt x="1963" y="2255"/>
                  </a:moveTo>
                  <a:cubicBezTo>
                    <a:pt x="1794" y="2255"/>
                    <a:pt x="1658" y="2118"/>
                    <a:pt x="1658" y="1950"/>
                  </a:cubicBezTo>
                  <a:cubicBezTo>
                    <a:pt x="1658" y="1781"/>
                    <a:pt x="1794" y="1644"/>
                    <a:pt x="1963" y="1644"/>
                  </a:cubicBezTo>
                  <a:cubicBezTo>
                    <a:pt x="2131" y="1644"/>
                    <a:pt x="2268" y="1781"/>
                    <a:pt x="2268" y="1950"/>
                  </a:cubicBezTo>
                  <a:cubicBezTo>
                    <a:pt x="2268" y="2118"/>
                    <a:pt x="2131" y="2255"/>
                    <a:pt x="1963" y="2255"/>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grpSp>
      <p:grpSp>
        <p:nvGrpSpPr>
          <p:cNvPr id="41" name="组合 40"/>
          <p:cNvGrpSpPr/>
          <p:nvPr/>
        </p:nvGrpSpPr>
        <p:grpSpPr bwMode="auto">
          <a:xfrm>
            <a:off x="3047142" y="3795312"/>
            <a:ext cx="2880783" cy="2193799"/>
            <a:chOff x="2114227" y="3230658"/>
            <a:chExt cx="2160203" cy="1646463"/>
          </a:xfrm>
        </p:grpSpPr>
        <p:sp>
          <p:nvSpPr>
            <p:cNvPr id="42" name="MH_Other_4"/>
            <p:cNvSpPr/>
            <p:nvPr/>
          </p:nvSpPr>
          <p:spPr>
            <a:xfrm flipV="1">
              <a:off x="2852283" y="4133668"/>
              <a:ext cx="682503" cy="670379"/>
            </a:xfrm>
            <a:prstGeom prst="diamond">
              <a:avLst/>
            </a:prstGeom>
            <a:solidFill>
              <a:srgbClr val="589089"/>
            </a:solidFill>
            <a:ln w="12700" cap="flat" cmpd="sng" algn="ctr">
              <a:noFill/>
              <a:prstDash val="solid"/>
              <a:miter lim="800000"/>
            </a:ln>
            <a:effectLst>
              <a:outerShdw blurRad="63500" algn="ctr"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43" name="MH_Other_5"/>
            <p:cNvSpPr/>
            <p:nvPr/>
          </p:nvSpPr>
          <p:spPr bwMode="auto">
            <a:xfrm>
              <a:off x="3026877" y="4293696"/>
              <a:ext cx="304746" cy="304254"/>
            </a:xfrm>
            <a:custGeom>
              <a:avLst/>
              <a:gdLst>
                <a:gd name="connsiteX0" fmla="*/ 536383 w 609459"/>
                <a:gd name="connsiteY0" fmla="*/ 348091 h 608477"/>
                <a:gd name="connsiteX1" fmla="*/ 570534 w 609459"/>
                <a:gd name="connsiteY1" fmla="*/ 382183 h 608477"/>
                <a:gd name="connsiteX2" fmla="*/ 570534 w 609459"/>
                <a:gd name="connsiteY2" fmla="*/ 569688 h 608477"/>
                <a:gd name="connsiteX3" fmla="*/ 476686 w 609459"/>
                <a:gd name="connsiteY3" fmla="*/ 608477 h 608477"/>
                <a:gd name="connsiteX4" fmla="*/ 382703 w 609459"/>
                <a:gd name="connsiteY4" fmla="*/ 569688 h 608477"/>
                <a:gd name="connsiteX5" fmla="*/ 231712 w 609459"/>
                <a:gd name="connsiteY5" fmla="*/ 418959 h 608477"/>
                <a:gd name="connsiteX6" fmla="*/ 294233 w 609459"/>
                <a:gd name="connsiteY6" fmla="*/ 356413 h 608477"/>
                <a:gd name="connsiteX7" fmla="*/ 445358 w 609459"/>
                <a:gd name="connsiteY7" fmla="*/ 507276 h 608477"/>
                <a:gd name="connsiteX8" fmla="*/ 508013 w 609459"/>
                <a:gd name="connsiteY8" fmla="*/ 507276 h 608477"/>
                <a:gd name="connsiteX9" fmla="*/ 508013 w 609459"/>
                <a:gd name="connsiteY9" fmla="*/ 444729 h 608477"/>
                <a:gd name="connsiteX10" fmla="*/ 473728 w 609459"/>
                <a:gd name="connsiteY10" fmla="*/ 410638 h 608477"/>
                <a:gd name="connsiteX11" fmla="*/ 189939 w 609459"/>
                <a:gd name="connsiteY11" fmla="*/ 231446 h 608477"/>
                <a:gd name="connsiteX12" fmla="*/ 252456 w 609459"/>
                <a:gd name="connsiteY12" fmla="*/ 293860 h 608477"/>
                <a:gd name="connsiteX13" fmla="*/ 101475 w 609459"/>
                <a:gd name="connsiteY13" fmla="*/ 444726 h 608477"/>
                <a:gd name="connsiteX14" fmla="*/ 101475 w 609459"/>
                <a:gd name="connsiteY14" fmla="*/ 507273 h 608477"/>
                <a:gd name="connsiteX15" fmla="*/ 163991 w 609459"/>
                <a:gd name="connsiteY15" fmla="*/ 507273 h 608477"/>
                <a:gd name="connsiteX16" fmla="*/ 198275 w 609459"/>
                <a:gd name="connsiteY16" fmla="*/ 473047 h 608477"/>
                <a:gd name="connsiteX17" fmla="*/ 260926 w 609459"/>
                <a:gd name="connsiteY17" fmla="*/ 535594 h 608477"/>
                <a:gd name="connsiteX18" fmla="*/ 226643 w 609459"/>
                <a:gd name="connsiteY18" fmla="*/ 569687 h 608477"/>
                <a:gd name="connsiteX19" fmla="*/ 132666 w 609459"/>
                <a:gd name="connsiteY19" fmla="*/ 608477 h 608477"/>
                <a:gd name="connsiteX20" fmla="*/ 38823 w 609459"/>
                <a:gd name="connsiteY20" fmla="*/ 569687 h 608477"/>
                <a:gd name="connsiteX21" fmla="*/ 38823 w 609459"/>
                <a:gd name="connsiteY21" fmla="*/ 382178 h 608477"/>
                <a:gd name="connsiteX22" fmla="*/ 132716 w 609459"/>
                <a:gd name="connsiteY22" fmla="*/ 1 h 608477"/>
                <a:gd name="connsiteX23" fmla="*/ 226614 w 609459"/>
                <a:gd name="connsiteY23" fmla="*/ 38771 h 608477"/>
                <a:gd name="connsiteX24" fmla="*/ 377712 w 609459"/>
                <a:gd name="connsiteY24" fmla="*/ 189688 h 608477"/>
                <a:gd name="connsiteX25" fmla="*/ 315068 w 609459"/>
                <a:gd name="connsiteY25" fmla="*/ 252124 h 608477"/>
                <a:gd name="connsiteX26" fmla="*/ 163970 w 609459"/>
                <a:gd name="connsiteY26" fmla="*/ 101340 h 608477"/>
                <a:gd name="connsiteX27" fmla="*/ 101461 w 609459"/>
                <a:gd name="connsiteY27" fmla="*/ 101340 h 608477"/>
                <a:gd name="connsiteX28" fmla="*/ 101461 w 609459"/>
                <a:gd name="connsiteY28" fmla="*/ 163775 h 608477"/>
                <a:gd name="connsiteX29" fmla="*/ 135606 w 609459"/>
                <a:gd name="connsiteY29" fmla="*/ 198013 h 608477"/>
                <a:gd name="connsiteX30" fmla="*/ 72962 w 609459"/>
                <a:gd name="connsiteY30" fmla="*/ 260448 h 608477"/>
                <a:gd name="connsiteX31" fmla="*/ 38817 w 609459"/>
                <a:gd name="connsiteY31" fmla="*/ 226344 h 608477"/>
                <a:gd name="connsiteX32" fmla="*/ 38817 w 609459"/>
                <a:gd name="connsiteY32" fmla="*/ 38771 h 608477"/>
                <a:gd name="connsiteX33" fmla="*/ 132716 w 609459"/>
                <a:gd name="connsiteY33" fmla="*/ 1 h 608477"/>
                <a:gd name="connsiteX34" fmla="*/ 476678 w 609459"/>
                <a:gd name="connsiteY34" fmla="*/ 0 h 608477"/>
                <a:gd name="connsiteX35" fmla="*/ 570537 w 609459"/>
                <a:gd name="connsiteY35" fmla="*/ 38767 h 608477"/>
                <a:gd name="connsiteX36" fmla="*/ 570537 w 609459"/>
                <a:gd name="connsiteY36" fmla="*/ 226327 h 608477"/>
                <a:gd name="connsiteX37" fmla="*/ 419556 w 609459"/>
                <a:gd name="connsiteY37" fmla="*/ 377234 h 608477"/>
                <a:gd name="connsiteX38" fmla="*/ 356905 w 609459"/>
                <a:gd name="connsiteY38" fmla="*/ 314670 h 608477"/>
                <a:gd name="connsiteX39" fmla="*/ 508021 w 609459"/>
                <a:gd name="connsiteY39" fmla="*/ 163762 h 608477"/>
                <a:gd name="connsiteX40" fmla="*/ 508021 w 609459"/>
                <a:gd name="connsiteY40" fmla="*/ 101332 h 608477"/>
                <a:gd name="connsiteX41" fmla="*/ 445369 w 609459"/>
                <a:gd name="connsiteY41" fmla="*/ 101332 h 608477"/>
                <a:gd name="connsiteX42" fmla="*/ 411220 w 609459"/>
                <a:gd name="connsiteY42" fmla="*/ 135434 h 608477"/>
                <a:gd name="connsiteX43" fmla="*/ 348569 w 609459"/>
                <a:gd name="connsiteY43" fmla="*/ 72869 h 608477"/>
                <a:gd name="connsiteX44" fmla="*/ 382718 w 609459"/>
                <a:gd name="connsiteY44" fmla="*/ 38767 h 608477"/>
                <a:gd name="connsiteX45" fmla="*/ 476678 w 609459"/>
                <a:gd name="connsiteY45" fmla="*/ 0 h 60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459" h="608477">
                  <a:moveTo>
                    <a:pt x="536383" y="348091"/>
                  </a:moveTo>
                  <a:lnTo>
                    <a:pt x="570534" y="382183"/>
                  </a:lnTo>
                  <a:cubicBezTo>
                    <a:pt x="622433" y="433992"/>
                    <a:pt x="622433" y="518013"/>
                    <a:pt x="570534" y="569688"/>
                  </a:cubicBezTo>
                  <a:cubicBezTo>
                    <a:pt x="544719" y="595592"/>
                    <a:pt x="510702" y="608477"/>
                    <a:pt x="476686" y="608477"/>
                  </a:cubicBezTo>
                  <a:cubicBezTo>
                    <a:pt x="442669" y="608477"/>
                    <a:pt x="408652" y="595592"/>
                    <a:pt x="382703" y="569688"/>
                  </a:cubicBezTo>
                  <a:lnTo>
                    <a:pt x="231712" y="418959"/>
                  </a:lnTo>
                  <a:lnTo>
                    <a:pt x="294233" y="356413"/>
                  </a:lnTo>
                  <a:lnTo>
                    <a:pt x="445358" y="507276"/>
                  </a:lnTo>
                  <a:cubicBezTo>
                    <a:pt x="462568" y="524456"/>
                    <a:pt x="490669" y="524456"/>
                    <a:pt x="508013" y="507276"/>
                  </a:cubicBezTo>
                  <a:cubicBezTo>
                    <a:pt x="525223" y="489961"/>
                    <a:pt x="525223" y="462044"/>
                    <a:pt x="508013" y="444729"/>
                  </a:cubicBezTo>
                  <a:lnTo>
                    <a:pt x="473728" y="410638"/>
                  </a:lnTo>
                  <a:close/>
                  <a:moveTo>
                    <a:pt x="189939" y="231446"/>
                  </a:moveTo>
                  <a:lnTo>
                    <a:pt x="252456" y="293860"/>
                  </a:lnTo>
                  <a:lnTo>
                    <a:pt x="101475" y="444726"/>
                  </a:lnTo>
                  <a:cubicBezTo>
                    <a:pt x="84131" y="461906"/>
                    <a:pt x="84131" y="489959"/>
                    <a:pt x="101475" y="507273"/>
                  </a:cubicBezTo>
                  <a:cubicBezTo>
                    <a:pt x="118683" y="524454"/>
                    <a:pt x="146782" y="524454"/>
                    <a:pt x="163991" y="507273"/>
                  </a:cubicBezTo>
                  <a:lnTo>
                    <a:pt x="198275" y="473047"/>
                  </a:lnTo>
                  <a:lnTo>
                    <a:pt x="260926" y="535594"/>
                  </a:lnTo>
                  <a:lnTo>
                    <a:pt x="226643" y="569687"/>
                  </a:lnTo>
                  <a:cubicBezTo>
                    <a:pt x="200695" y="595592"/>
                    <a:pt x="166680" y="608477"/>
                    <a:pt x="132666" y="608477"/>
                  </a:cubicBezTo>
                  <a:cubicBezTo>
                    <a:pt x="98651" y="608477"/>
                    <a:pt x="64637" y="595592"/>
                    <a:pt x="38823" y="569687"/>
                  </a:cubicBezTo>
                  <a:cubicBezTo>
                    <a:pt x="-12938" y="518011"/>
                    <a:pt x="-12938" y="433988"/>
                    <a:pt x="38823" y="382178"/>
                  </a:cubicBezTo>
                  <a:close/>
                  <a:moveTo>
                    <a:pt x="132716" y="1"/>
                  </a:moveTo>
                  <a:cubicBezTo>
                    <a:pt x="166726" y="1"/>
                    <a:pt x="200737" y="12924"/>
                    <a:pt x="226614" y="38771"/>
                  </a:cubicBezTo>
                  <a:lnTo>
                    <a:pt x="377712" y="189688"/>
                  </a:lnTo>
                  <a:lnTo>
                    <a:pt x="315068" y="252124"/>
                  </a:lnTo>
                  <a:lnTo>
                    <a:pt x="163970" y="101340"/>
                  </a:lnTo>
                  <a:cubicBezTo>
                    <a:pt x="146763" y="84019"/>
                    <a:pt x="118668" y="84019"/>
                    <a:pt x="101461" y="101340"/>
                  </a:cubicBezTo>
                  <a:cubicBezTo>
                    <a:pt x="84120" y="118526"/>
                    <a:pt x="84120" y="146588"/>
                    <a:pt x="101461" y="163775"/>
                  </a:cubicBezTo>
                  <a:lnTo>
                    <a:pt x="135606" y="198013"/>
                  </a:lnTo>
                  <a:lnTo>
                    <a:pt x="72962" y="260448"/>
                  </a:lnTo>
                  <a:lnTo>
                    <a:pt x="38817" y="226344"/>
                  </a:lnTo>
                  <a:cubicBezTo>
                    <a:pt x="-12938" y="174650"/>
                    <a:pt x="-12938" y="90464"/>
                    <a:pt x="38817" y="38771"/>
                  </a:cubicBezTo>
                  <a:cubicBezTo>
                    <a:pt x="64695" y="12924"/>
                    <a:pt x="98705" y="1"/>
                    <a:pt x="132716" y="1"/>
                  </a:cubicBezTo>
                  <a:close/>
                  <a:moveTo>
                    <a:pt x="476678" y="0"/>
                  </a:moveTo>
                  <a:cubicBezTo>
                    <a:pt x="510676" y="0"/>
                    <a:pt x="544657" y="12923"/>
                    <a:pt x="570537" y="38767"/>
                  </a:cubicBezTo>
                  <a:cubicBezTo>
                    <a:pt x="622433" y="90457"/>
                    <a:pt x="622433" y="174637"/>
                    <a:pt x="570537" y="226327"/>
                  </a:cubicBezTo>
                  <a:lnTo>
                    <a:pt x="419556" y="377234"/>
                  </a:lnTo>
                  <a:lnTo>
                    <a:pt x="356905" y="314670"/>
                  </a:lnTo>
                  <a:lnTo>
                    <a:pt x="508021" y="163762"/>
                  </a:lnTo>
                  <a:cubicBezTo>
                    <a:pt x="525229" y="146577"/>
                    <a:pt x="525229" y="118517"/>
                    <a:pt x="508021" y="101332"/>
                  </a:cubicBezTo>
                  <a:cubicBezTo>
                    <a:pt x="490677" y="84013"/>
                    <a:pt x="462578" y="84013"/>
                    <a:pt x="445369" y="101332"/>
                  </a:cubicBezTo>
                  <a:lnTo>
                    <a:pt x="411220" y="135434"/>
                  </a:lnTo>
                  <a:lnTo>
                    <a:pt x="348569" y="72869"/>
                  </a:lnTo>
                  <a:lnTo>
                    <a:pt x="382718" y="38767"/>
                  </a:lnTo>
                  <a:cubicBezTo>
                    <a:pt x="408666" y="12923"/>
                    <a:pt x="442681" y="0"/>
                    <a:pt x="47667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44" name="MH_SubTitle_4"/>
            <p:cNvSpPr/>
            <p:nvPr/>
          </p:nvSpPr>
          <p:spPr>
            <a:xfrm>
              <a:off x="2114227" y="3230658"/>
              <a:ext cx="2160203" cy="1646463"/>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cap="flat" cmpd="sng" algn="ctr">
              <a:solidFill>
                <a:srgbClr val="589089"/>
              </a:solidFill>
              <a:prstDash val="solid"/>
            </a:ln>
            <a:effectLst/>
          </p:spPr>
          <p:txBody>
            <a:bodyPr lIns="0" tIns="0" rIns="0" bIns="6120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2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grpSp>
      <p:grpSp>
        <p:nvGrpSpPr>
          <p:cNvPr id="45" name="组合 44"/>
          <p:cNvGrpSpPr/>
          <p:nvPr/>
        </p:nvGrpSpPr>
        <p:grpSpPr bwMode="auto">
          <a:xfrm>
            <a:off x="6186160" y="3795312"/>
            <a:ext cx="2882899" cy="2193799"/>
            <a:chOff x="4469056" y="3230658"/>
            <a:chExt cx="2161688" cy="1646463"/>
          </a:xfrm>
        </p:grpSpPr>
        <p:sp>
          <p:nvSpPr>
            <p:cNvPr id="46" name="MH_Other_6"/>
            <p:cNvSpPr/>
            <p:nvPr/>
          </p:nvSpPr>
          <p:spPr>
            <a:xfrm flipV="1">
              <a:off x="5207077" y="4133668"/>
              <a:ext cx="682471" cy="670379"/>
            </a:xfrm>
            <a:prstGeom prst="diamond">
              <a:avLst/>
            </a:prstGeom>
            <a:solidFill>
              <a:srgbClr val="589089"/>
            </a:solidFill>
            <a:ln w="12700" cap="flat" cmpd="sng" algn="ctr">
              <a:noFill/>
              <a:prstDash val="solid"/>
              <a:miter lim="800000"/>
            </a:ln>
            <a:effectLst>
              <a:outerShdw blurRad="63500" algn="ctr"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47" name="MH_Other_7"/>
            <p:cNvSpPr/>
            <p:nvPr/>
          </p:nvSpPr>
          <p:spPr bwMode="auto">
            <a:xfrm>
              <a:off x="5389599" y="4289161"/>
              <a:ext cx="296795" cy="29108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tIns="7200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00000"/>
                </a:lnSpc>
                <a:spcBef>
                  <a:spcPts val="0"/>
                </a:spcBef>
                <a:spcAft>
                  <a:spcPts val="0"/>
                </a:spcAft>
                <a:buClrTx/>
                <a:buSzTx/>
                <a:buFontTx/>
                <a:buNone/>
                <a:defRPr/>
              </a:pPr>
              <a:endParaRPr kumimoji="0" lang="zh-CN" altLang="en-US" sz="1355" b="0" i="0" u="none" strike="noStrike" kern="0" cap="none" spc="0" normalizeH="0" baseline="0" noProof="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sp>
          <p:nvSpPr>
            <p:cNvPr id="48" name="MH_SubTitle_5"/>
            <p:cNvSpPr/>
            <p:nvPr/>
          </p:nvSpPr>
          <p:spPr>
            <a:xfrm>
              <a:off x="4469056" y="3230658"/>
              <a:ext cx="2161688" cy="1646463"/>
            </a:xfrm>
            <a:custGeom>
              <a:avLst/>
              <a:gdLst>
                <a:gd name="connsiteX0" fmla="*/ 0 w 2309360"/>
                <a:gd name="connsiteY0" fmla="*/ 0 h 1666434"/>
                <a:gd name="connsiteX1" fmla="*/ 2309360 w 2309360"/>
                <a:gd name="connsiteY1" fmla="*/ 0 h 1666434"/>
                <a:gd name="connsiteX2" fmla="*/ 2309360 w 2309360"/>
                <a:gd name="connsiteY2" fmla="*/ 1305879 h 1666434"/>
                <a:gd name="connsiteX3" fmla="*/ 1530338 w 2309360"/>
                <a:gd name="connsiteY3" fmla="*/ 1305879 h 1666434"/>
                <a:gd name="connsiteX4" fmla="*/ 1154681 w 2309360"/>
                <a:gd name="connsiteY4" fmla="*/ 1666434 h 1666434"/>
                <a:gd name="connsiteX5" fmla="*/ 779023 w 2309360"/>
                <a:gd name="connsiteY5" fmla="*/ 1305879 h 1666434"/>
                <a:gd name="connsiteX6" fmla="*/ 0 w 2309360"/>
                <a:gd name="connsiteY6" fmla="*/ 1305879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0" y="0"/>
                  </a:moveTo>
                  <a:lnTo>
                    <a:pt x="2309360" y="0"/>
                  </a:lnTo>
                  <a:lnTo>
                    <a:pt x="2309360" y="1305879"/>
                  </a:lnTo>
                  <a:lnTo>
                    <a:pt x="1530338" y="1305879"/>
                  </a:lnTo>
                  <a:lnTo>
                    <a:pt x="1154681" y="1666434"/>
                  </a:lnTo>
                  <a:lnTo>
                    <a:pt x="779023" y="1305879"/>
                  </a:lnTo>
                  <a:lnTo>
                    <a:pt x="0" y="1305879"/>
                  </a:lnTo>
                  <a:close/>
                </a:path>
              </a:pathLst>
            </a:custGeom>
            <a:noFill/>
            <a:ln w="19050" cap="flat" cmpd="sng" algn="ctr">
              <a:solidFill>
                <a:srgbClr val="589089"/>
              </a:solidFill>
              <a:prstDash val="solid"/>
            </a:ln>
            <a:effectLst/>
          </p:spPr>
          <p:txBody>
            <a:bodyPr lIns="0" tIns="0" rIns="0" bIns="6120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20000"/>
                </a:lnSpc>
                <a:spcBef>
                  <a:spcPts val="0"/>
                </a:spcBef>
                <a:spcAft>
                  <a:spcPts val="0"/>
                </a:spcAft>
                <a:buClrTx/>
                <a:buSzTx/>
                <a:buFontTx/>
                <a:buNone/>
                <a:defRPr/>
              </a:pPr>
              <a:endParaRPr kumimoji="0" lang="zh-CN" altLang="en-US" sz="1355" b="0" i="0" u="none" strike="noStrike" kern="0" cap="none" spc="0" normalizeH="0" baseline="0" noProof="0" dirty="0">
                <a:ln>
                  <a:noFill/>
                </a:ln>
                <a:solidFill>
                  <a:sysClr val="windowText" lastClr="000000">
                    <a:lumMod val="65000"/>
                    <a:lumOff val="35000"/>
                  </a:sysClr>
                </a:solidFill>
                <a:effectLst/>
                <a:uLnTx/>
                <a:uFillTx/>
                <a:latin typeface="Noto Sans S Chinese"/>
                <a:ea typeface="FZHei-B01S" panose="02010601030101010101" pitchFamily="2" charset="-122"/>
                <a:cs typeface="+mn-cs"/>
                <a:sym typeface="Noto Sans S Chinese"/>
              </a:endParaRPr>
            </a:p>
          </p:txBody>
        </p:sp>
      </p:grpSp>
      <p:grpSp>
        <p:nvGrpSpPr>
          <p:cNvPr id="49" name="组合 48"/>
          <p:cNvGrpSpPr/>
          <p:nvPr/>
        </p:nvGrpSpPr>
        <p:grpSpPr>
          <a:xfrm>
            <a:off x="1725941" y="2232252"/>
            <a:ext cx="2318558" cy="1272498"/>
            <a:chOff x="1775499" y="2139370"/>
            <a:chExt cx="1818170" cy="1272498"/>
          </a:xfrm>
        </p:grpSpPr>
        <p:sp>
          <p:nvSpPr>
            <p:cNvPr id="50"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51"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52"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53" name="组合 52"/>
          <p:cNvGrpSpPr/>
          <p:nvPr/>
        </p:nvGrpSpPr>
        <p:grpSpPr>
          <a:xfrm>
            <a:off x="8013497" y="2283493"/>
            <a:ext cx="2318558" cy="1272498"/>
            <a:chOff x="1775499" y="2139370"/>
            <a:chExt cx="1818170" cy="1272498"/>
          </a:xfrm>
        </p:grpSpPr>
        <p:sp>
          <p:nvSpPr>
            <p:cNvPr id="54"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55"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56"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57" name="组合 56"/>
          <p:cNvGrpSpPr/>
          <p:nvPr/>
        </p:nvGrpSpPr>
        <p:grpSpPr>
          <a:xfrm>
            <a:off x="4872364" y="2259646"/>
            <a:ext cx="2318558" cy="1272498"/>
            <a:chOff x="1775499" y="2139370"/>
            <a:chExt cx="1818170" cy="1272498"/>
          </a:xfrm>
        </p:grpSpPr>
        <p:sp>
          <p:nvSpPr>
            <p:cNvPr id="58"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59"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60"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65" name="组合 64"/>
          <p:cNvGrpSpPr/>
          <p:nvPr/>
        </p:nvGrpSpPr>
        <p:grpSpPr>
          <a:xfrm>
            <a:off x="3327196" y="3772399"/>
            <a:ext cx="2318558" cy="1272498"/>
            <a:chOff x="1775499" y="2139370"/>
            <a:chExt cx="1818170" cy="1272498"/>
          </a:xfrm>
        </p:grpSpPr>
        <p:sp>
          <p:nvSpPr>
            <p:cNvPr id="66"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67"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68"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69" name="组合 68"/>
          <p:cNvGrpSpPr/>
          <p:nvPr/>
        </p:nvGrpSpPr>
        <p:grpSpPr>
          <a:xfrm>
            <a:off x="6452456" y="3776158"/>
            <a:ext cx="2318558" cy="1272498"/>
            <a:chOff x="1775499" y="2139370"/>
            <a:chExt cx="1818170" cy="1272498"/>
          </a:xfrm>
        </p:grpSpPr>
        <p:sp>
          <p:nvSpPr>
            <p:cNvPr id="70"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71"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72"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13" name="组合 12"/>
          <p:cNvGrpSpPr/>
          <p:nvPr/>
        </p:nvGrpSpPr>
        <p:grpSpPr>
          <a:xfrm>
            <a:off x="1144689" y="2585908"/>
            <a:ext cx="9820910" cy="2205264"/>
            <a:chOff x="1187000" y="1493914"/>
            <a:chExt cx="9820910" cy="2205264"/>
          </a:xfrm>
          <a:solidFill>
            <a:srgbClr val="4472C4"/>
          </a:solidFill>
        </p:grpSpPr>
        <p:sp>
          <p:nvSpPr>
            <p:cNvPr id="14" name="Block Arc 4"/>
            <p:cNvSpPr>
              <a:spLocks noChangeAspect="1"/>
            </p:cNvSpPr>
            <p:nvPr/>
          </p:nvSpPr>
          <p:spPr>
            <a:xfrm rot="10800000">
              <a:off x="1187000" y="1493914"/>
              <a:ext cx="2125724" cy="2205261"/>
            </a:xfrm>
            <a:prstGeom prst="blockArc">
              <a:avLst>
                <a:gd name="adj1" fmla="val 10800000"/>
                <a:gd name="adj2" fmla="val 0"/>
                <a:gd name="adj3" fmla="val 9694"/>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15" name="Block Arc 5"/>
            <p:cNvSpPr>
              <a:spLocks noChangeAspect="1"/>
            </p:cNvSpPr>
            <p:nvPr/>
          </p:nvSpPr>
          <p:spPr>
            <a:xfrm>
              <a:off x="3110796" y="1493914"/>
              <a:ext cx="2125724" cy="2205261"/>
            </a:xfrm>
            <a:prstGeom prst="blockArc">
              <a:avLst>
                <a:gd name="adj1" fmla="val 10800000"/>
                <a:gd name="adj2" fmla="val 0"/>
                <a:gd name="adj3" fmla="val 9694"/>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16" name="Block Arc 6"/>
            <p:cNvSpPr>
              <a:spLocks noChangeAspect="1"/>
            </p:cNvSpPr>
            <p:nvPr/>
          </p:nvSpPr>
          <p:spPr>
            <a:xfrm rot="10800000">
              <a:off x="5034593" y="1493915"/>
              <a:ext cx="2125724" cy="2205261"/>
            </a:xfrm>
            <a:prstGeom prst="blockArc">
              <a:avLst>
                <a:gd name="adj1" fmla="val 10800000"/>
                <a:gd name="adj2" fmla="val 0"/>
                <a:gd name="adj3" fmla="val 9694"/>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17" name="Block Arc 7"/>
            <p:cNvSpPr>
              <a:spLocks noChangeAspect="1"/>
            </p:cNvSpPr>
            <p:nvPr/>
          </p:nvSpPr>
          <p:spPr>
            <a:xfrm>
              <a:off x="6958390" y="1493917"/>
              <a:ext cx="2125724" cy="2205261"/>
            </a:xfrm>
            <a:prstGeom prst="blockArc">
              <a:avLst>
                <a:gd name="adj1" fmla="val 10800000"/>
                <a:gd name="adj2" fmla="val 0"/>
                <a:gd name="adj3" fmla="val 9694"/>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18" name="Block Arc 8"/>
            <p:cNvSpPr>
              <a:spLocks noChangeAspect="1"/>
            </p:cNvSpPr>
            <p:nvPr/>
          </p:nvSpPr>
          <p:spPr>
            <a:xfrm>
              <a:off x="1187000" y="1493914"/>
              <a:ext cx="2125724" cy="2205261"/>
            </a:xfrm>
            <a:prstGeom prst="blockArc">
              <a:avLst>
                <a:gd name="adj1" fmla="val 10800000"/>
                <a:gd name="adj2" fmla="val 0"/>
                <a:gd name="adj3" fmla="val 9694"/>
              </a:avLst>
            </a:prstGeom>
            <a:solidFill>
              <a:srgbClr val="CDA30F"/>
            </a:solidFill>
            <a:ln w="6350" cap="flat" cmpd="sng" algn="ctr">
              <a:noFill/>
              <a:prstDash val="solid"/>
              <a:miter lim="800000"/>
            </a:ln>
            <a:effectLst>
              <a:outerShdw blurRad="63500" algn="ctr" rotWithShape="0">
                <a:prstClr val="black">
                  <a:alpha val="40000"/>
                </a:prstClr>
              </a:outerShdw>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19" name="Block Arc 9"/>
            <p:cNvSpPr>
              <a:spLocks noChangeAspect="1"/>
            </p:cNvSpPr>
            <p:nvPr/>
          </p:nvSpPr>
          <p:spPr>
            <a:xfrm rot="10800000">
              <a:off x="8882186" y="1493917"/>
              <a:ext cx="2125724" cy="2205261"/>
            </a:xfrm>
            <a:prstGeom prst="blockArc">
              <a:avLst>
                <a:gd name="adj1" fmla="val 10800000"/>
                <a:gd name="adj2" fmla="val 0"/>
                <a:gd name="adj3" fmla="val 9694"/>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20" name="Block Arc 10"/>
            <p:cNvSpPr>
              <a:spLocks noChangeAspect="1"/>
            </p:cNvSpPr>
            <p:nvPr/>
          </p:nvSpPr>
          <p:spPr>
            <a:xfrm rot="10800000">
              <a:off x="3110796" y="1493914"/>
              <a:ext cx="2125724" cy="2205261"/>
            </a:xfrm>
            <a:prstGeom prst="blockArc">
              <a:avLst>
                <a:gd name="adj1" fmla="val 10800000"/>
                <a:gd name="adj2" fmla="val 0"/>
                <a:gd name="adj3" fmla="val 9694"/>
              </a:avLst>
            </a:prstGeom>
            <a:solidFill>
              <a:srgbClr val="CDA30F"/>
            </a:solidFill>
            <a:ln w="6350" cap="flat" cmpd="sng" algn="ctr">
              <a:noFill/>
              <a:prstDash val="solid"/>
              <a:miter lim="800000"/>
            </a:ln>
            <a:effectLst>
              <a:outerShdw blurRad="63500" algn="ctr" rotWithShape="0">
                <a:prstClr val="black">
                  <a:alpha val="40000"/>
                </a:prstClr>
              </a:outerShdw>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21" name="Block Arc 11"/>
            <p:cNvSpPr>
              <a:spLocks noChangeAspect="1"/>
            </p:cNvSpPr>
            <p:nvPr/>
          </p:nvSpPr>
          <p:spPr>
            <a:xfrm rot="10800000">
              <a:off x="6958390" y="1493917"/>
              <a:ext cx="2125724" cy="2205261"/>
            </a:xfrm>
            <a:prstGeom prst="blockArc">
              <a:avLst>
                <a:gd name="adj1" fmla="val 10800000"/>
                <a:gd name="adj2" fmla="val 0"/>
                <a:gd name="adj3" fmla="val 9694"/>
              </a:avLst>
            </a:prstGeom>
            <a:solidFill>
              <a:srgbClr val="CDA30F"/>
            </a:solidFill>
            <a:ln w="6350" cap="flat" cmpd="sng" algn="ctr">
              <a:noFill/>
              <a:prstDash val="solid"/>
              <a:miter lim="800000"/>
            </a:ln>
            <a:effectLst>
              <a:outerShdw blurRad="63500" algn="ctr" rotWithShape="0">
                <a:prstClr val="black">
                  <a:alpha val="40000"/>
                </a:prstClr>
              </a:outerShdw>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22" name="Block Arc 12"/>
            <p:cNvSpPr>
              <a:spLocks noChangeAspect="1"/>
            </p:cNvSpPr>
            <p:nvPr/>
          </p:nvSpPr>
          <p:spPr>
            <a:xfrm>
              <a:off x="5034593" y="1493915"/>
              <a:ext cx="2125724" cy="2205261"/>
            </a:xfrm>
            <a:prstGeom prst="blockArc">
              <a:avLst>
                <a:gd name="adj1" fmla="val 10800000"/>
                <a:gd name="adj2" fmla="val 0"/>
                <a:gd name="adj3" fmla="val 9694"/>
              </a:avLst>
            </a:prstGeom>
            <a:solidFill>
              <a:srgbClr val="CDA30F"/>
            </a:solidFill>
            <a:ln w="6350" cap="flat" cmpd="sng" algn="ctr">
              <a:noFill/>
              <a:prstDash val="solid"/>
              <a:miter lim="800000"/>
            </a:ln>
            <a:effectLst>
              <a:outerShdw blurRad="63500" algn="ctr" rotWithShape="0">
                <a:prstClr val="black">
                  <a:alpha val="40000"/>
                </a:prstClr>
              </a:outerShdw>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23" name="Block Arc 13"/>
            <p:cNvSpPr>
              <a:spLocks noChangeAspect="1"/>
            </p:cNvSpPr>
            <p:nvPr/>
          </p:nvSpPr>
          <p:spPr>
            <a:xfrm>
              <a:off x="8882186" y="1493917"/>
              <a:ext cx="2125724" cy="2205261"/>
            </a:xfrm>
            <a:prstGeom prst="blockArc">
              <a:avLst>
                <a:gd name="adj1" fmla="val 10800000"/>
                <a:gd name="adj2" fmla="val 0"/>
                <a:gd name="adj3" fmla="val 9694"/>
              </a:avLst>
            </a:prstGeom>
            <a:solidFill>
              <a:srgbClr val="CDA30F"/>
            </a:solidFill>
            <a:ln w="6350" cap="flat" cmpd="sng" algn="ctr">
              <a:noFill/>
              <a:prstDash val="solid"/>
              <a:miter lim="800000"/>
            </a:ln>
            <a:effectLst>
              <a:outerShdw blurRad="63500" algn="ctr" rotWithShape="0">
                <a:prstClr val="black">
                  <a:alpha val="40000"/>
                </a:prstClr>
              </a:outerShdw>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latin typeface="Noto Sans S Chinese"/>
                <a:ea typeface="FZHei-B01S" panose="02010601030101010101" pitchFamily="2" charset="-122"/>
                <a:cs typeface="+mn-cs"/>
                <a:sym typeface="Noto Sans S Chinese"/>
              </a:endParaRPr>
            </a:p>
          </p:txBody>
        </p:sp>
        <p:sp>
          <p:nvSpPr>
            <p:cNvPr id="24" name="Freeform: Shape 14"/>
            <p:cNvSpPr/>
            <p:nvPr/>
          </p:nvSpPr>
          <p:spPr bwMode="auto">
            <a:xfrm>
              <a:off x="2028959" y="2357999"/>
              <a:ext cx="426261" cy="427524"/>
            </a:xfrm>
            <a:custGeom>
              <a:avLst/>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bg1">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latin typeface="Noto Sans S Chinese"/>
                <a:ea typeface="FZHei-B01S" panose="02010601030101010101" pitchFamily="2" charset="-122"/>
                <a:cs typeface="+mn-cs"/>
                <a:sym typeface="Noto Sans S Chinese"/>
              </a:endParaRPr>
            </a:p>
          </p:txBody>
        </p:sp>
        <p:sp>
          <p:nvSpPr>
            <p:cNvPr id="25" name="Freeform: Shape 15"/>
            <p:cNvSpPr/>
            <p:nvPr/>
          </p:nvSpPr>
          <p:spPr bwMode="auto">
            <a:xfrm>
              <a:off x="3959896" y="2357999"/>
              <a:ext cx="427524" cy="426261"/>
            </a:xfrm>
            <a:custGeom>
              <a:avLst/>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bg1">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latin typeface="Noto Sans S Chinese"/>
                <a:ea typeface="FZHei-B01S" panose="02010601030101010101" pitchFamily="2" charset="-122"/>
                <a:cs typeface="+mn-cs"/>
                <a:sym typeface="Noto Sans S Chinese"/>
              </a:endParaRPr>
            </a:p>
          </p:txBody>
        </p:sp>
        <p:sp>
          <p:nvSpPr>
            <p:cNvPr id="26" name="Freeform: Shape 16"/>
            <p:cNvSpPr/>
            <p:nvPr/>
          </p:nvSpPr>
          <p:spPr bwMode="auto">
            <a:xfrm>
              <a:off x="5876595" y="2357999"/>
              <a:ext cx="426261" cy="426261"/>
            </a:xfrm>
            <a:custGeom>
              <a:avLst/>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bg1">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latin typeface="Noto Sans S Chinese"/>
                <a:ea typeface="FZHei-B01S" panose="02010601030101010101" pitchFamily="2" charset="-122"/>
                <a:cs typeface="+mn-cs"/>
                <a:sym typeface="Noto Sans S Chinese"/>
              </a:endParaRPr>
            </a:p>
          </p:txBody>
        </p:sp>
        <p:sp>
          <p:nvSpPr>
            <p:cNvPr id="27" name="Freeform: Shape 17"/>
            <p:cNvSpPr/>
            <p:nvPr/>
          </p:nvSpPr>
          <p:spPr bwMode="auto">
            <a:xfrm>
              <a:off x="7807489" y="2382781"/>
              <a:ext cx="427524" cy="427524"/>
            </a:xfrm>
            <a:custGeom>
              <a:avLst/>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bg1">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latin typeface="Noto Sans S Chinese"/>
                <a:ea typeface="FZHei-B01S" panose="02010601030101010101" pitchFamily="2" charset="-122"/>
                <a:cs typeface="+mn-cs"/>
                <a:sym typeface="Noto Sans S Chinese"/>
              </a:endParaRPr>
            </a:p>
          </p:txBody>
        </p:sp>
        <p:sp>
          <p:nvSpPr>
            <p:cNvPr id="28" name="Freeform: Shape 18"/>
            <p:cNvSpPr/>
            <p:nvPr/>
          </p:nvSpPr>
          <p:spPr bwMode="auto">
            <a:xfrm>
              <a:off x="9750891" y="2382781"/>
              <a:ext cx="388315" cy="427526"/>
            </a:xfrm>
            <a:custGeom>
              <a:avLst/>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bg1">
                <a:lumMod val="5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latin typeface="Noto Sans S Chinese"/>
                <a:ea typeface="FZHei-B01S" panose="02010601030101010101" pitchFamily="2" charset="-122"/>
                <a:cs typeface="+mn-cs"/>
                <a:sym typeface="Noto Sans S Chinese"/>
              </a:endParaRPr>
            </a:p>
          </p:txBody>
        </p:sp>
      </p:grpSp>
      <p:grpSp>
        <p:nvGrpSpPr>
          <p:cNvPr id="29" name="组合 28"/>
          <p:cNvGrpSpPr/>
          <p:nvPr/>
        </p:nvGrpSpPr>
        <p:grpSpPr>
          <a:xfrm>
            <a:off x="1350047" y="1050650"/>
            <a:ext cx="2125724" cy="1272498"/>
            <a:chOff x="1775499" y="2139370"/>
            <a:chExt cx="1818170" cy="1272498"/>
          </a:xfrm>
        </p:grpSpPr>
        <p:sp>
          <p:nvSpPr>
            <p:cNvPr id="30"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31"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32"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33" name="组合 32"/>
          <p:cNvGrpSpPr/>
          <p:nvPr/>
        </p:nvGrpSpPr>
        <p:grpSpPr>
          <a:xfrm>
            <a:off x="3068483" y="4791169"/>
            <a:ext cx="2125724" cy="1272498"/>
            <a:chOff x="1775499" y="2139370"/>
            <a:chExt cx="1818170" cy="1272498"/>
          </a:xfrm>
        </p:grpSpPr>
        <p:sp>
          <p:nvSpPr>
            <p:cNvPr id="34"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35"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36"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37" name="组合 36"/>
          <p:cNvGrpSpPr/>
          <p:nvPr/>
        </p:nvGrpSpPr>
        <p:grpSpPr>
          <a:xfrm>
            <a:off x="5033138" y="1034743"/>
            <a:ext cx="2125724" cy="1272498"/>
            <a:chOff x="1775499" y="2139370"/>
            <a:chExt cx="1818170" cy="1272498"/>
          </a:xfrm>
        </p:grpSpPr>
        <p:sp>
          <p:nvSpPr>
            <p:cNvPr id="38"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39"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40"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41" name="组合 40"/>
          <p:cNvGrpSpPr/>
          <p:nvPr/>
        </p:nvGrpSpPr>
        <p:grpSpPr>
          <a:xfrm>
            <a:off x="6916079" y="4819951"/>
            <a:ext cx="2125724" cy="1272498"/>
            <a:chOff x="1775499" y="2139370"/>
            <a:chExt cx="1818170" cy="1272498"/>
          </a:xfrm>
        </p:grpSpPr>
        <p:sp>
          <p:nvSpPr>
            <p:cNvPr id="42"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43"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44"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grpSp>
        <p:nvGrpSpPr>
          <p:cNvPr id="45" name="组合 44"/>
          <p:cNvGrpSpPr/>
          <p:nvPr/>
        </p:nvGrpSpPr>
        <p:grpSpPr>
          <a:xfrm>
            <a:off x="8839875" y="1045463"/>
            <a:ext cx="2125724" cy="1272498"/>
            <a:chOff x="1775499" y="2139370"/>
            <a:chExt cx="1818170" cy="1272498"/>
          </a:xfrm>
        </p:grpSpPr>
        <p:sp>
          <p:nvSpPr>
            <p:cNvPr id="46" name="文本框 2"/>
            <p:cNvSpPr txBox="1"/>
            <p:nvPr/>
          </p:nvSpPr>
          <p:spPr>
            <a:xfrm>
              <a:off x="1775499" y="2506427"/>
              <a:ext cx="1818170" cy="905441"/>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ysClr val="windowText" lastClr="000000"/>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47"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rgbClr val="FFC000">
                    <a:lumMod val="75000"/>
                  </a:srgb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48"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pitchFamily="34" charset="0"/>
                <a:ea typeface="微软雅黑" panose="020B0503020204020204" pitchFamily="34" charset="-122"/>
              </a:endParaRPr>
            </a:p>
          </p:txBody>
        </p:sp>
      </p:grpSp>
      <p:sp>
        <p:nvSpPr>
          <p:cNvPr id="2" name="文本框 1"/>
          <p:cNvSpPr txBox="1"/>
          <p:nvPr/>
        </p:nvSpPr>
        <p:spPr>
          <a:xfrm>
            <a:off x="1587500" y="4975319"/>
            <a:ext cx="1219200" cy="1015663"/>
          </a:xfrm>
          <a:prstGeom prst="rect">
            <a:avLst/>
          </a:prstGeom>
          <a:noFill/>
        </p:spPr>
        <p:txBody>
          <a:bodyPr wrap="square" rtlCol="0">
            <a:spAutoFit/>
          </a:bodyPr>
          <a:lstStyle/>
          <a:p>
            <a:pPr algn="ctr"/>
            <a:r>
              <a:rPr lang="en-US" altLang="zh-CN"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rPr>
              <a:t>01</a:t>
            </a:r>
            <a:endParaRPr lang="zh-CN" altLang="en-US"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endParaRPr>
          </a:p>
        </p:txBody>
      </p:sp>
      <p:sp>
        <p:nvSpPr>
          <p:cNvPr id="49" name="文本框 48"/>
          <p:cNvSpPr txBox="1"/>
          <p:nvPr/>
        </p:nvSpPr>
        <p:spPr>
          <a:xfrm>
            <a:off x="3521745" y="1357408"/>
            <a:ext cx="1219200" cy="1015663"/>
          </a:xfrm>
          <a:prstGeom prst="rect">
            <a:avLst/>
          </a:prstGeom>
          <a:noFill/>
        </p:spPr>
        <p:txBody>
          <a:bodyPr wrap="square" rtlCol="0">
            <a:spAutoFit/>
          </a:bodyPr>
          <a:lstStyle/>
          <a:p>
            <a:pPr algn="ctr"/>
            <a:r>
              <a:rPr lang="en-US" altLang="zh-CN"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rPr>
              <a:t>02</a:t>
            </a:r>
            <a:endParaRPr lang="zh-CN" altLang="en-US"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endParaRPr>
          </a:p>
        </p:txBody>
      </p:sp>
      <p:sp>
        <p:nvSpPr>
          <p:cNvPr id="50" name="文本框 49"/>
          <p:cNvSpPr txBox="1"/>
          <p:nvPr/>
        </p:nvSpPr>
        <p:spPr>
          <a:xfrm>
            <a:off x="5471295" y="4948368"/>
            <a:ext cx="1219200" cy="1015663"/>
          </a:xfrm>
          <a:prstGeom prst="rect">
            <a:avLst/>
          </a:prstGeom>
          <a:noFill/>
        </p:spPr>
        <p:txBody>
          <a:bodyPr wrap="square" rtlCol="0">
            <a:spAutoFit/>
          </a:bodyPr>
          <a:lstStyle/>
          <a:p>
            <a:pPr algn="ctr"/>
            <a:r>
              <a:rPr lang="en-US" altLang="zh-CN"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rPr>
              <a:t>03</a:t>
            </a:r>
            <a:endParaRPr lang="zh-CN" altLang="en-US"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endParaRPr>
          </a:p>
        </p:txBody>
      </p:sp>
      <p:sp>
        <p:nvSpPr>
          <p:cNvPr id="51" name="文本框 50"/>
          <p:cNvSpPr txBox="1"/>
          <p:nvPr/>
        </p:nvSpPr>
        <p:spPr>
          <a:xfrm>
            <a:off x="7363455" y="1380861"/>
            <a:ext cx="1219200" cy="1015663"/>
          </a:xfrm>
          <a:prstGeom prst="rect">
            <a:avLst/>
          </a:prstGeom>
          <a:noFill/>
        </p:spPr>
        <p:txBody>
          <a:bodyPr wrap="square" rtlCol="0">
            <a:spAutoFit/>
          </a:bodyPr>
          <a:lstStyle/>
          <a:p>
            <a:pPr algn="ctr"/>
            <a:r>
              <a:rPr lang="en-US" altLang="zh-CN"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rPr>
              <a:t>04</a:t>
            </a:r>
            <a:endParaRPr lang="zh-CN" altLang="en-US"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endParaRPr>
          </a:p>
        </p:txBody>
      </p:sp>
      <p:sp>
        <p:nvSpPr>
          <p:cNvPr id="52" name="文本框 51"/>
          <p:cNvSpPr txBox="1"/>
          <p:nvPr/>
        </p:nvSpPr>
        <p:spPr>
          <a:xfrm>
            <a:off x="9293137" y="4937648"/>
            <a:ext cx="1219200" cy="1015663"/>
          </a:xfrm>
          <a:prstGeom prst="rect">
            <a:avLst/>
          </a:prstGeom>
          <a:noFill/>
        </p:spPr>
        <p:txBody>
          <a:bodyPr wrap="square" rtlCol="0">
            <a:spAutoFit/>
          </a:bodyPr>
          <a:lstStyle/>
          <a:p>
            <a:pPr algn="ctr"/>
            <a:r>
              <a:rPr lang="en-US" altLang="zh-CN"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rPr>
              <a:t>05</a:t>
            </a:r>
            <a:endParaRPr lang="zh-CN" altLang="en-US" sz="6000">
              <a:solidFill>
                <a:schemeClr val="tx1">
                  <a:lumMod val="75000"/>
                  <a:lumOff val="25000"/>
                </a:schemeClr>
              </a:solidFill>
              <a:latin typeface="Arial" panose="020B0604020202020204" pitchFamily="34" charset="0"/>
              <a:ea typeface="华文新魏" panose="02010800040101010101" pitchFamily="2" charset="-122"/>
              <a:sym typeface="Arial" panose="020B0604020202020204" pitchFamily="34" charset="0"/>
            </a:endParaRPr>
          </a:p>
        </p:txBody>
      </p:sp>
    </p:spTree>
  </p:cSld>
  <p:clrMapOvr>
    <a:masterClrMapping/>
  </p:clrMapOvr>
  <p:transition>
    <p:pull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2" name="矩形 1"/>
          <p:cNvSpPr/>
          <p:nvPr/>
        </p:nvSpPr>
        <p:spPr>
          <a:xfrm>
            <a:off x="838200" y="1598367"/>
            <a:ext cx="5041900" cy="4005161"/>
          </a:xfrm>
          <a:prstGeom prst="rect">
            <a:avLst/>
          </a:prstGeom>
          <a:blipFill>
            <a:blip r:embed="rId4"/>
            <a:stretch>
              <a:fillRect l="-9602" r="-95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981700" y="1598367"/>
            <a:ext cx="2425700" cy="1957633"/>
          </a:xfrm>
          <a:prstGeom prst="rect">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509000" y="1598366"/>
            <a:ext cx="2425700" cy="1957633"/>
          </a:xfrm>
          <a:prstGeom prst="rect">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81700" y="3625257"/>
            <a:ext cx="2425700" cy="1957633"/>
          </a:xfrm>
          <a:prstGeom prst="rect">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509000" y="3625257"/>
            <a:ext cx="2425700" cy="1957633"/>
          </a:xfrm>
          <a:prstGeom prst="rect">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3800" y="2059006"/>
            <a:ext cx="4305300" cy="3059094"/>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131688" y="1799869"/>
            <a:ext cx="2125724" cy="1554626"/>
            <a:chOff x="1775499" y="2139370"/>
            <a:chExt cx="1818170" cy="1554626"/>
          </a:xfrm>
        </p:grpSpPr>
        <p:sp>
          <p:nvSpPr>
            <p:cNvPr id="13" name="文本框 2"/>
            <p:cNvSpPr txBox="1"/>
            <p:nvPr/>
          </p:nvSpPr>
          <p:spPr>
            <a:xfrm>
              <a:off x="1775499" y="2506427"/>
              <a:ext cx="1818170" cy="1187569"/>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14"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5"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16" name="组合 15"/>
          <p:cNvGrpSpPr/>
          <p:nvPr/>
        </p:nvGrpSpPr>
        <p:grpSpPr>
          <a:xfrm>
            <a:off x="8658988" y="3826760"/>
            <a:ext cx="2125724" cy="1554626"/>
            <a:chOff x="1775499" y="2139370"/>
            <a:chExt cx="1818170" cy="1554626"/>
          </a:xfrm>
        </p:grpSpPr>
        <p:sp>
          <p:nvSpPr>
            <p:cNvPr id="17" name="文本框 2"/>
            <p:cNvSpPr txBox="1"/>
            <p:nvPr/>
          </p:nvSpPr>
          <p:spPr>
            <a:xfrm>
              <a:off x="1775499" y="2506427"/>
              <a:ext cx="1818170" cy="1187569"/>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chemeClr val="tx1">
                    <a:lumMod val="95000"/>
                    <a:lumOff val="5000"/>
                  </a:schemeClr>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18"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tx1">
                    <a:lumMod val="95000"/>
                    <a:lumOff val="5000"/>
                  </a:schemeClr>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19"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ysClr val="windowText" lastClr="000000"/>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Calibri" panose="020F0502020204030204" pitchFamily="34" charset="0"/>
                <a:ea typeface="微软雅黑" panose="020B0503020204020204" pitchFamily="34" charset="-122"/>
              </a:endParaRPr>
            </a:p>
          </p:txBody>
        </p:sp>
      </p:grpSp>
      <p:grpSp>
        <p:nvGrpSpPr>
          <p:cNvPr id="20" name="组合 19"/>
          <p:cNvGrpSpPr/>
          <p:nvPr/>
        </p:nvGrpSpPr>
        <p:grpSpPr>
          <a:xfrm>
            <a:off x="8658988" y="1799869"/>
            <a:ext cx="2125724" cy="1554626"/>
            <a:chOff x="1775499" y="2139370"/>
            <a:chExt cx="1818170" cy="1554626"/>
          </a:xfrm>
        </p:grpSpPr>
        <p:sp>
          <p:nvSpPr>
            <p:cNvPr id="21" name="文本框 2"/>
            <p:cNvSpPr txBox="1"/>
            <p:nvPr/>
          </p:nvSpPr>
          <p:spPr>
            <a:xfrm>
              <a:off x="1775499" y="2506427"/>
              <a:ext cx="1818170" cy="1187569"/>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chemeClr val="bg1"/>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chemeClr val="bg1"/>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22"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23"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chemeClr val="bg1"/>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endParaRPr>
            </a:p>
          </p:txBody>
        </p:sp>
      </p:grpSp>
      <p:grpSp>
        <p:nvGrpSpPr>
          <p:cNvPr id="24" name="组合 23"/>
          <p:cNvGrpSpPr/>
          <p:nvPr/>
        </p:nvGrpSpPr>
        <p:grpSpPr>
          <a:xfrm>
            <a:off x="6096000" y="3826760"/>
            <a:ext cx="2125724" cy="1554626"/>
            <a:chOff x="1775499" y="2139370"/>
            <a:chExt cx="1818170" cy="1554626"/>
          </a:xfrm>
        </p:grpSpPr>
        <p:sp>
          <p:nvSpPr>
            <p:cNvPr id="25" name="文本框 2"/>
            <p:cNvSpPr txBox="1"/>
            <p:nvPr/>
          </p:nvSpPr>
          <p:spPr>
            <a:xfrm>
              <a:off x="1775499" y="2506427"/>
              <a:ext cx="1818170" cy="1187569"/>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ctr" defTabSz="914400" rtl="0" eaLnBrk="1" fontAlgn="auto" latinLnBrk="0" hangingPunct="1">
                <a:lnSpc>
                  <a:spcPts val="2200"/>
                </a:lnSpc>
                <a:spcBef>
                  <a:spcPts val="0"/>
                </a:spcBef>
                <a:spcAft>
                  <a:spcPts val="0"/>
                </a:spcAft>
                <a:buClrTx/>
                <a:buSzTx/>
                <a:buFontTx/>
                <a:buNone/>
                <a:defRPr/>
              </a:pPr>
              <a:r>
                <a:rPr kumimoji="0" lang="en-US" altLang="zh-CN" sz="1100" b="0" i="0" u="none" strike="noStrike" kern="0" cap="none" spc="0" normalizeH="0" baseline="0" noProof="0">
                  <a:ln>
                    <a:noFill/>
                  </a:ln>
                  <a:solidFill>
                    <a:schemeClr val="bg1"/>
                  </a:solidFill>
                  <a:effectLst/>
                  <a:uLnTx/>
                  <a:uFillTx/>
                  <a:latin typeface="Calibri Light" panose="020F0302020204030204" charset="0"/>
                  <a:ea typeface="微软雅黑" panose="020B0503020204020204" pitchFamily="34" charset="-122"/>
                  <a:cs typeface="Arial" panose="020B0604020202020204" pitchFamily="34" charset="0"/>
                  <a:sym typeface="+mn-ea"/>
                </a:rPr>
                <a:t>Lorem ipsum dolor sit amet, consectetuer adipiscing elit. Aenean commodo ligula eget dolor.</a:t>
              </a:r>
              <a:endParaRPr kumimoji="0" lang="zh-CN" altLang="en-US" sz="1100" b="0" i="0" u="none" strike="noStrike" kern="0" cap="none" spc="0" normalizeH="0" baseline="0" noProof="0" dirty="0">
                <a:ln>
                  <a:noFill/>
                </a:ln>
                <a:solidFill>
                  <a:schemeClr val="bg1"/>
                </a:solidFill>
                <a:effectLst/>
                <a:uLnTx/>
                <a:uFillTx/>
                <a:latin typeface="Calibri Light" panose="020F0302020204030204" charset="0"/>
                <a:ea typeface="微软雅黑" panose="020B0503020204020204" pitchFamily="34" charset="-122"/>
                <a:cs typeface="Arial" panose="020B0604020202020204" pitchFamily="34" charset="0"/>
                <a:sym typeface="宋体" panose="02010600030101010101" pitchFamily="2" charset="-122"/>
              </a:endParaRPr>
            </a:p>
          </p:txBody>
        </p:sp>
        <p:sp>
          <p:nvSpPr>
            <p:cNvPr id="26" name="文本框 15"/>
            <p:cNvSpPr txBox="1"/>
            <p:nvPr/>
          </p:nvSpPr>
          <p:spPr>
            <a:xfrm>
              <a:off x="1820512" y="2139370"/>
              <a:ext cx="1729105" cy="368300"/>
            </a:xfrm>
            <a:prstGeom prst="rect">
              <a:avLst/>
            </a:prstGeom>
            <a:noFill/>
          </p:spPr>
          <p:txBody>
            <a:bodyPr wrap="square" rtlCol="0">
              <a:spAutoFit/>
            </a:bodyPr>
            <a:lstStyle>
              <a:defPPr>
                <a:defRPr lang="zh-CN"/>
              </a:defPPr>
              <a:lvl1pPr marL="0" algn="l" defTabSz="9144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9144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9144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9144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9144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9144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9144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9144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914400" rtl="0" eaLnBrk="1" latinLnBrk="0" hangingPunct="1">
                <a:defRPr sz="1800" kern="1200">
                  <a:solidFill>
                    <a:sysClr val="windowText" lastClr="000000"/>
                  </a:solidFill>
                  <a:latin typeface="Calibri" panose="020F0502020204030204" pitchFamily="34" charset="0"/>
                  <a:ea typeface="+mn-ea"/>
                  <a:cs typeface="+mn-ea"/>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rPr>
                <a:t>添加标题</a:t>
              </a:r>
              <a:endParaRPr kumimoji="0" lang="zh-CN" altLang="en-US" sz="1800" b="1" i="0" u="none" strike="noStrike" kern="1200" cap="none" spc="0" normalizeH="0" baseline="0" noProof="0">
                <a:ln>
                  <a:noFill/>
                </a:ln>
                <a:solidFill>
                  <a:schemeClr val="bg1"/>
                </a:solidFill>
                <a:effectLst/>
                <a:uLnTx/>
                <a:uFillTx/>
                <a:latin typeface="迷你简细行楷" panose="02010609000101010101" pitchFamily="49" charset="-122"/>
                <a:ea typeface="迷你简细行楷" panose="02010609000101010101" pitchFamily="49" charset="-122"/>
                <a:sym typeface="迷你简细行楷" panose="02010609000101010101" pitchFamily="49" charset="-122"/>
              </a:endParaRPr>
            </a:p>
          </p:txBody>
        </p:sp>
        <p:sp>
          <p:nvSpPr>
            <p:cNvPr id="27" name="任意多边形 10"/>
            <p:cNvSpPr/>
            <p:nvPr/>
          </p:nvSpPr>
          <p:spPr>
            <a:xfrm>
              <a:off x="2567354" y="2506427"/>
              <a:ext cx="234461" cy="0"/>
            </a:xfrm>
            <a:custGeom>
              <a:avLst/>
              <a:gdLst>
                <a:gd name="connsiteX0" fmla="*/ 0 w 234461"/>
                <a:gd name="connsiteY0" fmla="*/ 0 h 0"/>
                <a:gd name="connsiteX1" fmla="*/ 234461 w 234461"/>
                <a:gd name="connsiteY1" fmla="*/ 0 h 0"/>
              </a:gdLst>
              <a:ahLst/>
              <a:cxnLst>
                <a:cxn ang="0">
                  <a:pos x="connsiteX0" y="connsiteY0"/>
                </a:cxn>
                <a:cxn ang="0">
                  <a:pos x="connsiteX1" y="connsiteY1"/>
                </a:cxn>
              </a:cxnLst>
              <a:rect l="l" t="t" r="r" b="b"/>
              <a:pathLst>
                <a:path w="234461">
                  <a:moveTo>
                    <a:pt x="0" y="0"/>
                  </a:moveTo>
                  <a:lnTo>
                    <a:pt x="234461" y="0"/>
                  </a:lnTo>
                </a:path>
              </a:pathLst>
            </a:custGeom>
            <a:noFill/>
            <a:ln w="6350" cap="flat" cmpd="sng" algn="ctr">
              <a:solidFill>
                <a:schemeClr val="bg1"/>
              </a:solidFill>
              <a:prstDash val="solid"/>
              <a:miter lim="800000"/>
            </a:ln>
            <a:effectLst/>
          </p:spPr>
          <p:txBody>
            <a:bodyPr rtlCol="0" anchor="ctr"/>
            <a:lstStyle>
              <a:defPPr>
                <a:defRPr lang="zh-CN">
                  <a:solidFill>
                    <a:sysClr val="window" lastClr="FFFFFF"/>
                  </a:solidFill>
                </a:defRPr>
              </a:defPPr>
              <a:lvl1pPr marL="0" algn="l" defTabSz="914400" rtl="0" eaLnBrk="1" latinLnBrk="0" hangingPunct="1">
                <a:defRPr sz="1800" kern="1200">
                  <a:solidFill>
                    <a:sysClr val="window" lastClr="FFFFFF"/>
                  </a:solidFill>
                  <a:latin typeface="Calibri" panose="020F0502020204030204" pitchFamily="34" charset="0"/>
                  <a:ea typeface="+mn-ea"/>
                  <a:cs typeface="+mn-ea"/>
                </a:defRPr>
              </a:lvl1pPr>
              <a:lvl2pPr marL="457200" algn="l" defTabSz="914400" rtl="0" eaLnBrk="1" latinLnBrk="0" hangingPunct="1">
                <a:defRPr sz="1800" kern="1200">
                  <a:solidFill>
                    <a:sysClr val="window" lastClr="FFFFFF"/>
                  </a:solidFill>
                  <a:latin typeface="Calibri" panose="020F0502020204030204" pitchFamily="34" charset="0"/>
                  <a:ea typeface="+mn-ea"/>
                  <a:cs typeface="+mn-ea"/>
                </a:defRPr>
              </a:lvl2pPr>
              <a:lvl3pPr marL="914400" algn="l" defTabSz="914400" rtl="0" eaLnBrk="1" latinLnBrk="0" hangingPunct="1">
                <a:defRPr sz="1800" kern="1200">
                  <a:solidFill>
                    <a:sysClr val="window" lastClr="FFFFFF"/>
                  </a:solidFill>
                  <a:latin typeface="Calibri" panose="020F0502020204030204" pitchFamily="34" charset="0"/>
                  <a:ea typeface="+mn-ea"/>
                  <a:cs typeface="+mn-ea"/>
                </a:defRPr>
              </a:lvl3pPr>
              <a:lvl4pPr marL="1371600" algn="l" defTabSz="914400" rtl="0" eaLnBrk="1" latinLnBrk="0" hangingPunct="1">
                <a:defRPr sz="1800" kern="1200">
                  <a:solidFill>
                    <a:sysClr val="window" lastClr="FFFFFF"/>
                  </a:solidFill>
                  <a:latin typeface="Calibri" panose="020F0502020204030204" pitchFamily="34" charset="0"/>
                  <a:ea typeface="+mn-ea"/>
                  <a:cs typeface="+mn-ea"/>
                </a:defRPr>
              </a:lvl4pPr>
              <a:lvl5pPr marL="1828800" algn="l" defTabSz="914400" rtl="0" eaLnBrk="1" latinLnBrk="0" hangingPunct="1">
                <a:defRPr sz="1800" kern="1200">
                  <a:solidFill>
                    <a:sysClr val="window" lastClr="FFFFFF"/>
                  </a:solidFill>
                  <a:latin typeface="Calibri" panose="020F0502020204030204" pitchFamily="34" charset="0"/>
                  <a:ea typeface="+mn-ea"/>
                  <a:cs typeface="+mn-ea"/>
                </a:defRPr>
              </a:lvl5pPr>
              <a:lvl6pPr marL="2286000" algn="l" defTabSz="914400" rtl="0" eaLnBrk="1" latinLnBrk="0" hangingPunct="1">
                <a:defRPr sz="1800" kern="1200">
                  <a:solidFill>
                    <a:sysClr val="window" lastClr="FFFFFF"/>
                  </a:solidFill>
                  <a:latin typeface="Calibri" panose="020F0502020204030204" pitchFamily="34" charset="0"/>
                  <a:ea typeface="+mn-ea"/>
                  <a:cs typeface="+mn-ea"/>
                </a:defRPr>
              </a:lvl6pPr>
              <a:lvl7pPr marL="2743200" algn="l" defTabSz="914400" rtl="0" eaLnBrk="1" latinLnBrk="0" hangingPunct="1">
                <a:defRPr sz="1800" kern="1200">
                  <a:solidFill>
                    <a:sysClr val="window" lastClr="FFFFFF"/>
                  </a:solidFill>
                  <a:latin typeface="Calibri" panose="020F0502020204030204" pitchFamily="34" charset="0"/>
                  <a:ea typeface="+mn-ea"/>
                  <a:cs typeface="+mn-ea"/>
                </a:defRPr>
              </a:lvl7pPr>
              <a:lvl8pPr marL="3200400" algn="l" defTabSz="914400" rtl="0" eaLnBrk="1" latinLnBrk="0" hangingPunct="1">
                <a:defRPr sz="1800" kern="1200">
                  <a:solidFill>
                    <a:sysClr val="window" lastClr="FFFFFF"/>
                  </a:solidFill>
                  <a:latin typeface="Calibri" panose="020F0502020204030204" pitchFamily="34" charset="0"/>
                  <a:ea typeface="+mn-ea"/>
                  <a:cs typeface="+mn-ea"/>
                </a:defRPr>
              </a:lvl8pPr>
              <a:lvl9pPr marL="3657600" algn="l" defTabSz="914400" rtl="0" eaLnBrk="1" latinLnBrk="0" hangingPunct="1">
                <a:defRPr sz="1800" kern="1200">
                  <a:solidFill>
                    <a:sysClr val="window" lastClr="FFFFFF"/>
                  </a:solidFill>
                  <a:latin typeface="Calibri" panose="020F0502020204030204" pitchFamily="34" charset="0"/>
                  <a:ea typeface="+mn-ea"/>
                  <a:cs typeface="+mn-ea"/>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endParaRPr>
            </a:p>
          </p:txBody>
        </p:sp>
      </p:grpSp>
    </p:spTree>
  </p:cSld>
  <p:clrMapOvr>
    <a:masterClrMapping/>
  </p:clrMapOvr>
  <p:transition>
    <p:pull dir="l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l="20991"/>
          <a:stretch>
            <a:fillRect/>
          </a:stretch>
        </p:blipFill>
        <p:spPr>
          <a:xfrm>
            <a:off x="0" y="0"/>
            <a:ext cx="5814844" cy="5334000"/>
          </a:xfrm>
          <a:prstGeom prst="rect">
            <a:avLst/>
          </a:prstGeom>
        </p:spPr>
      </p:pic>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a:off x="9936284" y="4785661"/>
            <a:ext cx="2255716" cy="2389839"/>
          </a:xfrm>
          <a:prstGeom prst="rect">
            <a:avLst/>
          </a:prstGeom>
        </p:spPr>
      </p:pic>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9949" b="89796" l="10000" r="94595">
                        <a14:foregroundMark x1="87027" y1="70153" x2="88378" y2="71429"/>
                        <a14:foregroundMark x1="94595" y1="82398" x2="94595" y2="82398"/>
                        <a14:backgroundMark x1="51622" y1="77041" x2="68919" y2="90561"/>
                        <a14:backgroundMark x1="68919" y1="90561" x2="69189" y2="90561"/>
                        <a14:backgroundMark x1="33784" y1="58673" x2="39189" y2="73980"/>
                        <a14:backgroundMark x1="35946" y1="41071" x2="34324" y2="52806"/>
                        <a14:backgroundMark x1="78649" y1="24490" x2="82703" y2="34694"/>
                        <a14:backgroundMark x1="73514" y1="24490" x2="97568" y2="33929"/>
                        <a14:backgroundMark x1="97568" y1="33929" x2="99459" y2="34184"/>
                      </a14:backgroundRemoval>
                    </a14:imgEffect>
                  </a14:imgLayer>
                </a14:imgProps>
              </a:ext>
            </a:extLst>
          </a:blip>
          <a:stretch>
            <a:fillRect/>
          </a:stretch>
        </p:blipFill>
        <p:spPr>
          <a:xfrm rot="19716530">
            <a:off x="10784945" y="4224296"/>
            <a:ext cx="1802993" cy="1910197"/>
          </a:xfrm>
          <a:prstGeom prst="rect">
            <a:avLst/>
          </a:prstGeom>
        </p:spPr>
      </p:pic>
      <p:sp>
        <p:nvSpPr>
          <p:cNvPr id="6" name="文本框 5"/>
          <p:cNvSpPr txBox="1"/>
          <p:nvPr/>
        </p:nvSpPr>
        <p:spPr>
          <a:xfrm>
            <a:off x="6096000" y="1717272"/>
            <a:ext cx="1689100"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a:ln>
                  <a:noFill/>
                </a:ln>
                <a:solidFill>
                  <a:srgbClr val="589089"/>
                </a:solidFill>
                <a:effectLst/>
                <a:uLnTx/>
                <a:uFillTx/>
                <a:latin typeface="叶根友毛笔行书2.0版" panose="02010601030101010101" pitchFamily="2" charset="-122"/>
                <a:ea typeface="叶根友毛笔行书2.0版" panose="02010601030101010101" pitchFamily="2" charset="-122"/>
                <a:cs typeface="+mn-cs"/>
              </a:rPr>
              <a:t>贰</a:t>
            </a:r>
            <a:endParaRPr kumimoji="0" lang="zh-CN" altLang="en-US" sz="6600" b="0" i="0" u="none" strike="noStrike" kern="1200" cap="none" spc="0" normalizeH="0" baseline="0" noProof="0">
              <a:ln>
                <a:noFill/>
              </a:ln>
              <a:solidFill>
                <a:srgbClr val="589089"/>
              </a:solidFill>
              <a:effectLst/>
              <a:uLnTx/>
              <a:uFillTx/>
              <a:latin typeface="叶根友毛笔行书2.0版" panose="02010601030101010101" pitchFamily="2" charset="-122"/>
              <a:ea typeface="叶根友毛笔行书2.0版" panose="02010601030101010101" pitchFamily="2" charset="-122"/>
              <a:cs typeface="+mn-cs"/>
            </a:endParaRPr>
          </a:p>
        </p:txBody>
      </p:sp>
      <p:sp>
        <p:nvSpPr>
          <p:cNvPr id="7" name="文本框 6"/>
          <p:cNvSpPr txBox="1"/>
          <p:nvPr/>
        </p:nvSpPr>
        <p:spPr>
          <a:xfrm>
            <a:off x="6096000" y="2857500"/>
            <a:ext cx="4737100" cy="67896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点击此处添加章节标题文本</a:t>
            </a:r>
            <a:endParaRPr kumimoji="0" lang="en-US" altLang="zh-CN" sz="24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105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sp>
        <p:nvSpPr>
          <p:cNvPr id="8" name="文本框 7"/>
          <p:cNvSpPr txBox="1"/>
          <p:nvPr/>
        </p:nvSpPr>
        <p:spPr>
          <a:xfrm>
            <a:off x="6096000" y="3634813"/>
            <a:ext cx="5022491" cy="76129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a:ln>
                  <a:noFill/>
                </a:ln>
                <a:solidFill>
                  <a:prstClr val="black"/>
                </a:solidFill>
                <a:effectLst/>
                <a:uLnTx/>
                <a:uFillTx/>
                <a:latin typeface="Calibri Light" panose="020F0302020204030204" charset="0"/>
                <a:ea typeface="等线" panose="02010600030101010101" pitchFamily="2" charset="-122"/>
                <a:cs typeface="Arial" panose="020B0604020202020204" pitchFamily="34" charset="0"/>
                <a:sym typeface="+mn-ea"/>
              </a:rPr>
              <a:t>Lorem ipsum dolor sit amet, consectetuer adipiscing elit. Aenean commodo ligula eget dolor. Lorem ipsum dolor sit amet, consectetuer adipiscing elit. Lorem ipsum dolor sit amet, consectetuer adipiscing elit. Aenean commodo ligula eget dolor. </a:t>
            </a: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15" name="组合 14"/>
          <p:cNvGrpSpPr/>
          <p:nvPr/>
        </p:nvGrpSpPr>
        <p:grpSpPr>
          <a:xfrm>
            <a:off x="6223000" y="4559300"/>
            <a:ext cx="838200" cy="114300"/>
            <a:chOff x="6223000" y="4559300"/>
            <a:chExt cx="789601" cy="101600"/>
          </a:xfrm>
        </p:grpSpPr>
        <p:sp>
          <p:nvSpPr>
            <p:cNvPr id="9" name="椭圆 8"/>
            <p:cNvSpPr/>
            <p:nvPr/>
          </p:nvSpPr>
          <p:spPr>
            <a:xfrm>
              <a:off x="62230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 name="椭圆 9"/>
            <p:cNvSpPr>
              <a:spLocks noChangeAspect="1"/>
            </p:cNvSpPr>
            <p:nvPr/>
          </p:nvSpPr>
          <p:spPr>
            <a:xfrm>
              <a:off x="63606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1" name="椭圆 10"/>
            <p:cNvSpPr>
              <a:spLocks noChangeAspect="1"/>
            </p:cNvSpPr>
            <p:nvPr/>
          </p:nvSpPr>
          <p:spPr>
            <a:xfrm>
              <a:off x="6498200"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2" name="椭圆 11"/>
            <p:cNvSpPr>
              <a:spLocks noChangeAspect="1"/>
            </p:cNvSpPr>
            <p:nvPr/>
          </p:nvSpPr>
          <p:spPr>
            <a:xfrm>
              <a:off x="6635800"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3" name="椭圆 12"/>
            <p:cNvSpPr>
              <a:spLocks noChangeAspect="1"/>
            </p:cNvSpPr>
            <p:nvPr/>
          </p:nvSpPr>
          <p:spPr>
            <a:xfrm>
              <a:off x="6773401" y="4559300"/>
              <a:ext cx="101600" cy="101600"/>
            </a:xfrm>
            <a:prstGeom prst="ellipse">
              <a:avLst/>
            </a:prstGeom>
            <a:solidFill>
              <a:srgbClr val="CDA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4" name="椭圆 13"/>
            <p:cNvSpPr>
              <a:spLocks noChangeAspect="1"/>
            </p:cNvSpPr>
            <p:nvPr/>
          </p:nvSpPr>
          <p:spPr>
            <a:xfrm>
              <a:off x="6911001" y="4559300"/>
              <a:ext cx="101600" cy="101600"/>
            </a:xfrm>
            <a:prstGeom prst="ellipse">
              <a:avLst/>
            </a:prstGeom>
            <a:solidFill>
              <a:srgbClr val="589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Tree>
  </p:cSld>
  <p:clrMapOvr>
    <a:masterClrMapping/>
  </p:clrMapOvr>
  <p:transition>
    <p:pull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76" name="Group 2"/>
          <p:cNvGrpSpPr/>
          <p:nvPr/>
        </p:nvGrpSpPr>
        <p:grpSpPr>
          <a:xfrm>
            <a:off x="4422987" y="1596333"/>
            <a:ext cx="2875641" cy="4345061"/>
            <a:chOff x="4762500" y="1445060"/>
            <a:chExt cx="3109850" cy="4698946"/>
          </a:xfrm>
        </p:grpSpPr>
        <p:grpSp>
          <p:nvGrpSpPr>
            <p:cNvPr id="114" name="Group 7"/>
            <p:cNvGrpSpPr/>
            <p:nvPr/>
          </p:nvGrpSpPr>
          <p:grpSpPr>
            <a:xfrm>
              <a:off x="5074795" y="4242054"/>
              <a:ext cx="2042413" cy="1901952"/>
              <a:chOff x="5074795" y="3502152"/>
              <a:chExt cx="2042413" cy="1901952"/>
            </a:xfrm>
          </p:grpSpPr>
          <p:sp>
            <p:nvSpPr>
              <p:cNvPr id="121" name="Oval 1"/>
              <p:cNvSpPr/>
              <p:nvPr/>
            </p:nvSpPr>
            <p:spPr>
              <a:xfrm>
                <a:off x="5510784" y="3502152"/>
                <a:ext cx="1170432" cy="1170432"/>
              </a:xfrm>
              <a:prstGeom prst="ellipse">
                <a:avLst/>
              </a:prstGeom>
              <a:solidFill>
                <a:schemeClr val="bg1">
                  <a:lumMod val="75000"/>
                </a:schemeClr>
              </a:solidFill>
              <a:ln w="762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dirty="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22" name="Freeform: Shape 5"/>
              <p:cNvSpPr/>
              <p:nvPr/>
            </p:nvSpPr>
            <p:spPr>
              <a:xfrm>
                <a:off x="5074795" y="4599432"/>
                <a:ext cx="2042413" cy="804672"/>
              </a:xfrm>
              <a:custGeom>
                <a:avLst/>
                <a:gdLst>
                  <a:gd name="connsiteX0" fmla="*/ 1021206 w 2042413"/>
                  <a:gd name="connsiteY0" fmla="*/ 0 h 804672"/>
                  <a:gd name="connsiteX1" fmla="*/ 2025490 w 2042413"/>
                  <a:gd name="connsiteY1" fmla="*/ 738858 h 804672"/>
                  <a:gd name="connsiteX2" fmla="*/ 2042413 w 2042413"/>
                  <a:gd name="connsiteY2" fmla="*/ 804672 h 804672"/>
                  <a:gd name="connsiteX3" fmla="*/ 0 w 2042413"/>
                  <a:gd name="connsiteY3" fmla="*/ 804672 h 804672"/>
                  <a:gd name="connsiteX4" fmla="*/ 16922 w 2042413"/>
                  <a:gd name="connsiteY4" fmla="*/ 738858 h 804672"/>
                  <a:gd name="connsiteX5" fmla="*/ 1021206 w 2042413"/>
                  <a:gd name="connsiteY5" fmla="*/ 0 h 8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413" h="804672">
                    <a:moveTo>
                      <a:pt x="1021206" y="0"/>
                    </a:moveTo>
                    <a:cubicBezTo>
                      <a:pt x="1493075" y="0"/>
                      <a:pt x="1892351" y="310801"/>
                      <a:pt x="2025490" y="738858"/>
                    </a:cubicBezTo>
                    <a:lnTo>
                      <a:pt x="2042413" y="804672"/>
                    </a:lnTo>
                    <a:lnTo>
                      <a:pt x="0" y="804672"/>
                    </a:lnTo>
                    <a:lnTo>
                      <a:pt x="16922" y="738858"/>
                    </a:lnTo>
                    <a:cubicBezTo>
                      <a:pt x="150062" y="310801"/>
                      <a:pt x="549338" y="0"/>
                      <a:pt x="1021206" y="0"/>
                    </a:cubicBezTo>
                    <a:close/>
                  </a:path>
                </a:pathLst>
              </a:custGeom>
              <a:solidFill>
                <a:schemeClr val="bg1">
                  <a:lumMod val="75000"/>
                </a:schemeClr>
              </a:solidFill>
              <a:ln w="762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sp>
          <p:nvSpPr>
            <p:cNvPr id="115" name="Freeform: Shape 20"/>
            <p:cNvSpPr/>
            <p:nvPr/>
          </p:nvSpPr>
          <p:spPr>
            <a:xfrm>
              <a:off x="6171566" y="1639412"/>
              <a:ext cx="1700784" cy="247957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rgbClr val="589089"/>
            </a:solidFill>
            <a:ln w="762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6" name="Freeform: Shape 21"/>
            <p:cNvSpPr/>
            <p:nvPr/>
          </p:nvSpPr>
          <p:spPr>
            <a:xfrm flipH="1">
              <a:off x="4762500" y="2313742"/>
              <a:ext cx="1238250" cy="180524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rgbClr val="589089"/>
            </a:solidFill>
            <a:ln w="762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7" name="Freeform: Shape 22"/>
            <p:cNvSpPr/>
            <p:nvPr/>
          </p:nvSpPr>
          <p:spPr>
            <a:xfrm flipH="1">
              <a:off x="5200650" y="1445060"/>
              <a:ext cx="800100" cy="116646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rgbClr val="CDA30F"/>
            </a:solidFill>
            <a:ln w="7620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8" name="Freeform: Shape 8"/>
            <p:cNvSpPr/>
            <p:nvPr/>
          </p:nvSpPr>
          <p:spPr bwMode="auto">
            <a:xfrm>
              <a:off x="5387346" y="1677575"/>
              <a:ext cx="426708" cy="3507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9" name="Freeform: Shape 9"/>
            <p:cNvSpPr>
              <a:spLocks noChangeAspect="1"/>
            </p:cNvSpPr>
            <p:nvPr/>
          </p:nvSpPr>
          <p:spPr bwMode="auto">
            <a:xfrm>
              <a:off x="6645682" y="2096205"/>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20" name="Freeform: Shape 10"/>
            <p:cNvSpPr/>
            <p:nvPr/>
          </p:nvSpPr>
          <p:spPr bwMode="auto">
            <a:xfrm>
              <a:off x="5111128" y="2632193"/>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77" name="Group 23"/>
          <p:cNvGrpSpPr/>
          <p:nvPr/>
        </p:nvGrpSpPr>
        <p:grpSpPr>
          <a:xfrm>
            <a:off x="3327597" y="1692021"/>
            <a:ext cx="5130406" cy="3911507"/>
            <a:chOff x="3543684" y="1653267"/>
            <a:chExt cx="5130406" cy="3911507"/>
          </a:xfrm>
        </p:grpSpPr>
        <p:grpSp>
          <p:nvGrpSpPr>
            <p:cNvPr id="78" name="Group 24"/>
            <p:cNvGrpSpPr/>
            <p:nvPr/>
          </p:nvGrpSpPr>
          <p:grpSpPr>
            <a:xfrm>
              <a:off x="3543684" y="1653267"/>
              <a:ext cx="489858" cy="3911507"/>
              <a:chOff x="4392937" y="1653267"/>
              <a:chExt cx="489858" cy="3911507"/>
            </a:xfrm>
          </p:grpSpPr>
          <p:grpSp>
            <p:nvGrpSpPr>
              <p:cNvPr id="105" name="Group 57"/>
              <p:cNvGrpSpPr/>
              <p:nvPr/>
            </p:nvGrpSpPr>
            <p:grpSpPr>
              <a:xfrm>
                <a:off x="4392937" y="1653267"/>
                <a:ext cx="489858" cy="489858"/>
                <a:chOff x="1427243" y="1987229"/>
                <a:chExt cx="1016000" cy="1016000"/>
              </a:xfrm>
              <a:effectLst/>
            </p:grpSpPr>
            <p:sp>
              <p:nvSpPr>
                <p:cNvPr id="112" name="Oval 70"/>
                <p:cNvSpPr/>
                <p:nvPr/>
              </p:nvSpPr>
              <p:spPr>
                <a:xfrm>
                  <a:off x="1427243" y="1987229"/>
                  <a:ext cx="1016000" cy="1016000"/>
                </a:xfrm>
                <a:prstGeom prst="ellipse">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3" name="Freeform: Shape 71"/>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106" name="Group 58"/>
              <p:cNvGrpSpPr/>
              <p:nvPr/>
            </p:nvGrpSpPr>
            <p:grpSpPr>
              <a:xfrm>
                <a:off x="4392937" y="3392284"/>
                <a:ext cx="489858" cy="489858"/>
                <a:chOff x="1427243" y="3314803"/>
                <a:chExt cx="1016000" cy="1016000"/>
              </a:xfrm>
              <a:effectLst/>
            </p:grpSpPr>
            <p:sp>
              <p:nvSpPr>
                <p:cNvPr id="110" name="Oval 68"/>
                <p:cNvSpPr/>
                <p:nvPr/>
              </p:nvSpPr>
              <p:spPr>
                <a:xfrm>
                  <a:off x="1427243" y="3314803"/>
                  <a:ext cx="1016000" cy="1016000"/>
                </a:xfrm>
                <a:prstGeom prst="ellipse">
                  <a:avLst/>
                </a:prstGeom>
                <a:solidFill>
                  <a:srgbClr val="CDA30F"/>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1" name="Freeform: Shape 69"/>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107" name="Group 59"/>
              <p:cNvGrpSpPr/>
              <p:nvPr/>
            </p:nvGrpSpPr>
            <p:grpSpPr>
              <a:xfrm>
                <a:off x="4392937" y="5074916"/>
                <a:ext cx="489858" cy="489858"/>
                <a:chOff x="1427243" y="4599335"/>
                <a:chExt cx="1016000" cy="1016000"/>
              </a:xfrm>
              <a:effectLst/>
            </p:grpSpPr>
            <p:sp>
              <p:nvSpPr>
                <p:cNvPr id="108" name="Oval 66"/>
                <p:cNvSpPr/>
                <p:nvPr/>
              </p:nvSpPr>
              <p:spPr>
                <a:xfrm>
                  <a:off x="1427243" y="4599335"/>
                  <a:ext cx="1016000" cy="1016000"/>
                </a:xfrm>
                <a:prstGeom prst="ellipse">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9" name="Freeform: Shape 67"/>
                <p:cNvSpPr/>
                <p:nvPr/>
              </p:nvSpPr>
              <p:spPr bwMode="auto">
                <a:xfrm>
                  <a:off x="1761388" y="4912675"/>
                  <a:ext cx="347709" cy="373276"/>
                </a:xfrm>
                <a:custGeom>
                  <a:avLst/>
                  <a:gdLst>
                    <a:gd name="T0" fmla="*/ 201595705 w 21600"/>
                    <a:gd name="T1" fmla="*/ 190811269 h 21600"/>
                    <a:gd name="T2" fmla="*/ 187592182 w 21600"/>
                    <a:gd name="T3" fmla="*/ 208164918 h 21600"/>
                    <a:gd name="T4" fmla="*/ 187752038 w 21600"/>
                    <a:gd name="T5" fmla="*/ 210192294 h 21600"/>
                    <a:gd name="T6" fmla="*/ 161460495 w 21600"/>
                    <a:gd name="T7" fmla="*/ 231219137 h 21600"/>
                    <a:gd name="T8" fmla="*/ 128262652 w 21600"/>
                    <a:gd name="T9" fmla="*/ 238391082 h 21600"/>
                    <a:gd name="T10" fmla="*/ 119149403 w 21600"/>
                    <a:gd name="T11" fmla="*/ 185693870 h 21600"/>
                    <a:gd name="T12" fmla="*/ 117292923 w 21600"/>
                    <a:gd name="T13" fmla="*/ 120030070 h 21600"/>
                    <a:gd name="T14" fmla="*/ 154692970 w 21600"/>
                    <a:gd name="T15" fmla="*/ 120030070 h 21600"/>
                    <a:gd name="T16" fmla="*/ 169246679 w 21600"/>
                    <a:gd name="T17" fmla="*/ 116013538 h 21600"/>
                    <a:gd name="T18" fmla="*/ 178309081 w 21600"/>
                    <a:gd name="T19" fmla="*/ 121846296 h 21600"/>
                    <a:gd name="T20" fmla="*/ 189438676 w 21600"/>
                    <a:gd name="T21" fmla="*/ 108059450 h 21600"/>
                    <a:gd name="T22" fmla="*/ 178309081 w 21600"/>
                    <a:gd name="T23" fmla="*/ 94259126 h 21600"/>
                    <a:gd name="T24" fmla="*/ 168947157 w 21600"/>
                    <a:gd name="T25" fmla="*/ 100649045 h 21600"/>
                    <a:gd name="T26" fmla="*/ 116743727 w 21600"/>
                    <a:gd name="T27" fmla="*/ 100649045 h 21600"/>
                    <a:gd name="T28" fmla="*/ 115795006 w 21600"/>
                    <a:gd name="T29" fmla="*/ 67360039 h 21600"/>
                    <a:gd name="T30" fmla="*/ 135378766 w 21600"/>
                    <a:gd name="T31" fmla="*/ 34455253 h 21600"/>
                    <a:gd name="T32" fmla="*/ 107580421 w 21600"/>
                    <a:gd name="T33" fmla="*/ 0 h 21600"/>
                    <a:gd name="T34" fmla="*/ 79792072 w 21600"/>
                    <a:gd name="T35" fmla="*/ 34455253 h 21600"/>
                    <a:gd name="T36" fmla="*/ 99795237 w 21600"/>
                    <a:gd name="T37" fmla="*/ 67505810 h 21600"/>
                    <a:gd name="T38" fmla="*/ 98846616 w 21600"/>
                    <a:gd name="T39" fmla="*/ 100649045 h 21600"/>
                    <a:gd name="T40" fmla="*/ 46543272 w 21600"/>
                    <a:gd name="T41" fmla="*/ 100649045 h 21600"/>
                    <a:gd name="T42" fmla="*/ 37181348 w 21600"/>
                    <a:gd name="T43" fmla="*/ 94271445 h 21600"/>
                    <a:gd name="T44" fmla="*/ 26051763 w 21600"/>
                    <a:gd name="T45" fmla="*/ 108059450 h 21600"/>
                    <a:gd name="T46" fmla="*/ 37181348 w 21600"/>
                    <a:gd name="T47" fmla="*/ 121846296 h 21600"/>
                    <a:gd name="T48" fmla="*/ 46294607 w 21600"/>
                    <a:gd name="T49" fmla="*/ 115934434 h 21600"/>
                    <a:gd name="T50" fmla="*/ 60897374 w 21600"/>
                    <a:gd name="T51" fmla="*/ 120030070 h 21600"/>
                    <a:gd name="T52" fmla="*/ 98307316 w 21600"/>
                    <a:gd name="T53" fmla="*/ 120030070 h 21600"/>
                    <a:gd name="T54" fmla="*/ 96440941 w 21600"/>
                    <a:gd name="T55" fmla="*/ 185706188 h 21600"/>
                    <a:gd name="T56" fmla="*/ 87507319 w 21600"/>
                    <a:gd name="T57" fmla="*/ 237382914 h 21600"/>
                    <a:gd name="T58" fmla="*/ 47661734 w 21600"/>
                    <a:gd name="T59" fmla="*/ 226048548 h 21600"/>
                    <a:gd name="T60" fmla="*/ 27788349 w 21600"/>
                    <a:gd name="T61" fmla="*/ 210828560 h 21600"/>
                    <a:gd name="T62" fmla="*/ 28008047 w 21600"/>
                    <a:gd name="T63" fmla="*/ 208177236 h 21600"/>
                    <a:gd name="T64" fmla="*/ 14004523 w 21600"/>
                    <a:gd name="T65" fmla="*/ 190811269 h 21600"/>
                    <a:gd name="T66" fmla="*/ 0 w 21600"/>
                    <a:gd name="T67" fmla="*/ 208177236 h 21600"/>
                    <a:gd name="T68" fmla="*/ 14004523 w 21600"/>
                    <a:gd name="T69" fmla="*/ 225530885 h 21600"/>
                    <a:gd name="T70" fmla="*/ 17118241 w 21600"/>
                    <a:gd name="T71" fmla="*/ 225067560 h 21600"/>
                    <a:gd name="T72" fmla="*/ 39067705 w 21600"/>
                    <a:gd name="T73" fmla="*/ 245456871 h 21600"/>
                    <a:gd name="T74" fmla="*/ 82057973 w 21600"/>
                    <a:gd name="T75" fmla="*/ 270977155 h 21600"/>
                    <a:gd name="T76" fmla="*/ 108229521 w 21600"/>
                    <a:gd name="T77" fmla="*/ 286355233 h 21600"/>
                    <a:gd name="T78" fmla="*/ 133132946 w 21600"/>
                    <a:gd name="T79" fmla="*/ 271308186 h 21600"/>
                    <a:gd name="T80" fmla="*/ 176652419 w 21600"/>
                    <a:gd name="T81" fmla="*/ 245456871 h 21600"/>
                    <a:gd name="T82" fmla="*/ 198492083 w 21600"/>
                    <a:gd name="T83" fmla="*/ 225067560 h 21600"/>
                    <a:gd name="T84" fmla="*/ 201595705 w 21600"/>
                    <a:gd name="T85" fmla="*/ 225530885 h 21600"/>
                    <a:gd name="T86" fmla="*/ 215600229 w 21600"/>
                    <a:gd name="T87" fmla="*/ 208177236 h 21600"/>
                    <a:gd name="T88" fmla="*/ 201595705 w 21600"/>
                    <a:gd name="T89" fmla="*/ 190811269 h 21600"/>
                    <a:gd name="T90" fmla="*/ 92817999 w 21600"/>
                    <a:gd name="T91" fmla="*/ 34455253 h 21600"/>
                    <a:gd name="T92" fmla="*/ 107580421 w 21600"/>
                    <a:gd name="T93" fmla="*/ 16147786 h 21600"/>
                    <a:gd name="T94" fmla="*/ 122352929 w 21600"/>
                    <a:gd name="T95" fmla="*/ 34455253 h 21600"/>
                    <a:gd name="T96" fmla="*/ 107580421 w 21600"/>
                    <a:gd name="T97" fmla="*/ 52750402 h 21600"/>
                    <a:gd name="T98" fmla="*/ 92817999 w 21600"/>
                    <a:gd name="T99" fmla="*/ 34455253 h 21600"/>
                    <a:gd name="T100" fmla="*/ 92817999 w 21600"/>
                    <a:gd name="T101" fmla="*/ 34455253 h 21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600" h="21600">
                      <a:moveTo>
                        <a:pt x="20197" y="14393"/>
                      </a:moveTo>
                      <a:cubicBezTo>
                        <a:pt x="19422" y="14393"/>
                        <a:pt x="18794" y="14979"/>
                        <a:pt x="18794" y="15702"/>
                      </a:cubicBezTo>
                      <a:cubicBezTo>
                        <a:pt x="18794" y="15755"/>
                        <a:pt x="18804" y="15804"/>
                        <a:pt x="18810" y="15855"/>
                      </a:cubicBezTo>
                      <a:cubicBezTo>
                        <a:pt x="18191" y="16270"/>
                        <a:pt x="17267" y="16825"/>
                        <a:pt x="16176" y="17441"/>
                      </a:cubicBezTo>
                      <a:cubicBezTo>
                        <a:pt x="15167" y="18013"/>
                        <a:pt x="14017" y="18040"/>
                        <a:pt x="12850" y="17982"/>
                      </a:cubicBezTo>
                      <a:lnTo>
                        <a:pt x="11937" y="14007"/>
                      </a:lnTo>
                      <a:cubicBezTo>
                        <a:pt x="11937" y="14007"/>
                        <a:pt x="11842" y="11487"/>
                        <a:pt x="11751" y="9054"/>
                      </a:cubicBezTo>
                      <a:lnTo>
                        <a:pt x="15498" y="9054"/>
                      </a:lnTo>
                      <a:lnTo>
                        <a:pt x="16956" y="8751"/>
                      </a:lnTo>
                      <a:cubicBezTo>
                        <a:pt x="17159" y="9017"/>
                        <a:pt x="17489" y="9191"/>
                        <a:pt x="17864" y="9191"/>
                      </a:cubicBezTo>
                      <a:cubicBezTo>
                        <a:pt x="18479" y="9191"/>
                        <a:pt x="18979" y="8725"/>
                        <a:pt x="18979" y="8151"/>
                      </a:cubicBezTo>
                      <a:cubicBezTo>
                        <a:pt x="18979" y="7576"/>
                        <a:pt x="18479" y="7110"/>
                        <a:pt x="17864" y="7110"/>
                      </a:cubicBezTo>
                      <a:cubicBezTo>
                        <a:pt x="17469" y="7110"/>
                        <a:pt x="17124" y="7303"/>
                        <a:pt x="16926" y="7592"/>
                      </a:cubicBezTo>
                      <a:lnTo>
                        <a:pt x="11696" y="7592"/>
                      </a:lnTo>
                      <a:cubicBezTo>
                        <a:pt x="11656" y="6536"/>
                        <a:pt x="11622" y="5616"/>
                        <a:pt x="11601" y="5081"/>
                      </a:cubicBezTo>
                      <a:cubicBezTo>
                        <a:pt x="12737" y="4753"/>
                        <a:pt x="13563" y="3766"/>
                        <a:pt x="13563" y="2599"/>
                      </a:cubicBezTo>
                      <a:cubicBezTo>
                        <a:pt x="13563" y="1163"/>
                        <a:pt x="12316" y="0"/>
                        <a:pt x="10778" y="0"/>
                      </a:cubicBezTo>
                      <a:cubicBezTo>
                        <a:pt x="9240" y="0"/>
                        <a:pt x="7994" y="1163"/>
                        <a:pt x="7994" y="2599"/>
                      </a:cubicBezTo>
                      <a:cubicBezTo>
                        <a:pt x="7994" y="3781"/>
                        <a:pt x="8840" y="4777"/>
                        <a:pt x="9998" y="5092"/>
                      </a:cubicBezTo>
                      <a:cubicBezTo>
                        <a:pt x="9978" y="5628"/>
                        <a:pt x="9943" y="6543"/>
                        <a:pt x="9903" y="7592"/>
                      </a:cubicBezTo>
                      <a:lnTo>
                        <a:pt x="4663" y="7592"/>
                      </a:lnTo>
                      <a:cubicBezTo>
                        <a:pt x="4465" y="7303"/>
                        <a:pt x="4120" y="7111"/>
                        <a:pt x="3725" y="7111"/>
                      </a:cubicBezTo>
                      <a:cubicBezTo>
                        <a:pt x="3109" y="7111"/>
                        <a:pt x="2610" y="7576"/>
                        <a:pt x="2610" y="8151"/>
                      </a:cubicBezTo>
                      <a:cubicBezTo>
                        <a:pt x="2610" y="8725"/>
                        <a:pt x="3109" y="9191"/>
                        <a:pt x="3725" y="9191"/>
                      </a:cubicBezTo>
                      <a:cubicBezTo>
                        <a:pt x="4104" y="9191"/>
                        <a:pt x="4437" y="9014"/>
                        <a:pt x="4638" y="8745"/>
                      </a:cubicBezTo>
                      <a:lnTo>
                        <a:pt x="6101" y="9054"/>
                      </a:lnTo>
                      <a:lnTo>
                        <a:pt x="9849" y="9054"/>
                      </a:lnTo>
                      <a:cubicBezTo>
                        <a:pt x="9758" y="11487"/>
                        <a:pt x="9662" y="14008"/>
                        <a:pt x="9662" y="14008"/>
                      </a:cubicBezTo>
                      <a:lnTo>
                        <a:pt x="8767" y="17906"/>
                      </a:lnTo>
                      <a:cubicBezTo>
                        <a:pt x="7327" y="17896"/>
                        <a:pt x="5923" y="17761"/>
                        <a:pt x="4775" y="17051"/>
                      </a:cubicBezTo>
                      <a:cubicBezTo>
                        <a:pt x="3962" y="16551"/>
                        <a:pt x="3276" y="16270"/>
                        <a:pt x="2784" y="15903"/>
                      </a:cubicBezTo>
                      <a:cubicBezTo>
                        <a:pt x="2795" y="15837"/>
                        <a:pt x="2806" y="15771"/>
                        <a:pt x="2806" y="15703"/>
                      </a:cubicBezTo>
                      <a:cubicBezTo>
                        <a:pt x="2806" y="14980"/>
                        <a:pt x="2178" y="14393"/>
                        <a:pt x="1403" y="14393"/>
                      </a:cubicBezTo>
                      <a:cubicBezTo>
                        <a:pt x="628" y="14393"/>
                        <a:pt x="0" y="14980"/>
                        <a:pt x="0" y="15703"/>
                      </a:cubicBezTo>
                      <a:cubicBezTo>
                        <a:pt x="0" y="16426"/>
                        <a:pt x="628" y="17012"/>
                        <a:pt x="1403" y="17012"/>
                      </a:cubicBezTo>
                      <a:cubicBezTo>
                        <a:pt x="1510" y="17012"/>
                        <a:pt x="1614" y="16998"/>
                        <a:pt x="1715" y="16977"/>
                      </a:cubicBezTo>
                      <a:cubicBezTo>
                        <a:pt x="2247" y="17399"/>
                        <a:pt x="3003" y="17955"/>
                        <a:pt x="3914" y="18515"/>
                      </a:cubicBezTo>
                      <a:cubicBezTo>
                        <a:pt x="5121" y="19253"/>
                        <a:pt x="6602" y="20007"/>
                        <a:pt x="8221" y="20440"/>
                      </a:cubicBezTo>
                      <a:cubicBezTo>
                        <a:pt x="8477" y="20583"/>
                        <a:pt x="10318" y="21600"/>
                        <a:pt x="10843" y="21600"/>
                      </a:cubicBezTo>
                      <a:cubicBezTo>
                        <a:pt x="11346" y="21600"/>
                        <a:pt x="12980" y="20671"/>
                        <a:pt x="13338" y="20465"/>
                      </a:cubicBezTo>
                      <a:cubicBezTo>
                        <a:pt x="14974" y="20035"/>
                        <a:pt x="16475" y="19266"/>
                        <a:pt x="17698" y="18515"/>
                      </a:cubicBezTo>
                      <a:cubicBezTo>
                        <a:pt x="18603" y="17955"/>
                        <a:pt x="19354" y="17398"/>
                        <a:pt x="19886" y="16977"/>
                      </a:cubicBezTo>
                      <a:cubicBezTo>
                        <a:pt x="19986" y="16999"/>
                        <a:pt x="20090" y="17012"/>
                        <a:pt x="20197" y="17012"/>
                      </a:cubicBezTo>
                      <a:cubicBezTo>
                        <a:pt x="20972" y="17012"/>
                        <a:pt x="21600" y="16426"/>
                        <a:pt x="21600" y="15703"/>
                      </a:cubicBezTo>
                      <a:cubicBezTo>
                        <a:pt x="21600" y="14979"/>
                        <a:pt x="20972" y="14393"/>
                        <a:pt x="20197" y="14393"/>
                      </a:cubicBezTo>
                      <a:close/>
                      <a:moveTo>
                        <a:pt x="9299" y="2599"/>
                      </a:moveTo>
                      <a:cubicBezTo>
                        <a:pt x="9299" y="1837"/>
                        <a:pt x="9963" y="1218"/>
                        <a:pt x="10778" y="1218"/>
                      </a:cubicBezTo>
                      <a:cubicBezTo>
                        <a:pt x="11594" y="1218"/>
                        <a:pt x="12258" y="1837"/>
                        <a:pt x="12258" y="2599"/>
                      </a:cubicBezTo>
                      <a:cubicBezTo>
                        <a:pt x="12258" y="3360"/>
                        <a:pt x="11595" y="3979"/>
                        <a:pt x="10778" y="3979"/>
                      </a:cubicBezTo>
                      <a:cubicBezTo>
                        <a:pt x="9963" y="3979"/>
                        <a:pt x="9299" y="3360"/>
                        <a:pt x="9299" y="2599"/>
                      </a:cubicBezTo>
                      <a:close/>
                      <a:moveTo>
                        <a:pt x="9299" y="2599"/>
                      </a:moveTo>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grpSp>
          <p:nvGrpSpPr>
            <p:cNvPr id="79" name="Group 25"/>
            <p:cNvGrpSpPr/>
            <p:nvPr/>
          </p:nvGrpSpPr>
          <p:grpSpPr>
            <a:xfrm>
              <a:off x="8184232" y="1653267"/>
              <a:ext cx="489858" cy="3911507"/>
              <a:chOff x="8150432" y="1653267"/>
              <a:chExt cx="489858" cy="3911507"/>
            </a:xfrm>
          </p:grpSpPr>
          <p:grpSp>
            <p:nvGrpSpPr>
              <p:cNvPr id="80" name="Group 26"/>
              <p:cNvGrpSpPr/>
              <p:nvPr/>
            </p:nvGrpSpPr>
            <p:grpSpPr>
              <a:xfrm>
                <a:off x="8150432" y="3392284"/>
                <a:ext cx="489858" cy="489858"/>
                <a:chOff x="6262908" y="3314803"/>
                <a:chExt cx="1016000" cy="1016000"/>
              </a:xfrm>
              <a:effectLst/>
            </p:grpSpPr>
            <p:sp>
              <p:nvSpPr>
                <p:cNvPr id="98" name="Oval 50"/>
                <p:cNvSpPr/>
                <p:nvPr/>
              </p:nvSpPr>
              <p:spPr>
                <a:xfrm>
                  <a:off x="6262908" y="3314803"/>
                  <a:ext cx="1016000" cy="1016000"/>
                </a:xfrm>
                <a:prstGeom prst="ellipse">
                  <a:avLst/>
                </a:prstGeom>
                <a:solidFill>
                  <a:srgbClr val="589089"/>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nvGrpSpPr>
                <p:cNvPr id="99" name="Group 51"/>
                <p:cNvGrpSpPr/>
                <p:nvPr/>
              </p:nvGrpSpPr>
              <p:grpSpPr bwMode="auto">
                <a:xfrm>
                  <a:off x="6582682" y="3643501"/>
                  <a:ext cx="373277" cy="373278"/>
                  <a:chOff x="0" y="0"/>
                  <a:chExt cx="577" cy="574"/>
                </a:xfrm>
                <a:solidFill>
                  <a:srgbClr val="FFFFFF"/>
                </a:solidFill>
              </p:grpSpPr>
              <p:sp>
                <p:nvSpPr>
                  <p:cNvPr id="100" name="Freeform: Shape 52"/>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1" name="Freeform: Shape 53"/>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2" name="Freeform: Shape 54"/>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3" name="Freeform: Shape 55"/>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4" name="Freeform: Shape 56"/>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grpSp>
            <p:nvGrpSpPr>
              <p:cNvPr id="81" name="Group 27"/>
              <p:cNvGrpSpPr/>
              <p:nvPr/>
            </p:nvGrpSpPr>
            <p:grpSpPr>
              <a:xfrm>
                <a:off x="8150432" y="1653267"/>
                <a:ext cx="489858" cy="489858"/>
                <a:chOff x="6262908" y="1987229"/>
                <a:chExt cx="1016000" cy="1016000"/>
              </a:xfrm>
              <a:effectLst/>
            </p:grpSpPr>
            <p:sp>
              <p:nvSpPr>
                <p:cNvPr id="88" name="Oval 40"/>
                <p:cNvSpPr/>
                <p:nvPr/>
              </p:nvSpPr>
              <p:spPr>
                <a:xfrm>
                  <a:off x="6262908" y="1987229"/>
                  <a:ext cx="1016000" cy="1016000"/>
                </a:xfrm>
                <a:prstGeom prst="ellipse">
                  <a:avLst/>
                </a:prstGeom>
                <a:solidFill>
                  <a:srgbClr val="CDA30F"/>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nvGrpSpPr>
                <p:cNvPr id="89" name="Group 41"/>
                <p:cNvGrpSpPr/>
                <p:nvPr/>
              </p:nvGrpSpPr>
              <p:grpSpPr bwMode="auto">
                <a:xfrm>
                  <a:off x="6581713" y="2281761"/>
                  <a:ext cx="378392" cy="370722"/>
                  <a:chOff x="0" y="0"/>
                  <a:chExt cx="581" cy="573"/>
                </a:xfrm>
                <a:solidFill>
                  <a:srgbClr val="FFFFFF"/>
                </a:solidFill>
              </p:grpSpPr>
              <p:sp>
                <p:nvSpPr>
                  <p:cNvPr id="90" name="Freeform: Shape 42"/>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1" name="Freeform: Shape 43"/>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2" name="Freeform: Shape 44"/>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3" name="Freeform: Shape 45"/>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4" name="Freeform: Shape 46"/>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5" name="Freeform: Shape 47"/>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6" name="Freeform: Shape 48"/>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7" name="Freeform: Shape 49"/>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grpSp>
            <p:nvGrpSpPr>
              <p:cNvPr id="82" name="Group 28"/>
              <p:cNvGrpSpPr/>
              <p:nvPr/>
            </p:nvGrpSpPr>
            <p:grpSpPr>
              <a:xfrm>
                <a:off x="8150432" y="5074916"/>
                <a:ext cx="489858" cy="489858"/>
                <a:chOff x="6262908" y="4599335"/>
                <a:chExt cx="1016000" cy="1016000"/>
              </a:xfrm>
              <a:effectLst/>
            </p:grpSpPr>
            <p:sp>
              <p:nvSpPr>
                <p:cNvPr id="83" name="Oval 35"/>
                <p:cNvSpPr/>
                <p:nvPr/>
              </p:nvSpPr>
              <p:spPr>
                <a:xfrm>
                  <a:off x="6262908" y="4599335"/>
                  <a:ext cx="1016000" cy="1016000"/>
                </a:xfrm>
                <a:prstGeom prst="ellipse">
                  <a:avLst/>
                </a:prstGeom>
                <a:solidFill>
                  <a:srgbClr val="CDA30F"/>
                </a:solidFill>
                <a:ln w="6350" cap="flat" cmpd="sng" algn="ctr">
                  <a:noFill/>
                  <a:prstDash val="solid"/>
                  <a:miter lim="800000"/>
                </a:ln>
                <a:effectLst/>
              </p:spPr>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nvGrpSpPr>
                <p:cNvPr id="84" name="Group 36"/>
                <p:cNvGrpSpPr/>
                <p:nvPr/>
              </p:nvGrpSpPr>
              <p:grpSpPr bwMode="auto">
                <a:xfrm>
                  <a:off x="6591562" y="4912675"/>
                  <a:ext cx="373277" cy="373276"/>
                  <a:chOff x="0" y="0"/>
                  <a:chExt cx="571" cy="576"/>
                </a:xfrm>
                <a:solidFill>
                  <a:srgbClr val="FFFFFF"/>
                </a:solidFill>
              </p:grpSpPr>
              <p:sp>
                <p:nvSpPr>
                  <p:cNvPr id="85" name="Freeform: Shape 37"/>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86" name="Freeform: Shape 38"/>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87" name="Freeform: Shape 39"/>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135" b="0" i="0" u="none" strike="noStrike" kern="1200" cap="none" spc="0" normalizeH="0" baseline="0" noProof="0">
                      <a:ln>
                        <a:noFill/>
                      </a:ln>
                      <a:solidFill>
                        <a:sysClr val="window" lastClr="FFFFFF">
                          <a:lumMod val="50000"/>
                        </a:sysClr>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grpSp>
      </p:grpSp>
      <p:grpSp>
        <p:nvGrpSpPr>
          <p:cNvPr id="123" name="组合 122"/>
          <p:cNvGrpSpPr/>
          <p:nvPr/>
        </p:nvGrpSpPr>
        <p:grpSpPr>
          <a:xfrm>
            <a:off x="8759975" y="1380861"/>
            <a:ext cx="2548934" cy="1380222"/>
            <a:chOff x="1793174" y="2005370"/>
            <a:chExt cx="2548934" cy="1380222"/>
          </a:xfrm>
        </p:grpSpPr>
        <p:sp>
          <p:nvSpPr>
            <p:cNvPr id="124" name="矩形: 圆角 123"/>
            <p:cNvSpPr/>
            <p:nvPr/>
          </p:nvSpPr>
          <p:spPr>
            <a:xfrm>
              <a:off x="1793174" y="2005370"/>
              <a:ext cx="1757548" cy="369695"/>
            </a:xfrm>
            <a:prstGeom prst="roundRect">
              <a:avLst>
                <a:gd name="adj" fmla="val 50000"/>
              </a:avLst>
            </a:prstGeom>
            <a:solidFill>
              <a:srgbClr val="CDA30F"/>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25"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grpSp>
        <p:nvGrpSpPr>
          <p:cNvPr id="126" name="组合 125"/>
          <p:cNvGrpSpPr/>
          <p:nvPr/>
        </p:nvGrpSpPr>
        <p:grpSpPr>
          <a:xfrm>
            <a:off x="8737839" y="3078754"/>
            <a:ext cx="2548934" cy="1380222"/>
            <a:chOff x="1793174" y="2005370"/>
            <a:chExt cx="2548934" cy="1380222"/>
          </a:xfrm>
        </p:grpSpPr>
        <p:sp>
          <p:nvSpPr>
            <p:cNvPr id="127" name="矩形: 圆角 126"/>
            <p:cNvSpPr/>
            <p:nvPr/>
          </p:nvSpPr>
          <p:spPr>
            <a:xfrm>
              <a:off x="1793174" y="2005370"/>
              <a:ext cx="1757548" cy="369695"/>
            </a:xfrm>
            <a:prstGeom prst="roundRect">
              <a:avLst>
                <a:gd name="adj" fmla="val 50000"/>
              </a:avLst>
            </a:prstGeom>
            <a:solidFill>
              <a:srgbClr val="589089"/>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28"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grpSp>
        <p:nvGrpSpPr>
          <p:cNvPr id="129" name="组合 128"/>
          <p:cNvGrpSpPr/>
          <p:nvPr/>
        </p:nvGrpSpPr>
        <p:grpSpPr>
          <a:xfrm>
            <a:off x="8737839" y="4721871"/>
            <a:ext cx="2548934" cy="1380222"/>
            <a:chOff x="1793174" y="2005370"/>
            <a:chExt cx="2548934" cy="1380222"/>
          </a:xfrm>
        </p:grpSpPr>
        <p:sp>
          <p:nvSpPr>
            <p:cNvPr id="130" name="矩形: 圆角 129"/>
            <p:cNvSpPr/>
            <p:nvPr/>
          </p:nvSpPr>
          <p:spPr>
            <a:xfrm>
              <a:off x="1793174" y="2005370"/>
              <a:ext cx="1757548" cy="369695"/>
            </a:xfrm>
            <a:prstGeom prst="roundRect">
              <a:avLst>
                <a:gd name="adj" fmla="val 50000"/>
              </a:avLst>
            </a:prstGeom>
            <a:solidFill>
              <a:srgbClr val="CDA30F"/>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31"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grpSp>
        <p:nvGrpSpPr>
          <p:cNvPr id="132" name="组合 131"/>
          <p:cNvGrpSpPr/>
          <p:nvPr/>
        </p:nvGrpSpPr>
        <p:grpSpPr>
          <a:xfrm>
            <a:off x="649091" y="1347725"/>
            <a:ext cx="2548934" cy="1380222"/>
            <a:chOff x="1793174" y="2005370"/>
            <a:chExt cx="2548934" cy="1380222"/>
          </a:xfrm>
        </p:grpSpPr>
        <p:sp>
          <p:nvSpPr>
            <p:cNvPr id="133" name="矩形: 圆角 132"/>
            <p:cNvSpPr/>
            <p:nvPr/>
          </p:nvSpPr>
          <p:spPr>
            <a:xfrm>
              <a:off x="2529774" y="2005370"/>
              <a:ext cx="1757548" cy="369695"/>
            </a:xfrm>
            <a:prstGeom prst="roundRect">
              <a:avLst>
                <a:gd name="adj" fmla="val 50000"/>
              </a:avLst>
            </a:prstGeom>
            <a:solidFill>
              <a:srgbClr val="589089"/>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34"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grpSp>
        <p:nvGrpSpPr>
          <p:cNvPr id="135" name="组合 134"/>
          <p:cNvGrpSpPr/>
          <p:nvPr/>
        </p:nvGrpSpPr>
        <p:grpSpPr>
          <a:xfrm>
            <a:off x="611497" y="3230785"/>
            <a:ext cx="2548934" cy="1380222"/>
            <a:chOff x="1793174" y="2005370"/>
            <a:chExt cx="2548934" cy="1380222"/>
          </a:xfrm>
        </p:grpSpPr>
        <p:sp>
          <p:nvSpPr>
            <p:cNvPr id="136" name="矩形: 圆角 135"/>
            <p:cNvSpPr/>
            <p:nvPr/>
          </p:nvSpPr>
          <p:spPr>
            <a:xfrm>
              <a:off x="2529774" y="2005370"/>
              <a:ext cx="1757548" cy="369695"/>
            </a:xfrm>
            <a:prstGeom prst="roundRect">
              <a:avLst>
                <a:gd name="adj" fmla="val 50000"/>
              </a:avLst>
            </a:prstGeom>
            <a:solidFill>
              <a:srgbClr val="CDA30F"/>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37"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grpSp>
        <p:nvGrpSpPr>
          <p:cNvPr id="138" name="组合 137"/>
          <p:cNvGrpSpPr/>
          <p:nvPr/>
        </p:nvGrpSpPr>
        <p:grpSpPr>
          <a:xfrm>
            <a:off x="555945" y="4850542"/>
            <a:ext cx="2548934" cy="1380222"/>
            <a:chOff x="1793174" y="2005370"/>
            <a:chExt cx="2548934" cy="1380222"/>
          </a:xfrm>
        </p:grpSpPr>
        <p:sp>
          <p:nvSpPr>
            <p:cNvPr id="139" name="矩形: 圆角 138"/>
            <p:cNvSpPr/>
            <p:nvPr/>
          </p:nvSpPr>
          <p:spPr>
            <a:xfrm>
              <a:off x="2529774" y="2005370"/>
              <a:ext cx="1757548" cy="369695"/>
            </a:xfrm>
            <a:prstGeom prst="roundRect">
              <a:avLst>
                <a:gd name="adj" fmla="val 50000"/>
              </a:avLst>
            </a:prstGeom>
            <a:solidFill>
              <a:srgbClr val="589089"/>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sz="1800" b="1" i="0" u="none" strike="noStrike" kern="1200" cap="none" spc="0" normalizeH="0" baseline="0" noProof="0">
                <a:ln>
                  <a:noFill/>
                </a:ln>
                <a:solidFill>
                  <a:sysClr val="window" lastClr="FFFFF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40" name="文本框 4337"/>
            <p:cNvSpPr txBox="1"/>
            <p:nvPr/>
          </p:nvSpPr>
          <p:spPr>
            <a:xfrm>
              <a:off x="1793174" y="2371532"/>
              <a:ext cx="2548934" cy="10140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90000"/>
                </a:lnSpc>
                <a:spcBef>
                  <a:spcPts val="0"/>
                </a:spcBef>
                <a:spcAft>
                  <a:spcPts val="0"/>
                </a:spcAft>
                <a:buClrTx/>
                <a:buSzTx/>
                <a:buFontTx/>
                <a:buNone/>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kumimoji="0" lang="zh-CN" altLang="en-US" sz="1100" b="0" i="0" u="none" strike="noStrike" kern="0" cap="none" spc="0" normalizeH="0" baseline="0" noProof="0" dirty="0">
                <a:ln>
                  <a:noFill/>
                </a:ln>
                <a:solidFill>
                  <a:prstClr val="black"/>
                </a:solidFill>
                <a:effectLst/>
                <a:uLnTx/>
                <a:uFillTx/>
                <a:latin typeface="Calibri Light" panose="020F0302020204030204" charset="0"/>
                <a:ea typeface="微软雅黑" panose="020B0503020204020204" pitchFamily="34" charset="-122"/>
                <a:cs typeface="Arial" panose="020B0604020202020204" pitchFamily="34" charset="0"/>
                <a:sym typeface="+mn-ea"/>
              </a:endParaRPr>
            </a:p>
          </p:txBody>
        </p:sp>
      </p:grpSp>
    </p:spTree>
  </p:cSld>
  <p:clrMapOvr>
    <a:masterClrMapping/>
  </p:clrMapOvr>
  <p:transition>
    <p:pull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email"/>
          <a:srcRect/>
          <a:stretch>
            <a:fillRect/>
          </a:stretch>
        </p:blipFill>
        <p:spPr>
          <a:xfrm flipH="1">
            <a:off x="0" y="0"/>
            <a:ext cx="1676400" cy="1598367"/>
          </a:xfrm>
          <a:prstGeom prst="rect">
            <a:avLst/>
          </a:prstGeom>
        </p:spPr>
      </p:pic>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26481"/>
          <a:stretch>
            <a:fillRect/>
          </a:stretch>
        </p:blipFill>
        <p:spPr>
          <a:xfrm flipV="1">
            <a:off x="10985500" y="5603528"/>
            <a:ext cx="1206500" cy="1254472"/>
          </a:xfrm>
          <a:prstGeom prst="rect">
            <a:avLst/>
          </a:prstGeom>
        </p:spPr>
      </p:pic>
      <p:pic>
        <p:nvPicPr>
          <p:cNvPr id="7" name="图片 6"/>
          <p:cNvPicPr>
            <a:picLocks noChangeAspect="1"/>
          </p:cNvPicPr>
          <p:nvPr/>
        </p:nvPicPr>
        <p:blipFill>
          <a:blip r:embed="rId3" cstate="email"/>
          <a:stretch>
            <a:fillRect/>
          </a:stretch>
        </p:blipFill>
        <p:spPr>
          <a:xfrm flipH="1">
            <a:off x="838200" y="0"/>
            <a:ext cx="612978" cy="1380861"/>
          </a:xfrm>
          <a:prstGeom prst="rect">
            <a:avLst/>
          </a:prstGeom>
        </p:spPr>
      </p:pic>
      <p:sp>
        <p:nvSpPr>
          <p:cNvPr id="8" name="文本框 7"/>
          <p:cNvSpPr txBox="1"/>
          <p:nvPr/>
        </p:nvSpPr>
        <p:spPr>
          <a:xfrm>
            <a:off x="1676400" y="243582"/>
            <a:ext cx="3606800" cy="58637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点击此处添加标题文本</a:t>
            </a:r>
            <a:endParaRPr kumimoji="0" lang="en-US" altLang="zh-CN" sz="2000" b="1" i="0" u="none" strike="noStrike" kern="1200" cap="none" spc="0" normalizeH="0" baseline="0" noProof="0">
              <a:ln>
                <a:noFill/>
              </a:ln>
              <a:solidFill>
                <a:prstClr val="black"/>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a:p>
            <a:pPr marL="0" marR="0" lvl="0" indent="0" algn="dist" defTabSz="914400" rtl="0" eaLnBrk="1" fontAlgn="auto" latinLnBrk="0" hangingPunct="1">
              <a:lnSpc>
                <a:spcPct val="150000"/>
              </a:lnSpc>
              <a:spcBef>
                <a:spcPts val="0"/>
              </a:spcBef>
              <a:spcAft>
                <a:spcPts val="0"/>
              </a:spcAft>
              <a:buClrTx/>
              <a:buSzTx/>
              <a:buFontTx/>
              <a:buNone/>
              <a:defRPr/>
            </a:pPr>
            <a:r>
              <a:rPr kumimoji="0" lang="en-US" altLang="zh-CN"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rPr>
              <a:t>Click to add the title text</a:t>
            </a:r>
            <a:endParaRPr kumimoji="0" lang="zh-CN" altLang="en-US" sz="9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sym typeface="Calibri" panose="020F0502020204030204" pitchFamily="34" charset="0"/>
            </a:endParaRPr>
          </a:p>
        </p:txBody>
      </p:sp>
      <p:grpSp>
        <p:nvGrpSpPr>
          <p:cNvPr id="91" name="组合 90"/>
          <p:cNvGrpSpPr/>
          <p:nvPr/>
        </p:nvGrpSpPr>
        <p:grpSpPr>
          <a:xfrm>
            <a:off x="4566920" y="2120995"/>
            <a:ext cx="3058160" cy="3114485"/>
            <a:chOff x="4566920" y="1871758"/>
            <a:chExt cx="3058160" cy="3114485"/>
          </a:xfrm>
        </p:grpSpPr>
        <p:grpSp>
          <p:nvGrpSpPr>
            <p:cNvPr id="92" name="组合 91"/>
            <p:cNvGrpSpPr/>
            <p:nvPr/>
          </p:nvGrpSpPr>
          <p:grpSpPr>
            <a:xfrm>
              <a:off x="4566920" y="3614650"/>
              <a:ext cx="1371408" cy="1371593"/>
              <a:chOff x="4337039" y="4117416"/>
              <a:chExt cx="1371831" cy="1371831"/>
            </a:xfrm>
          </p:grpSpPr>
          <p:grpSp>
            <p:nvGrpSpPr>
              <p:cNvPr id="108" name="组合 107"/>
              <p:cNvGrpSpPr/>
              <p:nvPr/>
            </p:nvGrpSpPr>
            <p:grpSpPr>
              <a:xfrm>
                <a:off x="4337039" y="4117416"/>
                <a:ext cx="1371831" cy="1371831"/>
                <a:chOff x="4277955" y="3767258"/>
                <a:chExt cx="1371831" cy="1371831"/>
              </a:xfrm>
            </p:grpSpPr>
            <p:sp>
              <p:nvSpPr>
                <p:cNvPr id="110" name="泪滴形 109"/>
                <p:cNvSpPr/>
                <p:nvPr/>
              </p:nvSpPr>
              <p:spPr>
                <a:xfrm>
                  <a:off x="4277955" y="3767258"/>
                  <a:ext cx="1371831" cy="1371831"/>
                </a:xfrm>
                <a:prstGeom prst="teardrop">
                  <a:avLst/>
                </a:prstGeom>
                <a:solidFill>
                  <a:srgbClr val="58908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11" name="椭圆 110"/>
                <p:cNvSpPr>
                  <a:spLocks noChangeAspect="1"/>
                </p:cNvSpPr>
                <p:nvPr/>
              </p:nvSpPr>
              <p:spPr>
                <a:xfrm>
                  <a:off x="4423870" y="3913173"/>
                  <a:ext cx="1080000" cy="1080000"/>
                </a:xfrm>
                <a:prstGeom prst="ellipse">
                  <a:avLst/>
                </a:pr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sp>
            <p:nvSpPr>
              <p:cNvPr id="109" name="Freeform 99"/>
              <p:cNvSpPr>
                <a:spLocks noEditPoints="1"/>
              </p:cNvSpPr>
              <p:nvPr/>
            </p:nvSpPr>
            <p:spPr bwMode="auto">
              <a:xfrm>
                <a:off x="4767754" y="4541468"/>
                <a:ext cx="510399" cy="523724"/>
              </a:xfrm>
              <a:custGeom>
                <a:avLst/>
                <a:gdLst>
                  <a:gd name="T0" fmla="*/ 4313 w 5734"/>
                  <a:gd name="T1" fmla="*/ 3918 h 5892"/>
                  <a:gd name="T2" fmla="*/ 5734 w 5734"/>
                  <a:gd name="T3" fmla="*/ 2497 h 5892"/>
                  <a:gd name="T4" fmla="*/ 4313 w 5734"/>
                  <a:gd name="T5" fmla="*/ 1076 h 5892"/>
                  <a:gd name="T6" fmla="*/ 4149 w 5734"/>
                  <a:gd name="T7" fmla="*/ 1085 h 5892"/>
                  <a:gd name="T8" fmla="*/ 3733 w 5734"/>
                  <a:gd name="T9" fmla="*/ 378 h 5892"/>
                  <a:gd name="T10" fmla="*/ 2768 w 5734"/>
                  <a:gd name="T11" fmla="*/ 0 h 5892"/>
                  <a:gd name="T12" fmla="*/ 1389 w 5734"/>
                  <a:gd name="T13" fmla="*/ 1076 h 5892"/>
                  <a:gd name="T14" fmla="*/ 0 w 5734"/>
                  <a:gd name="T15" fmla="*/ 2497 h 5892"/>
                  <a:gd name="T16" fmla="*/ 1421 w 5734"/>
                  <a:gd name="T17" fmla="*/ 3918 h 5892"/>
                  <a:gd name="T18" fmla="*/ 2140 w 5734"/>
                  <a:gd name="T19" fmla="*/ 3918 h 5892"/>
                  <a:gd name="T20" fmla="*/ 2140 w 5734"/>
                  <a:gd name="T21" fmla="*/ 4472 h 5892"/>
                  <a:gd name="T22" fmla="*/ 1315 w 5734"/>
                  <a:gd name="T23" fmla="*/ 4472 h 5892"/>
                  <a:gd name="T24" fmla="*/ 954 w 5734"/>
                  <a:gd name="T25" fmla="*/ 4259 h 5892"/>
                  <a:gd name="T26" fmla="*/ 540 w 5734"/>
                  <a:gd name="T27" fmla="*/ 4672 h 5892"/>
                  <a:gd name="T28" fmla="*/ 954 w 5734"/>
                  <a:gd name="T29" fmla="*/ 5086 h 5892"/>
                  <a:gd name="T30" fmla="*/ 1315 w 5734"/>
                  <a:gd name="T31" fmla="*/ 4872 h 5892"/>
                  <a:gd name="T32" fmla="*/ 2340 w 5734"/>
                  <a:gd name="T33" fmla="*/ 4872 h 5892"/>
                  <a:gd name="T34" fmla="*/ 2540 w 5734"/>
                  <a:gd name="T35" fmla="*/ 4672 h 5892"/>
                  <a:gd name="T36" fmla="*/ 2540 w 5734"/>
                  <a:gd name="T37" fmla="*/ 3918 h 5892"/>
                  <a:gd name="T38" fmla="*/ 2667 w 5734"/>
                  <a:gd name="T39" fmla="*/ 3918 h 5892"/>
                  <a:gd name="T40" fmla="*/ 2667 w 5734"/>
                  <a:gd name="T41" fmla="*/ 5117 h 5892"/>
                  <a:gd name="T42" fmla="*/ 2454 w 5734"/>
                  <a:gd name="T43" fmla="*/ 5479 h 5892"/>
                  <a:gd name="T44" fmla="*/ 2867 w 5734"/>
                  <a:gd name="T45" fmla="*/ 5892 h 5892"/>
                  <a:gd name="T46" fmla="*/ 3280 w 5734"/>
                  <a:gd name="T47" fmla="*/ 5479 h 5892"/>
                  <a:gd name="T48" fmla="*/ 3067 w 5734"/>
                  <a:gd name="T49" fmla="*/ 5117 h 5892"/>
                  <a:gd name="T50" fmla="*/ 3067 w 5734"/>
                  <a:gd name="T51" fmla="*/ 3918 h 5892"/>
                  <a:gd name="T52" fmla="*/ 3194 w 5734"/>
                  <a:gd name="T53" fmla="*/ 3918 h 5892"/>
                  <a:gd name="T54" fmla="*/ 3194 w 5734"/>
                  <a:gd name="T55" fmla="*/ 4691 h 5892"/>
                  <a:gd name="T56" fmla="*/ 3394 w 5734"/>
                  <a:gd name="T57" fmla="*/ 4891 h 5892"/>
                  <a:gd name="T58" fmla="*/ 4430 w 5734"/>
                  <a:gd name="T59" fmla="*/ 4891 h 5892"/>
                  <a:gd name="T60" fmla="*/ 4780 w 5734"/>
                  <a:gd name="T61" fmla="*/ 5085 h 5892"/>
                  <a:gd name="T62" fmla="*/ 5194 w 5734"/>
                  <a:gd name="T63" fmla="*/ 4672 h 5892"/>
                  <a:gd name="T64" fmla="*/ 4780 w 5734"/>
                  <a:gd name="T65" fmla="*/ 4259 h 5892"/>
                  <a:gd name="T66" fmla="*/ 4409 w 5734"/>
                  <a:gd name="T67" fmla="*/ 4491 h 5892"/>
                  <a:gd name="T68" fmla="*/ 3594 w 5734"/>
                  <a:gd name="T69" fmla="*/ 4491 h 5892"/>
                  <a:gd name="T70" fmla="*/ 3594 w 5734"/>
                  <a:gd name="T71" fmla="*/ 3918 h 5892"/>
                  <a:gd name="T72" fmla="*/ 4313 w 5734"/>
                  <a:gd name="T73" fmla="*/ 3918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34" h="5892">
                    <a:moveTo>
                      <a:pt x="4313" y="3918"/>
                    </a:moveTo>
                    <a:cubicBezTo>
                      <a:pt x="5096" y="3918"/>
                      <a:pt x="5734" y="3280"/>
                      <a:pt x="5734" y="2497"/>
                    </a:cubicBezTo>
                    <a:cubicBezTo>
                      <a:pt x="5734" y="1713"/>
                      <a:pt x="5096" y="1076"/>
                      <a:pt x="4313" y="1076"/>
                    </a:cubicBezTo>
                    <a:cubicBezTo>
                      <a:pt x="4258" y="1076"/>
                      <a:pt x="4203" y="1079"/>
                      <a:pt x="4149" y="1085"/>
                    </a:cubicBezTo>
                    <a:cubicBezTo>
                      <a:pt x="4084" y="816"/>
                      <a:pt x="3940" y="570"/>
                      <a:pt x="3733" y="378"/>
                    </a:cubicBezTo>
                    <a:cubicBezTo>
                      <a:pt x="3470" y="134"/>
                      <a:pt x="3127" y="0"/>
                      <a:pt x="2768" y="0"/>
                    </a:cubicBezTo>
                    <a:cubicBezTo>
                      <a:pt x="2107" y="0"/>
                      <a:pt x="1544" y="451"/>
                      <a:pt x="1389" y="1076"/>
                    </a:cubicBezTo>
                    <a:cubicBezTo>
                      <a:pt x="620" y="1093"/>
                      <a:pt x="0" y="1724"/>
                      <a:pt x="0" y="2497"/>
                    </a:cubicBezTo>
                    <a:cubicBezTo>
                      <a:pt x="0" y="3281"/>
                      <a:pt x="638" y="3918"/>
                      <a:pt x="1421" y="3918"/>
                    </a:cubicBezTo>
                    <a:lnTo>
                      <a:pt x="2140" y="3918"/>
                    </a:lnTo>
                    <a:lnTo>
                      <a:pt x="2140" y="4472"/>
                    </a:lnTo>
                    <a:lnTo>
                      <a:pt x="1315" y="4472"/>
                    </a:lnTo>
                    <a:cubicBezTo>
                      <a:pt x="1245" y="4345"/>
                      <a:pt x="1109" y="4259"/>
                      <a:pt x="954" y="4259"/>
                    </a:cubicBezTo>
                    <a:cubicBezTo>
                      <a:pt x="726" y="4259"/>
                      <a:pt x="540" y="4444"/>
                      <a:pt x="540" y="4672"/>
                    </a:cubicBezTo>
                    <a:cubicBezTo>
                      <a:pt x="540" y="4900"/>
                      <a:pt x="726" y="5086"/>
                      <a:pt x="954" y="5086"/>
                    </a:cubicBezTo>
                    <a:cubicBezTo>
                      <a:pt x="1109" y="5086"/>
                      <a:pt x="1245" y="4999"/>
                      <a:pt x="1315" y="4872"/>
                    </a:cubicBezTo>
                    <a:lnTo>
                      <a:pt x="2340" y="4872"/>
                    </a:lnTo>
                    <a:cubicBezTo>
                      <a:pt x="2451" y="4872"/>
                      <a:pt x="2540" y="4783"/>
                      <a:pt x="2540" y="4672"/>
                    </a:cubicBezTo>
                    <a:lnTo>
                      <a:pt x="2540" y="3918"/>
                    </a:lnTo>
                    <a:lnTo>
                      <a:pt x="2667" y="3918"/>
                    </a:lnTo>
                    <a:lnTo>
                      <a:pt x="2667" y="5117"/>
                    </a:lnTo>
                    <a:cubicBezTo>
                      <a:pt x="2540" y="5188"/>
                      <a:pt x="2454" y="5323"/>
                      <a:pt x="2454" y="5479"/>
                    </a:cubicBezTo>
                    <a:cubicBezTo>
                      <a:pt x="2454" y="5707"/>
                      <a:pt x="2639" y="5892"/>
                      <a:pt x="2867" y="5892"/>
                    </a:cubicBezTo>
                    <a:cubicBezTo>
                      <a:pt x="3095" y="5892"/>
                      <a:pt x="3280" y="5707"/>
                      <a:pt x="3280" y="5479"/>
                    </a:cubicBezTo>
                    <a:cubicBezTo>
                      <a:pt x="3280" y="5323"/>
                      <a:pt x="3194" y="5188"/>
                      <a:pt x="3067" y="5117"/>
                    </a:cubicBezTo>
                    <a:lnTo>
                      <a:pt x="3067" y="3918"/>
                    </a:lnTo>
                    <a:lnTo>
                      <a:pt x="3194" y="3918"/>
                    </a:lnTo>
                    <a:lnTo>
                      <a:pt x="3194" y="4691"/>
                    </a:lnTo>
                    <a:cubicBezTo>
                      <a:pt x="3194" y="4802"/>
                      <a:pt x="3283" y="4891"/>
                      <a:pt x="3394" y="4891"/>
                    </a:cubicBezTo>
                    <a:lnTo>
                      <a:pt x="4430" y="4891"/>
                    </a:lnTo>
                    <a:cubicBezTo>
                      <a:pt x="4503" y="5008"/>
                      <a:pt x="4633" y="5085"/>
                      <a:pt x="4780" y="5085"/>
                    </a:cubicBezTo>
                    <a:cubicBezTo>
                      <a:pt x="5008" y="5085"/>
                      <a:pt x="5194" y="4900"/>
                      <a:pt x="5194" y="4672"/>
                    </a:cubicBezTo>
                    <a:cubicBezTo>
                      <a:pt x="5194" y="4444"/>
                      <a:pt x="5008" y="4259"/>
                      <a:pt x="4780" y="4259"/>
                    </a:cubicBezTo>
                    <a:cubicBezTo>
                      <a:pt x="4617" y="4259"/>
                      <a:pt x="4476" y="4354"/>
                      <a:pt x="4409" y="4491"/>
                    </a:cubicBezTo>
                    <a:lnTo>
                      <a:pt x="3594" y="4491"/>
                    </a:lnTo>
                    <a:lnTo>
                      <a:pt x="3594" y="3918"/>
                    </a:lnTo>
                    <a:lnTo>
                      <a:pt x="4313" y="3918"/>
                    </a:lnTo>
                    <a:close/>
                  </a:path>
                </a:pathLst>
              </a:custGeom>
              <a:solidFill>
                <a:srgbClr val="589089"/>
              </a:solidFill>
              <a:ln>
                <a:noFill/>
              </a:ln>
            </p:spPr>
            <p:txBody>
              <a:bodyPr vert="horz" wrap="square" lIns="121861" tIns="60931" rIns="121861" bIns="6093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Text" lastClr="000000"/>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93" name="组合 92"/>
            <p:cNvGrpSpPr/>
            <p:nvPr/>
          </p:nvGrpSpPr>
          <p:grpSpPr>
            <a:xfrm>
              <a:off x="6253672" y="3614650"/>
              <a:ext cx="1371408" cy="1371593"/>
              <a:chOff x="6024309" y="4117416"/>
              <a:chExt cx="1371831" cy="1371831"/>
            </a:xfrm>
          </p:grpSpPr>
          <p:grpSp>
            <p:nvGrpSpPr>
              <p:cNvPr id="104" name="组合 103"/>
              <p:cNvGrpSpPr/>
              <p:nvPr/>
            </p:nvGrpSpPr>
            <p:grpSpPr>
              <a:xfrm flipH="1">
                <a:off x="6024309" y="4117416"/>
                <a:ext cx="1371831" cy="1371831"/>
                <a:chOff x="4277955" y="3767258"/>
                <a:chExt cx="1371831" cy="1371831"/>
              </a:xfrm>
            </p:grpSpPr>
            <p:sp>
              <p:nvSpPr>
                <p:cNvPr id="106" name="泪滴形 105"/>
                <p:cNvSpPr/>
                <p:nvPr/>
              </p:nvSpPr>
              <p:spPr>
                <a:xfrm>
                  <a:off x="4277955" y="3767258"/>
                  <a:ext cx="1371831" cy="1371831"/>
                </a:xfrm>
                <a:prstGeom prst="teardrop">
                  <a:avLst/>
                </a:prstGeom>
                <a:solidFill>
                  <a:srgbClr val="CDA30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7" name="椭圆 106"/>
                <p:cNvSpPr>
                  <a:spLocks noChangeAspect="1"/>
                </p:cNvSpPr>
                <p:nvPr/>
              </p:nvSpPr>
              <p:spPr>
                <a:xfrm>
                  <a:off x="4423870" y="3913173"/>
                  <a:ext cx="1080000" cy="1080000"/>
                </a:xfrm>
                <a:prstGeom prst="ellipse">
                  <a:avLst/>
                </a:pr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sp>
            <p:nvSpPr>
              <p:cNvPr id="105" name="Freeform 156"/>
              <p:cNvSpPr>
                <a:spLocks noEditPoints="1"/>
              </p:cNvSpPr>
              <p:nvPr/>
            </p:nvSpPr>
            <p:spPr bwMode="auto">
              <a:xfrm>
                <a:off x="6417262" y="4542704"/>
                <a:ext cx="585922" cy="584963"/>
              </a:xfrm>
              <a:custGeom>
                <a:avLst/>
                <a:gdLst>
                  <a:gd name="connsiteX0" fmla="*/ 140058 w 608466"/>
                  <a:gd name="connsiteY0" fmla="*/ 391328 h 607471"/>
                  <a:gd name="connsiteX1" fmla="*/ 183230 w 608466"/>
                  <a:gd name="connsiteY1" fmla="*/ 434344 h 607471"/>
                  <a:gd name="connsiteX2" fmla="*/ 216467 w 608466"/>
                  <a:gd name="connsiteY2" fmla="*/ 467532 h 607471"/>
                  <a:gd name="connsiteX3" fmla="*/ 78226 w 608466"/>
                  <a:gd name="connsiteY3" fmla="*/ 605572 h 607471"/>
                  <a:gd name="connsiteX4" fmla="*/ 33941 w 608466"/>
                  <a:gd name="connsiteY4" fmla="*/ 583415 h 607471"/>
                  <a:gd name="connsiteX5" fmla="*/ 1910 w 608466"/>
                  <a:gd name="connsiteY5" fmla="*/ 529275 h 607471"/>
                  <a:gd name="connsiteX6" fmla="*/ 338845 w 608466"/>
                  <a:gd name="connsiteY6" fmla="*/ 166372 h 607471"/>
                  <a:gd name="connsiteX7" fmla="*/ 313032 w 608466"/>
                  <a:gd name="connsiteY7" fmla="*/ 210126 h 607471"/>
                  <a:gd name="connsiteX8" fmla="*/ 304583 w 608466"/>
                  <a:gd name="connsiteY8" fmla="*/ 215039 h 607471"/>
                  <a:gd name="connsiteX9" fmla="*/ 245621 w 608466"/>
                  <a:gd name="connsiteY9" fmla="*/ 215039 h 607471"/>
                  <a:gd name="connsiteX10" fmla="*/ 291026 w 608466"/>
                  <a:gd name="connsiteY10" fmla="*/ 316915 h 607471"/>
                  <a:gd name="connsiteX11" fmla="*/ 512666 w 608466"/>
                  <a:gd name="connsiteY11" fmla="*/ 316915 h 607471"/>
                  <a:gd name="connsiteX12" fmla="*/ 558164 w 608466"/>
                  <a:gd name="connsiteY12" fmla="*/ 215039 h 607471"/>
                  <a:gd name="connsiteX13" fmla="*/ 440055 w 608466"/>
                  <a:gd name="connsiteY13" fmla="*/ 215039 h 607471"/>
                  <a:gd name="connsiteX14" fmla="*/ 430770 w 608466"/>
                  <a:gd name="connsiteY14" fmla="*/ 208179 h 607471"/>
                  <a:gd name="connsiteX15" fmla="*/ 426963 w 608466"/>
                  <a:gd name="connsiteY15" fmla="*/ 196406 h 607471"/>
                  <a:gd name="connsiteX16" fmla="*/ 399478 w 608466"/>
                  <a:gd name="connsiteY16" fmla="*/ 308387 h 607471"/>
                  <a:gd name="connsiteX17" fmla="*/ 390193 w 608466"/>
                  <a:gd name="connsiteY17" fmla="*/ 315896 h 607471"/>
                  <a:gd name="connsiteX18" fmla="*/ 389914 w 608466"/>
                  <a:gd name="connsiteY18" fmla="*/ 315896 h 607471"/>
                  <a:gd name="connsiteX19" fmla="*/ 380536 w 608466"/>
                  <a:gd name="connsiteY19" fmla="*/ 308850 h 607471"/>
                  <a:gd name="connsiteX20" fmla="*/ 401846 w 608466"/>
                  <a:gd name="connsiteY20" fmla="*/ 49802 h 607471"/>
                  <a:gd name="connsiteX21" fmla="*/ 291026 w 608466"/>
                  <a:gd name="connsiteY21" fmla="*/ 95550 h 607471"/>
                  <a:gd name="connsiteX22" fmla="*/ 245714 w 608466"/>
                  <a:gd name="connsiteY22" fmla="*/ 195387 h 607471"/>
                  <a:gd name="connsiteX23" fmla="*/ 299011 w 608466"/>
                  <a:gd name="connsiteY23" fmla="*/ 195387 h 607471"/>
                  <a:gd name="connsiteX24" fmla="*/ 333367 w 608466"/>
                  <a:gd name="connsiteY24" fmla="*/ 136893 h 607471"/>
                  <a:gd name="connsiteX25" fmla="*/ 343024 w 608466"/>
                  <a:gd name="connsiteY25" fmla="*/ 132166 h 607471"/>
                  <a:gd name="connsiteX26" fmla="*/ 351287 w 608466"/>
                  <a:gd name="connsiteY26" fmla="*/ 139118 h 607471"/>
                  <a:gd name="connsiteX27" fmla="*/ 389079 w 608466"/>
                  <a:gd name="connsiteY27" fmla="*/ 268341 h 607471"/>
                  <a:gd name="connsiteX28" fmla="*/ 416192 w 608466"/>
                  <a:gd name="connsiteY28" fmla="*/ 157936 h 607471"/>
                  <a:gd name="connsiteX29" fmla="*/ 425384 w 608466"/>
                  <a:gd name="connsiteY29" fmla="*/ 150520 h 607471"/>
                  <a:gd name="connsiteX30" fmla="*/ 435041 w 608466"/>
                  <a:gd name="connsiteY30" fmla="*/ 157287 h 607471"/>
                  <a:gd name="connsiteX31" fmla="*/ 447297 w 608466"/>
                  <a:gd name="connsiteY31" fmla="*/ 195387 h 607471"/>
                  <a:gd name="connsiteX32" fmla="*/ 558071 w 608466"/>
                  <a:gd name="connsiteY32" fmla="*/ 195387 h 607471"/>
                  <a:gd name="connsiteX33" fmla="*/ 512666 w 608466"/>
                  <a:gd name="connsiteY33" fmla="*/ 95550 h 607471"/>
                  <a:gd name="connsiteX34" fmla="*/ 401846 w 608466"/>
                  <a:gd name="connsiteY34" fmla="*/ 49802 h 607471"/>
                  <a:gd name="connsiteX35" fmla="*/ 401846 w 608466"/>
                  <a:gd name="connsiteY35" fmla="*/ 0 h 607471"/>
                  <a:gd name="connsiteX36" fmla="*/ 547950 w 608466"/>
                  <a:gd name="connsiteY36" fmla="*/ 60417 h 607471"/>
                  <a:gd name="connsiteX37" fmla="*/ 547950 w 608466"/>
                  <a:gd name="connsiteY37" fmla="*/ 352048 h 607471"/>
                  <a:gd name="connsiteX38" fmla="*/ 274684 w 608466"/>
                  <a:gd name="connsiteY38" fmla="*/ 368549 h 607471"/>
                  <a:gd name="connsiteX39" fmla="*/ 247757 w 608466"/>
                  <a:gd name="connsiteY39" fmla="*/ 395524 h 607471"/>
                  <a:gd name="connsiteX40" fmla="*/ 258899 w 608466"/>
                  <a:gd name="connsiteY40" fmla="*/ 425281 h 607471"/>
                  <a:gd name="connsiteX41" fmla="*/ 236057 w 608466"/>
                  <a:gd name="connsiteY41" fmla="*/ 447992 h 607471"/>
                  <a:gd name="connsiteX42" fmla="*/ 159732 w 608466"/>
                  <a:gd name="connsiteY42" fmla="*/ 371700 h 607471"/>
                  <a:gd name="connsiteX43" fmla="*/ 182481 w 608466"/>
                  <a:gd name="connsiteY43" fmla="*/ 348989 h 607471"/>
                  <a:gd name="connsiteX44" fmla="*/ 212194 w 608466"/>
                  <a:gd name="connsiteY44" fmla="*/ 360113 h 607471"/>
                  <a:gd name="connsiteX45" fmla="*/ 239214 w 608466"/>
                  <a:gd name="connsiteY45" fmla="*/ 333138 h 607471"/>
                  <a:gd name="connsiteX46" fmla="*/ 255742 w 608466"/>
                  <a:gd name="connsiteY46" fmla="*/ 60417 h 607471"/>
                  <a:gd name="connsiteX47" fmla="*/ 401846 w 608466"/>
                  <a:gd name="connsiteY47" fmla="*/ 0 h 60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466" h="607471">
                    <a:moveTo>
                      <a:pt x="140058" y="391328"/>
                    </a:moveTo>
                    <a:lnTo>
                      <a:pt x="183230" y="434344"/>
                    </a:lnTo>
                    <a:lnTo>
                      <a:pt x="216467" y="467532"/>
                    </a:lnTo>
                    <a:lnTo>
                      <a:pt x="78226" y="605572"/>
                    </a:lnTo>
                    <a:cubicBezTo>
                      <a:pt x="71449" y="612339"/>
                      <a:pt x="51859" y="600102"/>
                      <a:pt x="33941" y="583415"/>
                    </a:cubicBezTo>
                    <a:cubicBezTo>
                      <a:pt x="12680" y="563576"/>
                      <a:pt x="-6167" y="537433"/>
                      <a:pt x="1910" y="529275"/>
                    </a:cubicBezTo>
                    <a:close/>
                    <a:moveTo>
                      <a:pt x="338845" y="166372"/>
                    </a:moveTo>
                    <a:lnTo>
                      <a:pt x="313032" y="210126"/>
                    </a:lnTo>
                    <a:cubicBezTo>
                      <a:pt x="311268" y="213185"/>
                      <a:pt x="308111" y="215039"/>
                      <a:pt x="304583" y="215039"/>
                    </a:cubicBezTo>
                    <a:lnTo>
                      <a:pt x="245621" y="215039"/>
                    </a:lnTo>
                    <a:cubicBezTo>
                      <a:pt x="247664" y="252118"/>
                      <a:pt x="262706" y="288642"/>
                      <a:pt x="291026" y="316915"/>
                    </a:cubicBezTo>
                    <a:cubicBezTo>
                      <a:pt x="352123" y="377911"/>
                      <a:pt x="451569" y="377911"/>
                      <a:pt x="512666" y="316915"/>
                    </a:cubicBezTo>
                    <a:cubicBezTo>
                      <a:pt x="541079" y="288642"/>
                      <a:pt x="556028" y="252118"/>
                      <a:pt x="558164" y="215039"/>
                    </a:cubicBezTo>
                    <a:lnTo>
                      <a:pt x="440055" y="215039"/>
                    </a:lnTo>
                    <a:cubicBezTo>
                      <a:pt x="435784" y="215039"/>
                      <a:pt x="432069" y="212258"/>
                      <a:pt x="430770" y="208179"/>
                    </a:cubicBezTo>
                    <a:lnTo>
                      <a:pt x="426963" y="196406"/>
                    </a:lnTo>
                    <a:lnTo>
                      <a:pt x="399478" y="308387"/>
                    </a:lnTo>
                    <a:cubicBezTo>
                      <a:pt x="398457" y="312744"/>
                      <a:pt x="394557" y="315803"/>
                      <a:pt x="390193" y="315896"/>
                    </a:cubicBezTo>
                    <a:lnTo>
                      <a:pt x="389914" y="315896"/>
                    </a:lnTo>
                    <a:cubicBezTo>
                      <a:pt x="385550" y="315896"/>
                      <a:pt x="381743" y="313022"/>
                      <a:pt x="380536" y="308850"/>
                    </a:cubicBezTo>
                    <a:close/>
                    <a:moveTo>
                      <a:pt x="401846" y="49802"/>
                    </a:moveTo>
                    <a:cubicBezTo>
                      <a:pt x="361710" y="49802"/>
                      <a:pt x="321575" y="65052"/>
                      <a:pt x="291026" y="95550"/>
                    </a:cubicBezTo>
                    <a:cubicBezTo>
                      <a:pt x="263170" y="123359"/>
                      <a:pt x="248221" y="159048"/>
                      <a:pt x="245714" y="195387"/>
                    </a:cubicBezTo>
                    <a:lnTo>
                      <a:pt x="299011" y="195387"/>
                    </a:lnTo>
                    <a:lnTo>
                      <a:pt x="333367" y="136893"/>
                    </a:lnTo>
                    <a:cubicBezTo>
                      <a:pt x="335317" y="133556"/>
                      <a:pt x="339124" y="131610"/>
                      <a:pt x="343024" y="132166"/>
                    </a:cubicBezTo>
                    <a:cubicBezTo>
                      <a:pt x="346923" y="132629"/>
                      <a:pt x="350173" y="135318"/>
                      <a:pt x="351287" y="139118"/>
                    </a:cubicBezTo>
                    <a:lnTo>
                      <a:pt x="389079" y="268341"/>
                    </a:lnTo>
                    <a:lnTo>
                      <a:pt x="416192" y="157936"/>
                    </a:lnTo>
                    <a:cubicBezTo>
                      <a:pt x="417213" y="153672"/>
                      <a:pt x="420927" y="150613"/>
                      <a:pt x="425384" y="150520"/>
                    </a:cubicBezTo>
                    <a:cubicBezTo>
                      <a:pt x="429748" y="150057"/>
                      <a:pt x="433741" y="153116"/>
                      <a:pt x="435041" y="157287"/>
                    </a:cubicBezTo>
                    <a:lnTo>
                      <a:pt x="447297" y="195387"/>
                    </a:lnTo>
                    <a:lnTo>
                      <a:pt x="558071" y="195387"/>
                    </a:lnTo>
                    <a:cubicBezTo>
                      <a:pt x="555564" y="159048"/>
                      <a:pt x="540522" y="123359"/>
                      <a:pt x="512666" y="95550"/>
                    </a:cubicBezTo>
                    <a:cubicBezTo>
                      <a:pt x="482117" y="65052"/>
                      <a:pt x="441982" y="49802"/>
                      <a:pt x="401846" y="49802"/>
                    </a:cubicBezTo>
                    <a:close/>
                    <a:moveTo>
                      <a:pt x="401846" y="0"/>
                    </a:moveTo>
                    <a:cubicBezTo>
                      <a:pt x="454726" y="0"/>
                      <a:pt x="507605" y="20139"/>
                      <a:pt x="547950" y="60417"/>
                    </a:cubicBezTo>
                    <a:cubicBezTo>
                      <a:pt x="628639" y="140972"/>
                      <a:pt x="628639" y="271493"/>
                      <a:pt x="547950" y="352048"/>
                    </a:cubicBezTo>
                    <a:cubicBezTo>
                      <a:pt x="473296" y="426579"/>
                      <a:pt x="355744" y="432048"/>
                      <a:pt x="274684" y="368549"/>
                    </a:cubicBezTo>
                    <a:lnTo>
                      <a:pt x="247757" y="395524"/>
                    </a:lnTo>
                    <a:cubicBezTo>
                      <a:pt x="257785" y="408595"/>
                      <a:pt x="263542" y="420553"/>
                      <a:pt x="258899" y="425281"/>
                    </a:cubicBezTo>
                    <a:lnTo>
                      <a:pt x="236057" y="447992"/>
                    </a:lnTo>
                    <a:lnTo>
                      <a:pt x="159732" y="371700"/>
                    </a:lnTo>
                    <a:lnTo>
                      <a:pt x="182481" y="348989"/>
                    </a:lnTo>
                    <a:cubicBezTo>
                      <a:pt x="187216" y="344262"/>
                      <a:pt x="199102" y="350009"/>
                      <a:pt x="212194" y="360113"/>
                    </a:cubicBezTo>
                    <a:lnTo>
                      <a:pt x="239214" y="333138"/>
                    </a:lnTo>
                    <a:cubicBezTo>
                      <a:pt x="175703" y="252211"/>
                      <a:pt x="181088" y="134947"/>
                      <a:pt x="255742" y="60417"/>
                    </a:cubicBezTo>
                    <a:cubicBezTo>
                      <a:pt x="296086" y="20139"/>
                      <a:pt x="348966" y="0"/>
                      <a:pt x="401846" y="0"/>
                    </a:cubicBezTo>
                    <a:close/>
                  </a:path>
                </a:pathLst>
              </a:custGeom>
              <a:solidFill>
                <a:srgbClr val="CDA30F"/>
              </a:solidFill>
              <a:ln>
                <a:noFill/>
              </a:ln>
            </p:spPr>
            <p:txBody>
              <a:bodyPr vert="horz" wrap="square" lIns="121861" tIns="60931" rIns="121861" bIns="6093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Text" lastClr="000000"/>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94" name="组合 93"/>
            <p:cNvGrpSpPr/>
            <p:nvPr/>
          </p:nvGrpSpPr>
          <p:grpSpPr>
            <a:xfrm>
              <a:off x="4566920" y="1871758"/>
              <a:ext cx="1371408" cy="1371593"/>
              <a:chOff x="4337039" y="2374221"/>
              <a:chExt cx="1371831" cy="1371831"/>
            </a:xfrm>
          </p:grpSpPr>
          <p:grpSp>
            <p:nvGrpSpPr>
              <p:cNvPr id="100" name="组合 99"/>
              <p:cNvGrpSpPr/>
              <p:nvPr/>
            </p:nvGrpSpPr>
            <p:grpSpPr>
              <a:xfrm flipV="1">
                <a:off x="4337039" y="2374221"/>
                <a:ext cx="1371831" cy="1371831"/>
                <a:chOff x="4277955" y="3767258"/>
                <a:chExt cx="1371831" cy="1371831"/>
              </a:xfrm>
            </p:grpSpPr>
            <p:sp>
              <p:nvSpPr>
                <p:cNvPr id="102" name="泪滴形 101"/>
                <p:cNvSpPr/>
                <p:nvPr/>
              </p:nvSpPr>
              <p:spPr>
                <a:xfrm>
                  <a:off x="4277955" y="3767258"/>
                  <a:ext cx="1371831" cy="1371831"/>
                </a:xfrm>
                <a:prstGeom prst="teardrop">
                  <a:avLst/>
                </a:prstGeom>
                <a:solidFill>
                  <a:srgbClr val="CDA30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103" name="椭圆 102"/>
                <p:cNvSpPr>
                  <a:spLocks noChangeAspect="1"/>
                </p:cNvSpPr>
                <p:nvPr/>
              </p:nvSpPr>
              <p:spPr>
                <a:xfrm>
                  <a:off x="4423870" y="3913173"/>
                  <a:ext cx="1080000" cy="1080000"/>
                </a:xfrm>
                <a:prstGeom prst="ellipse">
                  <a:avLst/>
                </a:pr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sp>
            <p:nvSpPr>
              <p:cNvPr id="101" name="Freeform 107"/>
              <p:cNvSpPr>
                <a:spLocks noEditPoints="1"/>
              </p:cNvSpPr>
              <p:nvPr/>
            </p:nvSpPr>
            <p:spPr bwMode="auto">
              <a:xfrm>
                <a:off x="4761092" y="2746927"/>
                <a:ext cx="566164" cy="555755"/>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rgbClr val="CDA30F"/>
              </a:solidFill>
              <a:ln>
                <a:noFill/>
              </a:ln>
            </p:spPr>
            <p:txBody>
              <a:bodyPr vert="horz" wrap="square" lIns="121861" tIns="60931" rIns="121861" bIns="6093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Text" lastClr="000000"/>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nvGrpSpPr>
            <p:cNvPr id="95" name="组合 94"/>
            <p:cNvGrpSpPr/>
            <p:nvPr/>
          </p:nvGrpSpPr>
          <p:grpSpPr>
            <a:xfrm>
              <a:off x="6253672" y="1871758"/>
              <a:ext cx="1371408" cy="1371593"/>
              <a:chOff x="6024309" y="2374221"/>
              <a:chExt cx="1371831" cy="1371831"/>
            </a:xfrm>
          </p:grpSpPr>
          <p:grpSp>
            <p:nvGrpSpPr>
              <p:cNvPr id="96" name="组合 95"/>
              <p:cNvGrpSpPr/>
              <p:nvPr/>
            </p:nvGrpSpPr>
            <p:grpSpPr>
              <a:xfrm flipH="1" flipV="1">
                <a:off x="6024309" y="2374221"/>
                <a:ext cx="1371831" cy="1371831"/>
                <a:chOff x="4277955" y="3767258"/>
                <a:chExt cx="1371831" cy="1371831"/>
              </a:xfrm>
            </p:grpSpPr>
            <p:sp>
              <p:nvSpPr>
                <p:cNvPr id="98" name="泪滴形 97"/>
                <p:cNvSpPr/>
                <p:nvPr/>
              </p:nvSpPr>
              <p:spPr>
                <a:xfrm>
                  <a:off x="4277955" y="3767258"/>
                  <a:ext cx="1371831" cy="1371831"/>
                </a:xfrm>
                <a:prstGeom prst="teardrop">
                  <a:avLst/>
                </a:prstGeom>
                <a:solidFill>
                  <a:srgbClr val="589089"/>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sp>
              <p:nvSpPr>
                <p:cNvPr id="99" name="椭圆 98"/>
                <p:cNvSpPr>
                  <a:spLocks noChangeAspect="1"/>
                </p:cNvSpPr>
                <p:nvPr/>
              </p:nvSpPr>
              <p:spPr>
                <a:xfrm>
                  <a:off x="4423870" y="3913173"/>
                  <a:ext cx="1080000" cy="1080000"/>
                </a:xfrm>
                <a:prstGeom prst="ellipse">
                  <a:avLst/>
                </a:pr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 lastClr="FFFFFF"/>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sp>
            <p:nvSpPr>
              <p:cNvPr id="97" name="Freeform 155"/>
              <p:cNvSpPr>
                <a:spLocks noEditPoints="1"/>
              </p:cNvSpPr>
              <p:nvPr/>
            </p:nvSpPr>
            <p:spPr bwMode="auto">
              <a:xfrm>
                <a:off x="6467255" y="2832011"/>
                <a:ext cx="485936" cy="536655"/>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88862 h 440259"/>
                  <a:gd name="T25" fmla="*/ 88862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88" h="2641">
                    <a:moveTo>
                      <a:pt x="2284" y="245"/>
                    </a:moveTo>
                    <a:cubicBezTo>
                      <a:pt x="2279" y="217"/>
                      <a:pt x="2258" y="195"/>
                      <a:pt x="2230" y="190"/>
                    </a:cubicBezTo>
                    <a:lnTo>
                      <a:pt x="1206" y="1"/>
                    </a:lnTo>
                    <a:cubicBezTo>
                      <a:pt x="1198" y="0"/>
                      <a:pt x="1190" y="0"/>
                      <a:pt x="1182" y="1"/>
                    </a:cubicBezTo>
                    <a:lnTo>
                      <a:pt x="159" y="190"/>
                    </a:lnTo>
                    <a:cubicBezTo>
                      <a:pt x="131" y="195"/>
                      <a:pt x="109" y="217"/>
                      <a:pt x="105" y="245"/>
                    </a:cubicBezTo>
                    <a:cubicBezTo>
                      <a:pt x="100" y="274"/>
                      <a:pt x="0" y="961"/>
                      <a:pt x="202" y="1554"/>
                    </a:cubicBezTo>
                    <a:cubicBezTo>
                      <a:pt x="405" y="2155"/>
                      <a:pt x="1128" y="2611"/>
                      <a:pt x="1159" y="2630"/>
                    </a:cubicBezTo>
                    <a:cubicBezTo>
                      <a:pt x="1170" y="2637"/>
                      <a:pt x="1182" y="2641"/>
                      <a:pt x="1194" y="2641"/>
                    </a:cubicBezTo>
                    <a:cubicBezTo>
                      <a:pt x="1207" y="2641"/>
                      <a:pt x="1219" y="2637"/>
                      <a:pt x="1230" y="2630"/>
                    </a:cubicBezTo>
                    <a:cubicBezTo>
                      <a:pt x="1260" y="2611"/>
                      <a:pt x="1983" y="2155"/>
                      <a:pt x="2187" y="1554"/>
                    </a:cubicBezTo>
                    <a:cubicBezTo>
                      <a:pt x="2388" y="961"/>
                      <a:pt x="2288" y="274"/>
                      <a:pt x="2284" y="245"/>
                    </a:cubicBezTo>
                    <a:close/>
                    <a:moveTo>
                      <a:pt x="1994" y="1478"/>
                    </a:moveTo>
                    <a:cubicBezTo>
                      <a:pt x="1824" y="1972"/>
                      <a:pt x="1194" y="2357"/>
                      <a:pt x="1194" y="2357"/>
                    </a:cubicBezTo>
                    <a:lnTo>
                      <a:pt x="1194" y="1299"/>
                    </a:lnTo>
                    <a:lnTo>
                      <a:pt x="344" y="1299"/>
                    </a:lnTo>
                    <a:cubicBezTo>
                      <a:pt x="243" y="854"/>
                      <a:pt x="313" y="400"/>
                      <a:pt x="313" y="400"/>
                    </a:cubicBezTo>
                    <a:lnTo>
                      <a:pt x="1194" y="241"/>
                    </a:lnTo>
                    <a:lnTo>
                      <a:pt x="1194" y="1299"/>
                    </a:lnTo>
                    <a:lnTo>
                      <a:pt x="2045" y="1299"/>
                    </a:lnTo>
                    <a:cubicBezTo>
                      <a:pt x="2031" y="1359"/>
                      <a:pt x="2015" y="1420"/>
                      <a:pt x="1994" y="1478"/>
                    </a:cubicBezTo>
                    <a:close/>
                  </a:path>
                </a:pathLst>
              </a:custGeom>
              <a:solidFill>
                <a:srgbClr val="589089"/>
              </a:solidFill>
              <a:ln>
                <a:noFill/>
              </a:ln>
            </p:spPr>
            <p:txBody>
              <a:bodyPr vert="horz" wrap="square" lIns="121861" tIns="60931" rIns="121861" bIns="6093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ysClr val="windowText" lastClr="000000"/>
                  </a:solidFill>
                  <a:effectLst/>
                  <a:uLnTx/>
                  <a:uFillTx/>
                  <a:latin typeface="FZHei-B01S" panose="02010601030101010101" pitchFamily="2" charset="-122"/>
                  <a:ea typeface="FZHei-B01S" panose="02010601030101010101" pitchFamily="2" charset="-122"/>
                  <a:cs typeface="+mn-cs"/>
                  <a:sym typeface="FZHei-B01S" panose="02010601030101010101" pitchFamily="2" charset="-122"/>
                </a:endParaRPr>
              </a:p>
            </p:txBody>
          </p:sp>
        </p:grpSp>
      </p:grpSp>
      <p:grpSp>
        <p:nvGrpSpPr>
          <p:cNvPr id="112" name="组合 111"/>
          <p:cNvGrpSpPr/>
          <p:nvPr/>
        </p:nvGrpSpPr>
        <p:grpSpPr>
          <a:xfrm>
            <a:off x="1144689" y="1624443"/>
            <a:ext cx="3186604" cy="1649933"/>
            <a:chOff x="407049" y="2419225"/>
            <a:chExt cx="3186604" cy="1649933"/>
          </a:xfrm>
        </p:grpSpPr>
        <p:sp>
          <p:nvSpPr>
            <p:cNvPr id="113" name="文本框 4337"/>
            <p:cNvSpPr txBox="1"/>
            <p:nvPr/>
          </p:nvSpPr>
          <p:spPr>
            <a:xfrm>
              <a:off x="426534" y="2733471"/>
              <a:ext cx="3167119" cy="13356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114"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15"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16" name="组合 115"/>
          <p:cNvGrpSpPr/>
          <p:nvPr/>
        </p:nvGrpSpPr>
        <p:grpSpPr>
          <a:xfrm>
            <a:off x="1064972" y="3953595"/>
            <a:ext cx="3186604" cy="1649933"/>
            <a:chOff x="407049" y="2419225"/>
            <a:chExt cx="3186604" cy="1649933"/>
          </a:xfrm>
        </p:grpSpPr>
        <p:sp>
          <p:nvSpPr>
            <p:cNvPr id="117" name="文本框 4337"/>
            <p:cNvSpPr txBox="1"/>
            <p:nvPr/>
          </p:nvSpPr>
          <p:spPr>
            <a:xfrm>
              <a:off x="426534" y="2733471"/>
              <a:ext cx="3167119" cy="13356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118" name="文本框 4338"/>
            <p:cNvSpPr txBox="1"/>
            <p:nvPr/>
          </p:nvSpPr>
          <p:spPr>
            <a:xfrm>
              <a:off x="4070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19" name="任意多边形 49"/>
            <p:cNvSpPr/>
            <p:nvPr/>
          </p:nvSpPr>
          <p:spPr>
            <a:xfrm>
              <a:off x="605927"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0" name="组合 119"/>
          <p:cNvGrpSpPr/>
          <p:nvPr/>
        </p:nvGrpSpPr>
        <p:grpSpPr>
          <a:xfrm>
            <a:off x="7880194" y="1626854"/>
            <a:ext cx="3167119" cy="1649933"/>
            <a:chOff x="426534" y="2419225"/>
            <a:chExt cx="3167119" cy="1649933"/>
          </a:xfrm>
        </p:grpSpPr>
        <p:sp>
          <p:nvSpPr>
            <p:cNvPr id="121" name="文本框 4337"/>
            <p:cNvSpPr txBox="1"/>
            <p:nvPr/>
          </p:nvSpPr>
          <p:spPr>
            <a:xfrm>
              <a:off x="426534" y="2733471"/>
              <a:ext cx="3167119" cy="13356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122" name="文本框 4338"/>
            <p:cNvSpPr txBox="1"/>
            <p:nvPr/>
          </p:nvSpPr>
          <p:spPr>
            <a:xfrm>
              <a:off x="16897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589089"/>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23" name="任意多边形 49"/>
            <p:cNvSpPr/>
            <p:nvPr/>
          </p:nvSpPr>
          <p:spPr>
            <a:xfrm>
              <a:off x="3158627" y="2825861"/>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4" name="组合 123"/>
          <p:cNvGrpSpPr/>
          <p:nvPr/>
        </p:nvGrpSpPr>
        <p:grpSpPr>
          <a:xfrm>
            <a:off x="7818381" y="3938254"/>
            <a:ext cx="3167119" cy="1649933"/>
            <a:chOff x="426534" y="2419225"/>
            <a:chExt cx="3167119" cy="1649933"/>
          </a:xfrm>
        </p:grpSpPr>
        <p:sp>
          <p:nvSpPr>
            <p:cNvPr id="125" name="文本框 4337"/>
            <p:cNvSpPr txBox="1"/>
            <p:nvPr/>
          </p:nvSpPr>
          <p:spPr>
            <a:xfrm>
              <a:off x="426534" y="2733471"/>
              <a:ext cx="3167119" cy="13356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90000"/>
                </a:lnSpc>
                <a:defRPr/>
              </a:pPr>
              <a:r>
                <a:rPr kumimoji="0" lang="en-US" altLang="zh-CN" sz="1100" b="0" i="0" u="none" strike="noStrike" kern="0" cap="none" spc="0" normalizeH="0" baseline="0" noProof="0">
                  <a:ln>
                    <a:noFill/>
                  </a:ln>
                  <a:solidFill>
                    <a:prstClr val="black"/>
                  </a:solidFill>
                  <a:effectLst/>
                  <a:uLnTx/>
                  <a:uFillTx/>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r>
                <a:rPr lang="en-US" altLang="zh-CN" sz="1100" kern="0">
                  <a:solidFill>
                    <a:prstClr val="black"/>
                  </a:solidFill>
                  <a:latin typeface="Calibri Light" panose="020F0302020204030204" charset="0"/>
                  <a:ea typeface="宋体" panose="02010600030101010101" pitchFamily="2" charset="-122"/>
                  <a:cs typeface="Arial" panose="020B0604020202020204" pitchFamily="34" charset="0"/>
                  <a:sym typeface="+mn-ea"/>
                </a:rPr>
                <a:t>Lorem ipsum dolor sit amet, consectetuer adipiscing elit. Aenean commodo ligula eget dolor. </a:t>
              </a:r>
              <a:endParaRPr lang="zh-CN" altLang="en-US" sz="1100" kern="0">
                <a:solidFill>
                  <a:prstClr val="black"/>
                </a:solidFill>
                <a:latin typeface="Calibri Light" panose="020F0302020204030204" charset="0"/>
                <a:ea typeface="微软雅黑" panose="020B0503020204020204" pitchFamily="34" charset="-122"/>
                <a:cs typeface="Arial" panose="020B0604020202020204" pitchFamily="34" charset="0"/>
                <a:sym typeface="+mn-ea"/>
              </a:endParaRPr>
            </a:p>
          </p:txBody>
        </p:sp>
        <p:sp>
          <p:nvSpPr>
            <p:cNvPr id="126" name="文本框 4338"/>
            <p:cNvSpPr txBox="1"/>
            <p:nvPr/>
          </p:nvSpPr>
          <p:spPr>
            <a:xfrm>
              <a:off x="1689749" y="2419225"/>
              <a:ext cx="187987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rPr>
                <a:t>添加标题</a:t>
              </a:r>
              <a:endParaRPr kumimoji="0" lang="zh-CN" altLang="en-US" b="1" i="0" u="none" strike="noStrike" kern="1200" cap="none" spc="0" normalizeH="0" baseline="0" noProof="0">
                <a:ln>
                  <a:noFill/>
                </a:ln>
                <a:solidFill>
                  <a:srgbClr val="CDA30F"/>
                </a:solidFill>
                <a:effectLst/>
                <a:uLnTx/>
                <a:uFillTx/>
                <a:latin typeface="迷你简细行楷" panose="02010609000101010101" pitchFamily="49" charset="-122"/>
                <a:ea typeface="迷你简细行楷" panose="02010609000101010101" pitchFamily="49" charset="-122"/>
                <a:cs typeface="+mn-cs"/>
                <a:sym typeface="迷你简细行楷" panose="02010609000101010101" pitchFamily="49" charset="-122"/>
              </a:endParaRPr>
            </a:p>
          </p:txBody>
        </p:sp>
        <p:sp>
          <p:nvSpPr>
            <p:cNvPr id="127" name="任意多边形 49"/>
            <p:cNvSpPr/>
            <p:nvPr/>
          </p:nvSpPr>
          <p:spPr>
            <a:xfrm>
              <a:off x="3158627" y="2825861"/>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cap="flat" cmpd="sng" algn="ctr">
              <a:solidFill>
                <a:sysClr val="windowText" lastClr="000000"/>
              </a:soli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 name="文本框 3"/>
          <p:cNvSpPr txBox="1"/>
          <p:nvPr/>
        </p:nvSpPr>
        <p:spPr>
          <a:xfrm>
            <a:off x="3024562" y="1624443"/>
            <a:ext cx="1227014" cy="369332"/>
          </a:xfrm>
          <a:prstGeom prst="rect">
            <a:avLst/>
          </a:prstGeom>
          <a:noFill/>
        </p:spPr>
        <p:txBody>
          <a:bodyPr wrap="square" rtlCol="0">
            <a:spAutoFit/>
          </a:bodyPr>
          <a:lstStyle/>
          <a:p>
            <a:pPr algn="ctr"/>
            <a:r>
              <a:rPr lang="en-US" altLang="zh-CN">
                <a:latin typeface="迷你简硬笔楷书" panose="03000509000000000000" pitchFamily="65" charset="-122"/>
                <a:ea typeface="迷你简硬笔楷书" panose="03000509000000000000" pitchFamily="65" charset="-122"/>
                <a:sym typeface="迷你简硬笔楷书" panose="03000509000000000000" pitchFamily="65" charset="-122"/>
              </a:rPr>
              <a:t>01</a:t>
            </a:r>
            <a:endParaRPr lang="zh-CN" altLang="en-US">
              <a:latin typeface="迷你简硬笔楷书" panose="03000509000000000000" pitchFamily="65" charset="-122"/>
              <a:ea typeface="迷你简硬笔楷书" panose="03000509000000000000" pitchFamily="65" charset="-122"/>
              <a:sym typeface="迷你简硬笔楷书" panose="03000509000000000000" pitchFamily="65" charset="-122"/>
            </a:endParaRPr>
          </a:p>
        </p:txBody>
      </p:sp>
      <p:sp>
        <p:nvSpPr>
          <p:cNvPr id="128" name="文本框 127"/>
          <p:cNvSpPr txBox="1"/>
          <p:nvPr/>
        </p:nvSpPr>
        <p:spPr>
          <a:xfrm>
            <a:off x="2887726" y="3972606"/>
            <a:ext cx="1227014" cy="369332"/>
          </a:xfrm>
          <a:prstGeom prst="rect">
            <a:avLst/>
          </a:prstGeom>
          <a:noFill/>
        </p:spPr>
        <p:txBody>
          <a:bodyPr wrap="square" rtlCol="0">
            <a:spAutoFit/>
          </a:bodyPr>
          <a:lstStyle/>
          <a:p>
            <a:pPr algn="ctr"/>
            <a:r>
              <a:rPr lang="en-US" altLang="zh-CN">
                <a:latin typeface="迷你简硬笔楷书" panose="03000509000000000000" pitchFamily="65" charset="-122"/>
                <a:ea typeface="迷你简硬笔楷书" panose="03000509000000000000" pitchFamily="65" charset="-122"/>
                <a:sym typeface="迷你简硬笔楷书" panose="03000509000000000000" pitchFamily="65" charset="-122"/>
              </a:rPr>
              <a:t>02</a:t>
            </a:r>
            <a:endParaRPr lang="zh-CN" altLang="en-US">
              <a:latin typeface="迷你简硬笔楷书" panose="03000509000000000000" pitchFamily="65" charset="-122"/>
              <a:ea typeface="迷你简硬笔楷书" panose="03000509000000000000" pitchFamily="65" charset="-122"/>
              <a:sym typeface="迷你简硬笔楷书" panose="03000509000000000000" pitchFamily="65" charset="-122"/>
            </a:endParaRPr>
          </a:p>
        </p:txBody>
      </p:sp>
      <p:sp>
        <p:nvSpPr>
          <p:cNvPr id="129" name="文本框 128"/>
          <p:cNvSpPr txBox="1"/>
          <p:nvPr/>
        </p:nvSpPr>
        <p:spPr>
          <a:xfrm>
            <a:off x="7977690" y="1664158"/>
            <a:ext cx="1227014" cy="369332"/>
          </a:xfrm>
          <a:prstGeom prst="rect">
            <a:avLst/>
          </a:prstGeom>
          <a:noFill/>
        </p:spPr>
        <p:txBody>
          <a:bodyPr wrap="square" rtlCol="0">
            <a:spAutoFit/>
          </a:bodyPr>
          <a:lstStyle/>
          <a:p>
            <a:pPr algn="ctr"/>
            <a:r>
              <a:rPr lang="en-US" altLang="zh-CN">
                <a:latin typeface="迷你简硬笔楷书" panose="03000509000000000000" pitchFamily="65" charset="-122"/>
                <a:ea typeface="迷你简硬笔楷书" panose="03000509000000000000" pitchFamily="65" charset="-122"/>
                <a:sym typeface="迷你简硬笔楷书" panose="03000509000000000000" pitchFamily="65" charset="-122"/>
              </a:rPr>
              <a:t>03</a:t>
            </a:r>
            <a:endParaRPr lang="zh-CN" altLang="en-US">
              <a:latin typeface="迷你简硬笔楷书" panose="03000509000000000000" pitchFamily="65" charset="-122"/>
              <a:ea typeface="迷你简硬笔楷书" panose="03000509000000000000" pitchFamily="65" charset="-122"/>
              <a:sym typeface="迷你简硬笔楷书" panose="03000509000000000000" pitchFamily="65" charset="-122"/>
            </a:endParaRPr>
          </a:p>
        </p:txBody>
      </p:sp>
      <p:sp>
        <p:nvSpPr>
          <p:cNvPr id="130" name="文本框 129"/>
          <p:cNvSpPr txBox="1"/>
          <p:nvPr/>
        </p:nvSpPr>
        <p:spPr>
          <a:xfrm>
            <a:off x="7977690" y="3961063"/>
            <a:ext cx="1227014" cy="369332"/>
          </a:xfrm>
          <a:prstGeom prst="rect">
            <a:avLst/>
          </a:prstGeom>
          <a:noFill/>
        </p:spPr>
        <p:txBody>
          <a:bodyPr wrap="square" rtlCol="0">
            <a:spAutoFit/>
          </a:bodyPr>
          <a:lstStyle/>
          <a:p>
            <a:pPr algn="ctr"/>
            <a:r>
              <a:rPr lang="en-US" altLang="zh-CN">
                <a:latin typeface="迷你简硬笔楷书" panose="03000509000000000000" pitchFamily="65" charset="-122"/>
                <a:ea typeface="迷你简硬笔楷书" panose="03000509000000000000" pitchFamily="65" charset="-122"/>
                <a:sym typeface="迷你简硬笔楷书" panose="03000509000000000000" pitchFamily="65" charset="-122"/>
              </a:rPr>
              <a:t>04</a:t>
            </a:r>
            <a:endParaRPr lang="zh-CN" altLang="en-US">
              <a:latin typeface="迷你简硬笔楷书" panose="03000509000000000000" pitchFamily="65" charset="-122"/>
              <a:ea typeface="迷你简硬笔楷书" panose="03000509000000000000" pitchFamily="65" charset="-122"/>
              <a:sym typeface="迷你简硬笔楷书" panose="03000509000000000000" pitchFamily="65" charset="-122"/>
            </a:endParaRPr>
          </a:p>
        </p:txBody>
      </p:sp>
    </p:spTree>
  </p:cSld>
  <p:clrMapOvr>
    <a:masterClrMapping/>
  </p:clrMapOvr>
  <p:transition>
    <p:pull/>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8927</Words>
  <Application>WPS 演示</Application>
  <PresentationFormat>宽屏</PresentationFormat>
  <Paragraphs>347</Paragraphs>
  <Slides>20</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20</vt:i4>
      </vt:variant>
    </vt:vector>
  </HeadingPairs>
  <TitlesOfParts>
    <vt:vector size="41" baseType="lpstr">
      <vt:lpstr>Arial</vt:lpstr>
      <vt:lpstr>宋体</vt:lpstr>
      <vt:lpstr>Wingdings</vt:lpstr>
      <vt:lpstr>迷你简细行楷</vt:lpstr>
      <vt:lpstr>Calibri Light</vt:lpstr>
      <vt:lpstr>叶根友毛笔行书2.0版</vt:lpstr>
      <vt:lpstr>Calibri</vt:lpstr>
      <vt:lpstr>Noto Sans S Chinese</vt:lpstr>
      <vt:lpstr>FZHei-B01S</vt:lpstr>
      <vt:lpstr>微软雅黑</vt:lpstr>
      <vt:lpstr>等线</vt:lpstr>
      <vt:lpstr>华文新魏</vt:lpstr>
      <vt:lpstr>Calibri</vt:lpstr>
      <vt:lpstr>迷你简硬笔楷书</vt:lpstr>
      <vt:lpstr>Arial Unicode MS</vt:lpstr>
      <vt:lpstr>等线 Light</vt:lpstr>
      <vt:lpstr>Arial Rounded MT Bold</vt:lpstr>
      <vt:lpstr>Arial</vt:lpstr>
      <vt:lpstr>Microsoft YaHei UI</vt:lpstr>
      <vt:lpstr>KswHannyaotamesi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清泉石上流1396330722</cp:lastModifiedBy>
  <cp:revision>11</cp:revision>
  <dcterms:created xsi:type="dcterms:W3CDTF">2018-08-08T01:07:00Z</dcterms:created>
  <dcterms:modified xsi:type="dcterms:W3CDTF">2018-08-08T02:50:25Z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2052-11.1.0.7720</vt:lpwstr>
  </property>
</Properties>
</file>