
<file path=[Content_Types].xml><?xml version="1.0" encoding="utf-8"?>
<Types xmlns="http://schemas.openxmlformats.org/package/2006/content-types">
  <Default Extension="png" ContentType="image/png"/>
  <Default Extension="mp3" ContentType="audio/mpe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7"/>
  </p:notesMasterIdLst>
  <p:sldIdLst>
    <p:sldId id="256" r:id="rId2"/>
    <p:sldId id="258" r:id="rId3"/>
    <p:sldId id="259" r:id="rId4"/>
    <p:sldId id="264" r:id="rId5"/>
    <p:sldId id="266" r:id="rId6"/>
    <p:sldId id="257" r:id="rId7"/>
    <p:sldId id="268" r:id="rId8"/>
    <p:sldId id="267" r:id="rId9"/>
    <p:sldId id="269" r:id="rId10"/>
    <p:sldId id="261" r:id="rId11"/>
    <p:sldId id="260" r:id="rId12"/>
    <p:sldId id="270" r:id="rId13"/>
    <p:sldId id="271" r:id="rId14"/>
    <p:sldId id="273" r:id="rId15"/>
    <p:sldId id="262" r:id="rId16"/>
    <p:sldId id="272" r:id="rId17"/>
    <p:sldId id="276" r:id="rId18"/>
    <p:sldId id="277" r:id="rId19"/>
    <p:sldId id="275" r:id="rId20"/>
    <p:sldId id="263" r:id="rId21"/>
    <p:sldId id="278" r:id="rId22"/>
    <p:sldId id="279" r:id="rId23"/>
    <p:sldId id="281" r:id="rId24"/>
    <p:sldId id="282" r:id="rId25"/>
    <p:sldId id="283"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67" d="100"/>
          <a:sy n="67" d="100"/>
        </p:scale>
        <p:origin x="1014" y="66"/>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5.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effectLst/>
          </c:spPr>
          <c:dPt>
            <c:idx val="0"/>
            <c:bubble3D val="0"/>
            <c:spPr>
              <a:solidFill>
                <a:srgbClr val="C00000"/>
              </a:solidFill>
              <a:ln w="19050">
                <a:solidFill>
                  <a:schemeClr val="bg1"/>
                </a:solidFill>
              </a:ln>
              <a:effectLst/>
            </c:spPr>
            <c:extLst>
              <c:ext xmlns:c16="http://schemas.microsoft.com/office/drawing/2014/chart" uri="{C3380CC4-5D6E-409C-BE32-E72D297353CC}">
                <c16:uniqueId val="{00000001-A576-4CD0-8180-4626FB89EC52}"/>
              </c:ext>
            </c:extLst>
          </c:dPt>
          <c:dPt>
            <c:idx val="1"/>
            <c:bubble3D val="0"/>
            <c:spPr>
              <a:solidFill>
                <a:srgbClr val="E22A30">
                  <a:alpha val="80000"/>
                </a:srgbClr>
              </a:solidFill>
              <a:ln w="19050">
                <a:solidFill>
                  <a:schemeClr val="bg1"/>
                </a:solidFill>
              </a:ln>
              <a:effectLst/>
            </c:spPr>
            <c:extLst>
              <c:ext xmlns:c16="http://schemas.microsoft.com/office/drawing/2014/chart" uri="{C3380CC4-5D6E-409C-BE32-E72D297353CC}">
                <c16:uniqueId val="{00000003-A576-4CD0-8180-4626FB89EC52}"/>
              </c:ext>
            </c:extLst>
          </c:dPt>
          <c:dPt>
            <c:idx val="2"/>
            <c:bubble3D val="0"/>
            <c:spPr>
              <a:solidFill>
                <a:srgbClr val="FFCCCC">
                  <a:alpha val="60000"/>
                </a:srgbClr>
              </a:solidFill>
              <a:ln w="19050">
                <a:solidFill>
                  <a:schemeClr val="bg1"/>
                </a:solidFill>
              </a:ln>
              <a:effectLst/>
            </c:spPr>
            <c:extLst>
              <c:ext xmlns:c16="http://schemas.microsoft.com/office/drawing/2014/chart" uri="{C3380CC4-5D6E-409C-BE32-E72D297353CC}">
                <c16:uniqueId val="{00000005-A576-4CD0-8180-4626FB89EC52}"/>
              </c:ext>
            </c:extLst>
          </c:dPt>
          <c:dLbls>
            <c:spPr>
              <a:noFill/>
              <a:ln>
                <a:noFill/>
              </a:ln>
              <a:effectLst/>
            </c:spPr>
            <c:txPr>
              <a:bodyPr rot="0" spcFirstLastPara="1" vertOverflow="ellipsis" horzOverflow="overflow" vert="horz" wrap="square" lIns="38100" tIns="19050" rIns="38100" bIns="19050" anchor="ctr" anchorCtr="1">
                <a:spAutoFit/>
              </a:bodyPr>
              <a:lstStyle/>
              <a:p>
                <a:pPr>
                  <a:defRPr lang="zh-CN" sz="2000" b="1" i="0" u="none" strike="noStrike" kern="1200" baseline="0">
                    <a:solidFill>
                      <a:schemeClr val="bg1"/>
                    </a:solidFill>
                    <a:latin typeface="+mn-ea"/>
                    <a:ea typeface="+mn-ea"/>
                    <a:cs typeface="+mn-cs"/>
                  </a:defRPr>
                </a:pPr>
                <a:endParaRPr lang="zh-CN"/>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c:ext xmlns:c16="http://schemas.microsoft.com/office/drawing/2014/chart" uri="{C3380CC4-5D6E-409C-BE32-E72D297353CC}">
              <c16:uniqueId val="{00000006-A576-4CD0-8180-4626FB89EC5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6="http://schemas.microsoft.com/office/drawing/2014/chart" uri="{C3380CC4-5D6E-409C-BE32-E72D297353CC}">
              <c16:uniqueId val="{00000001-0241-4FFA-AEE9-8255A652AA33}"/>
            </c:ext>
          </c:extLst>
        </c:ser>
        <c:dLbls>
          <c:showLegendKey val="0"/>
          <c:showVal val="0"/>
          <c:showCatName val="0"/>
          <c:showSerName val="0"/>
          <c:showPercent val="0"/>
          <c:showBubbleSize val="0"/>
        </c:dLbls>
        <c:axId val="848692728"/>
        <c:axId val="848692072"/>
      </c:scatterChart>
      <c:valAx>
        <c:axId val="8486927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horzOverflow="overflow"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848692072"/>
        <c:crosses val="autoZero"/>
        <c:crossBetween val="midCat"/>
      </c:valAx>
      <c:valAx>
        <c:axId val="8486920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horzOverflow="overflow"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848692728"/>
        <c:crosses val="autoZero"/>
        <c:crossBetween val="midCat"/>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2018/5/15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itchFamily="2" charset="-122"/>
                  <a:ea typeface="汉仪雪君体简" pitchFamily="2" charset="-122"/>
                </a:rPr>
                <a:t>请插入您的标题</a:t>
              </a: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p:cNvPicPr>
            <a:picLocks noChangeAspect="1"/>
          </p:cNvPicPr>
          <p:nvPr userDrawn="1"/>
        </p:nvPicPr>
        <p:blipFill>
          <a:blip r:embed="rId2"/>
          <a:stretch>
            <a:fillRect/>
          </a:stretch>
        </p:blipFill>
        <p:spPr>
          <a:xfrm rot="16200000">
            <a:off x="10397319" y="5063319"/>
            <a:ext cx="1794681" cy="1794681"/>
          </a:xfrm>
          <a:prstGeom prst="rect">
            <a:avLst/>
          </a:prstGeom>
        </p:spPr>
      </p:pic>
      <p:grpSp>
        <p:nvGrpSpPr>
          <p:cNvPr id="8" name="组合 7"/>
          <p:cNvGrpSpPr/>
          <p:nvPr userDrawn="1"/>
        </p:nvGrpSpPr>
        <p:grpSpPr>
          <a:xfrm flipV="1">
            <a:off x="0" y="-1"/>
            <a:ext cx="1066799" cy="1296236"/>
            <a:chOff x="-2595563" y="3187"/>
            <a:chExt cx="2584265" cy="3140063"/>
          </a:xfrm>
        </p:grpSpPr>
        <p:sp>
          <p:nvSpPr>
            <p:cNvPr id="9"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任意多边形 30"/>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grpSp>
        <p:nvGrpSpPr>
          <p:cNvPr id="11" name="组合 10"/>
          <p:cNvGrpSpPr/>
          <p:nvPr userDrawn="1"/>
        </p:nvGrpSpPr>
        <p:grpSpPr>
          <a:xfrm flipH="1">
            <a:off x="11121943" y="0"/>
            <a:ext cx="1070057" cy="1286411"/>
            <a:chOff x="10666013" y="3143251"/>
            <a:chExt cx="2592159" cy="3116265"/>
          </a:xfrm>
        </p:grpSpPr>
        <p:sp>
          <p:nvSpPr>
            <p:cNvPr id="12"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任意多边形 33"/>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pic>
        <p:nvPicPr>
          <p:cNvPr id="14" name="图形 13"/>
          <p:cNvPicPr>
            <a:picLocks noChangeAspect="1"/>
          </p:cNvPicPr>
          <p:nvPr userDrawn="1"/>
        </p:nvPicPr>
        <p:blipFill>
          <a:blip r:embed="rId2"/>
          <a:stretch>
            <a:fillRect/>
          </a:stretch>
        </p:blipFill>
        <p:spPr>
          <a:xfrm>
            <a:off x="0" y="5063319"/>
            <a:ext cx="1794681" cy="1794681"/>
          </a:xfrm>
          <a:prstGeom prst="rect">
            <a:avLst/>
          </a:prstGeom>
        </p:spPr>
      </p:pic>
      <p:grpSp>
        <p:nvGrpSpPr>
          <p:cNvPr id="15" name="组合 14"/>
          <p:cNvGrpSpPr/>
          <p:nvPr userDrawn="1"/>
        </p:nvGrpSpPr>
        <p:grpSpPr>
          <a:xfrm>
            <a:off x="4171979" y="204350"/>
            <a:ext cx="3848041" cy="584775"/>
            <a:chOff x="4192129" y="276614"/>
            <a:chExt cx="3848041" cy="584775"/>
          </a:xfrm>
        </p:grpSpPr>
        <p:sp>
          <p:nvSpPr>
            <p:cNvPr id="16" name="文本框 1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itchFamily="49" charset="-122"/>
                  <a:ea typeface="楷体" pitchFamily="49" charset="-122"/>
                </a:rPr>
                <a:t>请插入您的标题</a:t>
              </a:r>
            </a:p>
          </p:txBody>
        </p:sp>
        <p:sp>
          <p:nvSpPr>
            <p:cNvPr id="1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1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a:fillRect/>
          </a:stretch>
        </p:blipFill>
        <p:spPr>
          <a:xfrm>
            <a:off x="8991601" y="493252"/>
            <a:ext cx="3291840" cy="6472920"/>
          </a:xfrm>
          <a:prstGeom prst="rect">
            <a:avLst/>
          </a:prstGeom>
        </p:spPr>
      </p:pic>
      <p:pic>
        <p:nvPicPr>
          <p:cNvPr id="8" name="图片 7" descr="图片包含 鲜花&#10;&#10;已生成极高可信度的说明"/>
          <p:cNvPicPr>
            <a:picLocks noChangeAspect="1"/>
          </p:cNvPicPr>
          <p:nvPr userDrawn="1"/>
        </p:nvPicPr>
        <p:blipFill rotWithShape="1">
          <a:blip r:embed="rId3" cstate="print">
            <a:extLst>
              <a:ext uri="{28A0092B-C50C-407E-A947-70E740481C1C}">
                <a14:useLocalDpi xmlns:a14="http://schemas.microsoft.com/office/drawing/2010/main" val="0"/>
              </a:ext>
            </a:extLst>
          </a:blip>
          <a:srcRect b="50000"/>
          <a:stretch>
            <a:fillRect/>
          </a:stretch>
        </p:blipFill>
        <p:spPr>
          <a:xfrm flipH="1">
            <a:off x="25925" y="-1"/>
            <a:ext cx="4059303" cy="2977023"/>
          </a:xfrm>
          <a:prstGeom prst="rect">
            <a:avLst/>
          </a:prstGeom>
        </p:spPr>
      </p:pic>
      <p:grpSp>
        <p:nvGrpSpPr>
          <p:cNvPr id="9" name="组合 8"/>
          <p:cNvGrpSpPr/>
          <p:nvPr userDrawn="1"/>
        </p:nvGrpSpPr>
        <p:grpSpPr>
          <a:xfrm>
            <a:off x="4171979" y="204350"/>
            <a:ext cx="3848041" cy="584775"/>
            <a:chOff x="4192129" y="276614"/>
            <a:chExt cx="3848041" cy="584775"/>
          </a:xfrm>
        </p:grpSpPr>
        <p:sp>
          <p:nvSpPr>
            <p:cNvPr id="10" name="文本框 9"/>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itchFamily="49" charset="-122"/>
                  <a:ea typeface="楷体" pitchFamily="49" charset="-122"/>
                </a:rPr>
                <a:t>请插入您的标题</a:t>
              </a:r>
            </a:p>
          </p:txBody>
        </p:sp>
        <p:sp>
          <p:nvSpPr>
            <p:cNvPr id="11"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12"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grpSp>
        <p:nvGrpSpPr>
          <p:cNvPr id="8" name="组合 7"/>
          <p:cNvGrpSpPr/>
          <p:nvPr userDrawn="1"/>
        </p:nvGrpSpPr>
        <p:grpSpPr>
          <a:xfrm>
            <a:off x="4171979" y="204350"/>
            <a:ext cx="3848041" cy="584775"/>
            <a:chOff x="4192129" y="276614"/>
            <a:chExt cx="3848041" cy="584775"/>
          </a:xfrm>
        </p:grpSpPr>
        <p:sp>
          <p:nvSpPr>
            <p:cNvPr id="9" name="文本框 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itchFamily="49" charset="-122"/>
                  <a:ea typeface="楷体" pitchFamily="49" charset="-122"/>
                </a:rPr>
                <a:t>请插入您的标题</a:t>
              </a:r>
            </a:p>
          </p:txBody>
        </p:sp>
        <p:sp>
          <p:nvSpPr>
            <p:cNvPr id="1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1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1A116738-F87A-4018-AD0A-2ECFD38CD643}" type="datetimeFigureOut">
              <a:rPr lang="zh-CN" altLang="en-US" smtClean="0"/>
              <a:t>2018/5/15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2018/5/15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7" name="图片 6" descr="图片包含 地面, 墙壁&#10;&#10;已生成高可信度的说明"/>
          <p:cNvPicPr>
            <a:picLocks noChangeAspect="1"/>
          </p:cNvPicPr>
          <p:nvPr userDrawn="1"/>
        </p:nvPicPr>
        <p:blipFill rotWithShape="1">
          <a:blip r:embed="rId14">
            <a:extLst>
              <a:ext uri="{28A0092B-C50C-407E-A947-70E740481C1C}">
                <a14:useLocalDpi xmlns:a14="http://schemas.microsoft.com/office/drawing/2010/main" val="0"/>
              </a:ext>
            </a:extLst>
          </a:blip>
          <a:srcRect b="4838"/>
          <a:stretch>
            <a:fillRect/>
          </a:stretch>
        </p:blipFill>
        <p:spPr>
          <a:xfrm rot="16200000">
            <a:off x="2667000" y="-2667000"/>
            <a:ext cx="6858000" cy="12192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2.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13.pn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20.png"/><Relationship Id="rId5" Type="http://schemas.microsoft.com/office/2007/relationships/hdphoto" Target="../media/hdphoto1.wdp"/><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microsoft.com/office/2007/relationships/hdphoto" Target="../media/hdphoto2.wdp"/><Relationship Id="rId7"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24.png"/><Relationship Id="rId11" Type="http://schemas.openxmlformats.org/officeDocument/2006/relationships/image" Target="../media/image28.png"/><Relationship Id="rId5" Type="http://schemas.openxmlformats.org/officeDocument/2006/relationships/image" Target="../media/image23.png"/><Relationship Id="rId10" Type="http://schemas.openxmlformats.org/officeDocument/2006/relationships/image" Target="../media/image27.png"/><Relationship Id="rId4" Type="http://schemas.openxmlformats.org/officeDocument/2006/relationships/image" Target="../media/image22.png"/><Relationship Id="rId9" Type="http://schemas.openxmlformats.org/officeDocument/2006/relationships/image" Target="../media/image26.png"/></Relationships>
</file>

<file path=ppt/slides/_rels/slide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4.png"/><Relationship Id="rId1" Type="http://schemas.openxmlformats.org/officeDocument/2006/relationships/slideLayout" Target="../slideLayouts/slideLayout4.xml"/><Relationship Id="rId5" Type="http://schemas.openxmlformats.org/officeDocument/2006/relationships/image" Target="../media/image31.png"/><Relationship Id="rId4"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grpSp>
      <p:sp>
        <p:nvSpPr>
          <p:cNvPr id="29" name="Freeform 682"/>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31" name="矩形 30"/>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32" name="PA_文本框 4"/>
          <p:cNvSpPr txBox="1"/>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p:cNvSpPr txBox="1"/>
          <p:nvPr/>
        </p:nvSpPr>
        <p:spPr>
          <a:xfrm>
            <a:off x="6012535" y="2496969"/>
            <a:ext cx="553998" cy="1323439"/>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endParaRPr lang="en-US" altLang="zh-CN" sz="2400" dirty="0">
              <a:latin typeface="汉仪中楷简" panose="02010604000101010101" pitchFamily="2" charset="-122"/>
              <a:ea typeface="汉仪中楷简" panose="02010604000101010101" pitchFamily="2" charset="-122"/>
            </a:endParaRPr>
          </a:p>
        </p:txBody>
      </p:sp>
      <p:pic>
        <p:nvPicPr>
          <p:cNvPr id="34" name="传奇乐坊 - 梅花三弄">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78177" y="-609600"/>
            <a:ext cx="609601" cy="609600"/>
          </a:xfrm>
          <a:prstGeom prst="rect">
            <a:avLst/>
          </a:prstGeom>
        </p:spPr>
      </p:pic>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34"/>
                                        </p:tgtEl>
                                      </p:cBhvr>
                                    </p:cmd>
                                  </p:childTnLst>
                                </p:cTn>
                              </p:par>
                              <p:par>
                                <p:cTn id="7" presetID="2" presetClass="entr" presetSubtype="2" fill="hold"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500" fill="hold"/>
                                        <p:tgtEl>
                                          <p:spTgt spid="13"/>
                                        </p:tgtEl>
                                        <p:attrNameLst>
                                          <p:attrName>ppt_x</p:attrName>
                                        </p:attrNameLst>
                                      </p:cBhvr>
                                      <p:tavLst>
                                        <p:tav tm="0">
                                          <p:val>
                                            <p:strVal val="1+#ppt_w/2"/>
                                          </p:val>
                                        </p:tav>
                                        <p:tav tm="100000">
                                          <p:val>
                                            <p:strVal val="#ppt_x"/>
                                          </p:val>
                                        </p:tav>
                                      </p:tavLst>
                                    </p:anim>
                                    <p:anim calcmode="lin" valueType="num">
                                      <p:cBhvr additive="base">
                                        <p:cTn id="10" dur="500" fill="hold"/>
                                        <p:tgtEl>
                                          <p:spTgt spid="13"/>
                                        </p:tgtEl>
                                        <p:attrNameLst>
                                          <p:attrName>ppt_y</p:attrName>
                                        </p:attrNameLst>
                                      </p:cBhvr>
                                      <p:tavLst>
                                        <p:tav tm="0">
                                          <p:val>
                                            <p:strVal val="#ppt_y"/>
                                          </p:val>
                                        </p:tav>
                                        <p:tav tm="100000">
                                          <p:val>
                                            <p:strVal val="#ppt_y"/>
                                          </p:val>
                                        </p:tav>
                                      </p:tavLst>
                                    </p:anim>
                                  </p:childTnLst>
                                </p:cTn>
                              </p:par>
                            </p:childTnLst>
                          </p:cTn>
                        </p:par>
                        <p:par>
                          <p:cTn id="11" fill="hold">
                            <p:stCondLst>
                              <p:cond delay="0"/>
                            </p:stCondLst>
                            <p:childTnLst>
                              <p:par>
                                <p:cTn id="12" presetID="53" presetClass="entr" presetSubtype="528"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anim calcmode="lin" valueType="num">
                                      <p:cBhvr>
                                        <p:cTn id="17" dur="1000" fill="hold"/>
                                        <p:tgtEl>
                                          <p:spTgt spid="31"/>
                                        </p:tgtEl>
                                        <p:attrNameLst>
                                          <p:attrName>ppt_x</p:attrName>
                                        </p:attrNameLst>
                                      </p:cBhvr>
                                      <p:tavLst>
                                        <p:tav tm="0">
                                          <p:val>
                                            <p:fltVal val="0.5"/>
                                          </p:val>
                                        </p:tav>
                                        <p:tav tm="100000">
                                          <p:val>
                                            <p:strVal val="#ppt_x"/>
                                          </p:val>
                                        </p:tav>
                                      </p:tavLst>
                                    </p:anim>
                                    <p:anim calcmode="lin" valueType="num">
                                      <p:cBhvr>
                                        <p:cTn id="18" dur="1000" fill="hold"/>
                                        <p:tgtEl>
                                          <p:spTgt spid="31"/>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250"/>
                                  </p:stCondLst>
                                  <p:childTnLst>
                                    <p:set>
                                      <p:cBhvr>
                                        <p:cTn id="20" dur="1" fill="hold">
                                          <p:stCondLst>
                                            <p:cond delay="0"/>
                                          </p:stCondLst>
                                        </p:cTn>
                                        <p:tgtEl>
                                          <p:spTgt spid="30"/>
                                        </p:tgtEl>
                                        <p:attrNameLst>
                                          <p:attrName>style.visibility</p:attrName>
                                        </p:attrNameLst>
                                      </p:cBhvr>
                                      <p:to>
                                        <p:strVal val="visible"/>
                                      </p:to>
                                    </p:set>
                                    <p:anim calcmode="lin" valueType="num">
                                      <p:cBhvr>
                                        <p:cTn id="21" dur="1000" fill="hold"/>
                                        <p:tgtEl>
                                          <p:spTgt spid="30"/>
                                        </p:tgtEl>
                                        <p:attrNameLst>
                                          <p:attrName>ppt_w</p:attrName>
                                        </p:attrNameLst>
                                      </p:cBhvr>
                                      <p:tavLst>
                                        <p:tav tm="0">
                                          <p:val>
                                            <p:fltVal val="0"/>
                                          </p:val>
                                        </p:tav>
                                        <p:tav tm="100000">
                                          <p:val>
                                            <p:strVal val="#ppt_w"/>
                                          </p:val>
                                        </p:tav>
                                      </p:tavLst>
                                    </p:anim>
                                    <p:anim calcmode="lin" valueType="num">
                                      <p:cBhvr>
                                        <p:cTn id="22" dur="1000" fill="hold"/>
                                        <p:tgtEl>
                                          <p:spTgt spid="30"/>
                                        </p:tgtEl>
                                        <p:attrNameLst>
                                          <p:attrName>ppt_h</p:attrName>
                                        </p:attrNameLst>
                                      </p:cBhvr>
                                      <p:tavLst>
                                        <p:tav tm="0">
                                          <p:val>
                                            <p:fltVal val="0"/>
                                          </p:val>
                                        </p:tav>
                                        <p:tav tm="100000">
                                          <p:val>
                                            <p:strVal val="#ppt_h"/>
                                          </p:val>
                                        </p:tav>
                                      </p:tavLst>
                                    </p:anim>
                                    <p:animEffect transition="in" filter="fade">
                                      <p:cBhvr>
                                        <p:cTn id="23" dur="1000"/>
                                        <p:tgtEl>
                                          <p:spTgt spid="30"/>
                                        </p:tgtEl>
                                      </p:cBhvr>
                                    </p:animEffect>
                                    <p:anim calcmode="lin" valueType="num">
                                      <p:cBhvr>
                                        <p:cTn id="24" dur="1000" fill="hold"/>
                                        <p:tgtEl>
                                          <p:spTgt spid="30"/>
                                        </p:tgtEl>
                                        <p:attrNameLst>
                                          <p:attrName>ppt_x</p:attrName>
                                        </p:attrNameLst>
                                      </p:cBhvr>
                                      <p:tavLst>
                                        <p:tav tm="0">
                                          <p:val>
                                            <p:fltVal val="0.5"/>
                                          </p:val>
                                        </p:tav>
                                        <p:tav tm="100000">
                                          <p:val>
                                            <p:strVal val="#ppt_x"/>
                                          </p:val>
                                        </p:tav>
                                      </p:tavLst>
                                    </p:anim>
                                    <p:anim calcmode="lin" valueType="num">
                                      <p:cBhvr>
                                        <p:cTn id="25" dur="1000" fill="hold"/>
                                        <p:tgtEl>
                                          <p:spTgt spid="30"/>
                                        </p:tgtEl>
                                        <p:attrNameLst>
                                          <p:attrName>ppt_y</p:attrName>
                                        </p:attrNameLst>
                                      </p:cBhvr>
                                      <p:tavLst>
                                        <p:tav tm="0">
                                          <p:val>
                                            <p:fltVal val="0.5"/>
                                          </p:val>
                                        </p:tav>
                                        <p:tav tm="100000">
                                          <p:val>
                                            <p:strVal val="#ppt_y"/>
                                          </p:val>
                                        </p:tav>
                                      </p:tavLst>
                                    </p:anim>
                                  </p:childTnLst>
                                </p:cTn>
                              </p:par>
                              <p:par>
                                <p:cTn id="26" presetID="23" presetClass="entr" presetSubtype="528" fill="hold" nodeType="withEffect">
                                  <p:stCondLst>
                                    <p:cond delay="50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00" fill="hold"/>
                                        <p:tgtEl>
                                          <p:spTgt spid="25"/>
                                        </p:tgtEl>
                                        <p:attrNameLst>
                                          <p:attrName>ppt_w</p:attrName>
                                        </p:attrNameLst>
                                      </p:cBhvr>
                                      <p:tavLst>
                                        <p:tav tm="0">
                                          <p:val>
                                            <p:fltVal val="0"/>
                                          </p:val>
                                        </p:tav>
                                        <p:tav tm="100000">
                                          <p:val>
                                            <p:strVal val="#ppt_w"/>
                                          </p:val>
                                        </p:tav>
                                      </p:tavLst>
                                    </p:anim>
                                    <p:anim calcmode="lin" valueType="num">
                                      <p:cBhvr>
                                        <p:cTn id="29" dur="1000" fill="hold"/>
                                        <p:tgtEl>
                                          <p:spTgt spid="25"/>
                                        </p:tgtEl>
                                        <p:attrNameLst>
                                          <p:attrName>ppt_h</p:attrName>
                                        </p:attrNameLst>
                                      </p:cBhvr>
                                      <p:tavLst>
                                        <p:tav tm="0">
                                          <p:val>
                                            <p:fltVal val="0"/>
                                          </p:val>
                                        </p:tav>
                                        <p:tav tm="100000">
                                          <p:val>
                                            <p:strVal val="#ppt_h"/>
                                          </p:val>
                                        </p:tav>
                                      </p:tavLst>
                                    </p:anim>
                                    <p:anim calcmode="lin" valueType="num">
                                      <p:cBhvr>
                                        <p:cTn id="30" dur="1000" fill="hold"/>
                                        <p:tgtEl>
                                          <p:spTgt spid="25"/>
                                        </p:tgtEl>
                                        <p:attrNameLst>
                                          <p:attrName>ppt_x</p:attrName>
                                        </p:attrNameLst>
                                      </p:cBhvr>
                                      <p:tavLst>
                                        <p:tav tm="0">
                                          <p:val>
                                            <p:fltVal val="0.5"/>
                                          </p:val>
                                        </p:tav>
                                        <p:tav tm="100000">
                                          <p:val>
                                            <p:strVal val="#ppt_x"/>
                                          </p:val>
                                        </p:tav>
                                      </p:tavLst>
                                    </p:anim>
                                    <p:anim calcmode="lin" valueType="num">
                                      <p:cBhvr>
                                        <p:cTn id="31" dur="1000" fill="hold"/>
                                        <p:tgtEl>
                                          <p:spTgt spid="25"/>
                                        </p:tgtEl>
                                        <p:attrNameLst>
                                          <p:attrName>ppt_y</p:attrName>
                                        </p:attrNameLst>
                                      </p:cBhvr>
                                      <p:tavLst>
                                        <p:tav tm="0">
                                          <p:val>
                                            <p:fltVal val="0.5"/>
                                          </p:val>
                                        </p:tav>
                                        <p:tav tm="100000">
                                          <p:val>
                                            <p:strVal val="#ppt_y"/>
                                          </p:val>
                                        </p:tav>
                                      </p:tavLst>
                                    </p:anim>
                                  </p:childTnLst>
                                </p:cTn>
                              </p:par>
                              <p:par>
                                <p:cTn id="32" presetID="12" presetClass="entr" presetSubtype="8" fill="hold" grpId="0" nodeType="withEffect">
                                  <p:stCondLst>
                                    <p:cond delay="50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1000"/>
                                        <p:tgtEl>
                                          <p:spTgt spid="29"/>
                                        </p:tgtEl>
                                        <p:attrNameLst>
                                          <p:attrName>ppt_x</p:attrName>
                                        </p:attrNameLst>
                                      </p:cBhvr>
                                      <p:tavLst>
                                        <p:tav tm="0">
                                          <p:val>
                                            <p:strVal val="#ppt_x-#ppt_w*1.125000"/>
                                          </p:val>
                                        </p:tav>
                                        <p:tav tm="100000">
                                          <p:val>
                                            <p:strVal val="#ppt_x"/>
                                          </p:val>
                                        </p:tav>
                                      </p:tavLst>
                                    </p:anim>
                                    <p:animEffect transition="in" filter="wipe(right)">
                                      <p:cBhvr>
                                        <p:cTn id="35" dur="1000"/>
                                        <p:tgtEl>
                                          <p:spTgt spid="29"/>
                                        </p:tgtEl>
                                      </p:cBhvr>
                                    </p:animEffect>
                                  </p:childTnLst>
                                </p:cTn>
                              </p:par>
                              <p:par>
                                <p:cTn id="36" presetID="22" presetClass="entr" presetSubtype="1" fill="hold" grpId="0" nodeType="withEffect">
                                  <p:stCondLst>
                                    <p:cond delay="1000"/>
                                  </p:stCondLst>
                                  <p:childTnLst>
                                    <p:set>
                                      <p:cBhvr>
                                        <p:cTn id="37" dur="1" fill="hold">
                                          <p:stCondLst>
                                            <p:cond delay="0"/>
                                          </p:stCondLst>
                                        </p:cTn>
                                        <p:tgtEl>
                                          <p:spTgt spid="32"/>
                                        </p:tgtEl>
                                        <p:attrNameLst>
                                          <p:attrName>style.visibility</p:attrName>
                                        </p:attrNameLst>
                                      </p:cBhvr>
                                      <p:to>
                                        <p:strVal val="visible"/>
                                      </p:to>
                                    </p:set>
                                    <p:animEffect transition="in" filter="wipe(up)">
                                      <p:cBhvr>
                                        <p:cTn id="38" dur="1500"/>
                                        <p:tgtEl>
                                          <p:spTgt spid="32"/>
                                        </p:tgtEl>
                                      </p:cBhvr>
                                    </p:animEffect>
                                  </p:childTnLst>
                                </p:cTn>
                              </p:par>
                              <p:par>
                                <p:cTn id="39" presetID="22" presetClass="entr" presetSubtype="1" fill="hold" grpId="0" nodeType="withEffect">
                                  <p:stCondLst>
                                    <p:cond delay="1750"/>
                                  </p:stCondLst>
                                  <p:childTnLst>
                                    <p:set>
                                      <p:cBhvr>
                                        <p:cTn id="40" dur="1" fill="hold">
                                          <p:stCondLst>
                                            <p:cond delay="0"/>
                                          </p:stCondLst>
                                        </p:cTn>
                                        <p:tgtEl>
                                          <p:spTgt spid="33"/>
                                        </p:tgtEl>
                                        <p:attrNameLst>
                                          <p:attrName>style.visibility</p:attrName>
                                        </p:attrNameLst>
                                      </p:cBhvr>
                                      <p:to>
                                        <p:strVal val="visible"/>
                                      </p:to>
                                    </p:set>
                                    <p:animEffect transition="in" filter="wipe(up)">
                                      <p:cBhvr>
                                        <p:cTn id="41"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2" fill="hold" display="0">
                  <p:stCondLst>
                    <p:cond delay="indefinite"/>
                  </p:stCondLst>
                  <p:endCondLst>
                    <p:cond evt="onStopAudio" delay="0">
                      <p:tgtEl>
                        <p:sldTgt/>
                      </p:tgtEl>
                    </p:cond>
                  </p:endCondLst>
                </p:cTn>
                <p:tgtEl>
                  <p:spTgt spid="34"/>
                </p:tgtEl>
              </p:cMediaNode>
            </p:audio>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charset="-122"/>
                <a:ea typeface="李旭科书法" charset="-122"/>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itchFamily="2" charset="-122"/>
                <a:ea typeface="华文行楷" pitchFamily="2" charset="-122"/>
              </a:rPr>
              <a:t>人生就像杯中酒，会喝的人是享受，不会喝的人是受罪，喝的人不同，各种滋味亦不同。</a:t>
            </a:r>
          </a:p>
        </p:txBody>
      </p:sp>
      <p:sp>
        <p:nvSpPr>
          <p:cNvPr id="20" name="文本框 19"/>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itchFamily="2" charset="-122"/>
                <a:ea typeface="汉仪雪君体简" pitchFamily="2" charset="-122"/>
              </a:defRPr>
            </a:lvl1pPr>
          </a:lstStyle>
          <a:p>
            <a:r>
              <a:rPr lang="zh-CN" altLang="en-US" dirty="0"/>
              <a:t>插入标题</a:t>
            </a:r>
          </a:p>
        </p:txBody>
      </p:sp>
      <p:grpSp>
        <p:nvGrpSpPr>
          <p:cNvPr id="3" name="组合 2"/>
          <p:cNvGrpSpPr/>
          <p:nvPr/>
        </p:nvGrpSpPr>
        <p:grpSpPr>
          <a:xfrm>
            <a:off x="3332159" y="3098809"/>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7" name="任意多边形 6"/>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pic>
          <p:nvPicPr>
            <p:cNvPr id="5" name="图片 4"/>
            <p:cNvPicPr>
              <a:picLocks noChangeAspect="1"/>
            </p:cNvPicPr>
            <p:nvPr/>
          </p:nvPicPr>
          <p:blipFill>
            <a:blip r:embed="rId2"/>
            <a:stretch>
              <a:fillRect/>
            </a:stretch>
          </p:blipFill>
          <p:spPr>
            <a:xfrm>
              <a:off x="5864860" y="4263646"/>
              <a:ext cx="1850025" cy="1106351"/>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p:spPr>
          <p:txBody>
            <a:bodyPr vert="horz" wrap="square" lIns="91440" tIns="45720" rIns="91440" bIns="45720" numCol="1" anchor="t" anchorCtr="0" compatLnSpc="1">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7" name="任意多边形 16"/>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8" name="任意多边形 17"/>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spTree>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1" name="任意多边形 10"/>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2" name="任意多边形 11"/>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6" name="任意多边形 5"/>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Tree>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2"/>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5"/>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6"/>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7"/>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8"/>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0"/>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1"/>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3"/>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5"/>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6"/>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7"/>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8"/>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0"/>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1"/>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2"/>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3"/>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7"/>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8"/>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0"/>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1"/>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3"/>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6"/>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7"/>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8"/>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0"/>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1"/>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2"/>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3"/>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5"/>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6"/>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8"/>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0"/>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1"/>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2"/>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5"/>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6"/>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7"/>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8"/>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0"/>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1"/>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2"/>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5"/>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6"/>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7"/>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8"/>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0"/>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1"/>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02"/>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3"/>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5"/>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6"/>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7"/>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08"/>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0"/>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1"/>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2"/>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7"/>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8"/>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0"/>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1"/>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3"/>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5"/>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6"/>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7"/>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8"/>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0"/>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1"/>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32"/>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33"/>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35"/>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36"/>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7"/>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8"/>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0"/>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1"/>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42"/>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43"/>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45"/>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46"/>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7"/>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8"/>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0"/>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1"/>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2"/>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3"/>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5"/>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6"/>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7"/>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8"/>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0"/>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1"/>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2"/>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3"/>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5"/>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6"/>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7"/>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8"/>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0"/>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1"/>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2"/>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3"/>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5"/>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6"/>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7"/>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8"/>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1" name="Freeform 180"/>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1"/>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3"/>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4"/>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6"/>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7"/>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9"/>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0"/>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2"/>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3"/>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415" name="任意多边形 414"/>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grpSp>
        <p:nvGrpSpPr>
          <p:cNvPr id="393"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07" name="图片 406"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charset="-122"/>
                <a:ea typeface="李旭科书法" charset="-122"/>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charset="-122"/>
                <a:ea typeface="李旭科书法"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charset="-122"/>
                <a:ea typeface="李旭科书法"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charset="-122"/>
                <a:ea typeface="李旭科书法"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grpSp>
        <p:nvGrpSpPr>
          <p:cNvPr id="3" name="组合 2"/>
          <p:cNvGrpSpPr/>
          <p:nvPr/>
        </p:nvGrpSpPr>
        <p:grpSpPr>
          <a:xfrm>
            <a:off x="3814759"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7" name="任意多边形 6"/>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00"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5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00"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00"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50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任意多边形 72"/>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Calibri"/>
                  <a:ea typeface="腾祥铁山楷书简"/>
                  <a:cs typeface="+mn-cs"/>
                </a:endParaRPr>
              </a:p>
            </p:txBody>
          </p:sp>
          <p:sp>
            <p:nvSpPr>
              <p:cNvPr id="14" name="任意多边形 13"/>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任意多边形 18"/>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任意多边形 23"/>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dirty="0">
                <a:ln>
                  <a:noFill/>
                </a:ln>
                <a:solidFill>
                  <a:srgbClr val="E22A30"/>
                </a:solidFill>
                <a:effectLst/>
                <a:uLnTx/>
                <a:uFillTx/>
                <a:latin typeface="Calibri"/>
                <a:ea typeface="腾祥铁山楷书简"/>
                <a:cs typeface="+mn-cs"/>
              </a:rPr>
              <a:t>业务肆</a:t>
            </a: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 name="connsiteX0-25" fmla="*/ 0 w 10239664"/>
              <a:gd name="connsiteY0-26" fmla="*/ 922378 h 1590441"/>
              <a:gd name="connsiteX1-27" fmla="*/ 4867564 w 10239664"/>
              <a:gd name="connsiteY1-28" fmla="*/ 1537855 h 1590441"/>
              <a:gd name="connsiteX2-29" fmla="*/ 10239664 w 10239664"/>
              <a:gd name="connsiteY2-30" fmla="*/ 0 h 1590441"/>
              <a:gd name="connsiteX0-31" fmla="*/ 0 w 10214264"/>
              <a:gd name="connsiteY0-32" fmla="*/ 895528 h 1561775"/>
              <a:gd name="connsiteX1-33" fmla="*/ 4867564 w 10214264"/>
              <a:gd name="connsiteY1-34" fmla="*/ 1511005 h 1561775"/>
              <a:gd name="connsiteX2-35" fmla="*/ 10214264 w 10214264"/>
              <a:gd name="connsiteY2-36" fmla="*/ 0 h 1561775"/>
              <a:gd name="connsiteX0-37" fmla="*/ 0 w 10214264"/>
              <a:gd name="connsiteY0-38" fmla="*/ 895528 h 1707585"/>
              <a:gd name="connsiteX1-39" fmla="*/ 4867564 w 10214264"/>
              <a:gd name="connsiteY1-40" fmla="*/ 1672105 h 1707585"/>
              <a:gd name="connsiteX2-41" fmla="*/ 10214264 w 10214264"/>
              <a:gd name="connsiteY2-42" fmla="*/ 0 h 1707585"/>
            </a:gdLst>
            <a:ahLst/>
            <a:cxnLst>
              <a:cxn ang="0">
                <a:pos x="connsiteX0-1" y="connsiteY0-2"/>
              </a:cxn>
              <a:cxn ang="0">
                <a:pos x="connsiteX1-3" y="connsiteY1-4"/>
              </a:cxn>
              <a:cxn ang="0">
                <a:pos x="connsiteX2-5" y="connsiteY2-6"/>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Lst>
            <a:ahLst/>
            <a:cxnLst>
              <a:cxn ang="0">
                <a:pos x="connsiteX0-1" y="connsiteY0-2"/>
              </a:cxn>
              <a:cxn ang="0">
                <a:pos x="connsiteX1-3" y="connsiteY1-4"/>
              </a:cxn>
              <a:cxn ang="0">
                <a:pos x="connsiteX2-5" y="connsiteY2-6"/>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charset="-122"/>
                <a:ea typeface="李旭科书法"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charset="-122"/>
              <a:ea typeface="李旭科书法"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charset="-122"/>
                <a:ea typeface="李旭科书法"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charset="-122"/>
              <a:ea typeface="李旭科书法"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charset="-122"/>
                <a:ea typeface="李旭科书法"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charset="-122"/>
              <a:ea typeface="李旭科书法"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charset="-122"/>
                <a:ea typeface="李旭科书法"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charset="-122"/>
              <a:ea typeface="李旭科书法"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charset="-122"/>
                <a:ea typeface="李旭科书法"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charset="-122"/>
              <a:ea typeface="李旭科书法"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45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685196" y="1610019"/>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p:cNvPicPr>
            <a:picLocks noChangeAspect="1"/>
          </p:cNvPicPr>
          <p:nvPr/>
        </p:nvPicPr>
        <p:blipFill rotWithShape="1">
          <a:blip r:embed="rId3" cstate="print">
            <a:extLst>
              <a:ext uri="{28A0092B-C50C-407E-A947-70E740481C1C}">
                <a14:useLocalDpi xmlns:a14="http://schemas.microsoft.com/office/drawing/2010/main" val="0"/>
              </a:ext>
            </a:extLst>
          </a:blip>
          <a:srcRect b="50000"/>
          <a:stretch>
            <a:fillRect/>
          </a:stretch>
        </p:blipFill>
        <p:spPr>
          <a:xfrm>
            <a:off x="7516406" y="0"/>
            <a:ext cx="4675594" cy="3429000"/>
          </a:xfrm>
          <a:prstGeom prst="rect">
            <a:avLst/>
          </a:prstGeom>
        </p:spPr>
      </p:pic>
      <p:grpSp>
        <p:nvGrpSpPr>
          <p:cNvPr id="9" name="组合 8"/>
          <p:cNvGrpSpPr/>
          <p:nvPr/>
        </p:nvGrpSpPr>
        <p:grpSpPr>
          <a:xfrm>
            <a:off x="4711036" y="2098890"/>
            <a:ext cx="355600" cy="484188"/>
            <a:chOff x="4755469" y="4479245"/>
            <a:chExt cx="355600" cy="484188"/>
          </a:xfrm>
        </p:grpSpPr>
        <p:sp>
          <p:nvSpPr>
            <p:cNvPr id="10"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11"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12"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grpSp>
      <p:sp>
        <p:nvSpPr>
          <p:cNvPr id="13" name="文本框 12"/>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14" name="矩形 13"/>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grpSp>
        <p:nvGrpSpPr>
          <p:cNvPr id="34" name="组合 33"/>
          <p:cNvGrpSpPr/>
          <p:nvPr/>
        </p:nvGrpSpPr>
        <p:grpSpPr>
          <a:xfrm>
            <a:off x="6021219" y="1610019"/>
            <a:ext cx="922263" cy="3575487"/>
            <a:chOff x="6068505" y="1692473"/>
            <a:chExt cx="922263" cy="3575487"/>
          </a:xfrm>
        </p:grpSpPr>
        <p:grpSp>
          <p:nvGrpSpPr>
            <p:cNvPr id="29" name="组合 28"/>
            <p:cNvGrpSpPr/>
            <p:nvPr/>
          </p:nvGrpSpPr>
          <p:grpSpPr>
            <a:xfrm>
              <a:off x="6068505" y="1692473"/>
              <a:ext cx="922263" cy="638986"/>
              <a:chOff x="1864138" y="2257423"/>
              <a:chExt cx="900474" cy="623890"/>
            </a:xfrm>
          </p:grpSpPr>
          <p:pic>
            <p:nvPicPr>
              <p:cNvPr id="31" name="图片 30"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2" name="文本框 31"/>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itchFamily="49" charset="-122"/>
                    <a:ea typeface="楷体" pitchFamily="49" charset="-122"/>
                    <a:sym typeface="叶根友毛笔行书2.0版" pitchFamily="2" charset="-122"/>
                  </a:rPr>
                  <a:t>壹</a:t>
                </a:r>
              </a:p>
            </p:txBody>
          </p:sp>
        </p:grpSp>
        <p:sp>
          <p:nvSpPr>
            <p:cNvPr id="30" name="矩形 29"/>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p:cNvGrpSpPr/>
          <p:nvPr/>
        </p:nvGrpSpPr>
        <p:grpSpPr>
          <a:xfrm>
            <a:off x="7942727" y="1610019"/>
            <a:ext cx="922263" cy="3575487"/>
            <a:chOff x="6068505" y="1692473"/>
            <a:chExt cx="922263" cy="3575487"/>
          </a:xfrm>
        </p:grpSpPr>
        <p:grpSp>
          <p:nvGrpSpPr>
            <p:cNvPr id="36" name="组合 35"/>
            <p:cNvGrpSpPr/>
            <p:nvPr/>
          </p:nvGrpSpPr>
          <p:grpSpPr>
            <a:xfrm>
              <a:off x="6068505" y="1692473"/>
              <a:ext cx="922263" cy="638986"/>
              <a:chOff x="1864138" y="2257423"/>
              <a:chExt cx="900474" cy="623890"/>
            </a:xfrm>
          </p:grpSpPr>
          <p:pic>
            <p:nvPicPr>
              <p:cNvPr id="38" name="图片 3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9" name="文本框 3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itchFamily="49" charset="-122"/>
                    <a:ea typeface="楷体" pitchFamily="49" charset="-122"/>
                    <a:sym typeface="叶根友毛笔行书2.0版" pitchFamily="2" charset="-122"/>
                  </a:rPr>
                  <a:t>叁</a:t>
                </a:r>
              </a:p>
            </p:txBody>
          </p:sp>
        </p:grpSp>
        <p:sp>
          <p:nvSpPr>
            <p:cNvPr id="37" name="矩形 3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p:cNvGrpSpPr/>
          <p:nvPr/>
        </p:nvGrpSpPr>
        <p:grpSpPr>
          <a:xfrm>
            <a:off x="6981972" y="2295787"/>
            <a:ext cx="922263" cy="3575487"/>
            <a:chOff x="6068505" y="1692473"/>
            <a:chExt cx="922263" cy="3575487"/>
          </a:xfrm>
        </p:grpSpPr>
        <p:grpSp>
          <p:nvGrpSpPr>
            <p:cNvPr id="41" name="组合 40"/>
            <p:cNvGrpSpPr/>
            <p:nvPr/>
          </p:nvGrpSpPr>
          <p:grpSpPr>
            <a:xfrm>
              <a:off x="6068505" y="1692473"/>
              <a:ext cx="922263" cy="638986"/>
              <a:chOff x="1864138" y="2257423"/>
              <a:chExt cx="900474" cy="623890"/>
            </a:xfrm>
          </p:grpSpPr>
          <p:pic>
            <p:nvPicPr>
              <p:cNvPr id="43" name="图片 42"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4" name="文本框 43"/>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itchFamily="49" charset="-122"/>
                    <a:ea typeface="楷体" pitchFamily="49" charset="-122"/>
                    <a:sym typeface="叶根友毛笔行书2.0版" pitchFamily="2" charset="-122"/>
                  </a:rPr>
                  <a:t>贰</a:t>
                </a:r>
              </a:p>
            </p:txBody>
          </p:sp>
        </p:grpSp>
        <p:sp>
          <p:nvSpPr>
            <p:cNvPr id="42" name="矩形 41"/>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p:cNvGrpSpPr/>
          <p:nvPr/>
        </p:nvGrpSpPr>
        <p:grpSpPr>
          <a:xfrm>
            <a:off x="8903481" y="2295787"/>
            <a:ext cx="922263" cy="3575487"/>
            <a:chOff x="6068505" y="1692473"/>
            <a:chExt cx="922263" cy="3575487"/>
          </a:xfrm>
        </p:grpSpPr>
        <p:grpSp>
          <p:nvGrpSpPr>
            <p:cNvPr id="46" name="组合 45"/>
            <p:cNvGrpSpPr/>
            <p:nvPr/>
          </p:nvGrpSpPr>
          <p:grpSpPr>
            <a:xfrm>
              <a:off x="6068505" y="1692473"/>
              <a:ext cx="922263" cy="638986"/>
              <a:chOff x="1864138" y="2257423"/>
              <a:chExt cx="900474" cy="623890"/>
            </a:xfrm>
          </p:grpSpPr>
          <p:pic>
            <p:nvPicPr>
              <p:cNvPr id="48" name="图片 4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9" name="文本框 4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itchFamily="49" charset="-122"/>
                    <a:ea typeface="楷体" pitchFamily="49" charset="-122"/>
                    <a:sym typeface="叶根友毛笔行书2.0版" pitchFamily="2" charset="-122"/>
                  </a:rPr>
                  <a:t>肆</a:t>
                </a:r>
              </a:p>
            </p:txBody>
          </p:sp>
        </p:grpSp>
        <p:sp>
          <p:nvSpPr>
            <p:cNvPr id="47" name="矩形 4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charset="-122"/>
                <a:ea typeface="李旭科书法" charset="-122"/>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charset="-122"/>
                <a:ea typeface="李旭科书法" charset="-122"/>
              </a:rPr>
              <a:t>VS</a:t>
            </a:r>
            <a:endParaRPr lang="zh-CN" altLang="en-US" sz="5400" dirty="0">
              <a:solidFill>
                <a:srgbClr val="E22A30"/>
              </a:solidFill>
              <a:latin typeface="李旭科书法" charset="-122"/>
              <a:ea typeface="李旭科书法"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charset="-122"/>
                <a:ea typeface="李旭科书法"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Tree>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6" name="任意多边形 855"/>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6" name="任意多边形 865"/>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72" name="任意多边形 871"/>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p:spPr>
        <p:txBody>
          <a:bodyPr vert="eaVert" wrap="square" rtlCol="0">
            <a:spAutoFit/>
          </a:bodyPr>
          <a:lstStyle>
            <a:defPPr>
              <a:defRPr lang="zh-CN"/>
            </a:defPPr>
            <a:lvl1pPr algn="ctr">
              <a:defRPr sz="3600" b="1">
                <a:effectLst/>
                <a:latin typeface="方正吕建德字体" pitchFamily="2" charset="-122"/>
                <a:ea typeface="方正吕建德字体" pitchFamily="2" charset="-122"/>
              </a:defRPr>
            </a:lvl1pPr>
          </a:lstStyle>
          <a:p>
            <a:r>
              <a:rPr lang="zh-CN" altLang="en-US" sz="2800" dirty="0"/>
              <a:t>点击添加文字模板</a:t>
            </a:r>
          </a:p>
        </p:txBody>
      </p:sp>
      <p:grpSp>
        <p:nvGrpSpPr>
          <p:cNvPr id="46" name="组合 45"/>
          <p:cNvGrpSpPr/>
          <p:nvPr/>
        </p:nvGrpSpPr>
        <p:grpSpPr>
          <a:xfrm>
            <a:off x="2722322" y="3730010"/>
            <a:ext cx="937493" cy="937493"/>
            <a:chOff x="5217903" y="3031462"/>
            <a:chExt cx="1620000" cy="1620000"/>
          </a:xfrm>
        </p:grpSpPr>
        <p:sp>
          <p:nvSpPr>
            <p:cNvPr id="47"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8"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49" name="组合 48"/>
          <p:cNvGrpSpPr/>
          <p:nvPr/>
        </p:nvGrpSpPr>
        <p:grpSpPr>
          <a:xfrm>
            <a:off x="5068104" y="4207785"/>
            <a:ext cx="937493" cy="937493"/>
            <a:chOff x="5217903" y="3031462"/>
            <a:chExt cx="1620000" cy="1620000"/>
          </a:xfrm>
        </p:grpSpPr>
        <p:sp>
          <p:nvSpPr>
            <p:cNvPr id="50"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1"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2" name="组合 51"/>
          <p:cNvGrpSpPr/>
          <p:nvPr/>
        </p:nvGrpSpPr>
        <p:grpSpPr>
          <a:xfrm>
            <a:off x="4418324" y="2499690"/>
            <a:ext cx="937493" cy="937493"/>
            <a:chOff x="5217903" y="3031462"/>
            <a:chExt cx="1620000" cy="1620000"/>
          </a:xfrm>
        </p:grpSpPr>
        <p:sp>
          <p:nvSpPr>
            <p:cNvPr id="5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5" name="组合 54"/>
          <p:cNvGrpSpPr/>
          <p:nvPr/>
        </p:nvGrpSpPr>
        <p:grpSpPr>
          <a:xfrm>
            <a:off x="1878208" y="2295003"/>
            <a:ext cx="937493" cy="937493"/>
            <a:chOff x="5217903" y="3031462"/>
            <a:chExt cx="1620000" cy="1620000"/>
          </a:xfrm>
        </p:grpSpPr>
        <p:sp>
          <p:nvSpPr>
            <p:cNvPr id="5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8" name="组合 57"/>
          <p:cNvGrpSpPr/>
          <p:nvPr/>
        </p:nvGrpSpPr>
        <p:grpSpPr>
          <a:xfrm>
            <a:off x="6588663" y="3457724"/>
            <a:ext cx="937493" cy="937493"/>
            <a:chOff x="5217903" y="3031462"/>
            <a:chExt cx="1620000" cy="1620000"/>
          </a:xfrm>
        </p:grpSpPr>
        <p:sp>
          <p:nvSpPr>
            <p:cNvPr id="5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61" name="组合 60"/>
          <p:cNvGrpSpPr/>
          <p:nvPr/>
        </p:nvGrpSpPr>
        <p:grpSpPr>
          <a:xfrm>
            <a:off x="8499667" y="4025099"/>
            <a:ext cx="937493" cy="937493"/>
            <a:chOff x="5217903" y="3031462"/>
            <a:chExt cx="1620000" cy="1620000"/>
          </a:xfrm>
        </p:grpSpPr>
        <p:sp>
          <p:nvSpPr>
            <p:cNvPr id="62"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3"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pic>
        <p:nvPicPr>
          <p:cNvPr id="64" name="图片 63"/>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a:fillRect/>
          </a:stretch>
        </p:blipFill>
        <p:spPr>
          <a:xfrm>
            <a:off x="10585094" y="2121734"/>
            <a:ext cx="1057863" cy="150494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itchFamily="2" charset="-122"/>
                <a:ea typeface="张海山锐线体简" pitchFamily="2" charset="-122"/>
              </a:defRPr>
            </a:lvl1pPr>
          </a:lstStyle>
          <a:p>
            <a:r>
              <a:rPr lang="zh-CN" altLang="en-US" dirty="0">
                <a:latin typeface="微软雅黑" charset="-122"/>
                <a:ea typeface="微软雅黑" charset="-122"/>
              </a:rPr>
              <a:t>点击此处添加文字点击此处添加文字</a:t>
            </a:r>
            <a:endParaRPr lang="en-US" altLang="zh-CN" dirty="0">
              <a:latin typeface="微软雅黑" charset="-122"/>
              <a:ea typeface="微软雅黑" charset="-122"/>
            </a:endParaRPr>
          </a:p>
          <a:p>
            <a:r>
              <a:rPr lang="zh-CN" altLang="en-US" dirty="0">
                <a:latin typeface="微软雅黑" charset="-122"/>
                <a:ea typeface="微软雅黑" charset="-122"/>
              </a:rPr>
              <a:t>点击此处添加文字点击此处添加文字</a:t>
            </a:r>
            <a:endParaRPr lang="en-US" altLang="zh-CN" dirty="0">
              <a:latin typeface="微软雅黑" charset="-122"/>
              <a:ea typeface="微软雅黑" charset="-122"/>
            </a:endParaRPr>
          </a:p>
          <a:p>
            <a:endParaRPr lang="en-US" altLang="zh-CN" dirty="0">
              <a:latin typeface="微软雅黑" charset="-122"/>
              <a:ea typeface="微软雅黑" charset="-122"/>
            </a:endParaRPr>
          </a:p>
        </p:txBody>
      </p:sp>
      <p:sp>
        <p:nvSpPr>
          <p:cNvPr id="49" name="文本框 29"/>
          <p:cNvSpPr txBox="1">
            <a:spLocks noChangeArrowheads="1"/>
          </p:cNvSpPr>
          <p:nvPr/>
        </p:nvSpPr>
        <p:spPr bwMode="auto">
          <a:xfrm>
            <a:off x="9776533" y="1761012"/>
            <a:ext cx="615553" cy="2149496"/>
          </a:xfrm>
          <a:prstGeom prst="rect">
            <a:avLst/>
          </a:prstGeom>
          <a:noFill/>
        </p:spPr>
        <p:txBody>
          <a:bodyPr vert="eaVert" wrap="square" rtlCol="0">
            <a:spAutoFit/>
          </a:bodyPr>
          <a:lstStyle>
            <a:defPPr>
              <a:defRPr lang="zh-CN"/>
            </a:defPPr>
            <a:lvl1pPr algn="ctr">
              <a:defRPr sz="2800" b="1">
                <a:effectLst/>
                <a:latin typeface="方正吕建德字体" pitchFamily="2" charset="-122"/>
                <a:ea typeface="方正吕建德字体" pitchFamily="2" charset="-122"/>
              </a:defRPr>
            </a:lvl1pPr>
          </a:lstStyle>
          <a:p>
            <a:r>
              <a:rPr lang="zh-CN" altLang="en-US" dirty="0"/>
              <a:t>标题一</a:t>
            </a:r>
            <a:endParaRPr lang="en-US" altLang="zh-CN" dirty="0"/>
          </a:p>
        </p:txBody>
      </p:sp>
      <p:grpSp>
        <p:nvGrpSpPr>
          <p:cNvPr id="12" name="组合 11"/>
          <p:cNvGrpSpPr/>
          <p:nvPr/>
        </p:nvGrpSpPr>
        <p:grpSpPr>
          <a:xfrm>
            <a:off x="3271912" y="2395481"/>
            <a:ext cx="440279" cy="440279"/>
            <a:chOff x="5217903" y="3031462"/>
            <a:chExt cx="1620000" cy="1620000"/>
          </a:xfrm>
        </p:grpSpPr>
        <p:sp>
          <p:nvSpPr>
            <p:cNvPr id="1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5" name="组合 14"/>
          <p:cNvGrpSpPr/>
          <p:nvPr/>
        </p:nvGrpSpPr>
        <p:grpSpPr>
          <a:xfrm>
            <a:off x="4789155" y="1880542"/>
            <a:ext cx="440279" cy="440279"/>
            <a:chOff x="5217903" y="3031462"/>
            <a:chExt cx="1620000" cy="1620000"/>
          </a:xfrm>
        </p:grpSpPr>
        <p:sp>
          <p:nvSpPr>
            <p:cNvPr id="1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1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8" name="组合 17"/>
          <p:cNvGrpSpPr/>
          <p:nvPr/>
        </p:nvGrpSpPr>
        <p:grpSpPr>
          <a:xfrm>
            <a:off x="6168820" y="1824490"/>
            <a:ext cx="440279" cy="440279"/>
            <a:chOff x="5217903" y="3031462"/>
            <a:chExt cx="1620000" cy="1620000"/>
          </a:xfrm>
        </p:grpSpPr>
        <p:sp>
          <p:nvSpPr>
            <p:cNvPr id="1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22" name="组合 21"/>
          <p:cNvGrpSpPr/>
          <p:nvPr/>
        </p:nvGrpSpPr>
        <p:grpSpPr>
          <a:xfrm>
            <a:off x="8342055" y="4518629"/>
            <a:ext cx="440279" cy="440279"/>
            <a:chOff x="5217903" y="3031462"/>
            <a:chExt cx="1620000" cy="1620000"/>
          </a:xfrm>
        </p:grpSpPr>
        <p:sp>
          <p:nvSpPr>
            <p:cNvPr id="2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dirty="0"/>
            </a:p>
          </p:txBody>
        </p:sp>
      </p:grpSp>
      <p:grpSp>
        <p:nvGrpSpPr>
          <p:cNvPr id="25" name="组合 24"/>
          <p:cNvGrpSpPr/>
          <p:nvPr/>
        </p:nvGrpSpPr>
        <p:grpSpPr>
          <a:xfrm>
            <a:off x="7395920" y="2987348"/>
            <a:ext cx="440279" cy="440279"/>
            <a:chOff x="5217903" y="3031462"/>
            <a:chExt cx="1620000" cy="1620000"/>
          </a:xfrm>
        </p:grpSpPr>
        <p:sp>
          <p:nvSpPr>
            <p:cNvPr id="2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a:ea typeface="腾祥铁山楷书简"/>
              </a:endParaRPr>
            </a:p>
          </p:txBody>
        </p:sp>
      </p:grpSp>
      <p:sp>
        <p:nvSpPr>
          <p:cNvPr id="29" name="Freeform 682"/>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31" name="矩形 30"/>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32" name="PA_文本框 4"/>
          <p:cNvSpPr txBox="1"/>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p:cNvSpPr txBox="1"/>
          <p:nvPr/>
        </p:nvSpPr>
        <p:spPr>
          <a:xfrm>
            <a:off x="6012535" y="2496969"/>
            <a:ext cx="553998" cy="1323439"/>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汇报人：</a:t>
            </a:r>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charset="-122"/>
              <a:ea typeface="李旭科书法" charset="-122"/>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charset="-122"/>
                <a:ea typeface="李旭科书法" charset="-122"/>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a:ea typeface="腾祥铁山楷书简"/>
              </a:endParaRP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charset="-122"/>
              <a:ea typeface="微软雅黑"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8565" eaLnBrk="0" hangingPunct="0"/>
            <a:r>
              <a:rPr lang="en-US" altLang="zh-CN" sz="2800" b="1" dirty="0">
                <a:latin typeface="腾祥铁山楷书简" pitchFamily="2" charset="-122"/>
                <a:ea typeface="腾祥铁山楷书简" pitchFamily="2" charset="-122"/>
              </a:rPr>
              <a:t>01 </a:t>
            </a:r>
            <a:r>
              <a:rPr lang="zh-CN" altLang="en-US" sz="2800" b="1" dirty="0">
                <a:latin typeface="腾祥铁山楷书简" pitchFamily="2" charset="-122"/>
                <a:ea typeface="腾祥铁山楷书简"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charset="-122"/>
              <a:ea typeface="微软雅黑"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8565" eaLnBrk="0" hangingPunct="0"/>
            <a:r>
              <a:rPr lang="zh-CN" altLang="en-US" sz="2800" b="1" dirty="0">
                <a:latin typeface="腾祥铁山楷书简" pitchFamily="2" charset="-122"/>
                <a:ea typeface="腾祥铁山楷书简" pitchFamily="2" charset="-122"/>
              </a:rPr>
              <a:t>此处添加标题 </a:t>
            </a:r>
            <a:r>
              <a:rPr lang="en-US" altLang="zh-CN" sz="2800" b="1" dirty="0">
                <a:latin typeface="腾祥铁山楷书简" pitchFamily="2" charset="-122"/>
                <a:ea typeface="腾祥铁山楷书简" pitchFamily="2" charset="-122"/>
              </a:rPr>
              <a:t>02</a:t>
            </a:r>
            <a:endParaRPr lang="zh-CN" altLang="en-US" sz="2800" b="1" dirty="0">
              <a:latin typeface="腾祥铁山楷书简" pitchFamily="2" charset="-122"/>
              <a:ea typeface="腾祥铁山楷书简" pitchFamily="2" charset="-122"/>
            </a:endParaRPr>
          </a:p>
        </p:txBody>
      </p:sp>
      <p:grpSp>
        <p:nvGrpSpPr>
          <p:cNvPr id="11" name="组合 10"/>
          <p:cNvGrpSpPr/>
          <p:nvPr/>
        </p:nvGrpSpPr>
        <p:grpSpPr>
          <a:xfrm>
            <a:off x="4171979" y="204350"/>
            <a:ext cx="3848041" cy="584775"/>
            <a:chOff x="4192129" y="276614"/>
            <a:chExt cx="3848041" cy="584775"/>
          </a:xfrm>
        </p:grpSpPr>
        <p:sp>
          <p:nvSpPr>
            <p:cNvPr id="12" name="文本框 11"/>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itchFamily="49" charset="-122"/>
                  <a:ea typeface="楷体" pitchFamily="49" charset="-122"/>
                </a:rPr>
                <a:t>请插入您的标题</a:t>
              </a:r>
            </a:p>
          </p:txBody>
        </p:sp>
        <p:sp>
          <p:nvSpPr>
            <p:cNvPr id="13"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sp>
          <p:nvSpPr>
            <p:cNvPr id="14"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a:ea typeface="腾祥铁山楷书简"/>
              </a:endParaRPr>
            </a:p>
          </p:txBody>
        </p:sp>
      </p:gr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charset="-122"/>
              <a:ea typeface="微软雅黑"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8565" eaLnBrk="0" hangingPunct="0"/>
            <a:r>
              <a:rPr lang="en-US" altLang="zh-CN" sz="2800" b="1" dirty="0">
                <a:latin typeface="腾祥铁山楷书简" pitchFamily="2" charset="-122"/>
                <a:ea typeface="腾祥铁山楷书简" pitchFamily="2" charset="-122"/>
              </a:rPr>
              <a:t>01 </a:t>
            </a:r>
            <a:r>
              <a:rPr lang="zh-CN" altLang="en-US" sz="2800" b="1" dirty="0">
                <a:latin typeface="腾祥铁山楷书简" pitchFamily="2" charset="-122"/>
                <a:ea typeface="腾祥铁山楷书简"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charset="-122"/>
              <a:ea typeface="微软雅黑"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8565" eaLnBrk="0" hangingPunct="0"/>
            <a:r>
              <a:rPr lang="en-US" altLang="zh-CN" sz="2800" b="1" dirty="0">
                <a:latin typeface="腾祥铁山楷书简" pitchFamily="2" charset="-122"/>
                <a:ea typeface="腾祥铁山楷书简" pitchFamily="2" charset="-122"/>
              </a:rPr>
              <a:t>02 </a:t>
            </a:r>
            <a:r>
              <a:rPr lang="zh-CN" altLang="en-US" sz="2800" b="1" dirty="0">
                <a:latin typeface="腾祥铁山楷书简" pitchFamily="2" charset="-122"/>
                <a:ea typeface="腾祥铁山楷书简"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charset="-122"/>
              <a:ea typeface="微软雅黑"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8565" eaLnBrk="0" hangingPunct="0"/>
            <a:r>
              <a:rPr lang="en-US" altLang="zh-CN" sz="2800" b="1" dirty="0">
                <a:latin typeface="腾祥铁山楷书简" pitchFamily="2" charset="-122"/>
                <a:ea typeface="腾祥铁山楷书简" pitchFamily="2" charset="-122"/>
              </a:rPr>
              <a:t>03 </a:t>
            </a:r>
            <a:r>
              <a:rPr lang="zh-CN" altLang="en-US" sz="2800" b="1" dirty="0">
                <a:latin typeface="腾祥铁山楷书简" pitchFamily="2" charset="-122"/>
                <a:ea typeface="腾祥铁山楷书简" pitchFamily="2" charset="-122"/>
              </a:rPr>
              <a:t>此处添加标题 </a:t>
            </a: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 name="任意多边形 116"/>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壹</a:t>
            </a:r>
          </a:p>
        </p:txBody>
      </p:sp>
      <p:sp>
        <p:nvSpPr>
          <p:cNvPr id="17" name="矩形 16"/>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贰</a:t>
            </a:r>
          </a:p>
        </p:txBody>
      </p:sp>
      <p:sp>
        <p:nvSpPr>
          <p:cNvPr id="20" name="矩形 19"/>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叁</a:t>
            </a:r>
          </a:p>
        </p:txBody>
      </p:sp>
      <p:sp>
        <p:nvSpPr>
          <p:cNvPr id="22" name="矩形 21"/>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itchFamily="2" charset="-122"/>
                <a:ea typeface="汉仪雪君体简" pitchFamily="2" charset="-122"/>
              </a:rPr>
              <a:t>此处添加标题</a:t>
            </a:r>
            <a:endParaRPr lang="en-US" altLang="zh-CN" sz="2400" kern="1200" dirty="0">
              <a:solidFill>
                <a:schemeClr val="tx1"/>
              </a:solidFill>
              <a:latin typeface="汉仪雪君体简" pitchFamily="2" charset="-122"/>
              <a:ea typeface="汉仪雪君体简" pitchFamily="2" charset="-122"/>
            </a:endParaRPr>
          </a:p>
          <a:p>
            <a:r>
              <a:rPr lang="zh-CN" altLang="en-US" sz="1865" dirty="0"/>
              <a:t>点击此处添加文本</a:t>
            </a:r>
          </a:p>
          <a:p>
            <a:r>
              <a:rPr lang="zh-CN" altLang="en-US" sz="1865"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itchFamily="49" charset="-122"/>
                <a:ea typeface="楷体" pitchFamily="49" charset="-122"/>
              </a:defRPr>
            </a:lvl1pPr>
          </a:lstStyle>
          <a:p>
            <a:r>
              <a:rPr lang="zh-CN" altLang="en-US" sz="2400" kern="1200" dirty="0">
                <a:solidFill>
                  <a:schemeClr val="tx1"/>
                </a:solidFill>
                <a:latin typeface="汉仪雪君体简" pitchFamily="2" charset="-122"/>
                <a:ea typeface="汉仪雪君体简" pitchFamily="2" charset="-122"/>
              </a:rPr>
              <a:t>此处添加标题</a:t>
            </a:r>
            <a:endParaRPr lang="en-US" altLang="zh-CN" sz="2400" kern="1200" dirty="0">
              <a:solidFill>
                <a:schemeClr val="tx1"/>
              </a:solidFill>
              <a:latin typeface="汉仪雪君体简" pitchFamily="2" charset="-122"/>
              <a:ea typeface="汉仪雪君体简" pitchFamily="2" charset="-122"/>
            </a:endParaRPr>
          </a:p>
          <a:p>
            <a:r>
              <a:rPr lang="zh-CN" altLang="en-US" sz="1865" dirty="0"/>
              <a:t>点击此处添加文本</a:t>
            </a:r>
          </a:p>
          <a:p>
            <a:r>
              <a:rPr lang="zh-CN" altLang="en-US" sz="1865" dirty="0"/>
              <a:t>点击此处添加文本</a:t>
            </a:r>
          </a:p>
        </p:txBody>
      </p:sp>
      <p:pic>
        <p:nvPicPr>
          <p:cNvPr id="24" name="Picture 4" descr="F:\360安全浏览器下载\水墨\1402\05.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202" t="16589" r="17440" b="22437"/>
          <a:stretch>
            <a:fillRect/>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BEBA8EAE-BF5A-486C-A8C5-ECC9F3942E4B}">
                <a14:imgProps xmlns:a14="http://schemas.microsoft.com/office/drawing/2010/main">
                  <a14:imgLayer r:embed="rId8">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r>
              <a:rPr lang="zh-CN" altLang="en-US" sz="2135" dirty="0"/>
              <a:t>在此插入内容</a:t>
            </a:r>
            <a:endParaRPr lang="en-US" altLang="zh-CN" sz="2135" dirty="0"/>
          </a:p>
          <a:p>
            <a:r>
              <a:rPr lang="zh-CN" altLang="en-US" sz="2135" dirty="0"/>
              <a:t>在此插入内容</a:t>
            </a:r>
            <a:endParaRPr lang="en-US" altLang="zh-CN" sz="2135" dirty="0"/>
          </a:p>
        </p:txBody>
      </p:sp>
      <p:pic>
        <p:nvPicPr>
          <p:cNvPr id="12"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14" name="Picture 4" descr="C:\Users\Thinkpad\Desktop\PNG\1_0000_渐变映射-2-副本-9.png"/>
          <p:cNvPicPr>
            <a:picLocks noChangeAspect="1" noChangeArrowheads="1"/>
          </p:cNvPicPr>
          <p:nvPr/>
        </p:nvPicPr>
        <p:blipFill>
          <a:blip r:embed="rId9"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20" name="Picture 5" descr="F:\360安全浏览器下载\水墨\1402\chinaz9.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pic>
      <p:pic>
        <p:nvPicPr>
          <p:cNvPr id="35" name="图片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p:cNvSpPr>
            <a:spLocks noChangeArrowheads="1"/>
          </p:cNvSpPr>
          <p:nvPr/>
        </p:nvSpPr>
        <p:spPr bwMode="black">
          <a:xfrm>
            <a:off x="5420077" y="3356740"/>
            <a:ext cx="3949409" cy="1754326"/>
          </a:xfrm>
          <a:prstGeom prst="rect">
            <a:avLst/>
          </a:prstGeom>
          <a:noFill/>
          <a:ln w="9525" algn="ctr">
            <a:noFill/>
            <a:miter lim="800000"/>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charset="-122"/>
              <a:ea typeface="微软雅黑" charset="-122"/>
            </a:endParaRPr>
          </a:p>
        </p:txBody>
      </p:sp>
      <p:sp>
        <p:nvSpPr>
          <p:cNvPr id="38" name="Line 4"/>
          <p:cNvSpPr>
            <a:spLocks noChangeShapeType="1"/>
          </p:cNvSpPr>
          <p:nvPr/>
        </p:nvSpPr>
        <p:spPr bwMode="auto">
          <a:xfrm flipH="1">
            <a:off x="5105353" y="1866282"/>
            <a:ext cx="5413" cy="3200402"/>
          </a:xfrm>
          <a:prstGeom prst="line">
            <a:avLst/>
          </a:prstGeom>
          <a:noFill/>
          <a:ln w="25400">
            <a:solidFill>
              <a:srgbClr val="E22A30"/>
            </a:solidFill>
            <a:prstDash val="sysDash"/>
            <a:round/>
          </a:ln>
        </p:spPr>
        <p:txBody>
          <a:bodyPr wrap="none" anchor="ctr"/>
          <a:lstStyle/>
          <a:p>
            <a:endParaRPr lang="zh-CN" altLang="en-US"/>
          </a:p>
        </p:txBody>
      </p:sp>
      <p:sp>
        <p:nvSpPr>
          <p:cNvPr id="39" name="Line 22"/>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ln>
        </p:spPr>
        <p:txBody>
          <a:bodyPr wrap="none" anchor="ctr"/>
          <a:lstStyle/>
          <a:p>
            <a:endParaRPr lang="zh-CN" altLang="en-US"/>
          </a:p>
        </p:txBody>
      </p:sp>
      <p:sp>
        <p:nvSpPr>
          <p:cNvPr id="40" name="TextBox 14"/>
          <p:cNvSpPr txBox="1"/>
          <p:nvPr/>
        </p:nvSpPr>
        <p:spPr>
          <a:xfrm>
            <a:off x="4781587" y="2381116"/>
            <a:ext cx="4104947" cy="646331"/>
          </a:xfrm>
          <a:prstGeom prst="rect">
            <a:avLst/>
          </a:prstGeom>
          <a:noFill/>
        </p:spPr>
        <p:txBody>
          <a:bodyPr wrap="square" rtlCol="0">
            <a:spAutoFit/>
          </a:bodyPr>
          <a:lstStyle/>
          <a:p>
            <a:pPr algn="ctr" defTabSz="1218565" eaLnBrk="0" hangingPunct="0"/>
            <a:r>
              <a:rPr lang="zh-CN" altLang="en-US" sz="3600" b="1" dirty="0">
                <a:solidFill>
                  <a:srgbClr val="FF0000"/>
                </a:solidFill>
                <a:latin typeface="腾祥铁山楷书简" pitchFamily="2" charset="-122"/>
                <a:ea typeface="腾祥铁山楷书简" pitchFamily="2" charset="-122"/>
              </a:rPr>
              <a:t>此处添加标题</a:t>
            </a:r>
          </a:p>
        </p:txBody>
      </p:sp>
    </p:spTree>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TotalTime>
  <Words>1062</Words>
  <Application>Microsoft Office PowerPoint</Application>
  <PresentationFormat>宽屏</PresentationFormat>
  <Paragraphs>165</Paragraphs>
  <Slides>25</Slides>
  <Notes>11</Notes>
  <HiddenSlides>0</HiddenSlides>
  <MMClips>1</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25</vt:i4>
      </vt:variant>
    </vt:vector>
  </HeadingPairs>
  <TitlesOfParts>
    <vt:vector size="41" baseType="lpstr">
      <vt:lpstr>等线</vt: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腾祥铁山楷书简</vt:lpstr>
      <vt:lpstr>微软雅黑</vt:lpstr>
      <vt:lpstr>叶根友毛笔行书2.0版</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中国风古风类</dc:title>
  <dc:subject>RP</dc:subject>
  <cp:keywords>RP</cp:keywords>
  <dc:description>RP</dc:description>
  <cp:lastModifiedBy>海腾 张</cp:lastModifiedBy>
  <cp:revision>37</cp:revision>
  <dcterms:created xsi:type="dcterms:W3CDTF">2017-09-20T03:55:00Z</dcterms:created>
  <dcterms:modified xsi:type="dcterms:W3CDTF">2018-05-15T10:11:46Z</dcterms:modified>
  <cp:category>RP</cp:category>
  <cp:contentStatus>RP</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2052-10.8.0.5391</vt:lpwstr>
  </property>
</Properties>
</file>