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9" r:id="rId2"/>
    <p:sldId id="257" r:id="rId3"/>
    <p:sldId id="258" r:id="rId4"/>
    <p:sldId id="260" r:id="rId5"/>
    <p:sldId id="265" r:id="rId6"/>
    <p:sldId id="266" r:id="rId7"/>
    <p:sldId id="287" r:id="rId8"/>
    <p:sldId id="268" r:id="rId9"/>
    <p:sldId id="261" r:id="rId10"/>
    <p:sldId id="269" r:id="rId11"/>
    <p:sldId id="270" r:id="rId12"/>
    <p:sldId id="273" r:id="rId13"/>
    <p:sldId id="272" r:id="rId14"/>
    <p:sldId id="271" r:id="rId15"/>
    <p:sldId id="262" r:id="rId16"/>
    <p:sldId id="274" r:id="rId17"/>
    <p:sldId id="276" r:id="rId18"/>
    <p:sldId id="275" r:id="rId19"/>
    <p:sldId id="277" r:id="rId20"/>
    <p:sldId id="263" r:id="rId21"/>
    <p:sldId id="279" r:id="rId22"/>
    <p:sldId id="278" r:id="rId23"/>
    <p:sldId id="280" r:id="rId24"/>
    <p:sldId id="288" r:id="rId25"/>
    <p:sldId id="264" r:id="rId26"/>
  </p:sldIdLst>
  <p:sldSz cx="12192000" cy="6858000"/>
  <p:notesSz cx="7104063" cy="10234613"/>
  <p:embeddedFontLst>
    <p:embeddedFont>
      <p:font typeface="微软雅黑" panose="020B0503020204020204" pitchFamily="34" charset="-122"/>
      <p:regular r:id="rId28"/>
      <p:bold r:id="rId29"/>
    </p:embeddedFont>
    <p:embeddedFont>
      <p:font typeface="中山行书百年纪念版" panose="02010609000101010101" pitchFamily="49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等线" panose="02010600030101010101" pitchFamily="2" charset="-122"/>
      <p:regular r:id="rId35"/>
      <p:bold r:id="rId36"/>
    </p:embeddedFont>
    <p:embeddedFont>
      <p:font typeface="黑体" panose="02010609060101010101" pitchFamily="49" charset="-122"/>
      <p:regular r:id="rId37"/>
    </p:embeddedFont>
    <p:embeddedFont>
      <p:font typeface="汉仪南宫体简" panose="02010600000101010101" pitchFamily="2" charset="-122"/>
      <p:regular r:id="rId38"/>
    </p:embeddedFont>
  </p:embeddedFontLst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4846"/>
    <a:srgbClr val="390F0E"/>
    <a:srgbClr val="611434"/>
    <a:srgbClr val="F00912"/>
    <a:srgbClr val="15070B"/>
    <a:srgbClr val="8B7C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723DBD-F391-4980-BC2A-E13F975D91F0}" type="datetimeFigureOut">
              <a:rPr lang="zh-CN" altLang="en-US" smtClean="0"/>
              <a:t>2017/7/17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13F56-0504-4621-939D-3310AD4FB5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888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62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5583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055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5123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030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110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1283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4910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9784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380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174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56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88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7131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1231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388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8673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558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35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983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293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839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392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814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13F56-0504-4621-939D-3310AD4FB5F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6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f53e1e38c5154b3720269e485bce81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891145" y="-71120"/>
            <a:ext cx="4953635" cy="6999605"/>
          </a:xfrm>
          <a:prstGeom prst="rect">
            <a:avLst/>
          </a:prstGeom>
        </p:spPr>
      </p:pic>
      <p:pic>
        <p:nvPicPr>
          <p:cNvPr id="8" name="图片 7" descr="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-15875" y="-257810"/>
            <a:ext cx="2478405" cy="44056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79345" y="1621155"/>
            <a:ext cx="434276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>
                <a:solidFill>
                  <a:srgbClr val="390F0E"/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京剧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583680" y="2459355"/>
            <a:ext cx="697230" cy="1728470"/>
            <a:chOff x="10171" y="3694"/>
            <a:chExt cx="1098" cy="2722"/>
          </a:xfrm>
        </p:grpSpPr>
        <p:grpSp>
          <p:nvGrpSpPr>
            <p:cNvPr id="23" name="组合 22"/>
            <p:cNvGrpSpPr/>
            <p:nvPr/>
          </p:nvGrpSpPr>
          <p:grpSpPr>
            <a:xfrm>
              <a:off x="10171" y="3925"/>
              <a:ext cx="1099" cy="2201"/>
              <a:chOff x="4066" y="6995"/>
              <a:chExt cx="1880" cy="3762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4066" y="6995"/>
                <a:ext cx="1881" cy="1881"/>
                <a:chOff x="4066" y="6995"/>
                <a:chExt cx="1881" cy="1881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4066" y="6995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5007" y="6995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4066" y="7936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5007" y="7936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4066" y="8877"/>
                <a:ext cx="1881" cy="1881"/>
                <a:chOff x="4066" y="6995"/>
                <a:chExt cx="1881" cy="1881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4066" y="6995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5007" y="6995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4066" y="7936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5007" y="7936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10246" y="3694"/>
              <a:ext cx="962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>
                  <a:solidFill>
                    <a:srgbClr val="390F0E"/>
                  </a:solidFill>
                  <a:latin typeface="中山行书百年纪念版" panose="02010609000101010101" charset="-122"/>
                  <a:ea typeface="中山行书百年纪念版" panose="02010609000101010101" charset="-122"/>
                </a:rPr>
                <a:t>文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246" y="4818"/>
              <a:ext cx="962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>
                  <a:solidFill>
                    <a:srgbClr val="390F0E"/>
                  </a:solidFill>
                  <a:latin typeface="中山行书百年纪念版" panose="02010609000101010101" charset="-122"/>
                  <a:ea typeface="中山行书百年纪念版" panose="02010609000101010101" charset="-122"/>
                </a:rPr>
                <a:t>化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249170" y="3811270"/>
            <a:ext cx="40817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200">
                <a:solidFill>
                  <a:srgbClr val="390F0E"/>
                </a:solidFill>
                <a:latin typeface="汉仪南宫体简" panose="02010600000101010101" charset="-122"/>
                <a:ea typeface="汉仪南宫体简" panose="02010600000101010101" charset="-122"/>
              </a:rPr>
              <a:t>弘扬传统艺术 传承中华国粹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73530" y="4321175"/>
            <a:ext cx="54330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  <p:pic>
        <p:nvPicPr>
          <p:cNvPr id="2" name="骆集益 - 雪暖晴岚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750" out="7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62952" y="13110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50"/>
                            </p:stCondLst>
                            <p:childTnLst>
                              <p:par>
                                <p:cTn id="3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27" grpId="0"/>
      <p:bldP spid="28" grpId="0"/>
      <p:bldP spid="2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3467735" y="3775710"/>
            <a:ext cx="1957705" cy="0"/>
          </a:xfrm>
          <a:prstGeom prst="line">
            <a:avLst/>
          </a:prstGeom>
          <a:ln w="12700">
            <a:solidFill>
              <a:srgbClr val="DC48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3506470" y="2701290"/>
            <a:ext cx="1918970" cy="441960"/>
            <a:chOff x="5522" y="4464"/>
            <a:chExt cx="3022" cy="696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5522" y="4464"/>
              <a:ext cx="1246" cy="696"/>
            </a:xfrm>
            <a:prstGeom prst="line">
              <a:avLst/>
            </a:prstGeom>
            <a:ln w="12700">
              <a:solidFill>
                <a:srgbClr val="DC48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768" y="4464"/>
              <a:ext cx="1776" cy="0"/>
            </a:xfrm>
            <a:prstGeom prst="line">
              <a:avLst/>
            </a:prstGeom>
            <a:ln w="12700">
              <a:solidFill>
                <a:srgbClr val="DC48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V="1">
            <a:off x="3506470" y="4420870"/>
            <a:ext cx="1918970" cy="441960"/>
            <a:chOff x="5522" y="4464"/>
            <a:chExt cx="3022" cy="696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5522" y="4464"/>
              <a:ext cx="1246" cy="696"/>
            </a:xfrm>
            <a:prstGeom prst="line">
              <a:avLst/>
            </a:prstGeom>
            <a:ln w="12700">
              <a:solidFill>
                <a:srgbClr val="DC48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768" y="4464"/>
              <a:ext cx="1776" cy="0"/>
            </a:xfrm>
            <a:prstGeom prst="line">
              <a:avLst/>
            </a:prstGeom>
            <a:ln w="12700">
              <a:solidFill>
                <a:srgbClr val="DC48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pic>
        <p:nvPicPr>
          <p:cNvPr id="12" name="图片 11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775" y="1211580"/>
            <a:ext cx="3551555" cy="490664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589270" y="2741930"/>
            <a:ext cx="5519420" cy="4616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0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589270" y="2455545"/>
            <a:ext cx="177673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5589270" y="3816350"/>
            <a:ext cx="5519420" cy="4616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0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5589270" y="3529965"/>
            <a:ext cx="177673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5589270" y="4903470"/>
            <a:ext cx="5519420" cy="4616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0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589270" y="4617085"/>
            <a:ext cx="177673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 flipH="1">
            <a:off x="1329690" y="2903220"/>
            <a:ext cx="9531350" cy="38100"/>
          </a:xfrm>
          <a:custGeom>
            <a:avLst/>
            <a:gdLst>
              <a:gd name="connsiteX0" fmla="*/ 7977051 w 7977051"/>
              <a:gd name="connsiteY0" fmla="*/ 0 h 31619"/>
              <a:gd name="connsiteX1" fmla="*/ 0 w 7977051"/>
              <a:gd name="connsiteY1" fmla="*/ 0 h 31619"/>
              <a:gd name="connsiteX2" fmla="*/ 0 w 7977051"/>
              <a:gd name="connsiteY2" fmla="*/ 31619 h 31619"/>
              <a:gd name="connsiteX3" fmla="*/ 7977051 w 7977051"/>
              <a:gd name="connsiteY3" fmla="*/ 31619 h 31619"/>
              <a:gd name="connsiteX4" fmla="*/ 7977051 w 7977051"/>
              <a:gd name="connsiteY4" fmla="*/ 15810 h 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051" h="31619">
                <a:moveTo>
                  <a:pt x="7977051" y="0"/>
                </a:moveTo>
                <a:lnTo>
                  <a:pt x="0" y="0"/>
                </a:lnTo>
                <a:lnTo>
                  <a:pt x="0" y="31619"/>
                </a:lnTo>
                <a:lnTo>
                  <a:pt x="7977051" y="31619"/>
                </a:lnTo>
                <a:lnTo>
                  <a:pt x="7977051" y="15810"/>
                </a:lnTo>
                <a:close/>
              </a:path>
            </a:pathLst>
          </a:custGeom>
          <a:solidFill>
            <a:srgbClr val="DC484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 dirty="0">
              <a:solidFill>
                <a:schemeClr val="tx1"/>
              </a:solidFill>
            </a:endParaRPr>
          </a:p>
        </p:txBody>
      </p:sp>
      <p:sp>
        <p:nvSpPr>
          <p:cNvPr id="8" name="Oval 34"/>
          <p:cNvSpPr/>
          <p:nvPr/>
        </p:nvSpPr>
        <p:spPr>
          <a:xfrm>
            <a:off x="3213735" y="2778125"/>
            <a:ext cx="252095" cy="250190"/>
          </a:xfrm>
          <a:prstGeom prst="ellipse">
            <a:avLst/>
          </a:prstGeom>
          <a:solidFill>
            <a:srgbClr val="FFFFFF"/>
          </a:solidFill>
          <a:ln w="57150">
            <a:solidFill>
              <a:srgbClr val="DC4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 dirty="0"/>
          </a:p>
        </p:txBody>
      </p:sp>
      <p:sp>
        <p:nvSpPr>
          <p:cNvPr id="11" name="Oval 34"/>
          <p:cNvSpPr/>
          <p:nvPr/>
        </p:nvSpPr>
        <p:spPr>
          <a:xfrm>
            <a:off x="5955665" y="2778125"/>
            <a:ext cx="252095" cy="250190"/>
          </a:xfrm>
          <a:prstGeom prst="ellipse">
            <a:avLst/>
          </a:prstGeom>
          <a:solidFill>
            <a:srgbClr val="FFFFFF"/>
          </a:solidFill>
          <a:ln w="57150">
            <a:solidFill>
              <a:srgbClr val="DC4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 dirty="0"/>
          </a:p>
        </p:txBody>
      </p:sp>
      <p:sp>
        <p:nvSpPr>
          <p:cNvPr id="12" name="Oval 34"/>
          <p:cNvSpPr/>
          <p:nvPr/>
        </p:nvSpPr>
        <p:spPr>
          <a:xfrm>
            <a:off x="8725535" y="2778125"/>
            <a:ext cx="250190" cy="250190"/>
          </a:xfrm>
          <a:prstGeom prst="ellipse">
            <a:avLst/>
          </a:prstGeom>
          <a:solidFill>
            <a:srgbClr val="FFFFFF"/>
          </a:solidFill>
          <a:ln w="57150">
            <a:solidFill>
              <a:srgbClr val="DC4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 dirty="0"/>
          </a:p>
        </p:txBody>
      </p:sp>
      <p:cxnSp>
        <p:nvCxnSpPr>
          <p:cNvPr id="13" name="Straight Connector 32"/>
          <p:cNvCxnSpPr/>
          <p:nvPr/>
        </p:nvCxnSpPr>
        <p:spPr>
          <a:xfrm flipV="1">
            <a:off x="3344545" y="2903220"/>
            <a:ext cx="0" cy="718820"/>
          </a:xfrm>
          <a:prstGeom prst="line">
            <a:avLst/>
          </a:prstGeom>
          <a:ln w="19050">
            <a:solidFill>
              <a:srgbClr val="DC48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2"/>
          <p:cNvCxnSpPr/>
          <p:nvPr/>
        </p:nvCxnSpPr>
        <p:spPr>
          <a:xfrm flipV="1">
            <a:off x="6080760" y="2903220"/>
            <a:ext cx="0" cy="718820"/>
          </a:xfrm>
          <a:prstGeom prst="line">
            <a:avLst/>
          </a:prstGeom>
          <a:ln w="19050">
            <a:solidFill>
              <a:srgbClr val="DC48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2"/>
          <p:cNvCxnSpPr/>
          <p:nvPr/>
        </p:nvCxnSpPr>
        <p:spPr>
          <a:xfrm flipV="1">
            <a:off x="8852535" y="2903220"/>
            <a:ext cx="0" cy="718820"/>
          </a:xfrm>
          <a:prstGeom prst="line">
            <a:avLst/>
          </a:prstGeom>
          <a:ln w="19050">
            <a:solidFill>
              <a:srgbClr val="DC48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2379980" y="3749040"/>
            <a:ext cx="1929130" cy="411480"/>
          </a:xfrm>
          <a:prstGeom prst="roundRect">
            <a:avLst/>
          </a:prstGeom>
          <a:solidFill>
            <a:srgbClr val="DC4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116830" y="3749040"/>
            <a:ext cx="1927860" cy="411480"/>
          </a:xfrm>
          <a:prstGeom prst="roundRect">
            <a:avLst/>
          </a:prstGeom>
          <a:solidFill>
            <a:srgbClr val="DC4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015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7858125" y="3749040"/>
            <a:ext cx="1927860" cy="411480"/>
          </a:xfrm>
          <a:prstGeom prst="roundRect">
            <a:avLst/>
          </a:prstGeom>
          <a:solidFill>
            <a:srgbClr val="DC4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015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74900" y="4238625"/>
            <a:ext cx="1929765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16195" y="4238625"/>
            <a:ext cx="1927225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86700" y="4238625"/>
            <a:ext cx="1929765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510905" y="2025015"/>
            <a:ext cx="622300" cy="622300"/>
            <a:chOff x="13403" y="3085"/>
            <a:chExt cx="980" cy="980"/>
          </a:xfrm>
        </p:grpSpPr>
        <p:sp>
          <p:nvSpPr>
            <p:cNvPr id="22" name="Sev01"/>
            <p:cNvSpPr>
              <a:spLocks noChangeAspect="1"/>
            </p:cNvSpPr>
            <p:nvPr/>
          </p:nvSpPr>
          <p:spPr>
            <a:xfrm>
              <a:off x="13403" y="3085"/>
              <a:ext cx="980" cy="980"/>
            </a:xfrm>
            <a:prstGeom prst="ellipse">
              <a:avLst/>
            </a:prstGeom>
            <a:solidFill>
              <a:srgbClr val="DC484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3" name="Freeform 105"/>
            <p:cNvSpPr>
              <a:spLocks noEditPoints="1"/>
            </p:cNvSpPr>
            <p:nvPr/>
          </p:nvSpPr>
          <p:spPr bwMode="auto">
            <a:xfrm>
              <a:off x="13621" y="3306"/>
              <a:ext cx="547" cy="538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1015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033395" y="2025015"/>
            <a:ext cx="619760" cy="622300"/>
            <a:chOff x="4777" y="3085"/>
            <a:chExt cx="976" cy="980"/>
          </a:xfrm>
        </p:grpSpPr>
        <p:sp>
          <p:nvSpPr>
            <p:cNvPr id="24" name="Sev01"/>
            <p:cNvSpPr>
              <a:spLocks noChangeAspect="1"/>
            </p:cNvSpPr>
            <p:nvPr/>
          </p:nvSpPr>
          <p:spPr>
            <a:xfrm>
              <a:off x="4777" y="3085"/>
              <a:ext cx="977" cy="980"/>
            </a:xfrm>
            <a:prstGeom prst="ellipse">
              <a:avLst/>
            </a:prstGeom>
            <a:solidFill>
              <a:srgbClr val="DC484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5" name="Freeform 62"/>
            <p:cNvSpPr>
              <a:spLocks noEditPoints="1"/>
            </p:cNvSpPr>
            <p:nvPr/>
          </p:nvSpPr>
          <p:spPr bwMode="auto">
            <a:xfrm>
              <a:off x="4990" y="3297"/>
              <a:ext cx="553" cy="556"/>
            </a:xfrm>
            <a:custGeom>
              <a:avLst/>
              <a:gdLst>
                <a:gd name="T0" fmla="*/ 58 w 58"/>
                <a:gd name="T1" fmla="*/ 33 h 58"/>
                <a:gd name="T2" fmla="*/ 57 w 58"/>
                <a:gd name="T3" fmla="*/ 34 h 58"/>
                <a:gd name="T4" fmla="*/ 50 w 58"/>
                <a:gd name="T5" fmla="*/ 35 h 58"/>
                <a:gd name="T6" fmla="*/ 49 w 58"/>
                <a:gd name="T7" fmla="*/ 39 h 58"/>
                <a:gd name="T8" fmla="*/ 53 w 58"/>
                <a:gd name="T9" fmla="*/ 44 h 58"/>
                <a:gd name="T10" fmla="*/ 53 w 58"/>
                <a:gd name="T11" fmla="*/ 45 h 58"/>
                <a:gd name="T12" fmla="*/ 53 w 58"/>
                <a:gd name="T13" fmla="*/ 46 h 58"/>
                <a:gd name="T14" fmla="*/ 45 w 58"/>
                <a:gd name="T15" fmla="*/ 53 h 58"/>
                <a:gd name="T16" fmla="*/ 44 w 58"/>
                <a:gd name="T17" fmla="*/ 52 h 58"/>
                <a:gd name="T18" fmla="*/ 39 w 58"/>
                <a:gd name="T19" fmla="*/ 48 h 58"/>
                <a:gd name="T20" fmla="*/ 36 w 58"/>
                <a:gd name="T21" fmla="*/ 50 h 58"/>
                <a:gd name="T22" fmla="*/ 34 w 58"/>
                <a:gd name="T23" fmla="*/ 57 h 58"/>
                <a:gd name="T24" fmla="*/ 33 w 58"/>
                <a:gd name="T25" fmla="*/ 58 h 58"/>
                <a:gd name="T26" fmla="*/ 25 w 58"/>
                <a:gd name="T27" fmla="*/ 58 h 58"/>
                <a:gd name="T28" fmla="*/ 23 w 58"/>
                <a:gd name="T29" fmla="*/ 57 h 58"/>
                <a:gd name="T30" fmla="*/ 22 w 58"/>
                <a:gd name="T31" fmla="*/ 50 h 58"/>
                <a:gd name="T32" fmla="*/ 19 w 58"/>
                <a:gd name="T33" fmla="*/ 48 h 58"/>
                <a:gd name="T34" fmla="*/ 14 w 58"/>
                <a:gd name="T35" fmla="*/ 52 h 58"/>
                <a:gd name="T36" fmla="*/ 13 w 58"/>
                <a:gd name="T37" fmla="*/ 53 h 58"/>
                <a:gd name="T38" fmla="*/ 12 w 58"/>
                <a:gd name="T39" fmla="*/ 52 h 58"/>
                <a:gd name="T40" fmla="*/ 5 w 58"/>
                <a:gd name="T41" fmla="*/ 46 h 58"/>
                <a:gd name="T42" fmla="*/ 5 w 58"/>
                <a:gd name="T43" fmla="*/ 45 h 58"/>
                <a:gd name="T44" fmla="*/ 5 w 58"/>
                <a:gd name="T45" fmla="*/ 44 h 58"/>
                <a:gd name="T46" fmla="*/ 9 w 58"/>
                <a:gd name="T47" fmla="*/ 39 h 58"/>
                <a:gd name="T48" fmla="*/ 8 w 58"/>
                <a:gd name="T49" fmla="*/ 35 h 58"/>
                <a:gd name="T50" fmla="*/ 1 w 58"/>
                <a:gd name="T51" fmla="*/ 34 h 58"/>
                <a:gd name="T52" fmla="*/ 0 w 58"/>
                <a:gd name="T53" fmla="*/ 33 h 58"/>
                <a:gd name="T54" fmla="*/ 0 w 58"/>
                <a:gd name="T55" fmla="*/ 24 h 58"/>
                <a:gd name="T56" fmla="*/ 1 w 58"/>
                <a:gd name="T57" fmla="*/ 23 h 58"/>
                <a:gd name="T58" fmla="*/ 8 w 58"/>
                <a:gd name="T59" fmla="*/ 22 h 58"/>
                <a:gd name="T60" fmla="*/ 9 w 58"/>
                <a:gd name="T61" fmla="*/ 18 h 58"/>
                <a:gd name="T62" fmla="*/ 5 w 58"/>
                <a:gd name="T63" fmla="*/ 13 h 58"/>
                <a:gd name="T64" fmla="*/ 5 w 58"/>
                <a:gd name="T65" fmla="*/ 12 h 58"/>
                <a:gd name="T66" fmla="*/ 5 w 58"/>
                <a:gd name="T67" fmla="*/ 11 h 58"/>
                <a:gd name="T68" fmla="*/ 13 w 58"/>
                <a:gd name="T69" fmla="*/ 5 h 58"/>
                <a:gd name="T70" fmla="*/ 14 w 58"/>
                <a:gd name="T71" fmla="*/ 5 h 58"/>
                <a:gd name="T72" fmla="*/ 19 w 58"/>
                <a:gd name="T73" fmla="*/ 9 h 58"/>
                <a:gd name="T74" fmla="*/ 22 w 58"/>
                <a:gd name="T75" fmla="*/ 8 h 58"/>
                <a:gd name="T76" fmla="*/ 23 w 58"/>
                <a:gd name="T77" fmla="*/ 1 h 58"/>
                <a:gd name="T78" fmla="*/ 25 w 58"/>
                <a:gd name="T79" fmla="*/ 0 h 58"/>
                <a:gd name="T80" fmla="*/ 33 w 58"/>
                <a:gd name="T81" fmla="*/ 0 h 58"/>
                <a:gd name="T82" fmla="*/ 34 w 58"/>
                <a:gd name="T83" fmla="*/ 1 h 58"/>
                <a:gd name="T84" fmla="*/ 36 w 58"/>
                <a:gd name="T85" fmla="*/ 8 h 58"/>
                <a:gd name="T86" fmla="*/ 39 w 58"/>
                <a:gd name="T87" fmla="*/ 9 h 58"/>
                <a:gd name="T88" fmla="*/ 44 w 58"/>
                <a:gd name="T89" fmla="*/ 5 h 58"/>
                <a:gd name="T90" fmla="*/ 45 w 58"/>
                <a:gd name="T91" fmla="*/ 5 h 58"/>
                <a:gd name="T92" fmla="*/ 46 w 58"/>
                <a:gd name="T93" fmla="*/ 5 h 58"/>
                <a:gd name="T94" fmla="*/ 52 w 58"/>
                <a:gd name="T95" fmla="*/ 12 h 58"/>
                <a:gd name="T96" fmla="*/ 53 w 58"/>
                <a:gd name="T97" fmla="*/ 12 h 58"/>
                <a:gd name="T98" fmla="*/ 52 w 58"/>
                <a:gd name="T99" fmla="*/ 13 h 58"/>
                <a:gd name="T100" fmla="*/ 48 w 58"/>
                <a:gd name="T101" fmla="*/ 18 h 58"/>
                <a:gd name="T102" fmla="*/ 50 w 58"/>
                <a:gd name="T103" fmla="*/ 22 h 58"/>
                <a:gd name="T104" fmla="*/ 57 w 58"/>
                <a:gd name="T105" fmla="*/ 23 h 58"/>
                <a:gd name="T106" fmla="*/ 58 w 58"/>
                <a:gd name="T107" fmla="*/ 25 h 58"/>
                <a:gd name="T108" fmla="*/ 58 w 58"/>
                <a:gd name="T109" fmla="*/ 33 h 58"/>
                <a:gd name="T110" fmla="*/ 29 w 58"/>
                <a:gd name="T111" fmla="*/ 19 h 58"/>
                <a:gd name="T112" fmla="*/ 19 w 58"/>
                <a:gd name="T113" fmla="*/ 29 h 58"/>
                <a:gd name="T114" fmla="*/ 29 w 58"/>
                <a:gd name="T115" fmla="*/ 38 h 58"/>
                <a:gd name="T116" fmla="*/ 39 w 58"/>
                <a:gd name="T117" fmla="*/ 29 h 58"/>
                <a:gd name="T118" fmla="*/ 29 w 58"/>
                <a:gd name="T119" fmla="*/ 19 h 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71515" y="2025015"/>
            <a:ext cx="622300" cy="622300"/>
            <a:chOff x="9089" y="3085"/>
            <a:chExt cx="980" cy="980"/>
          </a:xfrm>
        </p:grpSpPr>
        <p:sp>
          <p:nvSpPr>
            <p:cNvPr id="26" name="Sev01"/>
            <p:cNvSpPr>
              <a:spLocks noChangeAspect="1"/>
            </p:cNvSpPr>
            <p:nvPr/>
          </p:nvSpPr>
          <p:spPr>
            <a:xfrm>
              <a:off x="9089" y="3085"/>
              <a:ext cx="980" cy="980"/>
            </a:xfrm>
            <a:prstGeom prst="ellipse">
              <a:avLst/>
            </a:prstGeom>
            <a:solidFill>
              <a:srgbClr val="DC484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7" name="Freeform 135"/>
            <p:cNvSpPr>
              <a:spLocks noEditPoints="1"/>
            </p:cNvSpPr>
            <p:nvPr/>
          </p:nvSpPr>
          <p:spPr bwMode="auto">
            <a:xfrm>
              <a:off x="9286" y="3300"/>
              <a:ext cx="586" cy="550"/>
            </a:xfrm>
            <a:custGeom>
              <a:avLst/>
              <a:gdLst>
                <a:gd name="T0" fmla="*/ 13 w 73"/>
                <a:gd name="T1" fmla="*/ 39 h 68"/>
                <a:gd name="T2" fmla="*/ 8 w 73"/>
                <a:gd name="T3" fmla="*/ 39 h 68"/>
                <a:gd name="T4" fmla="*/ 0 w 73"/>
                <a:gd name="T5" fmla="*/ 33 h 68"/>
                <a:gd name="T6" fmla="*/ 5 w 73"/>
                <a:gd name="T7" fmla="*/ 19 h 68"/>
                <a:gd name="T8" fmla="*/ 15 w 73"/>
                <a:gd name="T9" fmla="*/ 22 h 68"/>
                <a:gd name="T10" fmla="*/ 20 w 73"/>
                <a:gd name="T11" fmla="*/ 21 h 68"/>
                <a:gd name="T12" fmla="*/ 20 w 73"/>
                <a:gd name="T13" fmla="*/ 24 h 68"/>
                <a:gd name="T14" fmla="*/ 23 w 73"/>
                <a:gd name="T15" fmla="*/ 34 h 68"/>
                <a:gd name="T16" fmla="*/ 13 w 73"/>
                <a:gd name="T17" fmla="*/ 39 h 68"/>
                <a:gd name="T18" fmla="*/ 15 w 73"/>
                <a:gd name="T19" fmla="*/ 19 h 68"/>
                <a:gd name="T20" fmla="*/ 5 w 73"/>
                <a:gd name="T21" fmla="*/ 9 h 68"/>
                <a:gd name="T22" fmla="*/ 15 w 73"/>
                <a:gd name="T23" fmla="*/ 0 h 68"/>
                <a:gd name="T24" fmla="*/ 25 w 73"/>
                <a:gd name="T25" fmla="*/ 9 h 68"/>
                <a:gd name="T26" fmla="*/ 15 w 73"/>
                <a:gd name="T27" fmla="*/ 19 h 68"/>
                <a:gd name="T28" fmla="*/ 53 w 73"/>
                <a:gd name="T29" fmla="*/ 68 h 68"/>
                <a:gd name="T30" fmla="*/ 20 w 73"/>
                <a:gd name="T31" fmla="*/ 68 h 68"/>
                <a:gd name="T32" fmla="*/ 10 w 73"/>
                <a:gd name="T33" fmla="*/ 58 h 68"/>
                <a:gd name="T34" fmla="*/ 23 w 73"/>
                <a:gd name="T35" fmla="*/ 36 h 68"/>
                <a:gd name="T36" fmla="*/ 37 w 73"/>
                <a:gd name="T37" fmla="*/ 41 h 68"/>
                <a:gd name="T38" fmla="*/ 50 w 73"/>
                <a:gd name="T39" fmla="*/ 36 h 68"/>
                <a:gd name="T40" fmla="*/ 64 w 73"/>
                <a:gd name="T41" fmla="*/ 58 h 68"/>
                <a:gd name="T42" fmla="*/ 53 w 73"/>
                <a:gd name="T43" fmla="*/ 68 h 68"/>
                <a:gd name="T44" fmla="*/ 37 w 73"/>
                <a:gd name="T45" fmla="*/ 39 h 68"/>
                <a:gd name="T46" fmla="*/ 22 w 73"/>
                <a:gd name="T47" fmla="*/ 24 h 68"/>
                <a:gd name="T48" fmla="*/ 37 w 73"/>
                <a:gd name="T49" fmla="*/ 9 h 68"/>
                <a:gd name="T50" fmla="*/ 51 w 73"/>
                <a:gd name="T51" fmla="*/ 24 h 68"/>
                <a:gd name="T52" fmla="*/ 37 w 73"/>
                <a:gd name="T53" fmla="*/ 39 h 68"/>
                <a:gd name="T54" fmla="*/ 59 w 73"/>
                <a:gd name="T55" fmla="*/ 19 h 68"/>
                <a:gd name="T56" fmla="*/ 49 w 73"/>
                <a:gd name="T57" fmla="*/ 9 h 68"/>
                <a:gd name="T58" fmla="*/ 59 w 73"/>
                <a:gd name="T59" fmla="*/ 0 h 68"/>
                <a:gd name="T60" fmla="*/ 68 w 73"/>
                <a:gd name="T61" fmla="*/ 9 h 68"/>
                <a:gd name="T62" fmla="*/ 59 w 73"/>
                <a:gd name="T63" fmla="*/ 19 h 68"/>
                <a:gd name="T64" fmla="*/ 66 w 73"/>
                <a:gd name="T65" fmla="*/ 39 h 68"/>
                <a:gd name="T66" fmla="*/ 61 w 73"/>
                <a:gd name="T67" fmla="*/ 39 h 68"/>
                <a:gd name="T68" fmla="*/ 51 w 73"/>
                <a:gd name="T69" fmla="*/ 34 h 68"/>
                <a:gd name="T70" fmla="*/ 54 w 73"/>
                <a:gd name="T71" fmla="*/ 24 h 68"/>
                <a:gd name="T72" fmla="*/ 54 w 73"/>
                <a:gd name="T73" fmla="*/ 21 h 68"/>
                <a:gd name="T74" fmla="*/ 59 w 73"/>
                <a:gd name="T75" fmla="*/ 22 h 68"/>
                <a:gd name="T76" fmla="*/ 69 w 73"/>
                <a:gd name="T77" fmla="*/ 19 h 68"/>
                <a:gd name="T78" fmla="*/ 73 w 73"/>
                <a:gd name="T79" fmla="*/ 33 h 68"/>
                <a:gd name="T80" fmla="*/ 66 w 73"/>
                <a:gd name="T81" fmla="*/ 39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/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  <p:bldP spid="8" grpId="0" bldLvl="0" animBg="1"/>
      <p:bldP spid="11" grpId="0" bldLvl="0" animBg="1"/>
      <p:bldP spid="12" grpId="0" bldLvl="0" animBg="1"/>
      <p:bldP spid="16" grpId="0" bldLvl="0" animBg="1"/>
      <p:bldP spid="17" grpId="0" bldLvl="0" animBg="1"/>
      <p:bldP spid="18" grpId="0" bldLvl="0" animBg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6440" y="3463290"/>
            <a:ext cx="1873250" cy="18732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0175" y="3463290"/>
            <a:ext cx="1873250" cy="187325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13910" y="3463290"/>
            <a:ext cx="1873250" cy="187325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17233" y="3194368"/>
            <a:ext cx="5760000" cy="0"/>
          </a:xfrm>
          <a:prstGeom prst="line">
            <a:avLst/>
          </a:prstGeom>
          <a:ln w="15875">
            <a:solidFill>
              <a:srgbClr val="DC4846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598920" y="1742440"/>
            <a:ext cx="4900930" cy="359410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26440" y="2139950"/>
            <a:ext cx="5751830" cy="8305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SF UI Display Thin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26440" y="1742440"/>
            <a:ext cx="177673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7787005" y="1997075"/>
            <a:ext cx="5715" cy="3642360"/>
          </a:xfrm>
          <a:prstGeom prst="line">
            <a:avLst/>
          </a:prstGeom>
          <a:ln w="22225">
            <a:solidFill>
              <a:srgbClr val="DC4846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369435" y="1997075"/>
            <a:ext cx="5715" cy="3642360"/>
          </a:xfrm>
          <a:prstGeom prst="line">
            <a:avLst/>
          </a:prstGeom>
          <a:ln w="22225">
            <a:solidFill>
              <a:srgbClr val="DC4846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896745" y="1997075"/>
            <a:ext cx="1536700" cy="1536700"/>
            <a:chOff x="1580" y="3145"/>
            <a:chExt cx="2420" cy="2420"/>
          </a:xfrm>
        </p:grpSpPr>
        <p:sp>
          <p:nvSpPr>
            <p:cNvPr id="9" name="菱形 8"/>
            <p:cNvSpPr/>
            <p:nvPr/>
          </p:nvSpPr>
          <p:spPr>
            <a:xfrm>
              <a:off x="1580" y="3145"/>
              <a:ext cx="2420" cy="2420"/>
            </a:xfrm>
            <a:prstGeom prst="diamond">
              <a:avLst/>
            </a:prstGeom>
            <a:noFill/>
            <a:ln>
              <a:solidFill>
                <a:srgbClr val="DC48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59" y="3836"/>
              <a:ext cx="1863" cy="1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DC4846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13045" y="1997075"/>
            <a:ext cx="1536700" cy="1536700"/>
            <a:chOff x="1580" y="3145"/>
            <a:chExt cx="2420" cy="2420"/>
          </a:xfrm>
        </p:grpSpPr>
        <p:sp>
          <p:nvSpPr>
            <p:cNvPr id="13" name="菱形 12"/>
            <p:cNvSpPr/>
            <p:nvPr/>
          </p:nvSpPr>
          <p:spPr>
            <a:xfrm>
              <a:off x="1580" y="3145"/>
              <a:ext cx="2420" cy="2420"/>
            </a:xfrm>
            <a:prstGeom prst="diamond">
              <a:avLst/>
            </a:prstGeom>
            <a:noFill/>
            <a:ln>
              <a:solidFill>
                <a:srgbClr val="DC48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59" y="3836"/>
              <a:ext cx="1863" cy="1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DC4846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31885" y="1997075"/>
            <a:ext cx="1536700" cy="1536700"/>
            <a:chOff x="1580" y="3145"/>
            <a:chExt cx="2420" cy="2420"/>
          </a:xfrm>
        </p:grpSpPr>
        <p:sp>
          <p:nvSpPr>
            <p:cNvPr id="17" name="菱形 16"/>
            <p:cNvSpPr/>
            <p:nvPr/>
          </p:nvSpPr>
          <p:spPr>
            <a:xfrm>
              <a:off x="1580" y="3145"/>
              <a:ext cx="2420" cy="2420"/>
            </a:xfrm>
            <a:prstGeom prst="diamond">
              <a:avLst/>
            </a:prstGeom>
            <a:noFill/>
            <a:ln>
              <a:solidFill>
                <a:srgbClr val="DC48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59" y="3836"/>
              <a:ext cx="1863" cy="1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DC4846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407160" y="3757295"/>
            <a:ext cx="25158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25365" y="3757295"/>
            <a:ext cx="25406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27060" y="3757295"/>
            <a:ext cx="25469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pic>
        <p:nvPicPr>
          <p:cNvPr id="13" name="图片 12" descr="96890d70e165ce609b2e1f869eacfd9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6385" y="1572895"/>
            <a:ext cx="3999865" cy="426656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289290" y="2512695"/>
            <a:ext cx="2863215" cy="9232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0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289290" y="2226310"/>
            <a:ext cx="177673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289290" y="4099560"/>
            <a:ext cx="2863215" cy="9232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0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289290" y="3813175"/>
            <a:ext cx="177673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057910" y="2512695"/>
            <a:ext cx="2863215" cy="9232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0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144395" y="2226310"/>
            <a:ext cx="177673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057910" y="4099560"/>
            <a:ext cx="2863215" cy="9232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0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144395" y="3813175"/>
            <a:ext cx="177673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7" grpId="0"/>
      <p:bldP spid="18" grpId="0"/>
      <p:bldP spid="19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30190" y="1669415"/>
            <a:ext cx="1531620" cy="1531620"/>
            <a:chOff x="8121" y="2314"/>
            <a:chExt cx="2412" cy="2412"/>
          </a:xfrm>
        </p:grpSpPr>
        <p:pic>
          <p:nvPicPr>
            <p:cNvPr id="3" name="图片 2" descr="圆球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21" y="2314"/>
              <a:ext cx="2412" cy="241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537" y="2721"/>
              <a:ext cx="170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>
                  <a:solidFill>
                    <a:schemeClr val="bg1"/>
                  </a:solidFill>
                  <a:latin typeface="汉仪南宫体简" panose="02010600000101010101" charset="-122"/>
                  <a:ea typeface="汉仪南宫体简" panose="02010600000101010101" charset="-122"/>
                </a:rPr>
                <a:t>叁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161155" y="3627120"/>
            <a:ext cx="3869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390F0E"/>
                </a:solidFill>
                <a:latin typeface="汉仪南宫体简" panose="02010600000101010101" charset="-122"/>
                <a:ea typeface="汉仪南宫体简" panose="02010600000101010101" charset="-122"/>
              </a:rPr>
              <a:t>单击此处输入标题文本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27020" y="4385310"/>
            <a:ext cx="65385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  <p:pic>
        <p:nvPicPr>
          <p:cNvPr id="7" name="图片 6" descr="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5875" y="-257810"/>
            <a:ext cx="2478405" cy="44056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7295" y="1418590"/>
            <a:ext cx="4678045" cy="66160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62900" y="2526665"/>
            <a:ext cx="3168015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  <p:sp>
        <p:nvSpPr>
          <p:cNvPr id="9" name="Text Placeholder 3"/>
          <p:cNvSpPr txBox="1"/>
          <p:nvPr/>
        </p:nvSpPr>
        <p:spPr>
          <a:xfrm>
            <a:off x="8016275" y="2121137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044575" y="3407410"/>
            <a:ext cx="3168015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  <p:sp>
        <p:nvSpPr>
          <p:cNvPr id="11" name="Text Placeholder 3"/>
          <p:cNvSpPr txBox="1"/>
          <p:nvPr/>
        </p:nvSpPr>
        <p:spPr>
          <a:xfrm>
            <a:off x="2434625" y="3002517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单击此处输入标题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396365" y="3294380"/>
            <a:ext cx="2688590" cy="781050"/>
            <a:chOff x="2199" y="4255"/>
            <a:chExt cx="4234" cy="1230"/>
          </a:xfrm>
        </p:grpSpPr>
        <p:sp>
          <p:nvSpPr>
            <p:cNvPr id="126" name="任意多边形 4"/>
            <p:cNvSpPr>
              <a:spLocks noChangeArrowheads="1"/>
            </p:cNvSpPr>
            <p:nvPr/>
          </p:nvSpPr>
          <p:spPr bwMode="auto">
            <a:xfrm>
              <a:off x="2199" y="4255"/>
              <a:ext cx="4235" cy="123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4846">
                <a:alpha val="70000"/>
              </a:srgb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039" y="4592"/>
              <a:ext cx="2864" cy="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43630" y="3294380"/>
            <a:ext cx="2688590" cy="781050"/>
            <a:chOff x="5738" y="4255"/>
            <a:chExt cx="4234" cy="1230"/>
          </a:xfrm>
        </p:grpSpPr>
        <p:sp>
          <p:nvSpPr>
            <p:cNvPr id="123" name="任意多边形 5"/>
            <p:cNvSpPr>
              <a:spLocks noChangeArrowheads="1"/>
            </p:cNvSpPr>
            <p:nvPr/>
          </p:nvSpPr>
          <p:spPr bwMode="auto">
            <a:xfrm>
              <a:off x="5738" y="4255"/>
              <a:ext cx="4235" cy="123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4846">
                <a:alpha val="70000"/>
              </a:srgb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29" y="4593"/>
              <a:ext cx="2864" cy="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92165" y="3294380"/>
            <a:ext cx="2688590" cy="781050"/>
            <a:chOff x="9279" y="4255"/>
            <a:chExt cx="4234" cy="1230"/>
          </a:xfrm>
        </p:grpSpPr>
        <p:sp>
          <p:nvSpPr>
            <p:cNvPr id="120" name="任意多边形 6"/>
            <p:cNvSpPr>
              <a:spLocks noChangeArrowheads="1"/>
            </p:cNvSpPr>
            <p:nvPr/>
          </p:nvSpPr>
          <p:spPr bwMode="auto">
            <a:xfrm>
              <a:off x="9279" y="4255"/>
              <a:ext cx="4235" cy="123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4846">
                <a:alpha val="70000"/>
              </a:srgb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143" y="4593"/>
              <a:ext cx="2864" cy="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41335" y="3294380"/>
            <a:ext cx="2687320" cy="781050"/>
            <a:chOff x="12821" y="4255"/>
            <a:chExt cx="4232" cy="1230"/>
          </a:xfrm>
        </p:grpSpPr>
        <p:sp>
          <p:nvSpPr>
            <p:cNvPr id="117" name="任意多边形 7"/>
            <p:cNvSpPr>
              <a:spLocks noChangeArrowheads="1"/>
            </p:cNvSpPr>
            <p:nvPr/>
          </p:nvSpPr>
          <p:spPr bwMode="auto">
            <a:xfrm>
              <a:off x="12821" y="4255"/>
              <a:ext cx="4233" cy="123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4846">
                <a:alpha val="70000"/>
              </a:srgb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708" y="4593"/>
              <a:ext cx="2864" cy="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396365" y="1968500"/>
            <a:ext cx="21393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43630" y="4212590"/>
            <a:ext cx="21393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892165" y="1968500"/>
            <a:ext cx="21393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41335" y="4212590"/>
            <a:ext cx="21393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18056" y="2135073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DC4846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14468" y="2135073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DC4846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14" name="TextBox 31"/>
          <p:cNvSpPr txBox="1"/>
          <p:nvPr/>
        </p:nvSpPr>
        <p:spPr>
          <a:xfrm>
            <a:off x="5993765" y="2412365"/>
            <a:ext cx="2643505" cy="397510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ctr" defTabSz="913765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98135" y="3469640"/>
            <a:ext cx="5036820" cy="25831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</a:p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SF UI Display Thin" charset="0"/>
              <a:sym typeface="+mn-ea"/>
            </a:endParaRPr>
          </a:p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</a:p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SF UI Display Thin" charset="0"/>
              <a:sym typeface="+mn-ea"/>
            </a:endParaRPr>
          </a:p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SF UI Display Thin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2875" y="1683385"/>
            <a:ext cx="3228975" cy="4369435"/>
          </a:xfrm>
          <a:prstGeom prst="rect">
            <a:avLst/>
          </a:prstGeom>
          <a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bldLvl="0" animBg="1"/>
      <p:bldP spid="15" grpId="0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pic>
        <p:nvPicPr>
          <p:cNvPr id="7" name="图片 6" descr="C:\Users\Administrator\Desktop\临时素材\京剧素材\1.png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066280" y="1148715"/>
            <a:ext cx="3825875" cy="5284470"/>
          </a:xfrm>
          <a:prstGeom prst="rect">
            <a:avLst/>
          </a:prstGeom>
        </p:spPr>
      </p:pic>
      <p:sp>
        <p:nvSpPr>
          <p:cNvPr id="25" name="Rounded Rectangle 72"/>
          <p:cNvSpPr/>
          <p:nvPr/>
        </p:nvSpPr>
        <p:spPr>
          <a:xfrm>
            <a:off x="1712030" y="1579879"/>
            <a:ext cx="2027377" cy="287669"/>
          </a:xfrm>
          <a:prstGeom prst="roundRect">
            <a:avLst>
              <a:gd name="adj" fmla="val 21110"/>
            </a:avLst>
          </a:prstGeom>
          <a:noFill/>
          <a:ln>
            <a:solidFill>
              <a:srgbClr val="DC4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</a:rPr>
              <a:t>单击输入文本标题</a:t>
            </a:r>
          </a:p>
        </p:txBody>
      </p:sp>
      <p:sp>
        <p:nvSpPr>
          <p:cNvPr id="26" name="文本框 8"/>
          <p:cNvSpPr txBox="1"/>
          <p:nvPr/>
        </p:nvSpPr>
        <p:spPr>
          <a:xfrm>
            <a:off x="1711960" y="1867535"/>
            <a:ext cx="504317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7" name="Rounded Rectangle 72"/>
          <p:cNvSpPr/>
          <p:nvPr/>
        </p:nvSpPr>
        <p:spPr>
          <a:xfrm>
            <a:off x="1712030" y="2701424"/>
            <a:ext cx="2027377" cy="287669"/>
          </a:xfrm>
          <a:prstGeom prst="roundRect">
            <a:avLst>
              <a:gd name="adj" fmla="val 21110"/>
            </a:avLst>
          </a:prstGeom>
          <a:noFill/>
          <a:ln>
            <a:solidFill>
              <a:srgbClr val="DC4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</a:rPr>
              <a:t>单击输入文本标题</a:t>
            </a:r>
          </a:p>
        </p:txBody>
      </p:sp>
      <p:sp>
        <p:nvSpPr>
          <p:cNvPr id="28" name="文本框 8"/>
          <p:cNvSpPr txBox="1"/>
          <p:nvPr/>
        </p:nvSpPr>
        <p:spPr>
          <a:xfrm>
            <a:off x="1711960" y="2974340"/>
            <a:ext cx="504317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05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9" name="Rounded Rectangle 72"/>
          <p:cNvSpPr/>
          <p:nvPr/>
        </p:nvSpPr>
        <p:spPr>
          <a:xfrm>
            <a:off x="1711817" y="3804915"/>
            <a:ext cx="2027377" cy="287669"/>
          </a:xfrm>
          <a:prstGeom prst="roundRect">
            <a:avLst>
              <a:gd name="adj" fmla="val 21110"/>
            </a:avLst>
          </a:prstGeom>
          <a:noFill/>
          <a:ln>
            <a:solidFill>
              <a:srgbClr val="DC4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</a:rPr>
              <a:t>单击输入文本标题</a:t>
            </a:r>
          </a:p>
        </p:txBody>
      </p:sp>
      <p:sp>
        <p:nvSpPr>
          <p:cNvPr id="30" name="文本框 8"/>
          <p:cNvSpPr txBox="1"/>
          <p:nvPr/>
        </p:nvSpPr>
        <p:spPr>
          <a:xfrm>
            <a:off x="1711960" y="4093845"/>
            <a:ext cx="504317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05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1" name="Rounded Rectangle 72"/>
          <p:cNvSpPr/>
          <p:nvPr/>
        </p:nvSpPr>
        <p:spPr>
          <a:xfrm>
            <a:off x="1705255" y="4917931"/>
            <a:ext cx="2027377" cy="287669"/>
          </a:xfrm>
          <a:prstGeom prst="roundRect">
            <a:avLst>
              <a:gd name="adj" fmla="val 21110"/>
            </a:avLst>
          </a:prstGeom>
          <a:noFill/>
          <a:ln>
            <a:solidFill>
              <a:srgbClr val="DC4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</a:rPr>
              <a:t>单击输入文本标题</a:t>
            </a:r>
          </a:p>
        </p:txBody>
      </p:sp>
      <p:sp>
        <p:nvSpPr>
          <p:cNvPr id="32" name="文本框 8"/>
          <p:cNvSpPr txBox="1"/>
          <p:nvPr/>
        </p:nvSpPr>
        <p:spPr>
          <a:xfrm>
            <a:off x="1711960" y="5205730"/>
            <a:ext cx="504317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05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/>
      <p:bldP spid="27" grpId="0" bldLvl="0" animBg="1"/>
      <p:bldP spid="28" grpId="0"/>
      <p:bldP spid="29" grpId="0" bldLvl="0" animBg="1"/>
      <p:bldP spid="30" grpId="0"/>
      <p:bldP spid="31" grpId="0" bldLvl="0" animBg="1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2530" y="1227455"/>
            <a:ext cx="7661910" cy="4403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30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</a:rPr>
              <a:t>京剧是中华民族的艺术瑰宝，以其无限的艺术魅力被称为“国粹”。京剧用歌舞演绎故事，是包括文学、音乐、舞蹈、武术、美术、杂技等各艺术行类的综合体现。传统剧目约有一千三百出。它具有综合性、虚拟性、程式性三大艺术特征。京剧的行当有：“生、旦、净、丑”。京剧的四功五法分别是：“唱、念、做、打”和“手、眼、身、法、步”。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24440" y="1227455"/>
            <a:ext cx="1198245" cy="2804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rgbClr val="390F0E"/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前 言</a:t>
            </a:r>
          </a:p>
        </p:txBody>
      </p:sp>
      <p:pic>
        <p:nvPicPr>
          <p:cNvPr id="4" name="图片 3" descr="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15875" y="-257810"/>
            <a:ext cx="2478405" cy="44056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30190" y="1669415"/>
            <a:ext cx="1531620" cy="1531620"/>
            <a:chOff x="8121" y="2314"/>
            <a:chExt cx="2412" cy="2412"/>
          </a:xfrm>
        </p:grpSpPr>
        <p:pic>
          <p:nvPicPr>
            <p:cNvPr id="3" name="图片 2" descr="圆球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21" y="2314"/>
              <a:ext cx="2412" cy="241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537" y="2721"/>
              <a:ext cx="170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>
                  <a:solidFill>
                    <a:schemeClr val="bg1"/>
                  </a:solidFill>
                  <a:latin typeface="汉仪南宫体简" panose="02010600000101010101" charset="-122"/>
                  <a:ea typeface="汉仪南宫体简" panose="02010600000101010101" charset="-122"/>
                </a:rPr>
                <a:t>肆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161155" y="3627120"/>
            <a:ext cx="3869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390F0E"/>
                </a:solidFill>
                <a:latin typeface="汉仪南宫体简" panose="02010600000101010101" charset="-122"/>
                <a:ea typeface="汉仪南宫体简" panose="02010600000101010101" charset="-122"/>
              </a:rPr>
              <a:t>单击此处输入标题文本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27020" y="4385310"/>
            <a:ext cx="65385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  <p:pic>
        <p:nvPicPr>
          <p:cNvPr id="7" name="图片 6" descr="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5875" y="-257810"/>
            <a:ext cx="2478405" cy="44056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pic>
        <p:nvPicPr>
          <p:cNvPr id="7" name="图片 6" descr="fb68b0c42c3bee5bd645264019b94c0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650" y="1161415"/>
            <a:ext cx="3688715" cy="5095875"/>
          </a:xfrm>
          <a:prstGeom prst="rect">
            <a:avLst/>
          </a:prstGeom>
        </p:spPr>
      </p:pic>
      <p:sp>
        <p:nvSpPr>
          <p:cNvPr id="2050" name="勾"/>
          <p:cNvSpPr/>
          <p:nvPr/>
        </p:nvSpPr>
        <p:spPr bwMode="auto">
          <a:xfrm>
            <a:off x="5289550" y="168656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DC48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09540" y="1981200"/>
            <a:ext cx="566610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.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Text Placeholder 3"/>
          <p:cNvSpPr txBox="1"/>
          <p:nvPr/>
        </p:nvSpPr>
        <p:spPr>
          <a:xfrm>
            <a:off x="5732815" y="1686797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20" name="勾"/>
          <p:cNvSpPr/>
          <p:nvPr/>
        </p:nvSpPr>
        <p:spPr bwMode="auto">
          <a:xfrm>
            <a:off x="5289550" y="313245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DC48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209540" y="3427095"/>
            <a:ext cx="566610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.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5732815" y="3132692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23" name="勾"/>
          <p:cNvSpPr/>
          <p:nvPr/>
        </p:nvSpPr>
        <p:spPr bwMode="auto">
          <a:xfrm>
            <a:off x="5289550" y="457835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DC48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209540" y="4872990"/>
            <a:ext cx="566610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.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Text Placeholder 3"/>
          <p:cNvSpPr txBox="1"/>
          <p:nvPr/>
        </p:nvSpPr>
        <p:spPr>
          <a:xfrm>
            <a:off x="5732815" y="4578587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单击此处输入标题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bldLvl="0" animBg="1"/>
      <p:bldP spid="18" grpId="0"/>
      <p:bldP spid="19" grpId="0"/>
      <p:bldP spid="20" grpId="0" bldLvl="0" animBg="1"/>
      <p:bldP spid="21" grpId="0"/>
      <p:bldP spid="22" grpId="0"/>
      <p:bldP spid="23" grpId="0" bldLvl="0" animBg="1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7066598" y="1919486"/>
            <a:ext cx="552616" cy="552688"/>
            <a:chOff x="3543574" y="4265651"/>
            <a:chExt cx="414516" cy="414516"/>
          </a:xfrm>
        </p:grpSpPr>
        <p:sp>
          <p:nvSpPr>
            <p:cNvPr id="40" name="椭圆 39"/>
            <p:cNvSpPr/>
            <p:nvPr/>
          </p:nvSpPr>
          <p:spPr>
            <a:xfrm>
              <a:off x="3543574" y="4265651"/>
              <a:ext cx="414516" cy="414516"/>
            </a:xfrm>
            <a:prstGeom prst="ellipse">
              <a:avLst/>
            </a:prstGeom>
            <a:solidFill>
              <a:srgbClr val="DC4846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629640" y="4325788"/>
              <a:ext cx="259976" cy="261734"/>
              <a:chOff x="5042691" y="2273922"/>
              <a:chExt cx="702937" cy="707690"/>
            </a:xfrm>
            <a:solidFill>
              <a:schemeClr val="bg1"/>
            </a:solidFill>
          </p:grpSpPr>
          <p:sp>
            <p:nvSpPr>
              <p:cNvPr id="42" name="Freeform 12"/>
              <p:cNvSpPr/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3" name="Freeform 13"/>
              <p:cNvSpPr>
                <a:spLocks noEditPoints="1"/>
              </p:cNvSpPr>
              <p:nvPr/>
            </p:nvSpPr>
            <p:spPr bwMode="auto">
              <a:xfrm>
                <a:off x="5042691" y="2273922"/>
                <a:ext cx="529215" cy="655759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7066598" y="2806958"/>
            <a:ext cx="552616" cy="552688"/>
            <a:chOff x="4102125" y="4265651"/>
            <a:chExt cx="414516" cy="414516"/>
          </a:xfrm>
        </p:grpSpPr>
        <p:sp>
          <p:nvSpPr>
            <p:cNvPr id="45" name="椭圆 44"/>
            <p:cNvSpPr/>
            <p:nvPr/>
          </p:nvSpPr>
          <p:spPr>
            <a:xfrm>
              <a:off x="4102125" y="4265651"/>
              <a:ext cx="414516" cy="414516"/>
            </a:xfrm>
            <a:prstGeom prst="ellipse">
              <a:avLst/>
            </a:prstGeom>
            <a:solidFill>
              <a:srgbClr val="DC4846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199233" y="4358783"/>
              <a:ext cx="238761" cy="198211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47" name="Freeform 226"/>
              <p:cNvSpPr/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8" name="Freeform 227"/>
              <p:cNvSpPr/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9" name="Freeform 228"/>
              <p:cNvSpPr/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0" name="Freeform 229"/>
              <p:cNvSpPr/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1" name="Freeform 230"/>
              <p:cNvSpPr/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2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7066598" y="4535150"/>
            <a:ext cx="552616" cy="552688"/>
            <a:chOff x="5181486" y="4265651"/>
            <a:chExt cx="414516" cy="414516"/>
          </a:xfrm>
        </p:grpSpPr>
        <p:sp>
          <p:nvSpPr>
            <p:cNvPr id="54" name="椭圆 53"/>
            <p:cNvSpPr/>
            <p:nvPr/>
          </p:nvSpPr>
          <p:spPr>
            <a:xfrm>
              <a:off x="5181486" y="4265651"/>
              <a:ext cx="414516" cy="414516"/>
            </a:xfrm>
            <a:prstGeom prst="ellipse">
              <a:avLst/>
            </a:prstGeom>
            <a:solidFill>
              <a:srgbClr val="DC4846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287222" y="4375239"/>
              <a:ext cx="253419" cy="172633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56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7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8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9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1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2" name="Freeform 333"/>
              <p:cNvSpPr/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3" name="Freeform 334"/>
              <p:cNvSpPr/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4" name="Freeform 335"/>
              <p:cNvSpPr/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066598" y="3671054"/>
            <a:ext cx="552616" cy="552688"/>
            <a:chOff x="4626437" y="4265651"/>
            <a:chExt cx="414516" cy="414516"/>
          </a:xfrm>
        </p:grpSpPr>
        <p:sp>
          <p:nvSpPr>
            <p:cNvPr id="66" name="椭圆 65"/>
            <p:cNvSpPr/>
            <p:nvPr/>
          </p:nvSpPr>
          <p:spPr>
            <a:xfrm>
              <a:off x="4626437" y="4265651"/>
              <a:ext cx="414516" cy="414516"/>
            </a:xfrm>
            <a:prstGeom prst="ellipse">
              <a:avLst/>
            </a:prstGeom>
            <a:solidFill>
              <a:srgbClr val="DC4846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710891" y="4356960"/>
              <a:ext cx="232896" cy="199705"/>
              <a:chOff x="3546346" y="2339026"/>
              <a:chExt cx="897787" cy="769842"/>
            </a:xfrm>
            <a:solidFill>
              <a:schemeClr val="bg1"/>
            </a:solidFill>
          </p:grpSpPr>
          <p:sp>
            <p:nvSpPr>
              <p:cNvPr id="68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9" name="Freeform 228"/>
              <p:cNvSpPr/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0" name="Freeform 229"/>
              <p:cNvSpPr/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1" name="Freeform 230"/>
              <p:cNvSpPr/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2" name="Freeform 231"/>
              <p:cNvSpPr/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3" name="Freeform 232"/>
              <p:cNvSpPr/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4" name="Freeform 233"/>
              <p:cNvSpPr/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75" name="Content Placeholder 2"/>
          <p:cNvSpPr txBox="1"/>
          <p:nvPr/>
        </p:nvSpPr>
        <p:spPr>
          <a:xfrm>
            <a:off x="7840980" y="1873250"/>
            <a:ext cx="3202305" cy="575945"/>
          </a:xfrm>
          <a:prstGeom prst="rect">
            <a:avLst/>
          </a:prstGeom>
        </p:spPr>
        <p:txBody>
          <a:bodyPr vert="horz" lIns="121908" tIns="60954" rIns="121908" bIns="6095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Content Placeholder 2"/>
          <p:cNvSpPr txBox="1"/>
          <p:nvPr/>
        </p:nvSpPr>
        <p:spPr>
          <a:xfrm>
            <a:off x="7840980" y="2704465"/>
            <a:ext cx="3202305" cy="575945"/>
          </a:xfrm>
          <a:prstGeom prst="rect">
            <a:avLst/>
          </a:prstGeom>
        </p:spPr>
        <p:txBody>
          <a:bodyPr vert="horz" lIns="121908" tIns="60954" rIns="121908" bIns="6095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Content Placeholder 2"/>
          <p:cNvSpPr txBox="1"/>
          <p:nvPr/>
        </p:nvSpPr>
        <p:spPr>
          <a:xfrm>
            <a:off x="7840980" y="3677920"/>
            <a:ext cx="3202305" cy="575945"/>
          </a:xfrm>
          <a:prstGeom prst="rect">
            <a:avLst/>
          </a:prstGeom>
        </p:spPr>
        <p:txBody>
          <a:bodyPr vert="horz" lIns="121908" tIns="60954" rIns="121908" bIns="6095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Content Placeholder 2"/>
          <p:cNvSpPr txBox="1"/>
          <p:nvPr/>
        </p:nvSpPr>
        <p:spPr>
          <a:xfrm>
            <a:off x="7840980" y="4488180"/>
            <a:ext cx="3202305" cy="575945"/>
          </a:xfrm>
          <a:prstGeom prst="rect">
            <a:avLst/>
          </a:prstGeom>
        </p:spPr>
        <p:txBody>
          <a:bodyPr vert="horz" lIns="121908" tIns="60954" rIns="121908" bIns="6095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170305" y="1919605"/>
            <a:ext cx="5537835" cy="322516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03800" y="1636395"/>
            <a:ext cx="2143760" cy="2049780"/>
            <a:chOff x="7880" y="2577"/>
            <a:chExt cx="3376" cy="3228"/>
          </a:xfrm>
        </p:grpSpPr>
        <p:grpSp>
          <p:nvGrpSpPr>
            <p:cNvPr id="7" name="组合 6"/>
            <p:cNvGrpSpPr/>
            <p:nvPr/>
          </p:nvGrpSpPr>
          <p:grpSpPr>
            <a:xfrm>
              <a:off x="7880" y="2577"/>
              <a:ext cx="3377" cy="3228"/>
              <a:chOff x="7616" y="2937"/>
              <a:chExt cx="3377" cy="322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8209" y="3160"/>
                <a:ext cx="2784" cy="2784"/>
              </a:xfrm>
              <a:prstGeom prst="ellipse">
                <a:avLst/>
              </a:prstGeom>
              <a:noFill/>
              <a:ln w="19050">
                <a:solidFill>
                  <a:srgbClr val="DC48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6200000">
                <a:off x="7490" y="3063"/>
                <a:ext cx="3228" cy="2977"/>
              </a:xfrm>
              <a:prstGeom prst="triangle">
                <a:avLst/>
              </a:prstGeom>
              <a:solidFill>
                <a:srgbClr val="DC48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8905" y="3723"/>
              <a:ext cx="1920" cy="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</a:t>
              </a: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90510" y="1636395"/>
            <a:ext cx="2143760" cy="2049780"/>
            <a:chOff x="7880" y="2577"/>
            <a:chExt cx="3376" cy="3228"/>
          </a:xfrm>
        </p:grpSpPr>
        <p:grpSp>
          <p:nvGrpSpPr>
            <p:cNvPr id="13" name="组合 12"/>
            <p:cNvGrpSpPr/>
            <p:nvPr/>
          </p:nvGrpSpPr>
          <p:grpSpPr>
            <a:xfrm>
              <a:off x="7880" y="2577"/>
              <a:ext cx="3377" cy="3228"/>
              <a:chOff x="7616" y="2937"/>
              <a:chExt cx="3377" cy="3228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8209" y="3160"/>
                <a:ext cx="2784" cy="2784"/>
              </a:xfrm>
              <a:prstGeom prst="ellipse">
                <a:avLst/>
              </a:prstGeom>
              <a:noFill/>
              <a:ln w="19050">
                <a:solidFill>
                  <a:srgbClr val="DC48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6200000">
                <a:off x="7490" y="3063"/>
                <a:ext cx="3228" cy="2977"/>
              </a:xfrm>
              <a:prstGeom prst="triangle">
                <a:avLst/>
              </a:prstGeom>
              <a:solidFill>
                <a:srgbClr val="DC48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8905" y="3723"/>
              <a:ext cx="1920" cy="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</a:t>
              </a: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43760" y="1701165"/>
            <a:ext cx="2143760" cy="2049780"/>
            <a:chOff x="7880" y="2577"/>
            <a:chExt cx="3376" cy="3228"/>
          </a:xfrm>
        </p:grpSpPr>
        <p:grpSp>
          <p:nvGrpSpPr>
            <p:cNvPr id="18" name="组合 17"/>
            <p:cNvGrpSpPr/>
            <p:nvPr/>
          </p:nvGrpSpPr>
          <p:grpSpPr>
            <a:xfrm>
              <a:off x="7880" y="2577"/>
              <a:ext cx="3377" cy="3228"/>
              <a:chOff x="7616" y="2937"/>
              <a:chExt cx="3377" cy="3228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8209" y="3160"/>
                <a:ext cx="2784" cy="2784"/>
              </a:xfrm>
              <a:prstGeom prst="ellipse">
                <a:avLst/>
              </a:prstGeom>
              <a:noFill/>
              <a:ln w="19050">
                <a:solidFill>
                  <a:srgbClr val="DC48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16200000">
                <a:off x="7490" y="3063"/>
                <a:ext cx="3228" cy="2977"/>
              </a:xfrm>
              <a:prstGeom prst="triangle">
                <a:avLst/>
              </a:prstGeom>
              <a:solidFill>
                <a:srgbClr val="DC48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8905" y="3723"/>
              <a:ext cx="1920" cy="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</a:t>
              </a: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输入标题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186940" y="3948430"/>
            <a:ext cx="23768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907915" y="3948430"/>
            <a:ext cx="23768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.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62265" y="3948430"/>
            <a:ext cx="23768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.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1472500" y="2620192"/>
            <a:ext cx="3435782" cy="2264747"/>
          </a:xfrm>
          <a:prstGeom prst="roundRect">
            <a:avLst>
              <a:gd name="adj" fmla="val 9539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27625" y="2620010"/>
            <a:ext cx="2636520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000" b="1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2000" b="1" dirty="0" smtClean="0">
              <a:solidFill>
                <a:srgbClr val="DC4846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7625" y="3190240"/>
            <a:ext cx="569404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99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1" grpId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f53e1e38c5154b3720269e485bce81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91145" y="-71120"/>
            <a:ext cx="4953635" cy="6999605"/>
          </a:xfrm>
          <a:prstGeom prst="rect">
            <a:avLst/>
          </a:prstGeom>
        </p:spPr>
      </p:pic>
      <p:pic>
        <p:nvPicPr>
          <p:cNvPr id="8" name="图片 7" descr="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5875" y="-257810"/>
            <a:ext cx="2478405" cy="44056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79345" y="1621155"/>
            <a:ext cx="434276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>
                <a:solidFill>
                  <a:srgbClr val="390F0E"/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谢谢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583680" y="2459355"/>
            <a:ext cx="697865" cy="1728470"/>
            <a:chOff x="10171" y="3694"/>
            <a:chExt cx="1099" cy="2722"/>
          </a:xfrm>
        </p:grpSpPr>
        <p:grpSp>
          <p:nvGrpSpPr>
            <p:cNvPr id="23" name="组合 22"/>
            <p:cNvGrpSpPr/>
            <p:nvPr/>
          </p:nvGrpSpPr>
          <p:grpSpPr>
            <a:xfrm>
              <a:off x="10171" y="3925"/>
              <a:ext cx="1099" cy="2201"/>
              <a:chOff x="4066" y="6995"/>
              <a:chExt cx="1880" cy="3762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4066" y="6995"/>
                <a:ext cx="1881" cy="1881"/>
                <a:chOff x="4066" y="6995"/>
                <a:chExt cx="1881" cy="1881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4066" y="6995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5007" y="6995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4066" y="7936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5007" y="7936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4066" y="8877"/>
                <a:ext cx="1881" cy="1881"/>
                <a:chOff x="4066" y="6995"/>
                <a:chExt cx="1881" cy="1881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4066" y="6995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5007" y="6995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4066" y="7936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5007" y="7936"/>
                  <a:ext cx="941" cy="94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10246" y="3694"/>
              <a:ext cx="962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>
                  <a:solidFill>
                    <a:srgbClr val="390F0E"/>
                  </a:solidFill>
                  <a:latin typeface="中山行书百年纪念版" panose="02010609000101010101" charset="-122"/>
                  <a:ea typeface="中山行书百年纪念版" panose="02010609000101010101" charset="-122"/>
                </a:rPr>
                <a:t>观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246" y="4818"/>
              <a:ext cx="962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>
                  <a:solidFill>
                    <a:srgbClr val="390F0E"/>
                  </a:solidFill>
                  <a:latin typeface="中山行书百年纪念版" panose="02010609000101010101" charset="-122"/>
                  <a:ea typeface="中山行书百年纪念版" panose="02010609000101010101" charset="-122"/>
                </a:rPr>
                <a:t>看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249170" y="3811270"/>
            <a:ext cx="40817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200">
                <a:solidFill>
                  <a:srgbClr val="390F0E"/>
                </a:solidFill>
                <a:latin typeface="汉仪南宫体简" panose="02010600000101010101" charset="-122"/>
                <a:ea typeface="汉仪南宫体简" panose="02010600000101010101" charset="-122"/>
              </a:rPr>
              <a:t>弘扬传统艺术 传承中华国粹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73530" y="4321175"/>
            <a:ext cx="54330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99"/>
                            </p:stCondLst>
                            <p:childTnLst>
                              <p:par>
                                <p:cTn id="3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/>
      <p:bldP spid="28" grpId="0"/>
      <p:bldP spid="2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1100" y="1062355"/>
            <a:ext cx="22078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390F0E"/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目录</a:t>
            </a:r>
          </a:p>
        </p:txBody>
      </p:sp>
      <p:sp>
        <p:nvSpPr>
          <p:cNvPr id="3" name="矩形 2"/>
          <p:cNvSpPr/>
          <p:nvPr/>
        </p:nvSpPr>
        <p:spPr>
          <a:xfrm>
            <a:off x="4991735" y="998220"/>
            <a:ext cx="2207260" cy="986155"/>
          </a:xfrm>
          <a:prstGeom prst="rect">
            <a:avLst/>
          </a:prstGeom>
          <a:noFill/>
          <a:ln w="19050">
            <a:solidFill>
              <a:srgbClr val="390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131820" y="2851150"/>
            <a:ext cx="2830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b="1">
                <a:solidFill>
                  <a:srgbClr val="390F0E"/>
                </a:solidFill>
                <a:latin typeface="汉仪南宫体简" panose="02010600000101010101" charset="-122"/>
                <a:ea typeface="汉仪南宫体简" panose="02010600000101010101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219960" y="2910840"/>
            <a:ext cx="810260" cy="810260"/>
            <a:chOff x="3496" y="4584"/>
            <a:chExt cx="1276" cy="1276"/>
          </a:xfrm>
        </p:grpSpPr>
        <p:pic>
          <p:nvPicPr>
            <p:cNvPr id="23" name="图片 22" descr="圆球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6" y="4584"/>
              <a:ext cx="1276" cy="1276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783" y="4714"/>
              <a:ext cx="78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汉仪南宫体简" panose="02010600000101010101" charset="-122"/>
                  <a:ea typeface="汉仪南宫体简" panose="02010600000101010101" charset="-122"/>
                </a:rPr>
                <a:t>壹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562215" y="2851150"/>
            <a:ext cx="2830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b="1">
                <a:solidFill>
                  <a:srgbClr val="390F0E"/>
                </a:solidFill>
                <a:latin typeface="汉仪南宫体简" panose="02010600000101010101" charset="-122"/>
                <a:ea typeface="汉仪南宫体简" panose="02010600000101010101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650355" y="2910840"/>
            <a:ext cx="810260" cy="810260"/>
            <a:chOff x="3496" y="4584"/>
            <a:chExt cx="1276" cy="1276"/>
          </a:xfrm>
        </p:grpSpPr>
        <p:pic>
          <p:nvPicPr>
            <p:cNvPr id="28" name="图片 27" descr="圆球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6" y="4584"/>
              <a:ext cx="1276" cy="1276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783" y="4714"/>
              <a:ext cx="78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汉仪南宫体简" panose="02010600000101010101" charset="-122"/>
                  <a:ea typeface="汉仪南宫体简" panose="02010600000101010101" charset="-122"/>
                </a:rPr>
                <a:t>贰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131820" y="4615815"/>
            <a:ext cx="2830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b="1">
                <a:solidFill>
                  <a:srgbClr val="390F0E"/>
                </a:solidFill>
                <a:latin typeface="汉仪南宫体简" panose="02010600000101010101" charset="-122"/>
                <a:ea typeface="汉仪南宫体简" panose="02010600000101010101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219960" y="4675505"/>
            <a:ext cx="810260" cy="810260"/>
            <a:chOff x="3496" y="4584"/>
            <a:chExt cx="1276" cy="1276"/>
          </a:xfrm>
        </p:grpSpPr>
        <p:pic>
          <p:nvPicPr>
            <p:cNvPr id="32" name="图片 31" descr="圆球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6" y="4584"/>
              <a:ext cx="1276" cy="1276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783" y="4714"/>
              <a:ext cx="78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汉仪南宫体简" panose="02010600000101010101" charset="-122"/>
                  <a:ea typeface="汉仪南宫体简" panose="02010600000101010101" charset="-122"/>
                </a:rPr>
                <a:t>叁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562215" y="4615815"/>
            <a:ext cx="2830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b="1">
                <a:solidFill>
                  <a:srgbClr val="390F0E"/>
                </a:solidFill>
                <a:latin typeface="汉仪南宫体简" panose="02010600000101010101" charset="-122"/>
                <a:ea typeface="汉仪南宫体简" panose="02010600000101010101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650355" y="4675505"/>
            <a:ext cx="810260" cy="810260"/>
            <a:chOff x="3496" y="4584"/>
            <a:chExt cx="1276" cy="1276"/>
          </a:xfrm>
        </p:grpSpPr>
        <p:pic>
          <p:nvPicPr>
            <p:cNvPr id="36" name="图片 35" descr="圆球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6" y="4584"/>
              <a:ext cx="1276" cy="1276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783" y="4714"/>
              <a:ext cx="78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汉仪南宫体简" panose="02010600000101010101" charset="-122"/>
                  <a:ea typeface="汉仪南宫体简" panose="02010600000101010101" charset="-122"/>
                </a:rPr>
                <a:t>肆</a:t>
              </a: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bldLvl="0" animBg="1"/>
      <p:bldP spid="16" grpId="0"/>
      <p:bldP spid="26" grpId="0"/>
      <p:bldP spid="30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30190" y="1669415"/>
            <a:ext cx="1531620" cy="1531620"/>
            <a:chOff x="8121" y="2314"/>
            <a:chExt cx="2412" cy="2412"/>
          </a:xfrm>
        </p:grpSpPr>
        <p:pic>
          <p:nvPicPr>
            <p:cNvPr id="3" name="图片 2" descr="圆球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21" y="2314"/>
              <a:ext cx="2412" cy="241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537" y="2721"/>
              <a:ext cx="170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>
                  <a:solidFill>
                    <a:schemeClr val="bg1"/>
                  </a:solidFill>
                  <a:latin typeface="汉仪南宫体简" panose="02010600000101010101" charset="-122"/>
                  <a:ea typeface="汉仪南宫体简" panose="02010600000101010101" charset="-122"/>
                </a:rPr>
                <a:t>壹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161155" y="3627120"/>
            <a:ext cx="3869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390F0E"/>
                </a:solidFill>
                <a:latin typeface="汉仪南宫体简" panose="02010600000101010101" charset="-122"/>
                <a:ea typeface="汉仪南宫体简" panose="02010600000101010101" charset="-122"/>
              </a:rPr>
              <a:t>单击此处输入标题文本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27020" y="4385310"/>
            <a:ext cx="65385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  <p:pic>
        <p:nvPicPr>
          <p:cNvPr id="7" name="图片 6" descr="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5875" y="-257810"/>
            <a:ext cx="2478405" cy="44056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pic>
        <p:nvPicPr>
          <p:cNvPr id="7" name="图片 6" descr="d52d2765491711f8276081b96ba3a7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7945" y="1068070"/>
            <a:ext cx="6974840" cy="57696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62900" y="2526665"/>
            <a:ext cx="3168015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  <p:sp>
        <p:nvSpPr>
          <p:cNvPr id="9" name="Text Placeholder 3"/>
          <p:cNvSpPr txBox="1"/>
          <p:nvPr/>
        </p:nvSpPr>
        <p:spPr>
          <a:xfrm>
            <a:off x="8016275" y="2121137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044575" y="3407410"/>
            <a:ext cx="3168015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  <p:sp>
        <p:nvSpPr>
          <p:cNvPr id="11" name="Text Placeholder 3"/>
          <p:cNvSpPr txBox="1"/>
          <p:nvPr/>
        </p:nvSpPr>
        <p:spPr>
          <a:xfrm>
            <a:off x="2434625" y="3002517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单击此处输入标题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sp>
        <p:nvSpPr>
          <p:cNvPr id="12" name="Bent Arrow 3"/>
          <p:cNvSpPr/>
          <p:nvPr/>
        </p:nvSpPr>
        <p:spPr>
          <a:xfrm rot="13500000" flipH="1" flipV="1">
            <a:off x="5722287" y="2327224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DC4846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Freeform 4"/>
          <p:cNvSpPr/>
          <p:nvPr/>
        </p:nvSpPr>
        <p:spPr>
          <a:xfrm>
            <a:off x="6376920" y="4009872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DC48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</a:p>
        </p:txBody>
      </p:sp>
      <p:sp>
        <p:nvSpPr>
          <p:cNvPr id="14" name="Freeform 5"/>
          <p:cNvSpPr/>
          <p:nvPr/>
        </p:nvSpPr>
        <p:spPr>
          <a:xfrm>
            <a:off x="6376920" y="2531400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DC48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5" name="Freeform 6"/>
          <p:cNvSpPr/>
          <p:nvPr/>
        </p:nvSpPr>
        <p:spPr>
          <a:xfrm>
            <a:off x="4852667" y="2537297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DC48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16" name="Freeform 7"/>
          <p:cNvSpPr/>
          <p:nvPr/>
        </p:nvSpPr>
        <p:spPr>
          <a:xfrm>
            <a:off x="4852667" y="4009872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DC48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</a:t>
            </a:r>
          </a:p>
        </p:txBody>
      </p:sp>
      <p:sp>
        <p:nvSpPr>
          <p:cNvPr id="17" name="Bent Arrow 8"/>
          <p:cNvSpPr/>
          <p:nvPr/>
        </p:nvSpPr>
        <p:spPr>
          <a:xfrm rot="18900000" flipH="1" flipV="1">
            <a:off x="6805316" y="3381541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DC4846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Bent Arrow 9"/>
          <p:cNvSpPr/>
          <p:nvPr/>
        </p:nvSpPr>
        <p:spPr>
          <a:xfrm rot="2700000" flipH="1" flipV="1">
            <a:off x="5689200" y="4394870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DC4846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Bent Arrow 10"/>
          <p:cNvSpPr/>
          <p:nvPr/>
        </p:nvSpPr>
        <p:spPr>
          <a:xfrm rot="8100000" flipH="1" flipV="1">
            <a:off x="4592769" y="3356929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DC4846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5" name="Text Placeholder 2"/>
          <p:cNvSpPr txBox="1"/>
          <p:nvPr/>
        </p:nvSpPr>
        <p:spPr>
          <a:xfrm>
            <a:off x="1148080" y="2206625"/>
            <a:ext cx="3487420" cy="1028700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单击此处输入标题</a:t>
            </a:r>
          </a:p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No one indebted for others,while many people don't know how to cherish others.</a:t>
            </a:r>
          </a:p>
        </p:txBody>
      </p:sp>
      <p:sp>
        <p:nvSpPr>
          <p:cNvPr id="23" name="Text Placeholder 2"/>
          <p:cNvSpPr txBox="1"/>
          <p:nvPr/>
        </p:nvSpPr>
        <p:spPr>
          <a:xfrm>
            <a:off x="1148080" y="4240530"/>
            <a:ext cx="3487420" cy="1028700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单击此处输入标题</a:t>
            </a:r>
          </a:p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No one indebted for others,while many people don't know how to cherish others.</a:t>
            </a:r>
          </a:p>
        </p:txBody>
      </p:sp>
      <p:sp>
        <p:nvSpPr>
          <p:cNvPr id="24" name="Text Placeholder 2"/>
          <p:cNvSpPr txBox="1"/>
          <p:nvPr/>
        </p:nvSpPr>
        <p:spPr>
          <a:xfrm>
            <a:off x="7546340" y="2206625"/>
            <a:ext cx="3487420" cy="1028700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单击此处输入标题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No one indebted for others,while many people don't know how to cherish others.</a:t>
            </a:r>
          </a:p>
        </p:txBody>
      </p:sp>
      <p:sp>
        <p:nvSpPr>
          <p:cNvPr id="25" name="Text Placeholder 2"/>
          <p:cNvSpPr txBox="1"/>
          <p:nvPr/>
        </p:nvSpPr>
        <p:spPr>
          <a:xfrm>
            <a:off x="7546340" y="4240530"/>
            <a:ext cx="3487420" cy="1028700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单击此处输入标题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No one indebted for others,while many people don't know how to cherish others.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1" grpId="0" bldLvl="0" animBg="1"/>
      <p:bldP spid="75" grpId="0"/>
      <p:bldP spid="75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6017895" y="2068830"/>
            <a:ext cx="4941570" cy="11988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others.No one indebted for others,while many people don't know how to cherish others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.</a:t>
            </a: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.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76655" y="2175510"/>
            <a:ext cx="4602480" cy="284607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164580" y="3726180"/>
            <a:ext cx="1295400" cy="1295400"/>
          </a:xfrm>
          <a:prstGeom prst="rect">
            <a:avLst/>
          </a:prstGeom>
          <a:noFill/>
          <a:ln w="25400">
            <a:solidFill>
              <a:srgbClr val="DC4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b="1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699375" y="3774440"/>
            <a:ext cx="3260090" cy="11988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</a:p>
          <a:p>
            <a:pPr algn="l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zh-CN" altLang="en-US" sz="1200" dirty="0">
              <a:latin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 bldLvl="0" animBg="1"/>
      <p:bldP spid="23" grpId="0" bldLvl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20" y="317500"/>
            <a:ext cx="2519680" cy="4946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2660" y="317500"/>
            <a:ext cx="2646680" cy="505460"/>
            <a:chOff x="7516" y="3668"/>
            <a:chExt cx="4168" cy="796"/>
          </a:xfrm>
        </p:grpSpPr>
        <p:sp>
          <p:nvSpPr>
            <p:cNvPr id="3" name="圆角矩形 2"/>
            <p:cNvSpPr/>
            <p:nvPr/>
          </p:nvSpPr>
          <p:spPr>
            <a:xfrm>
              <a:off x="7599" y="3760"/>
              <a:ext cx="4001" cy="612"/>
            </a:xfrm>
            <a:prstGeom prst="roundRect">
              <a:avLst/>
            </a:prstGeom>
            <a:solidFill>
              <a:srgbClr val="390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汉仪南宫体简" panose="02010600000101010101" charset="-122"/>
                  <a:ea typeface="汉仪南宫体简" panose="02010600000101010101" charset="-122"/>
                </a:rPr>
                <a:t>单击此处输入标题文本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516" y="3668"/>
              <a:ext cx="4168" cy="796"/>
            </a:xfrm>
            <a:prstGeom prst="roundRect">
              <a:avLst/>
            </a:prstGeom>
            <a:noFill/>
            <a:ln>
              <a:solidFill>
                <a:srgbClr val="390F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汉仪南宫体简" panose="02010600000101010101" charset="-122"/>
                <a:ea typeface="汉仪南宫体简" panose="02010600000101010101" charset="-122"/>
              </a:endParaRPr>
            </a:p>
          </p:txBody>
        </p:sp>
      </p:grpSp>
      <p:pic>
        <p:nvPicPr>
          <p:cNvPr id="6" name="图片 5" descr="祥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6340" y="317500"/>
            <a:ext cx="2519680" cy="494665"/>
          </a:xfrm>
          <a:prstGeom prst="rect">
            <a:avLst/>
          </a:prstGeom>
        </p:spPr>
      </p:pic>
      <p:sp>
        <p:nvSpPr>
          <p:cNvPr id="7" name="Freeform 21"/>
          <p:cNvSpPr>
            <a:spLocks noEditPoints="1"/>
          </p:cNvSpPr>
          <p:nvPr/>
        </p:nvSpPr>
        <p:spPr bwMode="auto">
          <a:xfrm>
            <a:off x="1783117" y="2392923"/>
            <a:ext cx="771557" cy="771557"/>
          </a:xfrm>
          <a:custGeom>
            <a:avLst/>
            <a:gdLst>
              <a:gd name="T0" fmla="*/ 0 w 260"/>
              <a:gd name="T1" fmla="*/ 130 h 259"/>
              <a:gd name="T2" fmla="*/ 260 w 260"/>
              <a:gd name="T3" fmla="*/ 130 h 259"/>
              <a:gd name="T4" fmla="*/ 130 w 260"/>
              <a:gd name="T5" fmla="*/ 32 h 259"/>
              <a:gd name="T6" fmla="*/ 130 w 260"/>
              <a:gd name="T7" fmla="*/ 227 h 259"/>
              <a:gd name="T8" fmla="*/ 130 w 260"/>
              <a:gd name="T9" fmla="*/ 32 h 259"/>
              <a:gd name="T10" fmla="*/ 175 w 260"/>
              <a:gd name="T11" fmla="*/ 190 h 259"/>
              <a:gd name="T12" fmla="*/ 161 w 260"/>
              <a:gd name="T13" fmla="*/ 198 h 259"/>
              <a:gd name="T14" fmla="*/ 150 w 260"/>
              <a:gd name="T15" fmla="*/ 198 h 259"/>
              <a:gd name="T16" fmla="*/ 147 w 260"/>
              <a:gd name="T17" fmla="*/ 179 h 259"/>
              <a:gd name="T18" fmla="*/ 136 w 260"/>
              <a:gd name="T19" fmla="*/ 171 h 259"/>
              <a:gd name="T20" fmla="*/ 128 w 260"/>
              <a:gd name="T21" fmla="*/ 157 h 259"/>
              <a:gd name="T22" fmla="*/ 130 w 260"/>
              <a:gd name="T23" fmla="*/ 129 h 259"/>
              <a:gd name="T24" fmla="*/ 138 w 260"/>
              <a:gd name="T25" fmla="*/ 122 h 259"/>
              <a:gd name="T26" fmla="*/ 152 w 260"/>
              <a:gd name="T27" fmla="*/ 123 h 259"/>
              <a:gd name="T28" fmla="*/ 162 w 260"/>
              <a:gd name="T29" fmla="*/ 129 h 259"/>
              <a:gd name="T30" fmla="*/ 174 w 260"/>
              <a:gd name="T31" fmla="*/ 142 h 259"/>
              <a:gd name="T32" fmla="*/ 186 w 260"/>
              <a:gd name="T33" fmla="*/ 144 h 259"/>
              <a:gd name="T34" fmla="*/ 193 w 260"/>
              <a:gd name="T35" fmla="*/ 155 h 259"/>
              <a:gd name="T36" fmla="*/ 195 w 260"/>
              <a:gd name="T37" fmla="*/ 165 h 259"/>
              <a:gd name="T38" fmla="*/ 177 w 260"/>
              <a:gd name="T39" fmla="*/ 188 h 259"/>
              <a:gd name="T40" fmla="*/ 143 w 260"/>
              <a:gd name="T41" fmla="*/ 77 h 259"/>
              <a:gd name="T42" fmla="*/ 136 w 260"/>
              <a:gd name="T43" fmla="*/ 88 h 259"/>
              <a:gd name="T44" fmla="*/ 114 w 260"/>
              <a:gd name="T45" fmla="*/ 91 h 259"/>
              <a:gd name="T46" fmla="*/ 111 w 260"/>
              <a:gd name="T47" fmla="*/ 101 h 259"/>
              <a:gd name="T48" fmla="*/ 112 w 260"/>
              <a:gd name="T49" fmla="*/ 110 h 259"/>
              <a:gd name="T50" fmla="*/ 114 w 260"/>
              <a:gd name="T51" fmla="*/ 122 h 259"/>
              <a:gd name="T52" fmla="*/ 98 w 260"/>
              <a:gd name="T53" fmla="*/ 112 h 259"/>
              <a:gd name="T54" fmla="*/ 86 w 260"/>
              <a:gd name="T55" fmla="*/ 107 h 259"/>
              <a:gd name="T56" fmla="*/ 81 w 260"/>
              <a:gd name="T57" fmla="*/ 100 h 259"/>
              <a:gd name="T58" fmla="*/ 79 w 260"/>
              <a:gd name="T59" fmla="*/ 90 h 259"/>
              <a:gd name="T60" fmla="*/ 73 w 260"/>
              <a:gd name="T61" fmla="*/ 81 h 259"/>
              <a:gd name="T62" fmla="*/ 128 w 260"/>
              <a:gd name="T63" fmla="*/ 56 h 259"/>
              <a:gd name="T64" fmla="*/ 161 w 260"/>
              <a:gd name="T65" fmla="*/ 6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0" h="259">
                <a:moveTo>
                  <a:pt x="130" y="259"/>
                </a:moveTo>
                <a:cubicBezTo>
                  <a:pt x="58" y="259"/>
                  <a:pt x="0" y="201"/>
                  <a:pt x="0" y="130"/>
                </a:cubicBezTo>
                <a:cubicBezTo>
                  <a:pt x="0" y="58"/>
                  <a:pt x="58" y="0"/>
                  <a:pt x="130" y="0"/>
                </a:cubicBezTo>
                <a:cubicBezTo>
                  <a:pt x="201" y="0"/>
                  <a:pt x="260" y="58"/>
                  <a:pt x="260" y="130"/>
                </a:cubicBezTo>
                <a:cubicBezTo>
                  <a:pt x="260" y="201"/>
                  <a:pt x="201" y="259"/>
                  <a:pt x="130" y="259"/>
                </a:cubicBezTo>
                <a:close/>
                <a:moveTo>
                  <a:pt x="130" y="32"/>
                </a:moveTo>
                <a:cubicBezTo>
                  <a:pt x="76" y="32"/>
                  <a:pt x="32" y="76"/>
                  <a:pt x="32" y="130"/>
                </a:cubicBezTo>
                <a:cubicBezTo>
                  <a:pt x="32" y="183"/>
                  <a:pt x="76" y="227"/>
                  <a:pt x="130" y="227"/>
                </a:cubicBezTo>
                <a:cubicBezTo>
                  <a:pt x="183" y="227"/>
                  <a:pt x="227" y="183"/>
                  <a:pt x="227" y="130"/>
                </a:cubicBezTo>
                <a:cubicBezTo>
                  <a:pt x="227" y="76"/>
                  <a:pt x="183" y="32"/>
                  <a:pt x="130" y="32"/>
                </a:cubicBezTo>
                <a:close/>
                <a:moveTo>
                  <a:pt x="177" y="188"/>
                </a:moveTo>
                <a:cubicBezTo>
                  <a:pt x="175" y="190"/>
                  <a:pt x="175" y="190"/>
                  <a:pt x="175" y="190"/>
                </a:cubicBezTo>
                <a:cubicBezTo>
                  <a:pt x="166" y="195"/>
                  <a:pt x="166" y="195"/>
                  <a:pt x="166" y="195"/>
                </a:cubicBezTo>
                <a:cubicBezTo>
                  <a:pt x="161" y="198"/>
                  <a:pt x="161" y="198"/>
                  <a:pt x="161" y="198"/>
                </a:cubicBezTo>
                <a:cubicBezTo>
                  <a:pt x="158" y="200"/>
                  <a:pt x="154" y="201"/>
                  <a:pt x="150" y="203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49" y="187"/>
                  <a:pt x="148" y="180"/>
                  <a:pt x="147" y="179"/>
                </a:cubicBezTo>
                <a:cubicBezTo>
                  <a:pt x="146" y="177"/>
                  <a:pt x="144" y="175"/>
                  <a:pt x="141" y="174"/>
                </a:cubicBezTo>
                <a:cubicBezTo>
                  <a:pt x="139" y="173"/>
                  <a:pt x="137" y="173"/>
                  <a:pt x="136" y="171"/>
                </a:cubicBezTo>
                <a:cubicBezTo>
                  <a:pt x="134" y="169"/>
                  <a:pt x="133" y="166"/>
                  <a:pt x="132" y="164"/>
                </a:cubicBezTo>
                <a:cubicBezTo>
                  <a:pt x="130" y="161"/>
                  <a:pt x="128" y="158"/>
                  <a:pt x="128" y="157"/>
                </a:cubicBezTo>
                <a:cubicBezTo>
                  <a:pt x="128" y="156"/>
                  <a:pt x="128" y="142"/>
                  <a:pt x="128" y="142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52" y="123"/>
                  <a:pt x="152" y="123"/>
                  <a:pt x="152" y="123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2" y="129"/>
                  <a:pt x="162" y="129"/>
                  <a:pt x="162" y="129"/>
                </a:cubicBezTo>
                <a:cubicBezTo>
                  <a:pt x="169" y="135"/>
                  <a:pt x="169" y="135"/>
                  <a:pt x="169" y="135"/>
                </a:cubicBezTo>
                <a:cubicBezTo>
                  <a:pt x="174" y="142"/>
                  <a:pt x="174" y="142"/>
                  <a:pt x="174" y="142"/>
                </a:cubicBezTo>
                <a:cubicBezTo>
                  <a:pt x="180" y="144"/>
                  <a:pt x="180" y="144"/>
                  <a:pt x="180" y="144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91" y="149"/>
                  <a:pt x="191" y="149"/>
                  <a:pt x="191" y="149"/>
                </a:cubicBezTo>
                <a:cubicBezTo>
                  <a:pt x="193" y="155"/>
                  <a:pt x="193" y="155"/>
                  <a:pt x="193" y="155"/>
                </a:cubicBezTo>
                <a:cubicBezTo>
                  <a:pt x="195" y="159"/>
                  <a:pt x="195" y="159"/>
                  <a:pt x="195" y="159"/>
                </a:cubicBezTo>
                <a:cubicBezTo>
                  <a:pt x="195" y="165"/>
                  <a:pt x="195" y="165"/>
                  <a:pt x="195" y="165"/>
                </a:cubicBezTo>
                <a:cubicBezTo>
                  <a:pt x="194" y="169"/>
                  <a:pt x="194" y="169"/>
                  <a:pt x="194" y="169"/>
                </a:cubicBezTo>
                <a:cubicBezTo>
                  <a:pt x="189" y="176"/>
                  <a:pt x="184" y="183"/>
                  <a:pt x="177" y="188"/>
                </a:cubicBezTo>
                <a:close/>
                <a:moveTo>
                  <a:pt x="151" y="73"/>
                </a:moveTo>
                <a:cubicBezTo>
                  <a:pt x="143" y="77"/>
                  <a:pt x="143" y="77"/>
                  <a:pt x="143" y="77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4" y="114"/>
                  <a:pt x="118" y="118"/>
                  <a:pt x="114" y="122"/>
                </a:cubicBezTo>
                <a:cubicBezTo>
                  <a:pt x="114" y="122"/>
                  <a:pt x="109" y="122"/>
                  <a:pt x="108" y="120"/>
                </a:cubicBezTo>
                <a:cubicBezTo>
                  <a:pt x="107" y="118"/>
                  <a:pt x="99" y="114"/>
                  <a:pt x="98" y="112"/>
                </a:cubicBezTo>
                <a:cubicBezTo>
                  <a:pt x="96" y="111"/>
                  <a:pt x="92" y="110"/>
                  <a:pt x="92" y="110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1" y="94"/>
                  <a:pt x="81" y="94"/>
                  <a:pt x="81" y="94"/>
                </a:cubicBezTo>
                <a:cubicBezTo>
                  <a:pt x="79" y="90"/>
                  <a:pt x="79" y="90"/>
                  <a:pt x="79" y="90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1"/>
                  <a:pt x="73" y="81"/>
                  <a:pt x="73" y="81"/>
                </a:cubicBezTo>
                <a:cubicBezTo>
                  <a:pt x="74" y="78"/>
                  <a:pt x="74" y="78"/>
                  <a:pt x="74" y="78"/>
                </a:cubicBezTo>
                <a:cubicBezTo>
                  <a:pt x="87" y="65"/>
                  <a:pt x="107" y="56"/>
                  <a:pt x="128" y="56"/>
                </a:cubicBezTo>
                <a:cubicBezTo>
                  <a:pt x="140" y="56"/>
                  <a:pt x="151" y="59"/>
                  <a:pt x="161" y="64"/>
                </a:cubicBezTo>
                <a:cubicBezTo>
                  <a:pt x="161" y="66"/>
                  <a:pt x="161" y="66"/>
                  <a:pt x="161" y="66"/>
                </a:cubicBezTo>
                <a:lnTo>
                  <a:pt x="151" y="73"/>
                </a:lnTo>
                <a:close/>
              </a:path>
            </a:pathLst>
          </a:custGeom>
          <a:solidFill>
            <a:srgbClr val="DC4846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4419573" y="2370634"/>
            <a:ext cx="630342" cy="841138"/>
            <a:chOff x="5410411" y="1735157"/>
            <a:chExt cx="342689" cy="457290"/>
          </a:xfrm>
          <a:solidFill>
            <a:srgbClr val="DC4846"/>
          </a:solidFill>
        </p:grpSpPr>
        <p:sp>
          <p:nvSpPr>
            <p:cNvPr id="9" name="Freeform 23@|5FFC:0|FBC:0|LFC:0|LBC:16777215"/>
            <p:cNvSpPr>
              <a:spLocks noEditPoints="1"/>
            </p:cNvSpPr>
            <p:nvPr/>
          </p:nvSpPr>
          <p:spPr bwMode="auto">
            <a:xfrm>
              <a:off x="5410411" y="1735157"/>
              <a:ext cx="342689" cy="342689"/>
            </a:xfrm>
            <a:custGeom>
              <a:avLst/>
              <a:gdLst>
                <a:gd name="T0" fmla="*/ 115 w 212"/>
                <a:gd name="T1" fmla="*/ 0 h 212"/>
                <a:gd name="T2" fmla="*/ 97 w 212"/>
                <a:gd name="T3" fmla="*/ 0 h 212"/>
                <a:gd name="T4" fmla="*/ 0 w 212"/>
                <a:gd name="T5" fmla="*/ 97 h 212"/>
                <a:gd name="T6" fmla="*/ 53 w 212"/>
                <a:gd name="T7" fmla="*/ 184 h 212"/>
                <a:gd name="T8" fmla="*/ 53 w 212"/>
                <a:gd name="T9" fmla="*/ 195 h 212"/>
                <a:gd name="T10" fmla="*/ 71 w 212"/>
                <a:gd name="T11" fmla="*/ 212 h 212"/>
                <a:gd name="T12" fmla="*/ 142 w 212"/>
                <a:gd name="T13" fmla="*/ 212 h 212"/>
                <a:gd name="T14" fmla="*/ 159 w 212"/>
                <a:gd name="T15" fmla="*/ 195 h 212"/>
                <a:gd name="T16" fmla="*/ 159 w 212"/>
                <a:gd name="T17" fmla="*/ 184 h 212"/>
                <a:gd name="T18" fmla="*/ 212 w 212"/>
                <a:gd name="T19" fmla="*/ 97 h 212"/>
                <a:gd name="T20" fmla="*/ 115 w 212"/>
                <a:gd name="T21" fmla="*/ 0 h 212"/>
                <a:gd name="T22" fmla="*/ 124 w 212"/>
                <a:gd name="T23" fmla="*/ 159 h 212"/>
                <a:gd name="T24" fmla="*/ 124 w 212"/>
                <a:gd name="T25" fmla="*/ 177 h 212"/>
                <a:gd name="T26" fmla="*/ 88 w 212"/>
                <a:gd name="T27" fmla="*/ 177 h 212"/>
                <a:gd name="T28" fmla="*/ 88 w 212"/>
                <a:gd name="T29" fmla="*/ 159 h 212"/>
                <a:gd name="T30" fmla="*/ 35 w 212"/>
                <a:gd name="T31" fmla="*/ 97 h 212"/>
                <a:gd name="T32" fmla="*/ 97 w 212"/>
                <a:gd name="T33" fmla="*/ 36 h 212"/>
                <a:gd name="T34" fmla="*/ 115 w 212"/>
                <a:gd name="T35" fmla="*/ 36 h 212"/>
                <a:gd name="T36" fmla="*/ 177 w 212"/>
                <a:gd name="T37" fmla="*/ 97 h 212"/>
                <a:gd name="T38" fmla="*/ 124 w 212"/>
                <a:gd name="T39" fmla="*/ 15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2" h="212">
                  <a:moveTo>
                    <a:pt x="115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135"/>
                    <a:pt x="22" y="168"/>
                    <a:pt x="53" y="184"/>
                  </a:cubicBezTo>
                  <a:cubicBezTo>
                    <a:pt x="53" y="195"/>
                    <a:pt x="53" y="195"/>
                    <a:pt x="53" y="195"/>
                  </a:cubicBezTo>
                  <a:cubicBezTo>
                    <a:pt x="53" y="204"/>
                    <a:pt x="61" y="212"/>
                    <a:pt x="71" y="212"/>
                  </a:cubicBezTo>
                  <a:cubicBezTo>
                    <a:pt x="142" y="212"/>
                    <a:pt x="142" y="212"/>
                    <a:pt x="142" y="212"/>
                  </a:cubicBezTo>
                  <a:cubicBezTo>
                    <a:pt x="151" y="212"/>
                    <a:pt x="159" y="204"/>
                    <a:pt x="159" y="195"/>
                  </a:cubicBezTo>
                  <a:cubicBezTo>
                    <a:pt x="159" y="184"/>
                    <a:pt x="159" y="184"/>
                    <a:pt x="159" y="184"/>
                  </a:cubicBezTo>
                  <a:cubicBezTo>
                    <a:pt x="191" y="168"/>
                    <a:pt x="212" y="135"/>
                    <a:pt x="212" y="97"/>
                  </a:cubicBezTo>
                  <a:cubicBezTo>
                    <a:pt x="212" y="44"/>
                    <a:pt x="169" y="0"/>
                    <a:pt x="115" y="0"/>
                  </a:cubicBezTo>
                  <a:close/>
                  <a:moveTo>
                    <a:pt x="124" y="159"/>
                  </a:moveTo>
                  <a:cubicBezTo>
                    <a:pt x="124" y="177"/>
                    <a:pt x="124" y="177"/>
                    <a:pt x="124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58" y="154"/>
                    <a:pt x="35" y="129"/>
                    <a:pt x="35" y="97"/>
                  </a:cubicBezTo>
                  <a:cubicBezTo>
                    <a:pt x="35" y="63"/>
                    <a:pt x="63" y="36"/>
                    <a:pt x="97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49" y="36"/>
                    <a:pt x="177" y="63"/>
                    <a:pt x="177" y="97"/>
                  </a:cubicBezTo>
                  <a:cubicBezTo>
                    <a:pt x="177" y="129"/>
                    <a:pt x="154" y="154"/>
                    <a:pt x="12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24@|5FFC:0|FBC:0|LFC:0|LBC:16777215"/>
            <p:cNvSpPr/>
            <p:nvPr/>
          </p:nvSpPr>
          <p:spPr bwMode="auto">
            <a:xfrm>
              <a:off x="5525012" y="2106774"/>
              <a:ext cx="114601" cy="28928"/>
            </a:xfrm>
            <a:custGeom>
              <a:avLst/>
              <a:gdLst>
                <a:gd name="T0" fmla="*/ 9 w 71"/>
                <a:gd name="T1" fmla="*/ 0 h 18"/>
                <a:gd name="T2" fmla="*/ 62 w 71"/>
                <a:gd name="T3" fmla="*/ 0 h 18"/>
                <a:gd name="T4" fmla="*/ 71 w 71"/>
                <a:gd name="T5" fmla="*/ 9 h 18"/>
                <a:gd name="T6" fmla="*/ 62 w 71"/>
                <a:gd name="T7" fmla="*/ 18 h 18"/>
                <a:gd name="T8" fmla="*/ 9 w 71"/>
                <a:gd name="T9" fmla="*/ 18 h 18"/>
                <a:gd name="T10" fmla="*/ 0 w 71"/>
                <a:gd name="T11" fmla="*/ 9 h 18"/>
                <a:gd name="T12" fmla="*/ 9 w 7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8">
                  <a:moveTo>
                    <a:pt x="9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7" y="0"/>
                    <a:pt x="71" y="4"/>
                    <a:pt x="71" y="9"/>
                  </a:cubicBezTo>
                  <a:cubicBezTo>
                    <a:pt x="71" y="14"/>
                    <a:pt x="67" y="18"/>
                    <a:pt x="62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5@|5FFC:0|FBC:0|LFC:0|LBC:16777215"/>
            <p:cNvSpPr/>
            <p:nvPr/>
          </p:nvSpPr>
          <p:spPr bwMode="auto">
            <a:xfrm>
              <a:off x="5551715" y="2163519"/>
              <a:ext cx="58970" cy="28928"/>
            </a:xfrm>
            <a:custGeom>
              <a:avLst/>
              <a:gdLst>
                <a:gd name="T0" fmla="*/ 9 w 36"/>
                <a:gd name="T1" fmla="*/ 0 h 18"/>
                <a:gd name="T2" fmla="*/ 27 w 36"/>
                <a:gd name="T3" fmla="*/ 0 h 18"/>
                <a:gd name="T4" fmla="*/ 36 w 36"/>
                <a:gd name="T5" fmla="*/ 9 h 18"/>
                <a:gd name="T6" fmla="*/ 27 w 36"/>
                <a:gd name="T7" fmla="*/ 18 h 18"/>
                <a:gd name="T8" fmla="*/ 9 w 36"/>
                <a:gd name="T9" fmla="*/ 18 h 18"/>
                <a:gd name="T10" fmla="*/ 0 w 36"/>
                <a:gd name="T11" fmla="*/ 9 h 18"/>
                <a:gd name="T12" fmla="*/ 9 w 3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6" y="4"/>
                    <a:pt x="36" y="9"/>
                  </a:cubicBezTo>
                  <a:cubicBezTo>
                    <a:pt x="36" y="14"/>
                    <a:pt x="32" y="18"/>
                    <a:pt x="27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Freeform 20"/>
          <p:cNvSpPr>
            <a:spLocks noEditPoints="1"/>
          </p:cNvSpPr>
          <p:nvPr/>
        </p:nvSpPr>
        <p:spPr bwMode="auto">
          <a:xfrm>
            <a:off x="7046235" y="2408272"/>
            <a:ext cx="740857" cy="740857"/>
          </a:xfrm>
          <a:custGeom>
            <a:avLst/>
            <a:gdLst>
              <a:gd name="T0" fmla="*/ 125 w 249"/>
              <a:gd name="T1" fmla="*/ 249 h 249"/>
              <a:gd name="T2" fmla="*/ 0 w 249"/>
              <a:gd name="T3" fmla="*/ 125 h 249"/>
              <a:gd name="T4" fmla="*/ 125 w 249"/>
              <a:gd name="T5" fmla="*/ 0 h 249"/>
              <a:gd name="T6" fmla="*/ 249 w 249"/>
              <a:gd name="T7" fmla="*/ 125 h 249"/>
              <a:gd name="T8" fmla="*/ 125 w 249"/>
              <a:gd name="T9" fmla="*/ 249 h 249"/>
              <a:gd name="T10" fmla="*/ 125 w 249"/>
              <a:gd name="T11" fmla="*/ 31 h 249"/>
              <a:gd name="T12" fmla="*/ 31 w 249"/>
              <a:gd name="T13" fmla="*/ 125 h 249"/>
              <a:gd name="T14" fmla="*/ 125 w 249"/>
              <a:gd name="T15" fmla="*/ 218 h 249"/>
              <a:gd name="T16" fmla="*/ 218 w 249"/>
              <a:gd name="T17" fmla="*/ 125 h 249"/>
              <a:gd name="T18" fmla="*/ 125 w 249"/>
              <a:gd name="T19" fmla="*/ 31 h 249"/>
              <a:gd name="T20" fmla="*/ 93 w 249"/>
              <a:gd name="T21" fmla="*/ 78 h 249"/>
              <a:gd name="T22" fmla="*/ 171 w 249"/>
              <a:gd name="T23" fmla="*/ 125 h 249"/>
              <a:gd name="T24" fmla="*/ 93 w 249"/>
              <a:gd name="T25" fmla="*/ 171 h 249"/>
              <a:gd name="T26" fmla="*/ 93 w 249"/>
              <a:gd name="T27" fmla="*/ 7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9" h="249">
                <a:moveTo>
                  <a:pt x="125" y="249"/>
                </a:moveTo>
                <a:cubicBezTo>
                  <a:pt x="56" y="249"/>
                  <a:pt x="0" y="193"/>
                  <a:pt x="0" y="125"/>
                </a:cubicBezTo>
                <a:cubicBezTo>
                  <a:pt x="0" y="56"/>
                  <a:pt x="56" y="0"/>
                  <a:pt x="125" y="0"/>
                </a:cubicBezTo>
                <a:cubicBezTo>
                  <a:pt x="193" y="0"/>
                  <a:pt x="249" y="56"/>
                  <a:pt x="249" y="125"/>
                </a:cubicBezTo>
                <a:cubicBezTo>
                  <a:pt x="249" y="193"/>
                  <a:pt x="193" y="249"/>
                  <a:pt x="125" y="249"/>
                </a:cubicBezTo>
                <a:close/>
                <a:moveTo>
                  <a:pt x="125" y="31"/>
                </a:moveTo>
                <a:cubicBezTo>
                  <a:pt x="73" y="31"/>
                  <a:pt x="31" y="73"/>
                  <a:pt x="31" y="125"/>
                </a:cubicBezTo>
                <a:cubicBezTo>
                  <a:pt x="31" y="176"/>
                  <a:pt x="73" y="218"/>
                  <a:pt x="125" y="218"/>
                </a:cubicBezTo>
                <a:cubicBezTo>
                  <a:pt x="176" y="218"/>
                  <a:pt x="218" y="176"/>
                  <a:pt x="218" y="125"/>
                </a:cubicBezTo>
                <a:cubicBezTo>
                  <a:pt x="218" y="73"/>
                  <a:pt x="176" y="31"/>
                  <a:pt x="125" y="31"/>
                </a:cubicBezTo>
                <a:close/>
                <a:moveTo>
                  <a:pt x="93" y="78"/>
                </a:moveTo>
                <a:cubicBezTo>
                  <a:pt x="171" y="125"/>
                  <a:pt x="171" y="125"/>
                  <a:pt x="171" y="125"/>
                </a:cubicBezTo>
                <a:cubicBezTo>
                  <a:pt x="93" y="171"/>
                  <a:pt x="93" y="171"/>
                  <a:pt x="93" y="171"/>
                </a:cubicBezTo>
                <a:lnTo>
                  <a:pt x="93" y="78"/>
                </a:lnTo>
                <a:close/>
              </a:path>
            </a:pathLst>
          </a:custGeom>
          <a:solidFill>
            <a:srgbClr val="DC4846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Freeform 22"/>
          <p:cNvSpPr>
            <a:spLocks noEditPoints="1"/>
          </p:cNvSpPr>
          <p:nvPr/>
        </p:nvSpPr>
        <p:spPr bwMode="auto">
          <a:xfrm>
            <a:off x="9713056" y="2374726"/>
            <a:ext cx="628296" cy="837046"/>
          </a:xfrm>
          <a:custGeom>
            <a:avLst/>
            <a:gdLst>
              <a:gd name="T0" fmla="*/ 106 w 211"/>
              <a:gd name="T1" fmla="*/ 0 h 281"/>
              <a:gd name="T2" fmla="*/ 0 w 211"/>
              <a:gd name="T3" fmla="*/ 105 h 281"/>
              <a:gd name="T4" fmla="*/ 106 w 211"/>
              <a:gd name="T5" fmla="*/ 281 h 281"/>
              <a:gd name="T6" fmla="*/ 211 w 211"/>
              <a:gd name="T7" fmla="*/ 105 h 281"/>
              <a:gd name="T8" fmla="*/ 106 w 211"/>
              <a:gd name="T9" fmla="*/ 0 h 281"/>
              <a:gd name="T10" fmla="*/ 106 w 211"/>
              <a:gd name="T11" fmla="*/ 176 h 281"/>
              <a:gd name="T12" fmla="*/ 35 w 211"/>
              <a:gd name="T13" fmla="*/ 105 h 281"/>
              <a:gd name="T14" fmla="*/ 106 w 211"/>
              <a:gd name="T15" fmla="*/ 35 h 281"/>
              <a:gd name="T16" fmla="*/ 176 w 211"/>
              <a:gd name="T17" fmla="*/ 105 h 281"/>
              <a:gd name="T18" fmla="*/ 106 w 211"/>
              <a:gd name="T19" fmla="*/ 176 h 281"/>
              <a:gd name="T20" fmla="*/ 106 w 211"/>
              <a:gd name="T21" fmla="*/ 70 h 281"/>
              <a:gd name="T22" fmla="*/ 70 w 211"/>
              <a:gd name="T23" fmla="*/ 105 h 281"/>
              <a:gd name="T24" fmla="*/ 106 w 211"/>
              <a:gd name="T25" fmla="*/ 141 h 281"/>
              <a:gd name="T26" fmla="*/ 141 w 211"/>
              <a:gd name="T27" fmla="*/ 105 h 281"/>
              <a:gd name="T28" fmla="*/ 106 w 211"/>
              <a:gd name="T29" fmla="*/ 7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1" h="281">
                <a:moveTo>
                  <a:pt x="106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4"/>
                  <a:pt x="106" y="281"/>
                  <a:pt x="106" y="281"/>
                </a:cubicBezTo>
                <a:cubicBezTo>
                  <a:pt x="106" y="281"/>
                  <a:pt x="211" y="164"/>
                  <a:pt x="211" y="105"/>
                </a:cubicBezTo>
                <a:cubicBezTo>
                  <a:pt x="211" y="47"/>
                  <a:pt x="164" y="0"/>
                  <a:pt x="106" y="0"/>
                </a:cubicBezTo>
                <a:close/>
                <a:moveTo>
                  <a:pt x="106" y="176"/>
                </a:moveTo>
                <a:cubicBezTo>
                  <a:pt x="67" y="176"/>
                  <a:pt x="35" y="144"/>
                  <a:pt x="35" y="105"/>
                </a:cubicBezTo>
                <a:cubicBezTo>
                  <a:pt x="35" y="67"/>
                  <a:pt x="67" y="35"/>
                  <a:pt x="106" y="35"/>
                </a:cubicBezTo>
                <a:cubicBezTo>
                  <a:pt x="144" y="35"/>
                  <a:pt x="176" y="67"/>
                  <a:pt x="176" y="105"/>
                </a:cubicBezTo>
                <a:cubicBezTo>
                  <a:pt x="176" y="144"/>
                  <a:pt x="144" y="176"/>
                  <a:pt x="106" y="176"/>
                </a:cubicBezTo>
                <a:close/>
                <a:moveTo>
                  <a:pt x="106" y="70"/>
                </a:moveTo>
                <a:cubicBezTo>
                  <a:pt x="86" y="70"/>
                  <a:pt x="70" y="86"/>
                  <a:pt x="70" y="105"/>
                </a:cubicBezTo>
                <a:cubicBezTo>
                  <a:pt x="70" y="125"/>
                  <a:pt x="86" y="141"/>
                  <a:pt x="106" y="141"/>
                </a:cubicBezTo>
                <a:cubicBezTo>
                  <a:pt x="125" y="141"/>
                  <a:pt x="141" y="125"/>
                  <a:pt x="141" y="105"/>
                </a:cubicBezTo>
                <a:cubicBezTo>
                  <a:pt x="141" y="86"/>
                  <a:pt x="125" y="70"/>
                  <a:pt x="106" y="70"/>
                </a:cubicBezTo>
                <a:close/>
              </a:path>
            </a:pathLst>
          </a:custGeom>
          <a:solidFill>
            <a:srgbClr val="DC4846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5417" y="3841480"/>
            <a:ext cx="2077683" cy="11074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en-US" altLang="zh-CN" sz="14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285875" y="3429635"/>
            <a:ext cx="177673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3694500" y="3841647"/>
            <a:ext cx="2077683" cy="11074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en-US" altLang="zh-CN" sz="14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3890010" y="3429635"/>
            <a:ext cx="168656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US" sz="1600" b="1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78131" y="3841480"/>
            <a:ext cx="2077683" cy="11074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en-US" altLang="zh-CN" sz="14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573520" y="3429635"/>
            <a:ext cx="1685925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US" sz="1600" b="1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88616" y="3841480"/>
            <a:ext cx="2077683" cy="11074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Thin" charset="0"/>
                <a:sym typeface="+mn-ea"/>
              </a:rPr>
              <a:t>No one indebted for others,while many people don't know how to cherish others.</a:t>
            </a:r>
            <a:endParaRPr lang="en-US" altLang="zh-CN" sz="140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9184005" y="3429635"/>
            <a:ext cx="1685925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DC48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US" sz="1600" b="1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30190" y="1669415"/>
            <a:ext cx="1531620" cy="1531620"/>
            <a:chOff x="8121" y="2314"/>
            <a:chExt cx="2412" cy="2412"/>
          </a:xfrm>
        </p:grpSpPr>
        <p:pic>
          <p:nvPicPr>
            <p:cNvPr id="3" name="图片 2" descr="圆球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21" y="2314"/>
              <a:ext cx="2412" cy="241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537" y="2721"/>
              <a:ext cx="170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>
                  <a:solidFill>
                    <a:schemeClr val="bg1"/>
                  </a:solidFill>
                  <a:latin typeface="汉仪南宫体简" panose="02010600000101010101" charset="-122"/>
                  <a:ea typeface="汉仪南宫体简" panose="02010600000101010101" charset="-122"/>
                </a:rPr>
                <a:t>贰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161155" y="3627120"/>
            <a:ext cx="3869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390F0E"/>
                </a:solidFill>
                <a:latin typeface="汉仪南宫体简" panose="02010600000101010101" charset="-122"/>
                <a:ea typeface="汉仪南宫体简" panose="02010600000101010101" charset="-122"/>
              </a:rPr>
              <a:t>单击此处输入标题文本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27020" y="4385310"/>
            <a:ext cx="65385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  <p:pic>
        <p:nvPicPr>
          <p:cNvPr id="7" name="图片 6" descr="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5875" y="-257810"/>
            <a:ext cx="2478405" cy="44056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1806</Words>
  <Application>Microsoft Office PowerPoint</Application>
  <PresentationFormat>宽屏</PresentationFormat>
  <Paragraphs>190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SF UI Display Thin</vt:lpstr>
      <vt:lpstr>微软雅黑</vt:lpstr>
      <vt:lpstr>Arial</vt:lpstr>
      <vt:lpstr>FontAwesome</vt:lpstr>
      <vt:lpstr>中山行书百年纪念版</vt:lpstr>
      <vt:lpstr>宋体</vt:lpstr>
      <vt:lpstr>Calibri</vt:lpstr>
      <vt:lpstr>等线</vt:lpstr>
      <vt:lpstr>黑体</vt:lpstr>
      <vt:lpstr>汉仪南宫体简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>win</dc:creator>
  <cp:keywords>RP</cp:keywords>
  <dc:description>RP</dc:description>
  <cp:lastModifiedBy>win</cp:lastModifiedBy>
  <cp:revision>15</cp:revision>
  <dcterms:created xsi:type="dcterms:W3CDTF">2017-07-14T08:52:00Z</dcterms:created>
  <dcterms:modified xsi:type="dcterms:W3CDTF">2017-07-17T06:54:07Z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