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0" r:id="rId3"/>
    <p:sldId id="373" r:id="rId4"/>
    <p:sldId id="543" r:id="rId5"/>
    <p:sldId id="639" r:id="rId6"/>
    <p:sldId id="640" r:id="rId7"/>
    <p:sldId id="641" r:id="rId8"/>
    <p:sldId id="422" r:id="rId9"/>
    <p:sldId id="596" r:id="rId10"/>
    <p:sldId id="597" r:id="rId11"/>
    <p:sldId id="598" r:id="rId12"/>
    <p:sldId id="599" r:id="rId13"/>
    <p:sldId id="600" r:id="rId14"/>
    <p:sldId id="525" r:id="rId15"/>
    <p:sldId id="601" r:id="rId16"/>
    <p:sldId id="602" r:id="rId17"/>
    <p:sldId id="603" r:id="rId18"/>
    <p:sldId id="604" r:id="rId19"/>
    <p:sldId id="605" r:id="rId20"/>
    <p:sldId id="606" r:id="rId21"/>
    <p:sldId id="572" r:id="rId22"/>
    <p:sldId id="573" r:id="rId23"/>
    <p:sldId id="608" r:id="rId24"/>
    <p:sldId id="609" r:id="rId25"/>
    <p:sldId id="610" r:id="rId26"/>
    <p:sldId id="607" r:id="rId27"/>
    <p:sldId id="611" r:id="rId28"/>
    <p:sldId id="612" r:id="rId29"/>
    <p:sldId id="613" r:id="rId30"/>
    <p:sldId id="614" r:id="rId31"/>
    <p:sldId id="615" r:id="rId32"/>
    <p:sldId id="616" r:id="rId33"/>
    <p:sldId id="617" r:id="rId34"/>
    <p:sldId id="618" r:id="rId35"/>
    <p:sldId id="619" r:id="rId36"/>
    <p:sldId id="620" r:id="rId37"/>
    <p:sldId id="621" r:id="rId38"/>
    <p:sldId id="622" r:id="rId39"/>
    <p:sldId id="632" r:id="rId40"/>
    <p:sldId id="623" r:id="rId41"/>
    <p:sldId id="642" r:id="rId42"/>
    <p:sldId id="624" r:id="rId43"/>
    <p:sldId id="626" r:id="rId44"/>
    <p:sldId id="627" r:id="rId45"/>
    <p:sldId id="628" r:id="rId46"/>
    <p:sldId id="629" r:id="rId47"/>
    <p:sldId id="630" r:id="rId48"/>
    <p:sldId id="631" r:id="rId49"/>
    <p:sldId id="634" r:id="rId50"/>
    <p:sldId id="539" r:id="rId51"/>
    <p:sldId id="643" r:id="rId52"/>
    <p:sldId id="636" r:id="rId53"/>
    <p:sldId id="635" r:id="rId54"/>
    <p:sldId id="644" r:id="rId55"/>
    <p:sldId id="645" r:id="rId56"/>
    <p:sldId id="646" r:id="rId57"/>
    <p:sldId id="647" r:id="rId58"/>
    <p:sldId id="648" r:id="rId59"/>
    <p:sldId id="649" r:id="rId6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EFEFE"/>
    <a:srgbClr val="FF33CC"/>
    <a:srgbClr val="FF6699"/>
    <a:srgbClr val="FF99CC"/>
    <a:srgbClr val="FED706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04" autoAdjust="0"/>
    <p:restoredTop sz="94660"/>
  </p:normalViewPr>
  <p:slideViewPr>
    <p:cSldViewPr snapToGrid="0">
      <p:cViewPr varScale="1">
        <p:scale>
          <a:sx n="84" d="100"/>
          <a:sy n="84" d="100"/>
        </p:scale>
        <p:origin x="77" y="83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alpha val="8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GI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GI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0370" y="2085251"/>
            <a:ext cx="114281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个人简介快闪</a:t>
            </a:r>
            <a:endParaRPr lang="en-US" altLang="zh-CN" sz="8000" b="1" dirty="0">
              <a:solidFill>
                <a:schemeClr val="accent4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51556" y="4708779"/>
            <a:ext cx="4334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98K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抖音神曲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小白适用易修改 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60008" y="3852322"/>
            <a:ext cx="64052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zh-CN" altLang="en-US" sz="2000" dirty="0">
                <a:solidFill>
                  <a:prstClr val="white"/>
                </a:solidFill>
                <a:cs typeface="+mn-ea"/>
                <a:sym typeface="+mn-lt"/>
              </a:rPr>
              <a:t>个人简介快闪</a:t>
            </a:r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prstClr val="white"/>
                </a:solidFill>
                <a:cs typeface="+mn-ea"/>
                <a:sym typeface="+mn-lt"/>
              </a:rPr>
              <a:t>自我介绍抖音快闪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675963" y="4290219"/>
            <a:ext cx="67369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675963" y="3766999"/>
            <a:ext cx="67369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10936" y="2243064"/>
            <a:ext cx="65701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各位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1"/>
            </p:custDataLst>
          </p:nvPr>
        </p:nvSpPr>
        <p:spPr>
          <a:xfrm>
            <a:off x="2666557" y="2169749"/>
            <a:ext cx="65701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solidFill>
                  <a:schemeClr val="bg1"/>
                </a:solidFill>
                <a:cs typeface="+mn-ea"/>
                <a:sym typeface="+mn-lt"/>
              </a:rPr>
              <a:t>Leader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51689" y="2321004"/>
            <a:ext cx="768862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大家好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52993" y="2321004"/>
            <a:ext cx="748601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我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21045" y="2408068"/>
            <a:ext cx="870803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苏明玉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41980" y="2241919"/>
            <a:ext cx="870803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性别：女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1022" y="2224751"/>
            <a:ext cx="1080995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年龄：</a:t>
            </a:r>
            <a:r>
              <a:rPr lang="en-US" altLang="zh-CN" sz="13800" b="1" dirty="0">
                <a:solidFill>
                  <a:schemeClr val="bg1"/>
                </a:solidFill>
                <a:cs typeface="+mn-ea"/>
                <a:sym typeface="+mn-lt"/>
              </a:rPr>
              <a:t>Secret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41980" y="2321004"/>
            <a:ext cx="870803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00689" y="2224752"/>
            <a:ext cx="959062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学历：本科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41980" y="2321004"/>
            <a:ext cx="870803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毕业于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67153" y="2211907"/>
            <a:ext cx="1126129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solidFill>
                  <a:schemeClr val="bg1"/>
                </a:solidFill>
                <a:cs typeface="+mn-ea"/>
                <a:sym typeface="+mn-lt"/>
              </a:rPr>
              <a:t>Everybody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Fitz And The Tantrums-HandClap (2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300517" y="-2141316"/>
            <a:ext cx="873366" cy="10907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66390" y="2321004"/>
            <a:ext cx="113806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>
                <a:solidFill>
                  <a:srgbClr val="24F4ED"/>
                </a:solidFill>
                <a:cs typeface="+mn-ea"/>
                <a:sym typeface="+mn-lt"/>
              </a:rPr>
              <a:t>四川大学</a:t>
            </a:r>
            <a:endParaRPr lang="zh-CN" altLang="en-US" sz="138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66390" y="2321004"/>
            <a:ext cx="113806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>
                <a:solidFill>
                  <a:schemeClr val="bg1"/>
                </a:solidFill>
                <a:cs typeface="+mn-ea"/>
                <a:sym typeface="+mn-lt"/>
              </a:rPr>
              <a:t>四川大学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66390" y="2321004"/>
            <a:ext cx="113806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>
                <a:solidFill>
                  <a:srgbClr val="FB2B52"/>
                </a:solidFill>
                <a:cs typeface="+mn-ea"/>
                <a:sym typeface="+mn-lt"/>
              </a:rPr>
              <a:t>四川大学</a:t>
            </a:r>
            <a:endParaRPr lang="zh-CN" altLang="en-US" sz="138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PA-文本框 3"/>
          <p:cNvSpPr txBox="1"/>
          <p:nvPr>
            <p:custDataLst>
              <p:tags r:id="rId4"/>
            </p:custDataLst>
          </p:nvPr>
        </p:nvSpPr>
        <p:spPr>
          <a:xfrm>
            <a:off x="466390" y="2321004"/>
            <a:ext cx="113806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四川大学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50"/>
    </mc:Choice>
    <mc:Fallback>
      <p:transition spd="slow" advClick="0" advTm="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" dur="417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208" fill="hold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08403" y="1259175"/>
            <a:ext cx="797519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专业：      口腔医学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50"/>
    </mc:Choice>
    <mc:Fallback>
      <p:transition spd="slow" advClick="0" advTm="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7537" y="2243351"/>
            <a:ext cx="113806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在校期间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50"/>
    </mc:Choice>
    <mc:Fallback>
      <p:transition spd="slow" advClick="0" advTm="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5660" y="2253663"/>
            <a:ext cx="113806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成绩优异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50"/>
    </mc:Choice>
    <mc:Fallback>
      <p:transition spd="slow" advClick="0" advTm="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5660" y="2321004"/>
            <a:ext cx="113806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曾多次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50"/>
    </mc:Choice>
    <mc:Fallback>
      <p:transition spd="slow" advClick="0" advTm="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41980" y="2394319"/>
            <a:ext cx="870803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获得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88084" y="2245377"/>
            <a:ext cx="96158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国家奖学金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64021" y="2321004"/>
            <a:ext cx="966395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并多次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64021" y="2321004"/>
            <a:ext cx="966395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参与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61512" y="2321004"/>
            <a:ext cx="966395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口腔科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8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24167" y="2105561"/>
            <a:ext cx="811016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>
                <a:solidFill>
                  <a:schemeClr val="bg1"/>
                </a:solidFill>
                <a:cs typeface="+mn-ea"/>
                <a:sym typeface="+mn-lt"/>
              </a:rPr>
              <a:t>Go</a:t>
            </a:r>
            <a:endParaRPr lang="zh-CN" altLang="en-US" sz="1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64021" y="2321004"/>
            <a:ext cx="966395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深入调研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64021" y="2216730"/>
            <a:ext cx="966395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学习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10569" y="2385173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并在大三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2010" y="2321004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完成首次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2010" y="2321004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植牙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5129" y="2321004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牙矫正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7631" y="2406945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等临床实践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3880" y="2321004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solidFill>
                  <a:schemeClr val="bg1"/>
                </a:solidFill>
                <a:cs typeface="+mn-ea"/>
                <a:sym typeface="+mn-lt"/>
              </a:rPr>
              <a:t>Perfect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2286000"/>
            <a:ext cx="2286000" cy="228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"/>
    </mc:Choice>
    <mc:Fallback>
      <p:transition spd="slow" advClick="0" advTm="1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2010" y="2321004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我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24167" y="2105561"/>
            <a:ext cx="811016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>
                <a:cs typeface="+mn-ea"/>
                <a:sym typeface="+mn-lt"/>
              </a:rPr>
              <a:t>Go</a:t>
            </a:r>
            <a:endParaRPr lang="zh-CN" altLang="en-US" sz="166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2010" y="2393195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踏实勤奋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xit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2010" y="2381098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敢想敢拼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xit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2010" y="2321004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激情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2010" y="2321004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梦想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2010" y="2264219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文艺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7011" y="2429225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创新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563258" y="2321004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>
                <a:solidFill>
                  <a:srgbClr val="24F4ED"/>
                </a:solidFill>
                <a:cs typeface="+mn-ea"/>
                <a:sym typeface="+mn-lt"/>
              </a:rPr>
              <a:t>哇！</a:t>
            </a:r>
            <a:endParaRPr lang="zh-CN" altLang="en-US" sz="138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63258" y="2321004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>
                <a:solidFill>
                  <a:schemeClr val="bg1"/>
                </a:solidFill>
                <a:cs typeface="+mn-ea"/>
                <a:sym typeface="+mn-lt"/>
              </a:rPr>
              <a:t>哇！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63258" y="2321004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>
                <a:solidFill>
                  <a:srgbClr val="FB2B52"/>
                </a:solidFill>
                <a:cs typeface="+mn-ea"/>
                <a:sym typeface="+mn-lt"/>
              </a:rPr>
              <a:t>哇！</a:t>
            </a:r>
            <a:endParaRPr lang="zh-CN" altLang="en-US" sz="138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PA-文本框 3"/>
          <p:cNvSpPr txBox="1"/>
          <p:nvPr>
            <p:custDataLst>
              <p:tags r:id="rId4"/>
            </p:custDataLst>
          </p:nvPr>
        </p:nvSpPr>
        <p:spPr>
          <a:xfrm>
            <a:off x="563258" y="2321004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哇！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" dur="417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208" fill="hold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2000250"/>
            <a:ext cx="5715000" cy="2857500"/>
          </a:xfrm>
          <a:prstGeom prst="rect">
            <a:avLst/>
          </a:prstGeom>
          <a:solidFill>
            <a:srgbClr val="FFFFFF"/>
          </a:solid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"/>
    </mc:Choice>
    <mc:Fallback>
      <p:transition spd="slow" advClick="0" advTm="1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2010" y="2321004"/>
            <a:ext cx="109279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性格开朗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266" y="2321004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爱好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8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24167" y="2105561"/>
            <a:ext cx="811016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>
                <a:solidFill>
                  <a:schemeClr val="bg1"/>
                </a:solidFill>
                <a:cs typeface="+mn-ea"/>
                <a:sym typeface="+mn-lt"/>
              </a:rPr>
              <a:t>Go</a:t>
            </a:r>
            <a:endParaRPr lang="zh-CN" altLang="en-US" sz="1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266" y="2321004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广泛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266" y="2321004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特长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266" y="2238502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能歌善舞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7 -0.01 0.014 -0.021 0.021 -0.035 C 0.04 -0.075 0.045 -0.114 0.031 -0.12 C 0.017 -0.127 -0.01 -0.099 -0.029 -0.059 C -0.039 -0.038 -0.045 -0.018 -0.047 -0.003 C -0.05 0.009 -0.051 0.021 -0.051 0.035 C -0.051 0.08 -0.038 0.117 -0.023 0.117 C -0.008 0.117 0.005 0.08 0.005 0.035 C 0.005 0.014 0.002 -0.006 -0.003 -0.02 C -0.005 -0.032 -0.01 -0.045 -0.016 -0.058 C -0.036 -0.099 -0.063 -0.127 -0.077 -0.12 C -0.091 -0.113 -0.086 -0.075 -0.066 -0.034 C -0.058 -0.015 -0.047 0.001 -0.036 0.012 C -0.028 0.022 -0.019 0.031 -0.007 0.04 C 0.029 0.069 0.065 0.082 0.075 0.07 C 0.084 0.058 0.064 0.025 0.028 -0.003 C 0.013 -0.015 -0.003 -0.024 -0.016 -0.03 C -0.028 -0.036 -0.043 -0.041 -0.059 -0.044 C -0.103 -0.054 -0.141 -0.051 -0.144 -0.035 C -0.148 -0.02 -0.115 0 -0.071 0.01 C -0.051 0.014 -0.032 0.016 -0.017 0.015 C -0.004 0.015 0.01 0.013 0.025 0.01 C 0.069 0 0.102 -0.021 0.098 -0.036 C 0.095 -0.051 0.057 -0.055 0.013 -0.045 C -0.008 -0.04 -0.027 -0.033 -0.04 -0.025 C -0.051 -0.019 -0.062 -0.012 -0.074 -0.003 C -0.109 0.026 -0.13 0.058 -0.12 0.07 C -0.111 0.082 -0.074 0.069 -0.039 0.041 C -0.022 0.027 -0.008 0.013 0 0 Z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5009" y="2252252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哈哈哈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2 -0.018 0.033 -0.044 0.058 -0.044 C 0.095 -0.044 0.125 -0.017 0.125 0.017 C 0.125 0.028 0.122 0.038 0.116 0.047 C 0.117 0.047 0 0.182 0 0.183 C 0 0.182 -0.117 0.047 -0.116 0.047 C -0.122 0.038 -0.125 0.028 -0.125 0.017 C -0.125 -0.017 -0.095 -0.044 -0.057 -0.044 C -0.033 -0.044 -0.012 -0.018 0 0 Z" pathEditMode="relative" ptsTypes=""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266" y="2272878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选我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266" y="2272878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一定没错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"/>
    </mc:Choice>
    <mc:Fallback>
      <p:transition spd="slow" advClick="0" advTm="1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266" y="2272878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介绍完毕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266" y="2272878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谢谢大家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24167" y="2105561"/>
            <a:ext cx="811016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>
                <a:cs typeface="+mn-ea"/>
                <a:sym typeface="+mn-lt"/>
              </a:rPr>
              <a:t>Go</a:t>
            </a:r>
            <a:endParaRPr lang="zh-CN" altLang="en-US" sz="166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0" y="2090737"/>
            <a:ext cx="4762500" cy="2676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500"/>
    </mc:Choice>
    <mc:Fallback>
      <p:transition spd="slow" advClick="0" advTm="15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64019" y="2213405"/>
            <a:ext cx="1021754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solidFill>
                  <a:schemeClr val="bg1"/>
                </a:solidFill>
                <a:cs typeface="+mn-ea"/>
                <a:sym typeface="+mn-lt"/>
              </a:rPr>
              <a:t>All  is  well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810936" y="2153687"/>
            <a:ext cx="657012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b="1">
                <a:solidFill>
                  <a:srgbClr val="24F4ED"/>
                </a:solidFill>
                <a:latin typeface="文悦新青年体 (非商业使用) W8" pitchFamily="50" charset="-122"/>
                <a:ea typeface="文悦新青年体 (非商业使用) W8" pitchFamily="50" charset="-122"/>
                <a:cs typeface="+mn-ea"/>
                <a:sym typeface="+mn-lt"/>
              </a:rPr>
              <a:t>爆表了</a:t>
            </a:r>
            <a:endParaRPr lang="zh-CN" altLang="en-US" sz="16600" b="1" dirty="0">
              <a:solidFill>
                <a:srgbClr val="24F4ED"/>
              </a:solidFill>
              <a:latin typeface="文悦新青年体 (非商业使用) W8" pitchFamily="50" charset="-122"/>
              <a:ea typeface="文悦新青年体 (非商业使用) W8" pitchFamily="50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810936" y="2153687"/>
            <a:ext cx="657012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b="1">
                <a:solidFill>
                  <a:schemeClr val="bg1"/>
                </a:solidFill>
                <a:latin typeface="文悦新青年体 (非商业使用) W8" pitchFamily="50" charset="-122"/>
                <a:ea typeface="文悦新青年体 (非商业使用) W8" pitchFamily="50" charset="-122"/>
                <a:cs typeface="+mn-ea"/>
                <a:sym typeface="+mn-lt"/>
              </a:rPr>
              <a:t>爆表了</a:t>
            </a:r>
            <a:endParaRPr lang="zh-CN" altLang="en-US" sz="16600" b="1" dirty="0">
              <a:solidFill>
                <a:schemeClr val="bg1"/>
              </a:solidFill>
              <a:latin typeface="文悦新青年体 (非商业使用) W8" pitchFamily="50" charset="-122"/>
              <a:ea typeface="文悦新青年体 (非商业使用) W8" pitchFamily="50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810936" y="2153687"/>
            <a:ext cx="657012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b="1">
                <a:solidFill>
                  <a:srgbClr val="FB2B52"/>
                </a:solidFill>
                <a:latin typeface="文悦新青年体 (非商业使用) W8" pitchFamily="50" charset="-122"/>
                <a:ea typeface="文悦新青年体 (非商业使用) W8" pitchFamily="50" charset="-122"/>
                <a:cs typeface="+mn-ea"/>
                <a:sym typeface="+mn-lt"/>
              </a:rPr>
              <a:t>爆表了</a:t>
            </a:r>
            <a:endParaRPr lang="zh-CN" altLang="en-US" sz="16600" b="1" dirty="0">
              <a:solidFill>
                <a:srgbClr val="FB2B52"/>
              </a:solidFill>
              <a:latin typeface="文悦新青年体 (非商业使用) W8" pitchFamily="50" charset="-122"/>
              <a:ea typeface="文悦新青年体 (非商业使用) W8" pitchFamily="50" charset="-122"/>
              <a:cs typeface="+mn-ea"/>
              <a:sym typeface="+mn-lt"/>
            </a:endParaRPr>
          </a:p>
        </p:txBody>
      </p:sp>
      <p:sp>
        <p:nvSpPr>
          <p:cNvPr id="4" name="PA-文本框 3"/>
          <p:cNvSpPr txBox="1"/>
          <p:nvPr>
            <p:custDataLst>
              <p:tags r:id="rId4"/>
            </p:custDataLst>
          </p:nvPr>
        </p:nvSpPr>
        <p:spPr>
          <a:xfrm>
            <a:off x="2810936" y="2153687"/>
            <a:ext cx="657012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b="1" dirty="0">
                <a:solidFill>
                  <a:schemeClr val="bg1"/>
                </a:solidFill>
                <a:latin typeface="文悦新青年体 (非商业使用) W8" pitchFamily="50" charset="-122"/>
                <a:ea typeface="文悦新青年体 (非商业使用) W8" pitchFamily="50" charset="-122"/>
                <a:cs typeface="+mn-ea"/>
                <a:sym typeface="+mn-lt"/>
              </a:rPr>
              <a:t>爆表了</a:t>
            </a:r>
            <a:endParaRPr lang="zh-CN" altLang="en-US" sz="16600" b="1" dirty="0">
              <a:solidFill>
                <a:schemeClr val="bg1"/>
              </a:solidFill>
              <a:latin typeface="文悦新青年体 (非商业使用) W8" pitchFamily="50" charset="-122"/>
              <a:ea typeface="文悦新青年体 (非商业使用) W8" pitchFamily="50" charset="-122"/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" dur="417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208" fill="hold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</p:bldLst>
  </p:timing>
</p:sld>
</file>

<file path=ppt/tags/tag1.xml><?xml version="1.0" encoding="utf-8"?>
<p:tagLst xmlns:p="http://schemas.openxmlformats.org/presentationml/2006/main"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6886964530418500"/>
  <p:tag name="SCENECOLOR-TEXT" val="Color_Theme"/>
  <p:tag name="SCENECOLOR-TEXT-VALUE" val="3"/>
  <p:tag name="RESOURCEID" val="636886964530593622"/>
  <p:tag name="SCENEID" val="Unkown"/>
  <p:tag name="SCENELINKIDS" val="4|3|5|6"/>
  <p:tag name="ANIMSTRING" val="0756d15f607bdd1900f4c7556b26324a"/>
</p:tagLst>
</file>

<file path=ppt/tags/tag10.xml><?xml version="1.0" encoding="utf-8"?>
<p:tagLst xmlns:p="http://schemas.openxmlformats.org/presentationml/2006/main">
  <p:tag name="SHADOWSRC" val="true"/>
  <p:tag name="SCENESHAPETYPE" val="SceneText"/>
  <p:tag name="SCENESHAPESUBTYPE" val="SceneTitleText"/>
  <p:tag name="SCENESHAPENAME" val="抖音文本"/>
  <p:tag name="TXTGRP" val="636886967403242803"/>
  <p:tag name="SCENECOLOR-TEXT" val="Color_Theme"/>
  <p:tag name="SCENECOLOR-TEXT-VALUE" val="1"/>
  <p:tag name="SCANEADDTIONSP" val="false"/>
  <p:tag name="RESOURCEID" val="636886967403337872"/>
  <p:tag name="SCENEID" val="Unkown"/>
  <p:tag name="SCENELINKIDS" val="4|3|5|6"/>
  <p:tag name="ANIMSTRING" val="36e32a0b8ec81d3ad98cad34d5db2b99"/>
  <p:tag name="PA" val="v5.2.4"/>
  <p:tag name="RESOURCELIBID_ANIM" val="47856"/>
</p:tagLst>
</file>

<file path=ppt/tags/tag11.xml><?xml version="1.0" encoding="utf-8"?>
<p:tagLst xmlns:p="http://schemas.openxmlformats.org/presentationml/2006/main">
  <p:tag name="COLORS" val="1,16777215|2,5385211|3,15594532"/>
  <p:tag name="LINKREPLACED" val="True"/>
</p:tagLst>
</file>

<file path=ppt/tags/tag12.xml><?xml version="1.0" encoding="utf-8"?>
<p:tagLst xmlns:p="http://schemas.openxmlformats.org/presentationml/2006/main"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6886972575731782"/>
  <p:tag name="SCENECOLOR-TEXT" val="Color_Theme"/>
  <p:tag name="SCENECOLOR-TEXT-VALUE" val="3"/>
  <p:tag name="RESOURCEID" val="636886972575826844"/>
  <p:tag name="SCENEID" val="Unkown"/>
  <p:tag name="SCENELINKIDS" val="4|3|5|6"/>
  <p:tag name="ANIMSTRING" val="c330d5ab755a4871497caca1b059db7b"/>
</p:tagLst>
</file>

<file path=ppt/tags/tag13.xml><?xml version="1.0" encoding="utf-8"?>
<p:tagLst xmlns:p="http://schemas.openxmlformats.org/presentationml/2006/main">
  <p:tag name="SCANEADDTIONSP" val="true"/>
  <p:tag name="SCENESHAPETYPE" val="SceneText"/>
  <p:tag name="SCENESHAPESUBTYPE" val="SceneTitleText"/>
  <p:tag name="SCENESHAPENAME" val="抖音文本"/>
  <p:tag name="TXTGRP" val="636886972575731782"/>
  <p:tag name="SCENECOLOR-TEXT" val="Color_Theme"/>
  <p:tag name="SCENECOLOR-TEXT-VALUE" val="1"/>
  <p:tag name="RESOURCEID" val="636886972575826844"/>
  <p:tag name="SCENEID" val="Unkown"/>
  <p:tag name="SCENELINKIDS" val="4|3|5|6"/>
  <p:tag name="ANIMSTRING" val="c330d5ab755a4871497caca1b059db7b"/>
</p:tagLst>
</file>

<file path=ppt/tags/tag14.xml><?xml version="1.0" encoding="utf-8"?>
<p:tagLst xmlns:p="http://schemas.openxmlformats.org/presentationml/2006/main"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6886972575731782"/>
  <p:tag name="SCENECOLOR-TEXT" val="Color_Theme"/>
  <p:tag name="SCENECOLOR-TEXT-VALUE" val="2"/>
  <p:tag name="RESOURCEID" val="636886972575826844"/>
  <p:tag name="SCENEID" val="Unkown"/>
  <p:tag name="SCENELINKIDS" val="4|3|5|6"/>
  <p:tag name="ANIMSTRING" val="c330d5ab755a4871497caca1b059db7b"/>
</p:tagLst>
</file>

<file path=ppt/tags/tag15.xml><?xml version="1.0" encoding="utf-8"?>
<p:tagLst xmlns:p="http://schemas.openxmlformats.org/presentationml/2006/main">
  <p:tag name="SHADOWSRC" val="true"/>
  <p:tag name="SCENESHAPETYPE" val="SceneText"/>
  <p:tag name="SCENESHAPESUBTYPE" val="SceneTitleText"/>
  <p:tag name="SCENESHAPENAME" val="抖音文本"/>
  <p:tag name="TXTGRP" val="636886972575731782"/>
  <p:tag name="SCENECOLOR-TEXT" val="Color_Theme"/>
  <p:tag name="SCENECOLOR-TEXT-VALUE" val="1"/>
  <p:tag name="SCANEADDTIONSP" val="false"/>
  <p:tag name="RESOURCEID" val="636886972575826844"/>
  <p:tag name="SCENEID" val="Unkown"/>
  <p:tag name="SCENELINKIDS" val="4|3|5|6"/>
  <p:tag name="ANIMSTRING" val="c330d5ab755a4871497caca1b059db7b"/>
  <p:tag name="PA" val="v5.2.4"/>
  <p:tag name="RESOURCELIBID_ANIM" val="47856"/>
</p:tagLst>
</file>

<file path=ppt/tags/tag16.xml><?xml version="1.0" encoding="utf-8"?>
<p:tagLst xmlns:p="http://schemas.openxmlformats.org/presentationml/2006/main">
  <p:tag name="COLORS" val="1,16777215|2,5385211|3,15594532"/>
  <p:tag name="LINKREPLACED" val="True"/>
</p:tagLst>
</file>

<file path=ppt/tags/tag2.xml><?xml version="1.0" encoding="utf-8"?>
<p:tagLst xmlns:p="http://schemas.openxmlformats.org/presentationml/2006/main">
  <p:tag name="SCANEADDTIONSP" val="true"/>
  <p:tag name="SCENESHAPETYPE" val="SceneText"/>
  <p:tag name="SCENESHAPESUBTYPE" val="SceneTitleText"/>
  <p:tag name="SCENESHAPENAME" val="抖音文本"/>
  <p:tag name="TXTGRP" val="636886964530418500"/>
  <p:tag name="SCENECOLOR-TEXT" val="Color_Theme"/>
  <p:tag name="SCENECOLOR-TEXT-VALUE" val="1"/>
  <p:tag name="RESOURCEID" val="636886964530593622"/>
  <p:tag name="SCENEID" val="Unkown"/>
  <p:tag name="SCENELINKIDS" val="4|3|5|6"/>
  <p:tag name="ANIMSTRING" val="0756d15f607bdd1900f4c7556b26324a"/>
</p:tagLst>
</file>

<file path=ppt/tags/tag3.xml><?xml version="1.0" encoding="utf-8"?>
<p:tagLst xmlns:p="http://schemas.openxmlformats.org/presentationml/2006/main"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6886964530418500"/>
  <p:tag name="SCENECOLOR-TEXT" val="Color_Theme"/>
  <p:tag name="SCENECOLOR-TEXT-VALUE" val="2"/>
  <p:tag name="RESOURCEID" val="636886964530593622"/>
  <p:tag name="SCENEID" val="Unkown"/>
  <p:tag name="SCENELINKIDS" val="4|3|5|6"/>
  <p:tag name="ANIMSTRING" val="0756d15f607bdd1900f4c7556b26324a"/>
</p:tagLst>
</file>

<file path=ppt/tags/tag4.xml><?xml version="1.0" encoding="utf-8"?>
<p:tagLst xmlns:p="http://schemas.openxmlformats.org/presentationml/2006/main">
  <p:tag name="SHADOWSRC" val="true"/>
  <p:tag name="SCENESHAPETYPE" val="SceneText"/>
  <p:tag name="SCENESHAPESUBTYPE" val="SceneTitleText"/>
  <p:tag name="SCENESHAPENAME" val="抖音文本"/>
  <p:tag name="TXTGRP" val="636886964530418500"/>
  <p:tag name="SCENECOLOR-TEXT" val="Color_Theme"/>
  <p:tag name="SCENECOLOR-TEXT-VALUE" val="1"/>
  <p:tag name="SCANEADDTIONSP" val="false"/>
  <p:tag name="RESOURCEID" val="636886964530593622"/>
  <p:tag name="SCENEID" val="Unkown"/>
  <p:tag name="SCENELINKIDS" val="4|3|5|6"/>
  <p:tag name="ANIMSTRING" val="0756d15f607bdd1900f4c7556b26324a"/>
  <p:tag name="PA" val="v5.2.4"/>
  <p:tag name="RESOURCELIBID_ANIM" val="47856"/>
</p:tagLst>
</file>

<file path=ppt/tags/tag5.xml><?xml version="1.0" encoding="utf-8"?>
<p:tagLst xmlns:p="http://schemas.openxmlformats.org/presentationml/2006/main">
  <p:tag name="COLORS" val="1,16777215|2,5385211|3,15594532"/>
  <p:tag name="LINKREPLACED" val="True"/>
</p:tagLst>
</file>

<file path=ppt/tags/tag6.xml><?xml version="1.0" encoding="utf-8"?>
<p:tagLst xmlns:p="http://schemas.openxmlformats.org/presentationml/2006/main">
  <p:tag name="PA" val="v5.2.4"/>
</p:tagLst>
</file>

<file path=ppt/tags/tag7.xml><?xml version="1.0" encoding="utf-8"?>
<p:tagLst xmlns:p="http://schemas.openxmlformats.org/presentationml/2006/main"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6886967403242803"/>
  <p:tag name="SCENECOLOR-TEXT" val="Color_Theme"/>
  <p:tag name="SCENECOLOR-TEXT-VALUE" val="3"/>
  <p:tag name="RESOURCEID" val="636886967403337872"/>
  <p:tag name="SCENEID" val="Unkown"/>
  <p:tag name="SCENELINKIDS" val="4|3|5|6"/>
  <p:tag name="ANIMSTRING" val="36e32a0b8ec81d3ad98cad34d5db2b99"/>
</p:tagLst>
</file>

<file path=ppt/tags/tag8.xml><?xml version="1.0" encoding="utf-8"?>
<p:tagLst xmlns:p="http://schemas.openxmlformats.org/presentationml/2006/main">
  <p:tag name="SCANEADDTIONSP" val="true"/>
  <p:tag name="SCENESHAPETYPE" val="SceneText"/>
  <p:tag name="SCENESHAPESUBTYPE" val="SceneTitleText"/>
  <p:tag name="SCENESHAPENAME" val="抖音文本"/>
  <p:tag name="TXTGRP" val="636886967403242803"/>
  <p:tag name="SCENECOLOR-TEXT" val="Color_Theme"/>
  <p:tag name="SCENECOLOR-TEXT-VALUE" val="1"/>
  <p:tag name="RESOURCEID" val="636886967403337872"/>
  <p:tag name="SCENEID" val="Unkown"/>
  <p:tag name="SCENELINKIDS" val="4|3|5|6"/>
  <p:tag name="ANIMSTRING" val="36e32a0b8ec81d3ad98cad34d5db2b99"/>
</p:tagLst>
</file>

<file path=ppt/tags/tag9.xml><?xml version="1.0" encoding="utf-8"?>
<p:tagLst xmlns:p="http://schemas.openxmlformats.org/presentationml/2006/main"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6886967403242803"/>
  <p:tag name="SCENECOLOR-TEXT" val="Color_Theme"/>
  <p:tag name="SCENECOLOR-TEXT-VALUE" val="2"/>
  <p:tag name="RESOURCEID" val="636886967403337872"/>
  <p:tag name="SCENEID" val="Unkown"/>
  <p:tag name="SCENELINKIDS" val="4|3|5|6"/>
  <p:tag name="ANIMSTRING" val="36e32a0b8ec81d3ad98cad34d5db2b9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3jsip5m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</Words>
  <Application>WPS 演示</Application>
  <PresentationFormat>宽屏</PresentationFormat>
  <Paragraphs>130</Paragraphs>
  <Slides>58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71" baseType="lpstr">
      <vt:lpstr>Arial</vt:lpstr>
      <vt:lpstr>方正书宋_GBK</vt:lpstr>
      <vt:lpstr>Wingdings</vt:lpstr>
      <vt:lpstr>文悦新青年体 (非商业使用) W8</vt:lpstr>
      <vt:lpstr>苹方-简</vt:lpstr>
      <vt:lpstr>Microsoft YaHei</vt:lpstr>
      <vt:lpstr>汉仪旗黑KW</vt:lpstr>
      <vt:lpstr>微软雅黑</vt:lpstr>
      <vt:lpstr>宋体</vt:lpstr>
      <vt:lpstr>Arial Unicode MS</vt:lpstr>
      <vt:lpstr>汉仪书宋二KW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toandfro</cp:lastModifiedBy>
  <cp:revision>149</cp:revision>
  <dcterms:created xsi:type="dcterms:W3CDTF">2020-04-13T14:07:27Z</dcterms:created>
  <dcterms:modified xsi:type="dcterms:W3CDTF">2020-04-13T14:07:27Z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