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xml" ContentType="application/vnd.openxmlformats-officedocument.drawingml.chart+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9"/>
  </p:notesMasterIdLst>
  <p:sldIdLst>
    <p:sldId id="836" r:id="rId3"/>
    <p:sldId id="833" r:id="rId4"/>
    <p:sldId id="744" r:id="rId5"/>
    <p:sldId id="782" r:id="rId6"/>
    <p:sldId id="835" r:id="rId7"/>
    <p:sldId id="834" r:id="rId8"/>
    <p:sldId id="785" r:id="rId9"/>
    <p:sldId id="831" r:id="rId10"/>
    <p:sldId id="832" r:id="rId11"/>
    <p:sldId id="829" r:id="rId12"/>
    <p:sldId id="784" r:id="rId13"/>
    <p:sldId id="783" r:id="rId14"/>
    <p:sldId id="787" r:id="rId15"/>
    <p:sldId id="786" r:id="rId16"/>
    <p:sldId id="788" r:id="rId17"/>
    <p:sldId id="789" r:id="rId18"/>
    <p:sldId id="791" r:id="rId19"/>
    <p:sldId id="822" r:id="rId20"/>
    <p:sldId id="794" r:id="rId21"/>
    <p:sldId id="795" r:id="rId22"/>
    <p:sldId id="800" r:id="rId23"/>
    <p:sldId id="821" r:id="rId24"/>
    <p:sldId id="801" r:id="rId25"/>
    <p:sldId id="798" r:id="rId26"/>
    <p:sldId id="802" r:id="rId27"/>
    <p:sldId id="803" r:id="rId28"/>
    <p:sldId id="819" r:id="rId29"/>
    <p:sldId id="805" r:id="rId30"/>
    <p:sldId id="808" r:id="rId31"/>
    <p:sldId id="830" r:id="rId32"/>
    <p:sldId id="813" r:id="rId33"/>
    <p:sldId id="815" r:id="rId34"/>
    <p:sldId id="816" r:id="rId35"/>
    <p:sldId id="823" r:id="rId36"/>
    <p:sldId id="817" r:id="rId37"/>
    <p:sldId id="820" r:id="rId3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5F5F"/>
    <a:srgbClr val="333333"/>
    <a:srgbClr val="F8F8F8"/>
    <a:srgbClr val="B2B2B2"/>
    <a:srgbClr val="DDDDDD"/>
    <a:srgbClr val="F2F0F0"/>
    <a:srgbClr val="979797"/>
    <a:srgbClr val="8E8E8E"/>
    <a:srgbClr val="808080"/>
    <a:srgbClr val="3393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81" autoAdjust="0"/>
    <p:restoredTop sz="91579" autoAdjust="0"/>
  </p:normalViewPr>
  <p:slideViewPr>
    <p:cSldViewPr>
      <p:cViewPr varScale="1">
        <p:scale>
          <a:sx n="86" d="100"/>
          <a:sy n="86" d="100"/>
        </p:scale>
        <p:origin x="1308" y="84"/>
      </p:cViewPr>
      <p:guideLst>
        <p:guide orient="horz" pos="1620"/>
        <p:guide pos="2880"/>
      </p:guideLst>
    </p:cSldViewPr>
  </p:slid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zh-CN"/>
  <c:roundedCorners val="1"/>
  <c:style val="2"/>
  <c:chart>
    <c:autoTitleDeleted val="1"/>
    <c:plotArea>
      <c:layout/>
      <c:doughnutChart>
        <c:varyColors val="1"/>
        <c:ser>
          <c:idx val="0"/>
          <c:order val="0"/>
          <c:tx>
            <c:strRef>
              <c:f>Sheet1!$B$1</c:f>
              <c:strCache>
                <c:ptCount val="1"/>
                <c:pt idx="0">
                  <c:v>销售额</c:v>
                </c:pt>
              </c:strCache>
            </c:strRef>
          </c:tx>
          <c:dPt>
            <c:idx val="0"/>
            <c:bubble3D val="0"/>
            <c:spPr>
              <a:solidFill>
                <a:schemeClr val="bg1"/>
              </a:solidFill>
            </c:spPr>
            <c:extLst>
              <c:ext xmlns:c16="http://schemas.microsoft.com/office/drawing/2014/chart" uri="{C3380CC4-5D6E-409C-BE32-E72D297353CC}">
                <c16:uniqueId val="{00000001-0DB6-4A3F-B0FD-B6522B5C4D54}"/>
              </c:ext>
            </c:extLst>
          </c:dPt>
          <c:dPt>
            <c:idx val="1"/>
            <c:bubble3D val="0"/>
            <c:spPr>
              <a:solidFill>
                <a:schemeClr val="tx1"/>
              </a:solidFill>
            </c:spPr>
            <c:extLst>
              <c:ext xmlns:c16="http://schemas.microsoft.com/office/drawing/2014/chart" uri="{C3380CC4-5D6E-409C-BE32-E72D297353CC}">
                <c16:uniqueId val="{00000003-0DB6-4A3F-B0FD-B6522B5C4D54}"/>
              </c:ext>
            </c:extLst>
          </c:dPt>
          <c:dPt>
            <c:idx val="2"/>
            <c:bubble3D val="0"/>
            <c:spPr>
              <a:solidFill>
                <a:schemeClr val="bg2"/>
              </a:solidFill>
            </c:spPr>
            <c:extLst>
              <c:ext xmlns:c16="http://schemas.microsoft.com/office/drawing/2014/chart" uri="{C3380CC4-5D6E-409C-BE32-E72D297353CC}">
                <c16:uniqueId val="{00000005-0DB6-4A3F-B0FD-B6522B5C4D54}"/>
              </c:ext>
            </c:extLst>
          </c:dPt>
          <c:dPt>
            <c:idx val="3"/>
            <c:bubble3D val="0"/>
            <c:spPr>
              <a:solidFill>
                <a:schemeClr val="tx2"/>
              </a:solidFill>
            </c:spPr>
            <c:extLst>
              <c:ext xmlns:c16="http://schemas.microsoft.com/office/drawing/2014/chart" uri="{C3380CC4-5D6E-409C-BE32-E72D297353CC}">
                <c16:uniqueId val="{00000007-0DB6-4A3F-B0FD-B6522B5C4D54}"/>
              </c:ext>
            </c:extLst>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accent2"/>
                    </a:solidFill>
                    <a:latin typeface="+mn-lt"/>
                    <a:ea typeface="+mn-ea"/>
                    <a:cs typeface="+mn-cs"/>
                  </a:defRPr>
                </a:pPr>
                <a:endParaRPr lang="zh-CN"/>
              </a:p>
            </c:txPr>
            <c:showLegendKey val="1"/>
            <c:showVal val="1"/>
            <c:showCatName val="1"/>
            <c:showSerName val="1"/>
            <c:showPercent val="1"/>
            <c:showBubbleSize val="1"/>
            <c:separator> </c:separator>
            <c:showLeaderLines val="1"/>
            <c:extLst>
              <c:ext xmlns:c15="http://schemas.microsoft.com/office/drawing/2012/chart" uri="{CE6537A1-D6FC-4f65-9D91-7224C49458BB}"/>
            </c:extLst>
          </c:dLbls>
          <c:cat>
            <c:numRef>
              <c:f>Sheet1!$A$2:$A$5</c:f>
              <c:numCache>
                <c:formatCode>General</c:formatCode>
                <c:ptCount val="4"/>
              </c:numCache>
            </c:numRef>
          </c:cat>
          <c:val>
            <c:numRef>
              <c:f>Sheet1!$B$2:$B$5</c:f>
              <c:numCache>
                <c:formatCode>General</c:formatCode>
                <c:ptCount val="4"/>
                <c:pt idx="0">
                  <c:v>60</c:v>
                </c:pt>
                <c:pt idx="1">
                  <c:v>20</c:v>
                </c:pt>
                <c:pt idx="2">
                  <c:v>12</c:v>
                </c:pt>
                <c:pt idx="3">
                  <c:v>8</c:v>
                </c:pt>
              </c:numCache>
            </c:numRef>
          </c:val>
          <c:extLst>
            <c:ext xmlns:c16="http://schemas.microsoft.com/office/drawing/2014/chart" uri="{C3380CC4-5D6E-409C-BE32-E72D297353CC}">
              <c16:uniqueId val="{00000008-0DB6-4A3F-B0FD-B6522B5C4D54}"/>
            </c:ext>
          </c:extLst>
        </c:ser>
        <c:dLbls>
          <c:showLegendKey val="1"/>
          <c:showVal val="1"/>
          <c:showCatName val="1"/>
          <c:showSerName val="1"/>
          <c:showPercent val="1"/>
          <c:showBubbleSize val="1"/>
          <c:showLeaderLines val="1"/>
        </c:dLbls>
        <c:firstSliceAng val="0"/>
        <c:holeSize val="75"/>
      </c:doughnutChart>
    </c:plotArea>
    <c:plotVisOnly val="1"/>
    <c:dispBlanksAs val="zero"/>
    <c:showDLblsOverMax val="1"/>
  </c:chart>
  <c:txPr>
    <a:bodyPr/>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pPr/>
              <a:t>2018/5/15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a:t>
            </a:fld>
            <a:endParaRPr lang="zh-CN"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10</a:t>
            </a:fld>
            <a:endParaRPr lang="zh-CN"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11</a:t>
            </a:fld>
            <a:endParaRPr lang="zh-CN" alt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13</a:t>
            </a:fld>
            <a:endParaRPr lang="zh-CN" alt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15</a:t>
            </a:fld>
            <a:endParaRPr lang="zh-CN"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18</a:t>
            </a:fld>
            <a:endParaRPr lang="zh-CN" alt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19</a:t>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a:t>
            </a:fld>
            <a:endParaRPr lang="zh-CN" alt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20</a:t>
            </a:fld>
            <a:endParaRPr lang="zh-CN" alt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21</a:t>
            </a:fld>
            <a:endParaRPr lang="zh-CN" altLang="en-US">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23</a:t>
            </a:fld>
            <a:endParaRPr lang="zh-CN" alt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24</a:t>
            </a:fld>
            <a:endParaRPr lang="zh-CN" alt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25</a:t>
            </a:fld>
            <a:endParaRPr lang="zh-CN" alt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26</a:t>
            </a:fld>
            <a:endParaRPr lang="zh-CN" alt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27</a:t>
            </a:fld>
            <a:endParaRPr lang="zh-CN"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28</a:t>
            </a:fld>
            <a:endParaRPr lang="zh-CN" alt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29</a:t>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a:t>
            </a:fld>
            <a:endParaRPr lang="zh-CN" altLang="en-US">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30</a:t>
            </a:fld>
            <a:endParaRPr lang="zh-CN" altLang="en-US">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31</a:t>
            </a:fld>
            <a:endParaRPr lang="zh-CN" alt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32</a:t>
            </a:fld>
            <a:endParaRPr lang="zh-CN" alt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33</a:t>
            </a:fld>
            <a:endParaRPr lang="zh-CN" altLang="en-US">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34</a:t>
            </a:fld>
            <a:endParaRPr lang="zh-CN" altLang="en-US">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35</a:t>
            </a:fld>
            <a:endParaRPr lang="zh-CN" altLang="en-US">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36</a:t>
            </a:fld>
            <a:endParaRPr lang="zh-CN"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a:t>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5</a:t>
            </a:fld>
            <a:endParaRPr lang="zh-CN"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7</a:t>
            </a:fld>
            <a:endParaRPr lang="zh-CN"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8</a:t>
            </a:fld>
            <a:endParaRPr lang="zh-CN"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9</a:t>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pPr/>
              <a:t>2018/5/15</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pPr/>
              <a:t>2018/5/15</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pPr/>
              <a:t>2018/5/15</a:t>
            </a:fld>
            <a:endParaRPr lang="zh-CN" altLang="en-US">
              <a:solidFill>
                <a:srgbClr val="B2B2B2"/>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pPr/>
              <a:t>‹#›</a:t>
            </a:fld>
            <a:endParaRPr lang="zh-CN" altLang="en-US">
              <a:solidFill>
                <a:srgbClr val="B2B2B2"/>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pPr/>
              <a:t>2018/5/15</a:t>
            </a:fld>
            <a:endParaRPr lang="zh-CN" altLang="en-US">
              <a:solidFill>
                <a:srgbClr val="B2B2B2"/>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pPr/>
              <a:t>‹#›</a:t>
            </a:fld>
            <a:endParaRPr lang="zh-CN" altLang="en-US">
              <a:solidFill>
                <a:srgbClr val="B2B2B2"/>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pPr/>
              <a:t>2018/5/15</a:t>
            </a:fld>
            <a:endParaRPr lang="zh-CN" altLang="en-US">
              <a:solidFill>
                <a:srgbClr val="B2B2B2"/>
              </a:solidFill>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pPr/>
              <a:t>‹#›</a:t>
            </a:fld>
            <a:endParaRPr lang="zh-CN" altLang="en-US">
              <a:solidFill>
                <a:srgbClr val="B2B2B2"/>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pPr/>
              <a:t>2018/5/15</a:t>
            </a:fld>
            <a:endParaRPr lang="zh-CN" altLang="en-US">
              <a:solidFill>
                <a:srgbClr val="B2B2B2"/>
              </a:solidFill>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pPr/>
              <a:t>‹#›</a:t>
            </a:fld>
            <a:endParaRPr lang="zh-CN" altLang="en-US">
              <a:solidFill>
                <a:srgbClr val="B2B2B2"/>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pPr/>
              <a:t>2018/5/15</a:t>
            </a:fld>
            <a:endParaRPr lang="zh-CN" altLang="en-US">
              <a:solidFill>
                <a:srgbClr val="B2B2B2"/>
              </a:solidFill>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pPr/>
              <a:t>‹#›</a:t>
            </a:fld>
            <a:endParaRPr lang="zh-CN" altLang="en-US">
              <a:solidFill>
                <a:srgbClr val="B2B2B2"/>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pPr/>
              <a:t>2018/5/15</a:t>
            </a:fld>
            <a:endParaRPr lang="zh-CN" altLang="en-US">
              <a:solidFill>
                <a:srgbClr val="B2B2B2"/>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pPr/>
              <a:t>‹#›</a:t>
            </a:fld>
            <a:endParaRPr lang="zh-CN" altLang="en-US">
              <a:solidFill>
                <a:srgbClr val="B2B2B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pPr/>
              <a:t>2018/5/15</a:t>
            </a:fld>
            <a:endParaRPr lang="zh-CN" altLang="en-US">
              <a:solidFill>
                <a:srgbClr val="B2B2B2"/>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pPr/>
              <a:t>‹#›</a:t>
            </a:fld>
            <a:endParaRPr lang="zh-CN" altLang="en-US">
              <a:solidFill>
                <a:srgbClr val="B2B2B2"/>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pPr/>
              <a:t>2018/5/15</a:t>
            </a:fld>
            <a:endParaRPr lang="zh-CN" altLang="en-US">
              <a:solidFill>
                <a:srgbClr val="B2B2B2"/>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pPr/>
              <a:t>‹#›</a:t>
            </a:fld>
            <a:endParaRPr lang="zh-CN" altLang="en-US">
              <a:solidFill>
                <a:srgbClr val="B2B2B2"/>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pPr/>
              <a:t>2018/5/15</a:t>
            </a:fld>
            <a:endParaRPr lang="zh-CN" altLang="en-US">
              <a:solidFill>
                <a:srgbClr val="B2B2B2"/>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pPr/>
              <a:t>‹#›</a:t>
            </a:fld>
            <a:endParaRPr lang="zh-CN" altLang="en-US">
              <a:solidFill>
                <a:srgbClr val="B2B2B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pPr/>
              <a:t>2018/5/15</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pPr/>
              <a:t>2018/5/15</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pPr/>
              <a:t>2018/5/15</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pPr/>
              <a:t>2018/5/15</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pPr/>
              <a:t>2018/5/15</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pPr/>
              <a:t>2018/5/15</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pPr/>
              <a:t>2018/5/15</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060" y="0"/>
            <a:ext cx="9135879" cy="51434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0" y="-2284"/>
            <a:ext cx="9135875" cy="5143498"/>
          </a:xfrm>
          <a:prstGeom prst="rect">
            <a:avLst/>
          </a:prstGeom>
        </p:spPr>
      </p:pic>
      <p:pic>
        <p:nvPicPr>
          <p:cNvPr id="309" name="商务伴奏.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cstate="print"/>
          <a:stretch>
            <a:fillRect/>
          </a:stretch>
        </p:blipFill>
        <p:spPr>
          <a:xfrm>
            <a:off x="1043608" y="5452070"/>
            <a:ext cx="609600" cy="609600"/>
          </a:xfrm>
          <a:prstGeom prst="rect">
            <a:avLst/>
          </a:prstGeom>
        </p:spPr>
      </p:pic>
      <p:sp>
        <p:nvSpPr>
          <p:cNvPr id="404" name="TextBox 7"/>
          <p:cNvSpPr>
            <a:spLocks noChangeArrowheads="1"/>
          </p:cNvSpPr>
          <p:nvPr/>
        </p:nvSpPr>
        <p:spPr bwMode="auto">
          <a:xfrm>
            <a:off x="1331640" y="1851670"/>
            <a:ext cx="6613804"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4500" dirty="0">
                <a:solidFill>
                  <a:srgbClr val="7DB476"/>
                </a:solidFill>
                <a:latin typeface="微软雅黑" panose="020B0503020204020204" pitchFamily="34" charset="-122"/>
                <a:ea typeface="微软雅黑" panose="020B0503020204020204" pitchFamily="34" charset="-122"/>
                <a:sym typeface="微软雅黑" panose="020B0503020204020204" pitchFamily="34" charset="-122"/>
              </a:rPr>
              <a:t>文艺清爽</a:t>
            </a:r>
            <a:r>
              <a:rPr lang="en-US" altLang="zh-CN" sz="4500" dirty="0">
                <a:solidFill>
                  <a:srgbClr val="7DB476"/>
                </a:solidFill>
                <a:latin typeface="微软雅黑" panose="020B0503020204020204" pitchFamily="34" charset="-122"/>
                <a:ea typeface="微软雅黑" panose="020B0503020204020204" pitchFamily="34" charset="-122"/>
                <a:sym typeface="微软雅黑" panose="020B0503020204020204" pitchFamily="34" charset="-122"/>
              </a:rPr>
              <a:t>PPT</a:t>
            </a:r>
            <a:endParaRPr lang="zh-CN" altLang="en-US" sz="4500" dirty="0">
              <a:solidFill>
                <a:srgbClr val="7DB47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5" name="TextBox 7"/>
          <p:cNvSpPr>
            <a:spLocks noChangeArrowheads="1"/>
          </p:cNvSpPr>
          <p:nvPr/>
        </p:nvSpPr>
        <p:spPr bwMode="auto">
          <a:xfrm>
            <a:off x="2166665" y="2711410"/>
            <a:ext cx="5168271"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300" dirty="0">
                <a:solidFill>
                  <a:srgbClr val="7DB476"/>
                </a:solidFill>
                <a:latin typeface="微软雅黑" panose="020B0503020204020204" pitchFamily="34" charset="-122"/>
                <a:ea typeface="微软雅黑" panose="020B0503020204020204" pitchFamily="34" charset="-122"/>
                <a:sym typeface="微软雅黑" panose="020B0503020204020204" pitchFamily="34" charset="-122"/>
              </a:rPr>
              <a:t>简洁实用各行业、框架完整的项目报告、工作汇报与计划总结等</a:t>
            </a:r>
          </a:p>
        </p:txBody>
      </p:sp>
      <p:cxnSp>
        <p:nvCxnSpPr>
          <p:cNvPr id="406" name="直接连接符 405"/>
          <p:cNvCxnSpPr/>
          <p:nvPr/>
        </p:nvCxnSpPr>
        <p:spPr>
          <a:xfrm>
            <a:off x="1811065" y="2596617"/>
            <a:ext cx="5675398" cy="0"/>
          </a:xfrm>
          <a:prstGeom prst="line">
            <a:avLst/>
          </a:prstGeom>
          <a:ln w="6350">
            <a:solidFill>
              <a:srgbClr val="7DB476"/>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4/3*#ppt_w"/>
                                          </p:val>
                                        </p:tav>
                                        <p:tav tm="100000">
                                          <p:val>
                                            <p:strVal val="#ppt_w"/>
                                          </p:val>
                                        </p:tav>
                                      </p:tavLst>
                                    </p:anim>
                                    <p:anim calcmode="lin" valueType="num">
                                      <p:cBhvr>
                                        <p:cTn id="8" dur="1000" fill="hold"/>
                                        <p:tgtEl>
                                          <p:spTgt spid="5"/>
                                        </p:tgtEl>
                                        <p:attrNameLst>
                                          <p:attrName>ppt_h</p:attrName>
                                        </p:attrNameLst>
                                      </p:cBhvr>
                                      <p:tavLst>
                                        <p:tav tm="0">
                                          <p:val>
                                            <p:strVal val="4/3*#ppt_h"/>
                                          </p:val>
                                        </p:tav>
                                        <p:tav tm="100000">
                                          <p:val>
                                            <p:strVal val="#ppt_h"/>
                                          </p:val>
                                        </p:tav>
                                      </p:tavLst>
                                    </p:anim>
                                  </p:childTnLst>
                                </p:cTn>
                              </p:par>
                              <p:par>
                                <p:cTn id="9" presetID="1" presetClass="mediacall" presetSubtype="0" fill="hold" nodeType="withEffect">
                                  <p:stCondLst>
                                    <p:cond delay="0"/>
                                  </p:stCondLst>
                                  <p:childTnLst>
                                    <p:cmd type="call" cmd="playFrom(0.0)">
                                      <p:cBhvr>
                                        <p:cTn id="10" dur="1" fill="hold"/>
                                        <p:tgtEl>
                                          <p:spTgt spid="309"/>
                                        </p:tgtEl>
                                      </p:cBhvr>
                                    </p:cmd>
                                  </p:childTnLst>
                                </p:cTn>
                              </p:par>
                            </p:childTnLst>
                          </p:cTn>
                        </p:par>
                        <p:par>
                          <p:cTn id="11" fill="hold">
                            <p:stCondLst>
                              <p:cond delay="1000"/>
                            </p:stCondLst>
                            <p:childTnLst>
                              <p:par>
                                <p:cTn id="12" presetID="15" presetClass="entr" presetSubtype="0" fill="hold" grpId="0" nodeType="afterEffect">
                                  <p:stCondLst>
                                    <p:cond delay="0"/>
                                  </p:stCondLst>
                                  <p:iterate type="lt">
                                    <p:tmPct val="10000"/>
                                  </p:iterate>
                                  <p:childTnLst>
                                    <p:set>
                                      <p:cBhvr>
                                        <p:cTn id="13" dur="1" fill="hold">
                                          <p:stCondLst>
                                            <p:cond delay="0"/>
                                          </p:stCondLst>
                                        </p:cTn>
                                        <p:tgtEl>
                                          <p:spTgt spid="404"/>
                                        </p:tgtEl>
                                        <p:attrNameLst>
                                          <p:attrName>style.visibility</p:attrName>
                                        </p:attrNameLst>
                                      </p:cBhvr>
                                      <p:to>
                                        <p:strVal val="visible"/>
                                      </p:to>
                                    </p:set>
                                    <p:anim calcmode="lin" valueType="num">
                                      <p:cBhvr>
                                        <p:cTn id="14" dur="1000" fill="hold"/>
                                        <p:tgtEl>
                                          <p:spTgt spid="404"/>
                                        </p:tgtEl>
                                        <p:attrNameLst>
                                          <p:attrName>ppt_w</p:attrName>
                                        </p:attrNameLst>
                                      </p:cBhvr>
                                      <p:tavLst>
                                        <p:tav tm="0">
                                          <p:val>
                                            <p:fltVal val="0"/>
                                          </p:val>
                                        </p:tav>
                                        <p:tav tm="100000">
                                          <p:val>
                                            <p:strVal val="#ppt_w"/>
                                          </p:val>
                                        </p:tav>
                                      </p:tavLst>
                                    </p:anim>
                                    <p:anim calcmode="lin" valueType="num">
                                      <p:cBhvr>
                                        <p:cTn id="15" dur="1000" fill="hold"/>
                                        <p:tgtEl>
                                          <p:spTgt spid="404"/>
                                        </p:tgtEl>
                                        <p:attrNameLst>
                                          <p:attrName>ppt_h</p:attrName>
                                        </p:attrNameLst>
                                      </p:cBhvr>
                                      <p:tavLst>
                                        <p:tav tm="0">
                                          <p:val>
                                            <p:fltVal val="0"/>
                                          </p:val>
                                        </p:tav>
                                        <p:tav tm="100000">
                                          <p:val>
                                            <p:strVal val="#ppt_h"/>
                                          </p:val>
                                        </p:tav>
                                      </p:tavLst>
                                    </p:anim>
                                    <p:anim calcmode="lin" valueType="num">
                                      <p:cBhvr>
                                        <p:cTn id="16" dur="1000" fill="hold"/>
                                        <p:tgtEl>
                                          <p:spTgt spid="404"/>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04"/>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600"/>
                            </p:stCondLst>
                            <p:childTnLst>
                              <p:par>
                                <p:cTn id="19" presetID="2" presetClass="entr" presetSubtype="8" fill="hold" nodeType="afterEffect">
                                  <p:stCondLst>
                                    <p:cond delay="0"/>
                                  </p:stCondLst>
                                  <p:childTnLst>
                                    <p:set>
                                      <p:cBhvr>
                                        <p:cTn id="20" dur="1" fill="hold">
                                          <p:stCondLst>
                                            <p:cond delay="0"/>
                                          </p:stCondLst>
                                        </p:cTn>
                                        <p:tgtEl>
                                          <p:spTgt spid="406"/>
                                        </p:tgtEl>
                                        <p:attrNameLst>
                                          <p:attrName>style.visibility</p:attrName>
                                        </p:attrNameLst>
                                      </p:cBhvr>
                                      <p:to>
                                        <p:strVal val="visible"/>
                                      </p:to>
                                    </p:set>
                                    <p:anim calcmode="lin" valueType="num">
                                      <p:cBhvr additive="base">
                                        <p:cTn id="21" dur="500" fill="hold"/>
                                        <p:tgtEl>
                                          <p:spTgt spid="406"/>
                                        </p:tgtEl>
                                        <p:attrNameLst>
                                          <p:attrName>ppt_x</p:attrName>
                                        </p:attrNameLst>
                                      </p:cBhvr>
                                      <p:tavLst>
                                        <p:tav tm="0">
                                          <p:val>
                                            <p:strVal val="0-#ppt_w/2"/>
                                          </p:val>
                                        </p:tav>
                                        <p:tav tm="100000">
                                          <p:val>
                                            <p:strVal val="#ppt_x"/>
                                          </p:val>
                                        </p:tav>
                                      </p:tavLst>
                                    </p:anim>
                                    <p:anim calcmode="lin" valueType="num">
                                      <p:cBhvr additive="base">
                                        <p:cTn id="22" dur="500" fill="hold"/>
                                        <p:tgtEl>
                                          <p:spTgt spid="406"/>
                                        </p:tgtEl>
                                        <p:attrNameLst>
                                          <p:attrName>ppt_y</p:attrName>
                                        </p:attrNameLst>
                                      </p:cBhvr>
                                      <p:tavLst>
                                        <p:tav tm="0">
                                          <p:val>
                                            <p:strVal val="#ppt_y"/>
                                          </p:val>
                                        </p:tav>
                                        <p:tav tm="100000">
                                          <p:val>
                                            <p:strVal val="#ppt_y"/>
                                          </p:val>
                                        </p:tav>
                                      </p:tavLst>
                                    </p:anim>
                                  </p:childTnLst>
                                </p:cTn>
                              </p:par>
                            </p:childTnLst>
                          </p:cTn>
                        </p:par>
                        <p:par>
                          <p:cTn id="23" fill="hold">
                            <p:stCondLst>
                              <p:cond delay="3100"/>
                            </p:stCondLst>
                            <p:childTnLst>
                              <p:par>
                                <p:cTn id="24" presetID="52" presetClass="entr" presetSubtype="0" fill="hold" grpId="0" nodeType="afterEffect">
                                  <p:stCondLst>
                                    <p:cond delay="0"/>
                                  </p:stCondLst>
                                  <p:iterate type="lt">
                                    <p:tmPct val="10000"/>
                                  </p:iterate>
                                  <p:childTnLst>
                                    <p:set>
                                      <p:cBhvr>
                                        <p:cTn id="25" dur="1" fill="hold">
                                          <p:stCondLst>
                                            <p:cond delay="0"/>
                                          </p:stCondLst>
                                        </p:cTn>
                                        <p:tgtEl>
                                          <p:spTgt spid="405"/>
                                        </p:tgtEl>
                                        <p:attrNameLst>
                                          <p:attrName>style.visibility</p:attrName>
                                        </p:attrNameLst>
                                      </p:cBhvr>
                                      <p:to>
                                        <p:strVal val="visible"/>
                                      </p:to>
                                    </p:set>
                                    <p:animScale>
                                      <p:cBhvr>
                                        <p:cTn id="26" dur="1000" decel="50000" fill="hold">
                                          <p:stCondLst>
                                            <p:cond delay="0"/>
                                          </p:stCondLst>
                                        </p:cTn>
                                        <p:tgtEl>
                                          <p:spTgt spid="40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05"/>
                                        </p:tgtEl>
                                        <p:attrNameLst>
                                          <p:attrName>ppt_x</p:attrName>
                                          <p:attrName>ppt_y</p:attrName>
                                        </p:attrNameLst>
                                      </p:cBhvr>
                                    </p:animMotion>
                                    <p:animEffect transition="in" filter="fade">
                                      <p:cBhvr>
                                        <p:cTn id="28" dur="1000"/>
                                        <p:tgtEl>
                                          <p:spTgt spid="405"/>
                                        </p:tgtEl>
                                      </p:cBhvr>
                                    </p:animEffect>
                                  </p:childTnLst>
                                </p:cTn>
                              </p:par>
                            </p:childTnLst>
                          </p:cTn>
                        </p:par>
                        <p:par>
                          <p:cTn id="29" fill="hold">
                            <p:stCondLst>
                              <p:cond delay="6800"/>
                            </p:stCondLst>
                            <p:childTnLst>
                              <p:par>
                                <p:cTn id="30" presetID="27" presetClass="emph" presetSubtype="0" fill="remove" grpId="1" nodeType="afterEffect">
                                  <p:stCondLst>
                                    <p:cond delay="0"/>
                                  </p:stCondLst>
                                  <p:iterate type="lt">
                                    <p:tmPct val="10000"/>
                                  </p:iterate>
                                  <p:childTnLst>
                                    <p:animClr clrSpc="rgb" dir="cw">
                                      <p:cBhvr override="childStyle">
                                        <p:cTn id="31" dur="250" autoRev="1" fill="remove"/>
                                        <p:tgtEl>
                                          <p:spTgt spid="404"/>
                                        </p:tgtEl>
                                        <p:attrNameLst>
                                          <p:attrName>style.color</p:attrName>
                                        </p:attrNameLst>
                                      </p:cBhvr>
                                      <p:to>
                                        <a:srgbClr val="FF6600"/>
                                      </p:to>
                                    </p:animClr>
                                    <p:animClr clrSpc="rgb" dir="cw">
                                      <p:cBhvr>
                                        <p:cTn id="32" dur="250" autoRev="1" fill="remove"/>
                                        <p:tgtEl>
                                          <p:spTgt spid="404"/>
                                        </p:tgtEl>
                                        <p:attrNameLst>
                                          <p:attrName>fillcolor</p:attrName>
                                        </p:attrNameLst>
                                      </p:cBhvr>
                                      <p:to>
                                        <a:srgbClr val="FF6600"/>
                                      </p:to>
                                    </p:animClr>
                                    <p:set>
                                      <p:cBhvr>
                                        <p:cTn id="33" dur="250" autoRev="1" fill="remove"/>
                                        <p:tgtEl>
                                          <p:spTgt spid="404"/>
                                        </p:tgtEl>
                                        <p:attrNameLst>
                                          <p:attrName>fill.type</p:attrName>
                                        </p:attrNameLst>
                                      </p:cBhvr>
                                      <p:to>
                                        <p:strVal val="solid"/>
                                      </p:to>
                                    </p:set>
                                    <p:set>
                                      <p:cBhvr>
                                        <p:cTn id="34" dur="250" autoRev="1" fill="remove"/>
                                        <p:tgtEl>
                                          <p:spTgt spid="40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p:cTn id="35" repeatCount="indefinite" fill="hold" display="0">
                  <p:stCondLst>
                    <p:cond delay="indefinite"/>
                  </p:stCondLst>
                  <p:endCondLst>
                    <p:cond evt="onStopAudio" delay="0">
                      <p:tgtEl>
                        <p:sldTgt/>
                      </p:tgtEl>
                    </p:cond>
                  </p:endCondLst>
                </p:cTn>
                <p:tgtEl>
                  <p:spTgt spid="309"/>
                </p:tgtEl>
              </p:cMediaNode>
            </p:audio>
          </p:childTnLst>
        </p:cTn>
      </p:par>
    </p:tnLst>
    <p:bldLst>
      <p:bldP spid="404" grpId="0"/>
      <p:bldP spid="404" grpId="1"/>
      <p:bldP spid="40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 y="2861421"/>
            <a:ext cx="9145588" cy="65399"/>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solidFill>
                <a:schemeClr val="accent1"/>
              </a:solidFill>
            </a:endParaRPr>
          </a:p>
        </p:txBody>
      </p:sp>
      <p:grpSp>
        <p:nvGrpSpPr>
          <p:cNvPr id="6" name="组合 5"/>
          <p:cNvGrpSpPr/>
          <p:nvPr/>
        </p:nvGrpSpPr>
        <p:grpSpPr>
          <a:xfrm>
            <a:off x="1086219" y="2544019"/>
            <a:ext cx="658421" cy="658316"/>
            <a:chOff x="1624896" y="3942382"/>
            <a:chExt cx="984946" cy="985302"/>
          </a:xfrm>
        </p:grpSpPr>
        <p:sp>
          <p:nvSpPr>
            <p:cNvPr id="7" name="椭圆 6"/>
            <p:cNvSpPr/>
            <p:nvPr/>
          </p:nvSpPr>
          <p:spPr>
            <a:xfrm>
              <a:off x="1624896" y="3942382"/>
              <a:ext cx="984946" cy="985302"/>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2"/>
                </a:solidFill>
              </a:endParaRPr>
            </a:p>
          </p:txBody>
        </p:sp>
        <p:sp>
          <p:nvSpPr>
            <p:cNvPr id="8" name="TextBox 97"/>
            <p:cNvSpPr txBox="1"/>
            <p:nvPr/>
          </p:nvSpPr>
          <p:spPr>
            <a:xfrm>
              <a:off x="1692270" y="4180596"/>
              <a:ext cx="850204" cy="531307"/>
            </a:xfrm>
            <a:prstGeom prst="rect">
              <a:avLst/>
            </a:prstGeom>
            <a:noFill/>
          </p:spPr>
          <p:txBody>
            <a:bodyPr wrap="square" lIns="138192" tIns="69096" rIns="138192" bIns="69096" rtlCol="0">
              <a:spAutoFit/>
            </a:bodyPr>
            <a:lstStyle/>
            <a:p>
              <a:r>
                <a:rPr lang="en-US" altLang="zh-CN" sz="1400" dirty="0">
                  <a:solidFill>
                    <a:schemeClr val="accent2"/>
                  </a:solidFill>
                  <a:latin typeface="微软雅黑" panose="020B0503020204020204" pitchFamily="34" charset="-122"/>
                  <a:ea typeface="微软雅黑" panose="020B0503020204020204" pitchFamily="34" charset="-122"/>
                </a:rPr>
                <a:t>6</a:t>
              </a:r>
              <a:r>
                <a:rPr lang="zh-CN" altLang="en-US" sz="1400" dirty="0">
                  <a:solidFill>
                    <a:schemeClr val="accent2"/>
                  </a:solidFill>
                  <a:latin typeface="微软雅黑" panose="020B0503020204020204" pitchFamily="34" charset="-122"/>
                  <a:ea typeface="微软雅黑" panose="020B0503020204020204" pitchFamily="34" charset="-122"/>
                </a:rPr>
                <a:t>月</a:t>
              </a:r>
            </a:p>
          </p:txBody>
        </p:sp>
      </p:grpSp>
      <p:grpSp>
        <p:nvGrpSpPr>
          <p:cNvPr id="9" name="组合 8"/>
          <p:cNvGrpSpPr/>
          <p:nvPr/>
        </p:nvGrpSpPr>
        <p:grpSpPr>
          <a:xfrm>
            <a:off x="2131459" y="2635285"/>
            <a:ext cx="568349" cy="498242"/>
            <a:chOff x="3188495" y="4078982"/>
            <a:chExt cx="850204" cy="745719"/>
          </a:xfrm>
        </p:grpSpPr>
        <p:sp>
          <p:nvSpPr>
            <p:cNvPr id="10" name="椭圆 9"/>
            <p:cNvSpPr/>
            <p:nvPr/>
          </p:nvSpPr>
          <p:spPr>
            <a:xfrm>
              <a:off x="3236774" y="4078982"/>
              <a:ext cx="745449" cy="745719"/>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2"/>
                </a:solidFill>
              </a:endParaRPr>
            </a:p>
          </p:txBody>
        </p:sp>
        <p:sp>
          <p:nvSpPr>
            <p:cNvPr id="11" name="TextBox 104"/>
            <p:cNvSpPr txBox="1"/>
            <p:nvPr/>
          </p:nvSpPr>
          <p:spPr>
            <a:xfrm>
              <a:off x="3188495" y="4196695"/>
              <a:ext cx="850204" cy="531306"/>
            </a:xfrm>
            <a:prstGeom prst="rect">
              <a:avLst/>
            </a:prstGeom>
            <a:noFill/>
          </p:spPr>
          <p:txBody>
            <a:bodyPr wrap="square" lIns="138192" tIns="69096" rIns="138192" bIns="69096" rtlCol="0">
              <a:spAutoFit/>
            </a:bodyPr>
            <a:lstStyle/>
            <a:p>
              <a:r>
                <a:rPr lang="en-US" altLang="zh-CN" sz="1400" dirty="0">
                  <a:solidFill>
                    <a:schemeClr val="accent2"/>
                  </a:solidFill>
                  <a:latin typeface="微软雅黑" panose="020B0503020204020204" pitchFamily="34" charset="-122"/>
                  <a:ea typeface="微软雅黑" panose="020B0503020204020204" pitchFamily="34" charset="-122"/>
                </a:rPr>
                <a:t>7</a:t>
              </a:r>
              <a:r>
                <a:rPr lang="zh-CN" altLang="en-US" sz="1400" dirty="0">
                  <a:solidFill>
                    <a:schemeClr val="accent2"/>
                  </a:solidFill>
                  <a:latin typeface="微软雅黑" panose="020B0503020204020204" pitchFamily="34" charset="-122"/>
                  <a:ea typeface="微软雅黑" panose="020B0503020204020204" pitchFamily="34" charset="-122"/>
                </a:rPr>
                <a:t>月</a:t>
              </a:r>
            </a:p>
          </p:txBody>
        </p:sp>
      </p:grpSp>
      <p:grpSp>
        <p:nvGrpSpPr>
          <p:cNvPr id="12" name="组合 11"/>
          <p:cNvGrpSpPr/>
          <p:nvPr/>
        </p:nvGrpSpPr>
        <p:grpSpPr>
          <a:xfrm>
            <a:off x="3082605" y="2550716"/>
            <a:ext cx="667485" cy="667378"/>
            <a:chOff x="4611335" y="3952409"/>
            <a:chExt cx="998505" cy="998864"/>
          </a:xfrm>
        </p:grpSpPr>
        <p:sp>
          <p:nvSpPr>
            <p:cNvPr id="13" name="椭圆 12"/>
            <p:cNvSpPr/>
            <p:nvPr/>
          </p:nvSpPr>
          <p:spPr>
            <a:xfrm>
              <a:off x="4611335" y="3952409"/>
              <a:ext cx="998505" cy="998864"/>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2"/>
                </a:solidFill>
              </a:endParaRPr>
            </a:p>
          </p:txBody>
        </p:sp>
        <p:sp>
          <p:nvSpPr>
            <p:cNvPr id="14" name="TextBox 111"/>
            <p:cNvSpPr txBox="1"/>
            <p:nvPr/>
          </p:nvSpPr>
          <p:spPr>
            <a:xfrm>
              <a:off x="4685484" y="4180595"/>
              <a:ext cx="850203" cy="531306"/>
            </a:xfrm>
            <a:prstGeom prst="rect">
              <a:avLst/>
            </a:prstGeom>
            <a:noFill/>
          </p:spPr>
          <p:txBody>
            <a:bodyPr wrap="square" lIns="138192" tIns="69096" rIns="138192" bIns="69096" rtlCol="0">
              <a:spAutoFit/>
            </a:bodyPr>
            <a:lstStyle/>
            <a:p>
              <a:r>
                <a:rPr lang="en-US" altLang="zh-CN" sz="1400" dirty="0">
                  <a:solidFill>
                    <a:schemeClr val="accent2"/>
                  </a:solidFill>
                  <a:latin typeface="微软雅黑" panose="020B0503020204020204" pitchFamily="34" charset="-122"/>
                  <a:ea typeface="微软雅黑" panose="020B0503020204020204" pitchFamily="34" charset="-122"/>
                </a:rPr>
                <a:t>8</a:t>
              </a:r>
              <a:r>
                <a:rPr lang="zh-CN" altLang="en-US" sz="1400" dirty="0">
                  <a:solidFill>
                    <a:schemeClr val="accent2"/>
                  </a:solidFill>
                  <a:latin typeface="微软雅黑" panose="020B0503020204020204" pitchFamily="34" charset="-122"/>
                  <a:ea typeface="微软雅黑" panose="020B0503020204020204" pitchFamily="34" charset="-122"/>
                </a:rPr>
                <a:t>月</a:t>
              </a:r>
            </a:p>
          </p:txBody>
        </p:sp>
      </p:grpSp>
      <p:grpSp>
        <p:nvGrpSpPr>
          <p:cNvPr id="15" name="组合 14"/>
          <p:cNvGrpSpPr/>
          <p:nvPr/>
        </p:nvGrpSpPr>
        <p:grpSpPr>
          <a:xfrm>
            <a:off x="4150712" y="2626781"/>
            <a:ext cx="568349" cy="515242"/>
            <a:chOff x="6209133" y="4066260"/>
            <a:chExt cx="850205" cy="771164"/>
          </a:xfrm>
        </p:grpSpPr>
        <p:sp>
          <p:nvSpPr>
            <p:cNvPr id="16" name="椭圆 15"/>
            <p:cNvSpPr/>
            <p:nvPr/>
          </p:nvSpPr>
          <p:spPr>
            <a:xfrm>
              <a:off x="6243032" y="4066260"/>
              <a:ext cx="770885" cy="771164"/>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2"/>
                </a:solidFill>
              </a:endParaRPr>
            </a:p>
          </p:txBody>
        </p:sp>
        <p:sp>
          <p:nvSpPr>
            <p:cNvPr id="17" name="TextBox 118"/>
            <p:cNvSpPr txBox="1"/>
            <p:nvPr/>
          </p:nvSpPr>
          <p:spPr>
            <a:xfrm>
              <a:off x="6209133" y="4196696"/>
              <a:ext cx="850205" cy="531307"/>
            </a:xfrm>
            <a:prstGeom prst="rect">
              <a:avLst/>
            </a:prstGeom>
            <a:noFill/>
          </p:spPr>
          <p:txBody>
            <a:bodyPr wrap="square" lIns="138192" tIns="69096" rIns="138192" bIns="69096" rtlCol="0">
              <a:spAutoFit/>
            </a:bodyPr>
            <a:lstStyle/>
            <a:p>
              <a:r>
                <a:rPr lang="en-US" altLang="zh-CN" sz="1400" dirty="0">
                  <a:solidFill>
                    <a:schemeClr val="accent2"/>
                  </a:solidFill>
                  <a:latin typeface="微软雅黑" panose="020B0503020204020204" pitchFamily="34" charset="-122"/>
                  <a:ea typeface="微软雅黑" panose="020B0503020204020204" pitchFamily="34" charset="-122"/>
                </a:rPr>
                <a:t>9</a:t>
              </a:r>
              <a:r>
                <a:rPr lang="zh-CN" altLang="en-US" sz="1400" dirty="0">
                  <a:solidFill>
                    <a:schemeClr val="accent2"/>
                  </a:solidFill>
                  <a:latin typeface="微软雅黑" panose="020B0503020204020204" pitchFamily="34" charset="-122"/>
                  <a:ea typeface="微软雅黑" panose="020B0503020204020204" pitchFamily="34" charset="-122"/>
                </a:rPr>
                <a:t>月</a:t>
              </a:r>
            </a:p>
          </p:txBody>
        </p:sp>
      </p:grpSp>
      <p:grpSp>
        <p:nvGrpSpPr>
          <p:cNvPr id="18" name="组合 17"/>
          <p:cNvGrpSpPr/>
          <p:nvPr/>
        </p:nvGrpSpPr>
        <p:grpSpPr>
          <a:xfrm>
            <a:off x="5050848" y="2626782"/>
            <a:ext cx="662521" cy="515242"/>
            <a:chOff x="7555666" y="4066260"/>
            <a:chExt cx="991078" cy="771164"/>
          </a:xfrm>
        </p:grpSpPr>
        <p:sp>
          <p:nvSpPr>
            <p:cNvPr id="19" name="椭圆 18"/>
            <p:cNvSpPr/>
            <p:nvPr/>
          </p:nvSpPr>
          <p:spPr>
            <a:xfrm>
              <a:off x="7610548" y="4066260"/>
              <a:ext cx="770886" cy="77116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2"/>
                </a:solidFill>
              </a:endParaRPr>
            </a:p>
          </p:txBody>
        </p:sp>
        <p:sp>
          <p:nvSpPr>
            <p:cNvPr id="20" name="TextBox 125"/>
            <p:cNvSpPr txBox="1"/>
            <p:nvPr/>
          </p:nvSpPr>
          <p:spPr>
            <a:xfrm>
              <a:off x="7555666" y="4199439"/>
              <a:ext cx="991078" cy="485241"/>
            </a:xfrm>
            <a:prstGeom prst="rect">
              <a:avLst/>
            </a:prstGeom>
            <a:noFill/>
          </p:spPr>
          <p:txBody>
            <a:bodyPr wrap="square" lIns="138192" tIns="69096" rIns="138192" bIns="69096" rtlCol="0">
              <a:spAutoFit/>
            </a:bodyPr>
            <a:lstStyle/>
            <a:p>
              <a:r>
                <a:rPr lang="en-US" altLang="zh-CN" sz="1200" dirty="0">
                  <a:solidFill>
                    <a:schemeClr val="accent2"/>
                  </a:solidFill>
                  <a:latin typeface="微软雅黑" panose="020B0503020204020204" pitchFamily="34" charset="-122"/>
                  <a:ea typeface="微软雅黑" panose="020B0503020204020204" pitchFamily="34" charset="-122"/>
                </a:rPr>
                <a:t>10</a:t>
              </a:r>
              <a:r>
                <a:rPr lang="zh-CN" altLang="en-US" sz="1200" dirty="0">
                  <a:solidFill>
                    <a:schemeClr val="accent2"/>
                  </a:solidFill>
                  <a:latin typeface="微软雅黑" panose="020B0503020204020204" pitchFamily="34" charset="-122"/>
                  <a:ea typeface="微软雅黑" panose="020B0503020204020204" pitchFamily="34" charset="-122"/>
                </a:rPr>
                <a:t>月</a:t>
              </a:r>
            </a:p>
          </p:txBody>
        </p:sp>
      </p:grpSp>
      <p:grpSp>
        <p:nvGrpSpPr>
          <p:cNvPr id="21" name="组合 20"/>
          <p:cNvGrpSpPr/>
          <p:nvPr/>
        </p:nvGrpSpPr>
        <p:grpSpPr>
          <a:xfrm>
            <a:off x="6029157" y="2541328"/>
            <a:ext cx="711731" cy="686160"/>
            <a:chOff x="9019145" y="3938355"/>
            <a:chExt cx="1064694" cy="1026975"/>
          </a:xfrm>
        </p:grpSpPr>
        <p:sp>
          <p:nvSpPr>
            <p:cNvPr id="22" name="椭圆 21"/>
            <p:cNvSpPr/>
            <p:nvPr/>
          </p:nvSpPr>
          <p:spPr>
            <a:xfrm>
              <a:off x="9019145" y="3938355"/>
              <a:ext cx="1026605" cy="1026975"/>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2"/>
                </a:solidFill>
              </a:endParaRPr>
            </a:p>
          </p:txBody>
        </p:sp>
        <p:sp>
          <p:nvSpPr>
            <p:cNvPr id="23" name="TextBox 132"/>
            <p:cNvSpPr txBox="1"/>
            <p:nvPr/>
          </p:nvSpPr>
          <p:spPr>
            <a:xfrm>
              <a:off x="9068720" y="4180595"/>
              <a:ext cx="1015119" cy="531306"/>
            </a:xfrm>
            <a:prstGeom prst="rect">
              <a:avLst/>
            </a:prstGeom>
            <a:noFill/>
          </p:spPr>
          <p:txBody>
            <a:bodyPr wrap="square" lIns="138192" tIns="69096" rIns="138192" bIns="69096" rtlCol="0">
              <a:spAutoFit/>
            </a:bodyPr>
            <a:lstStyle/>
            <a:p>
              <a:r>
                <a:rPr lang="en-US" altLang="zh-CN" sz="1400" dirty="0">
                  <a:solidFill>
                    <a:schemeClr val="accent2"/>
                  </a:solidFill>
                  <a:latin typeface="微软雅黑" panose="020B0503020204020204" pitchFamily="34" charset="-122"/>
                  <a:ea typeface="微软雅黑" panose="020B0503020204020204" pitchFamily="34" charset="-122"/>
                </a:rPr>
                <a:t>11</a:t>
              </a:r>
              <a:r>
                <a:rPr lang="zh-CN" altLang="en-US" sz="1400" dirty="0">
                  <a:solidFill>
                    <a:schemeClr val="accent2"/>
                  </a:solidFill>
                  <a:latin typeface="微软雅黑" panose="020B0503020204020204" pitchFamily="34" charset="-122"/>
                  <a:ea typeface="微软雅黑" panose="020B0503020204020204" pitchFamily="34" charset="-122"/>
                </a:rPr>
                <a:t>月</a:t>
              </a:r>
            </a:p>
          </p:txBody>
        </p:sp>
      </p:grpSp>
      <p:grpSp>
        <p:nvGrpSpPr>
          <p:cNvPr id="24" name="组合 23"/>
          <p:cNvGrpSpPr/>
          <p:nvPr/>
        </p:nvGrpSpPr>
        <p:grpSpPr>
          <a:xfrm>
            <a:off x="7208881" y="2417799"/>
            <a:ext cx="933360" cy="933211"/>
            <a:chOff x="10783912" y="3753473"/>
            <a:chExt cx="1396233" cy="1396737"/>
          </a:xfrm>
        </p:grpSpPr>
        <p:sp>
          <p:nvSpPr>
            <p:cNvPr id="25" name="椭圆 24"/>
            <p:cNvSpPr/>
            <p:nvPr/>
          </p:nvSpPr>
          <p:spPr>
            <a:xfrm>
              <a:off x="10783912" y="3753473"/>
              <a:ext cx="1396233" cy="1396737"/>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2"/>
                </a:solidFill>
              </a:endParaRPr>
            </a:p>
          </p:txBody>
        </p:sp>
        <p:sp>
          <p:nvSpPr>
            <p:cNvPr id="29" name="TextBox 139"/>
            <p:cNvSpPr txBox="1"/>
            <p:nvPr/>
          </p:nvSpPr>
          <p:spPr>
            <a:xfrm>
              <a:off x="10948736" y="4180595"/>
              <a:ext cx="1097152" cy="531306"/>
            </a:xfrm>
            <a:prstGeom prst="rect">
              <a:avLst/>
            </a:prstGeom>
            <a:noFill/>
          </p:spPr>
          <p:txBody>
            <a:bodyPr wrap="square" lIns="138192" tIns="69096" rIns="138192" bIns="69096" rtlCol="0">
              <a:spAutoFit/>
            </a:bodyPr>
            <a:lstStyle/>
            <a:p>
              <a:r>
                <a:rPr lang="en-US" altLang="zh-CN" sz="1400" dirty="0">
                  <a:solidFill>
                    <a:schemeClr val="accent2"/>
                  </a:solidFill>
                  <a:latin typeface="微软雅黑" panose="020B0503020204020204" pitchFamily="34" charset="-122"/>
                  <a:ea typeface="微软雅黑" panose="020B0503020204020204" pitchFamily="34" charset="-122"/>
                </a:rPr>
                <a:t>12</a:t>
              </a:r>
              <a:r>
                <a:rPr lang="zh-CN" altLang="en-US" sz="1400" dirty="0">
                  <a:solidFill>
                    <a:schemeClr val="accent2"/>
                  </a:solidFill>
                  <a:latin typeface="微软雅黑" panose="020B0503020204020204" pitchFamily="34" charset="-122"/>
                  <a:ea typeface="微软雅黑" panose="020B0503020204020204" pitchFamily="34" charset="-122"/>
                </a:rPr>
                <a:t>月</a:t>
              </a:r>
            </a:p>
          </p:txBody>
        </p:sp>
      </p:grpSp>
      <p:grpSp>
        <p:nvGrpSpPr>
          <p:cNvPr id="30" name="组合 29"/>
          <p:cNvGrpSpPr/>
          <p:nvPr/>
        </p:nvGrpSpPr>
        <p:grpSpPr>
          <a:xfrm>
            <a:off x="520654" y="1275606"/>
            <a:ext cx="1941598" cy="1092290"/>
            <a:chOff x="689131" y="1318791"/>
            <a:chExt cx="1631535" cy="1036935"/>
          </a:xfrm>
        </p:grpSpPr>
        <p:sp>
          <p:nvSpPr>
            <p:cNvPr id="31" name="TextBox 145"/>
            <p:cNvSpPr txBox="1"/>
            <p:nvPr/>
          </p:nvSpPr>
          <p:spPr>
            <a:xfrm>
              <a:off x="800766" y="1667530"/>
              <a:ext cx="1363987" cy="429493"/>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32" name="组合 31"/>
            <p:cNvGrpSpPr/>
            <p:nvPr/>
          </p:nvGrpSpPr>
          <p:grpSpPr>
            <a:xfrm>
              <a:off x="689131" y="1318791"/>
              <a:ext cx="1631535" cy="1036935"/>
              <a:chOff x="689131" y="1318791"/>
              <a:chExt cx="1631535" cy="1036935"/>
            </a:xfrm>
          </p:grpSpPr>
          <p:cxnSp>
            <p:nvCxnSpPr>
              <p:cNvPr id="33" name="直接连接符 32"/>
              <p:cNvCxnSpPr/>
              <p:nvPr/>
            </p:nvCxnSpPr>
            <p:spPr>
              <a:xfrm flipV="1">
                <a:off x="1481601" y="2139702"/>
                <a:ext cx="0" cy="216024"/>
              </a:xfrm>
              <a:prstGeom prst="line">
                <a:avLst/>
              </a:prstGeom>
              <a:ln>
                <a:solidFill>
                  <a:schemeClr val="accent3"/>
                </a:solidFill>
                <a:headEnd type="oval" w="sm" len="sm"/>
              </a:ln>
            </p:spPr>
            <p:style>
              <a:lnRef idx="1">
                <a:schemeClr val="accent1"/>
              </a:lnRef>
              <a:fillRef idx="0">
                <a:schemeClr val="accent1"/>
              </a:fillRef>
              <a:effectRef idx="0">
                <a:schemeClr val="accent1"/>
              </a:effectRef>
              <a:fontRef idx="minor">
                <a:schemeClr val="tx1"/>
              </a:fontRef>
            </p:style>
          </p:cxnSp>
          <p:sp>
            <p:nvSpPr>
              <p:cNvPr id="34" name="TextBox 148"/>
              <p:cNvSpPr txBox="1"/>
              <p:nvPr/>
            </p:nvSpPr>
            <p:spPr>
              <a:xfrm>
                <a:off x="689131" y="1318791"/>
                <a:ext cx="1631535" cy="350615"/>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35" name="组合 34"/>
          <p:cNvGrpSpPr/>
          <p:nvPr/>
        </p:nvGrpSpPr>
        <p:grpSpPr>
          <a:xfrm>
            <a:off x="2555776" y="1366748"/>
            <a:ext cx="1575314" cy="965418"/>
            <a:chOff x="873900" y="1541325"/>
            <a:chExt cx="1166203" cy="814401"/>
          </a:xfrm>
        </p:grpSpPr>
        <p:sp>
          <p:nvSpPr>
            <p:cNvPr id="36" name="TextBox 150"/>
            <p:cNvSpPr txBox="1"/>
            <p:nvPr/>
          </p:nvSpPr>
          <p:spPr>
            <a:xfrm>
              <a:off x="873900" y="1767302"/>
              <a:ext cx="1166203" cy="381650"/>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37" name="组合 36"/>
            <p:cNvGrpSpPr/>
            <p:nvPr/>
          </p:nvGrpSpPr>
          <p:grpSpPr>
            <a:xfrm>
              <a:off x="947384" y="1541325"/>
              <a:ext cx="1008112" cy="814401"/>
              <a:chOff x="947384" y="1541325"/>
              <a:chExt cx="1008112" cy="814401"/>
            </a:xfrm>
          </p:grpSpPr>
          <p:cxnSp>
            <p:nvCxnSpPr>
              <p:cNvPr id="38" name="直接连接符 37"/>
              <p:cNvCxnSpPr/>
              <p:nvPr/>
            </p:nvCxnSpPr>
            <p:spPr>
              <a:xfrm flipV="1">
                <a:off x="1481601" y="2139702"/>
                <a:ext cx="0" cy="216024"/>
              </a:xfrm>
              <a:prstGeom prst="line">
                <a:avLst/>
              </a:prstGeom>
              <a:ln>
                <a:solidFill>
                  <a:schemeClr val="accent3"/>
                </a:solidFill>
                <a:headEnd type="oval" w="sm" len="sm"/>
              </a:ln>
            </p:spPr>
            <p:style>
              <a:lnRef idx="1">
                <a:schemeClr val="accent1"/>
              </a:lnRef>
              <a:fillRef idx="0">
                <a:schemeClr val="accent1"/>
              </a:fillRef>
              <a:effectRef idx="0">
                <a:schemeClr val="accent1"/>
              </a:effectRef>
              <a:fontRef idx="minor">
                <a:schemeClr val="tx1"/>
              </a:fontRef>
            </p:style>
          </p:cxnSp>
          <p:sp>
            <p:nvSpPr>
              <p:cNvPr id="39" name="TextBox 153"/>
              <p:cNvSpPr txBox="1"/>
              <p:nvPr/>
            </p:nvSpPr>
            <p:spPr>
              <a:xfrm>
                <a:off x="947384" y="1541325"/>
                <a:ext cx="1008112" cy="311559"/>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2"/>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40" name="组合 39"/>
          <p:cNvGrpSpPr/>
          <p:nvPr/>
        </p:nvGrpSpPr>
        <p:grpSpPr>
          <a:xfrm>
            <a:off x="4499992" y="1275606"/>
            <a:ext cx="1639315" cy="1051144"/>
            <a:chOff x="873900" y="1541325"/>
            <a:chExt cx="1166203" cy="814401"/>
          </a:xfrm>
        </p:grpSpPr>
        <p:sp>
          <p:nvSpPr>
            <p:cNvPr id="41" name="TextBox 155"/>
            <p:cNvSpPr txBox="1"/>
            <p:nvPr/>
          </p:nvSpPr>
          <p:spPr>
            <a:xfrm>
              <a:off x="873900" y="1767302"/>
              <a:ext cx="1166203" cy="350525"/>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42" name="组合 41"/>
            <p:cNvGrpSpPr/>
            <p:nvPr/>
          </p:nvGrpSpPr>
          <p:grpSpPr>
            <a:xfrm>
              <a:off x="947384" y="1541325"/>
              <a:ext cx="1008112" cy="814401"/>
              <a:chOff x="947384" y="1541325"/>
              <a:chExt cx="1008112" cy="814401"/>
            </a:xfrm>
          </p:grpSpPr>
          <p:cxnSp>
            <p:nvCxnSpPr>
              <p:cNvPr id="43" name="直接连接符 42"/>
              <p:cNvCxnSpPr/>
              <p:nvPr/>
            </p:nvCxnSpPr>
            <p:spPr>
              <a:xfrm flipV="1">
                <a:off x="1481601" y="2139702"/>
                <a:ext cx="0" cy="216024"/>
              </a:xfrm>
              <a:prstGeom prst="line">
                <a:avLst/>
              </a:prstGeom>
              <a:ln>
                <a:solidFill>
                  <a:schemeClr val="accent3"/>
                </a:solidFill>
                <a:headEnd type="oval" w="sm" len="sm"/>
              </a:ln>
            </p:spPr>
            <p:style>
              <a:lnRef idx="1">
                <a:schemeClr val="accent1"/>
              </a:lnRef>
              <a:fillRef idx="0">
                <a:schemeClr val="accent1"/>
              </a:fillRef>
              <a:effectRef idx="0">
                <a:schemeClr val="accent1"/>
              </a:effectRef>
              <a:fontRef idx="minor">
                <a:schemeClr val="tx1"/>
              </a:fontRef>
            </p:style>
          </p:cxnSp>
          <p:sp>
            <p:nvSpPr>
              <p:cNvPr id="44" name="TextBox 158"/>
              <p:cNvSpPr txBox="1"/>
              <p:nvPr/>
            </p:nvSpPr>
            <p:spPr>
              <a:xfrm>
                <a:off x="947384" y="1541325"/>
                <a:ext cx="1008112" cy="286150"/>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45" name="组合 44"/>
          <p:cNvGrpSpPr/>
          <p:nvPr/>
        </p:nvGrpSpPr>
        <p:grpSpPr>
          <a:xfrm>
            <a:off x="6837777" y="1326100"/>
            <a:ext cx="1550647" cy="987617"/>
            <a:chOff x="873900" y="1541325"/>
            <a:chExt cx="1166203" cy="788321"/>
          </a:xfrm>
        </p:grpSpPr>
        <p:sp>
          <p:nvSpPr>
            <p:cNvPr id="46" name="TextBox 160"/>
            <p:cNvSpPr txBox="1"/>
            <p:nvPr/>
          </p:nvSpPr>
          <p:spPr>
            <a:xfrm>
              <a:off x="873900" y="1767302"/>
              <a:ext cx="1166203" cy="361125"/>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47" name="组合 46"/>
            <p:cNvGrpSpPr/>
            <p:nvPr/>
          </p:nvGrpSpPr>
          <p:grpSpPr>
            <a:xfrm>
              <a:off x="947384" y="1541325"/>
              <a:ext cx="1008112" cy="788321"/>
              <a:chOff x="947384" y="1541325"/>
              <a:chExt cx="1008112" cy="788321"/>
            </a:xfrm>
          </p:grpSpPr>
          <p:cxnSp>
            <p:nvCxnSpPr>
              <p:cNvPr id="48" name="直接连接符 47"/>
              <p:cNvCxnSpPr/>
              <p:nvPr/>
            </p:nvCxnSpPr>
            <p:spPr>
              <a:xfrm flipV="1">
                <a:off x="1481601" y="2133269"/>
                <a:ext cx="0" cy="196377"/>
              </a:xfrm>
              <a:prstGeom prst="line">
                <a:avLst/>
              </a:prstGeom>
              <a:ln>
                <a:solidFill>
                  <a:schemeClr val="accent3"/>
                </a:solidFill>
                <a:headEnd type="oval" w="sm" len="sm"/>
              </a:ln>
            </p:spPr>
            <p:style>
              <a:lnRef idx="1">
                <a:schemeClr val="accent1"/>
              </a:lnRef>
              <a:fillRef idx="0">
                <a:schemeClr val="accent1"/>
              </a:fillRef>
              <a:effectRef idx="0">
                <a:schemeClr val="accent1"/>
              </a:effectRef>
              <a:fontRef idx="minor">
                <a:schemeClr val="tx1"/>
              </a:fontRef>
            </p:style>
          </p:cxnSp>
          <p:sp>
            <p:nvSpPr>
              <p:cNvPr id="49" name="TextBox 163"/>
              <p:cNvSpPr txBox="1"/>
              <p:nvPr/>
            </p:nvSpPr>
            <p:spPr>
              <a:xfrm>
                <a:off x="947384" y="1541325"/>
                <a:ext cx="1008112" cy="294803"/>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bg2"/>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50" name="组合 49"/>
          <p:cNvGrpSpPr/>
          <p:nvPr/>
        </p:nvGrpSpPr>
        <p:grpSpPr>
          <a:xfrm>
            <a:off x="1559925" y="3422333"/>
            <a:ext cx="1624546" cy="915011"/>
            <a:chOff x="873900" y="1340833"/>
            <a:chExt cx="1166203" cy="843560"/>
          </a:xfrm>
        </p:grpSpPr>
        <p:sp>
          <p:nvSpPr>
            <p:cNvPr id="51" name="TextBox 165"/>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52" name="组合 51"/>
            <p:cNvGrpSpPr/>
            <p:nvPr/>
          </p:nvGrpSpPr>
          <p:grpSpPr>
            <a:xfrm>
              <a:off x="947384" y="1340833"/>
              <a:ext cx="1008112" cy="540984"/>
              <a:chOff x="947384" y="1340833"/>
              <a:chExt cx="1008112" cy="540984"/>
            </a:xfrm>
          </p:grpSpPr>
          <p:cxnSp>
            <p:nvCxnSpPr>
              <p:cNvPr id="53" name="直接连接符 52"/>
              <p:cNvCxnSpPr/>
              <p:nvPr/>
            </p:nvCxnSpPr>
            <p:spPr>
              <a:xfrm>
                <a:off x="1481601" y="1340833"/>
                <a:ext cx="0" cy="200492"/>
              </a:xfrm>
              <a:prstGeom prst="line">
                <a:avLst/>
              </a:prstGeom>
              <a:ln>
                <a:solidFill>
                  <a:schemeClr val="accent3"/>
                </a:solidFill>
                <a:headEnd type="oval" w="sm" len="sm"/>
              </a:ln>
            </p:spPr>
            <p:style>
              <a:lnRef idx="1">
                <a:schemeClr val="accent1"/>
              </a:lnRef>
              <a:fillRef idx="0">
                <a:schemeClr val="accent1"/>
              </a:fillRef>
              <a:effectRef idx="0">
                <a:schemeClr val="accent1"/>
              </a:effectRef>
              <a:fontRef idx="minor">
                <a:schemeClr val="tx1"/>
              </a:fontRef>
            </p:style>
          </p:cxnSp>
          <p:sp>
            <p:nvSpPr>
              <p:cNvPr id="54" name="TextBox 168"/>
              <p:cNvSpPr txBox="1"/>
              <p:nvPr/>
            </p:nvSpPr>
            <p:spPr>
              <a:xfrm>
                <a:off x="947384" y="1541325"/>
                <a:ext cx="1008112" cy="340492"/>
              </a:xfrm>
              <a:prstGeom prst="rect">
                <a:avLst/>
              </a:prstGeom>
              <a:noFill/>
            </p:spPr>
            <p:txBody>
              <a:bodyPr wrap="square" lIns="91431" tIns="0" rIns="91431" bIns="0" rtlCol="0" anchor="t">
                <a:spAutoFit/>
              </a:bodyPr>
              <a:lstStyle/>
              <a:p>
                <a:pPr algn="ctr">
                  <a:lnSpc>
                    <a:spcPct val="150000"/>
                  </a:lnSpc>
                </a:pPr>
                <a:r>
                  <a:rPr lang="zh-CN" altLang="en-US" sz="1600" dirty="0">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55" name="组合 54"/>
          <p:cNvGrpSpPr/>
          <p:nvPr/>
        </p:nvGrpSpPr>
        <p:grpSpPr>
          <a:xfrm>
            <a:off x="3553012" y="3422333"/>
            <a:ext cx="1624546" cy="915011"/>
            <a:chOff x="873900" y="1340833"/>
            <a:chExt cx="1166203" cy="843560"/>
          </a:xfrm>
        </p:grpSpPr>
        <p:sp>
          <p:nvSpPr>
            <p:cNvPr id="56" name="TextBox 170"/>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57" name="组合 56"/>
            <p:cNvGrpSpPr/>
            <p:nvPr/>
          </p:nvGrpSpPr>
          <p:grpSpPr>
            <a:xfrm>
              <a:off x="947384" y="1340833"/>
              <a:ext cx="1008112" cy="540984"/>
              <a:chOff x="947384" y="1340833"/>
              <a:chExt cx="1008112" cy="540984"/>
            </a:xfrm>
          </p:grpSpPr>
          <p:cxnSp>
            <p:nvCxnSpPr>
              <p:cNvPr id="58" name="直接连接符 57"/>
              <p:cNvCxnSpPr/>
              <p:nvPr/>
            </p:nvCxnSpPr>
            <p:spPr>
              <a:xfrm>
                <a:off x="1481601" y="1340833"/>
                <a:ext cx="0" cy="200492"/>
              </a:xfrm>
              <a:prstGeom prst="line">
                <a:avLst/>
              </a:prstGeom>
              <a:ln>
                <a:solidFill>
                  <a:schemeClr val="accent3"/>
                </a:solidFill>
                <a:headEnd type="oval" w="sm" len="sm"/>
              </a:ln>
            </p:spPr>
            <p:style>
              <a:lnRef idx="1">
                <a:schemeClr val="accent1"/>
              </a:lnRef>
              <a:fillRef idx="0">
                <a:schemeClr val="accent1"/>
              </a:fillRef>
              <a:effectRef idx="0">
                <a:schemeClr val="accent1"/>
              </a:effectRef>
              <a:fontRef idx="minor">
                <a:schemeClr val="tx1"/>
              </a:fontRef>
            </p:style>
          </p:cxnSp>
          <p:sp>
            <p:nvSpPr>
              <p:cNvPr id="59" name="TextBox 173"/>
              <p:cNvSpPr txBox="1"/>
              <p:nvPr/>
            </p:nvSpPr>
            <p:spPr>
              <a:xfrm>
                <a:off x="947384" y="1541325"/>
                <a:ext cx="1008112" cy="340492"/>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2"/>
                    </a:solidFill>
                    <a:latin typeface="微软雅黑" panose="020B0503020204020204" pitchFamily="34" charset="-122"/>
                    <a:ea typeface="微软雅黑" panose="020B0503020204020204" pitchFamily="34" charset="-122"/>
                    <a:cs typeface="华文黑体" pitchFamily="2" charset="-122"/>
                  </a:rPr>
                  <a:t>添加标题</a:t>
                </a:r>
              </a:p>
            </p:txBody>
          </p:sp>
        </p:grpSp>
      </p:grpSp>
      <p:grpSp>
        <p:nvGrpSpPr>
          <p:cNvPr id="60" name="组合 59"/>
          <p:cNvGrpSpPr/>
          <p:nvPr/>
        </p:nvGrpSpPr>
        <p:grpSpPr>
          <a:xfrm>
            <a:off x="5573898" y="3422333"/>
            <a:ext cx="1624546" cy="915011"/>
            <a:chOff x="873900" y="1340833"/>
            <a:chExt cx="1166203" cy="843560"/>
          </a:xfrm>
        </p:grpSpPr>
        <p:sp>
          <p:nvSpPr>
            <p:cNvPr id="61" name="TextBox 170"/>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您的内容打在这里，或者通过您的内容打在这里</a:t>
              </a:r>
            </a:p>
          </p:txBody>
        </p:sp>
        <p:grpSp>
          <p:nvGrpSpPr>
            <p:cNvPr id="62" name="组合 61"/>
            <p:cNvGrpSpPr/>
            <p:nvPr/>
          </p:nvGrpSpPr>
          <p:grpSpPr>
            <a:xfrm>
              <a:off x="947384" y="1340833"/>
              <a:ext cx="1008112" cy="540984"/>
              <a:chOff x="947384" y="1340833"/>
              <a:chExt cx="1008112" cy="540984"/>
            </a:xfrm>
          </p:grpSpPr>
          <p:cxnSp>
            <p:nvCxnSpPr>
              <p:cNvPr id="63" name="直接连接符 62"/>
              <p:cNvCxnSpPr/>
              <p:nvPr/>
            </p:nvCxnSpPr>
            <p:spPr>
              <a:xfrm>
                <a:off x="1481601" y="1340833"/>
                <a:ext cx="0" cy="200492"/>
              </a:xfrm>
              <a:prstGeom prst="line">
                <a:avLst/>
              </a:prstGeom>
              <a:ln>
                <a:solidFill>
                  <a:schemeClr val="accent3"/>
                </a:solidFill>
                <a:headEnd type="oval" w="sm" len="sm"/>
              </a:ln>
            </p:spPr>
            <p:style>
              <a:lnRef idx="1">
                <a:schemeClr val="accent1"/>
              </a:lnRef>
              <a:fillRef idx="0">
                <a:schemeClr val="accent1"/>
              </a:fillRef>
              <a:effectRef idx="0">
                <a:schemeClr val="accent1"/>
              </a:effectRef>
              <a:fontRef idx="minor">
                <a:schemeClr val="tx1"/>
              </a:fontRef>
            </p:style>
          </p:cxnSp>
          <p:sp>
            <p:nvSpPr>
              <p:cNvPr id="64" name="TextBox 173"/>
              <p:cNvSpPr txBox="1"/>
              <p:nvPr/>
            </p:nvSpPr>
            <p:spPr>
              <a:xfrm>
                <a:off x="947384" y="1541325"/>
                <a:ext cx="1008112" cy="340492"/>
              </a:xfrm>
              <a:prstGeom prst="rect">
                <a:avLst/>
              </a:prstGeom>
              <a:noFill/>
            </p:spPr>
            <p:txBody>
              <a:bodyPr wrap="square" lIns="91431" tIns="0" rIns="91431" bIns="0" rtlCol="0" anchor="t">
                <a:spAutoFit/>
              </a:bodyPr>
              <a:lstStyle/>
              <a:p>
                <a:pPr algn="ctr">
                  <a:lnSpc>
                    <a:spcPct val="150000"/>
                  </a:lnSpc>
                </a:pPr>
                <a:r>
                  <a:rPr lang="zh-CN" altLang="en-US" sz="1600" dirty="0">
                    <a:latin typeface="微软雅黑" panose="020B0503020204020204" pitchFamily="34" charset="-122"/>
                    <a:ea typeface="微软雅黑" panose="020B0503020204020204" pitchFamily="34" charset="-122"/>
                    <a:cs typeface="华文黑体" pitchFamily="2" charset="-122"/>
                  </a:rPr>
                  <a:t>添加标题</a:t>
                </a:r>
              </a:p>
            </p:txBody>
          </p:sp>
        </p:grpSp>
      </p:gr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14:bounceEnd="55000">
                                          <p:cBhvr additive="base">
                                            <p:cTn id="11" dur="1500" fill="hold"/>
                                            <p:tgtEl>
                                              <p:spTgt spid="6"/>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14:bounceEnd="55000">
                                          <p:cBhvr additive="base">
                                            <p:cTn id="15" dur="1500" fill="hold"/>
                                            <p:tgtEl>
                                              <p:spTgt spid="9"/>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12"/>
                                            </p:tgtEl>
                                            <p:attrNameLst>
                                              <p:attrName>style.visibility</p:attrName>
                                            </p:attrNameLst>
                                          </p:cBhvr>
                                          <p:to>
                                            <p:strVal val="visible"/>
                                          </p:to>
                                        </p:set>
                                        <p:anim calcmode="lin" valueType="num" p14:bounceEnd="55000">
                                          <p:cBhvr additive="base">
                                            <p:cTn id="19" dur="15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15"/>
                                            </p:tgtEl>
                                            <p:attrNameLst>
                                              <p:attrName>style.visibility</p:attrName>
                                            </p:attrNameLst>
                                          </p:cBhvr>
                                          <p:to>
                                            <p:strVal val="visible"/>
                                          </p:to>
                                        </p:set>
                                        <p:anim calcmode="lin" valueType="num" p14:bounceEnd="55000">
                                          <p:cBhvr additive="base">
                                            <p:cTn id="23" dur="1500" fill="hold"/>
                                            <p:tgtEl>
                                              <p:spTgt spid="15"/>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18"/>
                                            </p:tgtEl>
                                            <p:attrNameLst>
                                              <p:attrName>style.visibility</p:attrName>
                                            </p:attrNameLst>
                                          </p:cBhvr>
                                          <p:to>
                                            <p:strVal val="visible"/>
                                          </p:to>
                                        </p:set>
                                        <p:anim calcmode="lin" valueType="num" p14:bounceEnd="55000">
                                          <p:cBhvr additive="base">
                                            <p:cTn id="27" dur="1500" fill="hold"/>
                                            <p:tgtEl>
                                              <p:spTgt spid="18"/>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21"/>
                                            </p:tgtEl>
                                            <p:attrNameLst>
                                              <p:attrName>style.visibility</p:attrName>
                                            </p:attrNameLst>
                                          </p:cBhvr>
                                          <p:to>
                                            <p:strVal val="visible"/>
                                          </p:to>
                                        </p:set>
                                        <p:anim calcmode="lin" valueType="num" p14:bounceEnd="55000">
                                          <p:cBhvr additive="base">
                                            <p:cTn id="31" dur="1500" fill="hold"/>
                                            <p:tgtEl>
                                              <p:spTgt spid="21"/>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24"/>
                                            </p:tgtEl>
                                            <p:attrNameLst>
                                              <p:attrName>style.visibility</p:attrName>
                                            </p:attrNameLst>
                                          </p:cBhvr>
                                          <p:to>
                                            <p:strVal val="visible"/>
                                          </p:to>
                                        </p:set>
                                        <p:anim calcmode="lin" valueType="num" p14:bounceEnd="55000">
                                          <p:cBhvr additive="base">
                                            <p:cTn id="35" dur="1500" fill="hold"/>
                                            <p:tgtEl>
                                              <p:spTgt spid="24"/>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47" presetClass="entr" presetSubtype="0" fill="hold"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anim calcmode="lin" valueType="num">
                                          <p:cBhvr>
                                            <p:cTn id="41" dur="500" fill="hold"/>
                                            <p:tgtEl>
                                              <p:spTgt spid="45"/>
                                            </p:tgtEl>
                                            <p:attrNameLst>
                                              <p:attrName>ppt_x</p:attrName>
                                            </p:attrNameLst>
                                          </p:cBhvr>
                                          <p:tavLst>
                                            <p:tav tm="0">
                                              <p:val>
                                                <p:strVal val="#ppt_x"/>
                                              </p:val>
                                            </p:tav>
                                            <p:tav tm="100000">
                                              <p:val>
                                                <p:strVal val="#ppt_x"/>
                                              </p:val>
                                            </p:tav>
                                          </p:tavLst>
                                        </p:anim>
                                        <p:anim calcmode="lin" valueType="num">
                                          <p:cBhvr>
                                            <p:cTn id="42" dur="500" fill="hold"/>
                                            <p:tgtEl>
                                              <p:spTgt spid="4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500"/>
                                            <p:tgtEl>
                                              <p:spTgt spid="40"/>
                                            </p:tgtEl>
                                          </p:cBhvr>
                                        </p:animEffect>
                                        <p:anim calcmode="lin" valueType="num">
                                          <p:cBhvr>
                                            <p:cTn id="46" dur="500" fill="hold"/>
                                            <p:tgtEl>
                                              <p:spTgt spid="40"/>
                                            </p:tgtEl>
                                            <p:attrNameLst>
                                              <p:attrName>ppt_x</p:attrName>
                                            </p:attrNameLst>
                                          </p:cBhvr>
                                          <p:tavLst>
                                            <p:tav tm="0">
                                              <p:val>
                                                <p:strVal val="#ppt_x"/>
                                              </p:val>
                                            </p:tav>
                                            <p:tav tm="100000">
                                              <p:val>
                                                <p:strVal val="#ppt_x"/>
                                              </p:val>
                                            </p:tav>
                                          </p:tavLst>
                                        </p:anim>
                                        <p:anim calcmode="lin" valueType="num">
                                          <p:cBhvr>
                                            <p:cTn id="47" dur="500" fill="hold"/>
                                            <p:tgtEl>
                                              <p:spTgt spid="4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anim calcmode="lin" valueType="num">
                                          <p:cBhvr>
                                            <p:cTn id="51" dur="500" fill="hold"/>
                                            <p:tgtEl>
                                              <p:spTgt spid="35"/>
                                            </p:tgtEl>
                                            <p:attrNameLst>
                                              <p:attrName>ppt_x</p:attrName>
                                            </p:attrNameLst>
                                          </p:cBhvr>
                                          <p:tavLst>
                                            <p:tav tm="0">
                                              <p:val>
                                                <p:strVal val="#ppt_x"/>
                                              </p:val>
                                            </p:tav>
                                            <p:tav tm="100000">
                                              <p:val>
                                                <p:strVal val="#ppt_x"/>
                                              </p:val>
                                            </p:tav>
                                          </p:tavLst>
                                        </p:anim>
                                        <p:anim calcmode="lin" valueType="num">
                                          <p:cBhvr>
                                            <p:cTn id="52" dur="500" fill="hold"/>
                                            <p:tgtEl>
                                              <p:spTgt spid="35"/>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anim calcmode="lin" valueType="num">
                                          <p:cBhvr>
                                            <p:cTn id="56" dur="500" fill="hold"/>
                                            <p:tgtEl>
                                              <p:spTgt spid="30"/>
                                            </p:tgtEl>
                                            <p:attrNameLst>
                                              <p:attrName>ppt_x</p:attrName>
                                            </p:attrNameLst>
                                          </p:cBhvr>
                                          <p:tavLst>
                                            <p:tav tm="0">
                                              <p:val>
                                                <p:strVal val="#ppt_x"/>
                                              </p:val>
                                            </p:tav>
                                            <p:tav tm="100000">
                                              <p:val>
                                                <p:strVal val="#ppt_x"/>
                                              </p:val>
                                            </p:tav>
                                          </p:tavLst>
                                        </p:anim>
                                        <p:anim calcmode="lin" valueType="num">
                                          <p:cBhvr>
                                            <p:cTn id="57" dur="500" fill="hold"/>
                                            <p:tgtEl>
                                              <p:spTgt spid="30"/>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anim calcmode="lin" valueType="num">
                                          <p:cBhvr>
                                            <p:cTn id="61" dur="500" fill="hold"/>
                                            <p:tgtEl>
                                              <p:spTgt spid="50"/>
                                            </p:tgtEl>
                                            <p:attrNameLst>
                                              <p:attrName>ppt_x</p:attrName>
                                            </p:attrNameLst>
                                          </p:cBhvr>
                                          <p:tavLst>
                                            <p:tav tm="0">
                                              <p:val>
                                                <p:strVal val="#ppt_x"/>
                                              </p:val>
                                            </p:tav>
                                            <p:tav tm="100000">
                                              <p:val>
                                                <p:strVal val="#ppt_x"/>
                                              </p:val>
                                            </p:tav>
                                          </p:tavLst>
                                        </p:anim>
                                        <p:anim calcmode="lin" valueType="num">
                                          <p:cBhvr>
                                            <p:cTn id="62" dur="500" fill="hold"/>
                                            <p:tgtEl>
                                              <p:spTgt spid="5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anim calcmode="lin" valueType="num">
                                          <p:cBhvr>
                                            <p:cTn id="66" dur="500" fill="hold"/>
                                            <p:tgtEl>
                                              <p:spTgt spid="55"/>
                                            </p:tgtEl>
                                            <p:attrNameLst>
                                              <p:attrName>ppt_x</p:attrName>
                                            </p:attrNameLst>
                                          </p:cBhvr>
                                          <p:tavLst>
                                            <p:tav tm="0">
                                              <p:val>
                                                <p:strVal val="#ppt_x"/>
                                              </p:val>
                                            </p:tav>
                                            <p:tav tm="100000">
                                              <p:val>
                                                <p:strVal val="#ppt_x"/>
                                              </p:val>
                                            </p:tav>
                                          </p:tavLst>
                                        </p:anim>
                                        <p:anim calcmode="lin" valueType="num">
                                          <p:cBhvr>
                                            <p:cTn id="67" dur="500" fill="hold"/>
                                            <p:tgtEl>
                                              <p:spTgt spid="55"/>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300"/>
                                      </p:stCondLst>
                                      <p:childTnLst>
                                        <p:set>
                                          <p:cBhvr>
                                            <p:cTn id="69" dur="1" fill="hold">
                                              <p:stCondLst>
                                                <p:cond delay="0"/>
                                              </p:stCondLst>
                                            </p:cTn>
                                            <p:tgtEl>
                                              <p:spTgt spid="60"/>
                                            </p:tgtEl>
                                            <p:attrNameLst>
                                              <p:attrName>style.visibility</p:attrName>
                                            </p:attrNameLst>
                                          </p:cBhvr>
                                          <p:to>
                                            <p:strVal val="visible"/>
                                          </p:to>
                                        </p:set>
                                        <p:animEffect transition="in" filter="fade">
                                          <p:cBhvr>
                                            <p:cTn id="70" dur="500"/>
                                            <p:tgtEl>
                                              <p:spTgt spid="60"/>
                                            </p:tgtEl>
                                          </p:cBhvr>
                                        </p:animEffect>
                                        <p:anim calcmode="lin" valueType="num">
                                          <p:cBhvr>
                                            <p:cTn id="71" dur="500" fill="hold"/>
                                            <p:tgtEl>
                                              <p:spTgt spid="60"/>
                                            </p:tgtEl>
                                            <p:attrNameLst>
                                              <p:attrName>ppt_x</p:attrName>
                                            </p:attrNameLst>
                                          </p:cBhvr>
                                          <p:tavLst>
                                            <p:tav tm="0">
                                              <p:val>
                                                <p:strVal val="#ppt_x"/>
                                              </p:val>
                                            </p:tav>
                                            <p:tav tm="100000">
                                              <p:val>
                                                <p:strVal val="#ppt_x"/>
                                              </p:val>
                                            </p:tav>
                                          </p:tavLst>
                                        </p:anim>
                                        <p:anim calcmode="lin" valueType="num">
                                          <p:cBhvr>
                                            <p:cTn id="72"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1+#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1+#ppt_w/2"/>
                                              </p:val>
                                            </p:tav>
                                            <p:tav tm="100000">
                                              <p:val>
                                                <p:strVal val="#ppt_x"/>
                                              </p:val>
                                            </p:tav>
                                          </p:tavLst>
                                        </p:anim>
                                        <p:anim calcmode="lin" valueType="num">
                                          <p:cBhvr additive="base">
                                            <p:cTn id="16" dur="1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500" fill="hold"/>
                                            <p:tgtEl>
                                              <p:spTgt spid="12"/>
                                            </p:tgtEl>
                                            <p:attrNameLst>
                                              <p:attrName>ppt_x</p:attrName>
                                            </p:attrNameLst>
                                          </p:cBhvr>
                                          <p:tavLst>
                                            <p:tav tm="0">
                                              <p:val>
                                                <p:strVal val="1+#ppt_w/2"/>
                                              </p:val>
                                            </p:tav>
                                            <p:tav tm="100000">
                                              <p:val>
                                                <p:strVal val="#ppt_x"/>
                                              </p:val>
                                            </p:tav>
                                          </p:tavLst>
                                        </p:anim>
                                        <p:anim calcmode="lin" valueType="num">
                                          <p:cBhvr additive="base">
                                            <p:cTn id="20" dur="1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500" fill="hold"/>
                                            <p:tgtEl>
                                              <p:spTgt spid="15"/>
                                            </p:tgtEl>
                                            <p:attrNameLst>
                                              <p:attrName>ppt_x</p:attrName>
                                            </p:attrNameLst>
                                          </p:cBhvr>
                                          <p:tavLst>
                                            <p:tav tm="0">
                                              <p:val>
                                                <p:strVal val="1+#ppt_w/2"/>
                                              </p:val>
                                            </p:tav>
                                            <p:tav tm="100000">
                                              <p:val>
                                                <p:strVal val="#ppt_x"/>
                                              </p:val>
                                            </p:tav>
                                          </p:tavLst>
                                        </p:anim>
                                        <p:anim calcmode="lin" valueType="num">
                                          <p:cBhvr additive="base">
                                            <p:cTn id="24" dur="1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500" fill="hold"/>
                                            <p:tgtEl>
                                              <p:spTgt spid="18"/>
                                            </p:tgtEl>
                                            <p:attrNameLst>
                                              <p:attrName>ppt_x</p:attrName>
                                            </p:attrNameLst>
                                          </p:cBhvr>
                                          <p:tavLst>
                                            <p:tav tm="0">
                                              <p:val>
                                                <p:strVal val="1+#ppt_w/2"/>
                                              </p:val>
                                            </p:tav>
                                            <p:tav tm="100000">
                                              <p:val>
                                                <p:strVal val="#ppt_x"/>
                                              </p:val>
                                            </p:tav>
                                          </p:tavLst>
                                        </p:anim>
                                        <p:anim calcmode="lin" valueType="num">
                                          <p:cBhvr additive="base">
                                            <p:cTn id="28" dur="1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500" fill="hold"/>
                                            <p:tgtEl>
                                              <p:spTgt spid="21"/>
                                            </p:tgtEl>
                                            <p:attrNameLst>
                                              <p:attrName>ppt_x</p:attrName>
                                            </p:attrNameLst>
                                          </p:cBhvr>
                                          <p:tavLst>
                                            <p:tav tm="0">
                                              <p:val>
                                                <p:strVal val="1+#ppt_w/2"/>
                                              </p:val>
                                            </p:tav>
                                            <p:tav tm="100000">
                                              <p:val>
                                                <p:strVal val="#ppt_x"/>
                                              </p:val>
                                            </p:tav>
                                          </p:tavLst>
                                        </p:anim>
                                        <p:anim calcmode="lin" valueType="num">
                                          <p:cBhvr additive="base">
                                            <p:cTn id="32" dur="15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1500" fill="hold"/>
                                            <p:tgtEl>
                                              <p:spTgt spid="24"/>
                                            </p:tgtEl>
                                            <p:attrNameLst>
                                              <p:attrName>ppt_x</p:attrName>
                                            </p:attrNameLst>
                                          </p:cBhvr>
                                          <p:tavLst>
                                            <p:tav tm="0">
                                              <p:val>
                                                <p:strVal val="1+#ppt_w/2"/>
                                              </p:val>
                                            </p:tav>
                                            <p:tav tm="100000">
                                              <p:val>
                                                <p:strVal val="#ppt_x"/>
                                              </p:val>
                                            </p:tav>
                                          </p:tavLst>
                                        </p:anim>
                                        <p:anim calcmode="lin" valueType="num">
                                          <p:cBhvr additive="base">
                                            <p:cTn id="36" dur="1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47" presetClass="entr" presetSubtype="0" fill="hold"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anim calcmode="lin" valueType="num">
                                          <p:cBhvr>
                                            <p:cTn id="41" dur="500" fill="hold"/>
                                            <p:tgtEl>
                                              <p:spTgt spid="45"/>
                                            </p:tgtEl>
                                            <p:attrNameLst>
                                              <p:attrName>ppt_x</p:attrName>
                                            </p:attrNameLst>
                                          </p:cBhvr>
                                          <p:tavLst>
                                            <p:tav tm="0">
                                              <p:val>
                                                <p:strVal val="#ppt_x"/>
                                              </p:val>
                                            </p:tav>
                                            <p:tav tm="100000">
                                              <p:val>
                                                <p:strVal val="#ppt_x"/>
                                              </p:val>
                                            </p:tav>
                                          </p:tavLst>
                                        </p:anim>
                                        <p:anim calcmode="lin" valueType="num">
                                          <p:cBhvr>
                                            <p:cTn id="42" dur="500" fill="hold"/>
                                            <p:tgtEl>
                                              <p:spTgt spid="4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500"/>
                                            <p:tgtEl>
                                              <p:spTgt spid="40"/>
                                            </p:tgtEl>
                                          </p:cBhvr>
                                        </p:animEffect>
                                        <p:anim calcmode="lin" valueType="num">
                                          <p:cBhvr>
                                            <p:cTn id="46" dur="500" fill="hold"/>
                                            <p:tgtEl>
                                              <p:spTgt spid="40"/>
                                            </p:tgtEl>
                                            <p:attrNameLst>
                                              <p:attrName>ppt_x</p:attrName>
                                            </p:attrNameLst>
                                          </p:cBhvr>
                                          <p:tavLst>
                                            <p:tav tm="0">
                                              <p:val>
                                                <p:strVal val="#ppt_x"/>
                                              </p:val>
                                            </p:tav>
                                            <p:tav tm="100000">
                                              <p:val>
                                                <p:strVal val="#ppt_x"/>
                                              </p:val>
                                            </p:tav>
                                          </p:tavLst>
                                        </p:anim>
                                        <p:anim calcmode="lin" valueType="num">
                                          <p:cBhvr>
                                            <p:cTn id="47" dur="500" fill="hold"/>
                                            <p:tgtEl>
                                              <p:spTgt spid="4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anim calcmode="lin" valueType="num">
                                          <p:cBhvr>
                                            <p:cTn id="51" dur="500" fill="hold"/>
                                            <p:tgtEl>
                                              <p:spTgt spid="35"/>
                                            </p:tgtEl>
                                            <p:attrNameLst>
                                              <p:attrName>ppt_x</p:attrName>
                                            </p:attrNameLst>
                                          </p:cBhvr>
                                          <p:tavLst>
                                            <p:tav tm="0">
                                              <p:val>
                                                <p:strVal val="#ppt_x"/>
                                              </p:val>
                                            </p:tav>
                                            <p:tav tm="100000">
                                              <p:val>
                                                <p:strVal val="#ppt_x"/>
                                              </p:val>
                                            </p:tav>
                                          </p:tavLst>
                                        </p:anim>
                                        <p:anim calcmode="lin" valueType="num">
                                          <p:cBhvr>
                                            <p:cTn id="52" dur="500" fill="hold"/>
                                            <p:tgtEl>
                                              <p:spTgt spid="35"/>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anim calcmode="lin" valueType="num">
                                          <p:cBhvr>
                                            <p:cTn id="56" dur="500" fill="hold"/>
                                            <p:tgtEl>
                                              <p:spTgt spid="30"/>
                                            </p:tgtEl>
                                            <p:attrNameLst>
                                              <p:attrName>ppt_x</p:attrName>
                                            </p:attrNameLst>
                                          </p:cBhvr>
                                          <p:tavLst>
                                            <p:tav tm="0">
                                              <p:val>
                                                <p:strVal val="#ppt_x"/>
                                              </p:val>
                                            </p:tav>
                                            <p:tav tm="100000">
                                              <p:val>
                                                <p:strVal val="#ppt_x"/>
                                              </p:val>
                                            </p:tav>
                                          </p:tavLst>
                                        </p:anim>
                                        <p:anim calcmode="lin" valueType="num">
                                          <p:cBhvr>
                                            <p:cTn id="57" dur="500" fill="hold"/>
                                            <p:tgtEl>
                                              <p:spTgt spid="30"/>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anim calcmode="lin" valueType="num">
                                          <p:cBhvr>
                                            <p:cTn id="61" dur="500" fill="hold"/>
                                            <p:tgtEl>
                                              <p:spTgt spid="50"/>
                                            </p:tgtEl>
                                            <p:attrNameLst>
                                              <p:attrName>ppt_x</p:attrName>
                                            </p:attrNameLst>
                                          </p:cBhvr>
                                          <p:tavLst>
                                            <p:tav tm="0">
                                              <p:val>
                                                <p:strVal val="#ppt_x"/>
                                              </p:val>
                                            </p:tav>
                                            <p:tav tm="100000">
                                              <p:val>
                                                <p:strVal val="#ppt_x"/>
                                              </p:val>
                                            </p:tav>
                                          </p:tavLst>
                                        </p:anim>
                                        <p:anim calcmode="lin" valueType="num">
                                          <p:cBhvr>
                                            <p:cTn id="62" dur="500" fill="hold"/>
                                            <p:tgtEl>
                                              <p:spTgt spid="5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anim calcmode="lin" valueType="num">
                                          <p:cBhvr>
                                            <p:cTn id="66" dur="500" fill="hold"/>
                                            <p:tgtEl>
                                              <p:spTgt spid="55"/>
                                            </p:tgtEl>
                                            <p:attrNameLst>
                                              <p:attrName>ppt_x</p:attrName>
                                            </p:attrNameLst>
                                          </p:cBhvr>
                                          <p:tavLst>
                                            <p:tav tm="0">
                                              <p:val>
                                                <p:strVal val="#ppt_x"/>
                                              </p:val>
                                            </p:tav>
                                            <p:tav tm="100000">
                                              <p:val>
                                                <p:strVal val="#ppt_x"/>
                                              </p:val>
                                            </p:tav>
                                          </p:tavLst>
                                        </p:anim>
                                        <p:anim calcmode="lin" valueType="num">
                                          <p:cBhvr>
                                            <p:cTn id="67" dur="500" fill="hold"/>
                                            <p:tgtEl>
                                              <p:spTgt spid="55"/>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300"/>
                                      </p:stCondLst>
                                      <p:childTnLst>
                                        <p:set>
                                          <p:cBhvr>
                                            <p:cTn id="69" dur="1" fill="hold">
                                              <p:stCondLst>
                                                <p:cond delay="0"/>
                                              </p:stCondLst>
                                            </p:cTn>
                                            <p:tgtEl>
                                              <p:spTgt spid="60"/>
                                            </p:tgtEl>
                                            <p:attrNameLst>
                                              <p:attrName>style.visibility</p:attrName>
                                            </p:attrNameLst>
                                          </p:cBhvr>
                                          <p:to>
                                            <p:strVal val="visible"/>
                                          </p:to>
                                        </p:set>
                                        <p:animEffect transition="in" filter="fade">
                                          <p:cBhvr>
                                            <p:cTn id="70" dur="500"/>
                                            <p:tgtEl>
                                              <p:spTgt spid="60"/>
                                            </p:tgtEl>
                                          </p:cBhvr>
                                        </p:animEffect>
                                        <p:anim calcmode="lin" valueType="num">
                                          <p:cBhvr>
                                            <p:cTn id="71" dur="500" fill="hold"/>
                                            <p:tgtEl>
                                              <p:spTgt spid="60"/>
                                            </p:tgtEl>
                                            <p:attrNameLst>
                                              <p:attrName>ppt_x</p:attrName>
                                            </p:attrNameLst>
                                          </p:cBhvr>
                                          <p:tavLst>
                                            <p:tav tm="0">
                                              <p:val>
                                                <p:strVal val="#ppt_x"/>
                                              </p:val>
                                            </p:tav>
                                            <p:tav tm="100000">
                                              <p:val>
                                                <p:strVal val="#ppt_x"/>
                                              </p:val>
                                            </p:tav>
                                          </p:tavLst>
                                        </p:anim>
                                        <p:anim calcmode="lin" valueType="num">
                                          <p:cBhvr>
                                            <p:cTn id="72"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直接连接符 10"/>
          <p:cNvSpPr>
            <a:spLocks noChangeShapeType="1"/>
          </p:cNvSpPr>
          <p:nvPr/>
        </p:nvSpPr>
        <p:spPr bwMode="auto">
          <a:xfrm>
            <a:off x="4643438" y="915194"/>
            <a:ext cx="1587" cy="3960812"/>
          </a:xfrm>
          <a:prstGeom prst="line">
            <a:avLst/>
          </a:prstGeom>
          <a:noFill/>
          <a:ln w="9525" cap="flat" cmpd="sng">
            <a:solidFill>
              <a:schemeClr val="accent3"/>
            </a:solidFill>
            <a:bevel/>
          </a:ln>
          <a:extLst>
            <a:ext uri="{909E8E84-426E-40DD-AFC4-6F175D3DCCD1}">
              <a14:hiddenFill xmlns:a14="http://schemas.microsoft.com/office/drawing/2010/main">
                <a:noFill/>
              </a14:hiddenFill>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 name="TextBox 12"/>
          <p:cNvSpPr>
            <a:spLocks noChangeArrowheads="1"/>
          </p:cNvSpPr>
          <p:nvPr/>
        </p:nvSpPr>
        <p:spPr bwMode="auto">
          <a:xfrm>
            <a:off x="611188" y="1680369"/>
            <a:ext cx="3240087"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chemeClr val="accent1"/>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这里输入简单的文字概述这里输入简单文字概</a:t>
            </a:r>
          </a:p>
          <a:p>
            <a:pPr>
              <a:lnSpc>
                <a:spcPct val="150000"/>
              </a:lnSpc>
            </a:pPr>
            <a:r>
              <a:rPr lang="zh-CN" altLang="en-US" sz="1200">
                <a:solidFill>
                  <a:schemeClr val="accent1"/>
                </a:solidFill>
                <a:latin typeface="微软雅黑" panose="020B0503020204020204" pitchFamily="34" charset="-122"/>
                <a:ea typeface="微软雅黑" panose="020B0503020204020204" pitchFamily="34" charset="-122"/>
                <a:sym typeface="宋体" panose="02010600030101010101" pitchFamily="2" charset="-122"/>
              </a:rPr>
              <a:t>述这里输入简单的文字概述这里入简单的文字</a:t>
            </a:r>
          </a:p>
          <a:p>
            <a:pPr>
              <a:lnSpc>
                <a:spcPct val="150000"/>
              </a:lnSpc>
            </a:pPr>
            <a:r>
              <a:rPr lang="zh-CN" altLang="en-US" sz="1200">
                <a:solidFill>
                  <a:schemeClr val="accent1"/>
                </a:solidFill>
                <a:latin typeface="微软雅黑" panose="020B0503020204020204" pitchFamily="34" charset="-122"/>
                <a:ea typeface="微软雅黑" panose="020B0503020204020204" pitchFamily="34" charset="-122"/>
                <a:sym typeface="宋体" panose="02010600030101010101" pitchFamily="2" charset="-122"/>
              </a:rPr>
              <a:t>概述这里输入述简单的文字概述这里输入简单</a:t>
            </a:r>
          </a:p>
          <a:p>
            <a:pPr>
              <a:lnSpc>
                <a:spcPct val="150000"/>
              </a:lnSpc>
            </a:pPr>
            <a:r>
              <a:rPr lang="zh-CN" altLang="en-US" sz="1200">
                <a:solidFill>
                  <a:schemeClr val="accent1"/>
                </a:solidFill>
                <a:latin typeface="微软雅黑" panose="020B0503020204020204" pitchFamily="34" charset="-122"/>
                <a:ea typeface="微软雅黑" panose="020B0503020204020204" pitchFamily="34" charset="-122"/>
                <a:sym typeface="宋体" panose="02010600030101010101" pitchFamily="2" charset="-122"/>
              </a:rPr>
              <a:t>的文字概述这里输入简单的文字概述这里输入</a:t>
            </a:r>
          </a:p>
          <a:p>
            <a:pPr>
              <a:lnSpc>
                <a:spcPct val="150000"/>
              </a:lnSpc>
            </a:pPr>
            <a:r>
              <a:rPr lang="zh-CN" altLang="en-US" sz="1200">
                <a:solidFill>
                  <a:schemeClr val="accent1"/>
                </a:solidFill>
                <a:latin typeface="微软雅黑" panose="020B0503020204020204" pitchFamily="34" charset="-122"/>
                <a:ea typeface="微软雅黑" panose="020B0503020204020204" pitchFamily="34" charset="-122"/>
                <a:sym typeface="宋体" panose="02010600030101010101" pitchFamily="2" charset="-122"/>
              </a:rPr>
              <a:t>简单的文字概述这里输入</a:t>
            </a:r>
          </a:p>
        </p:txBody>
      </p:sp>
      <p:sp>
        <p:nvSpPr>
          <p:cNvPr id="7" name="TextBox 13"/>
          <p:cNvSpPr>
            <a:spLocks noChangeArrowheads="1"/>
          </p:cNvSpPr>
          <p:nvPr/>
        </p:nvSpPr>
        <p:spPr bwMode="auto">
          <a:xfrm>
            <a:off x="1331913" y="1266031"/>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2000" b="1">
                <a:solidFill>
                  <a:schemeClr val="accent1"/>
                </a:solidFill>
                <a:latin typeface="微软雅黑" panose="020B0503020204020204" pitchFamily="34" charset="-122"/>
                <a:ea typeface="微软雅黑" panose="020B0503020204020204" pitchFamily="34" charset="-122"/>
                <a:sym typeface="方正正大黑简体" panose="02000000000000000000" pitchFamily="2" charset="-122"/>
              </a:rPr>
              <a:t>标题内容</a:t>
            </a:r>
            <a:endParaRPr lang="zh-CN" altLang="en-US" sz="2000" b="1" dirty="0">
              <a:solidFill>
                <a:schemeClr val="accent1"/>
              </a:solidFill>
              <a:latin typeface="微软雅黑" panose="020B0503020204020204" pitchFamily="34" charset="-122"/>
              <a:ea typeface="微软雅黑" panose="020B0503020204020204" pitchFamily="34" charset="-122"/>
              <a:sym typeface="方正正大黑简体" panose="02000000000000000000" pitchFamily="2" charset="-122"/>
            </a:endParaRPr>
          </a:p>
        </p:txBody>
      </p:sp>
      <p:sp>
        <p:nvSpPr>
          <p:cNvPr id="8" name="TextBox 14"/>
          <p:cNvSpPr>
            <a:spLocks noChangeArrowheads="1"/>
          </p:cNvSpPr>
          <p:nvPr/>
        </p:nvSpPr>
        <p:spPr bwMode="auto">
          <a:xfrm>
            <a:off x="5364163" y="1275556"/>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chemeClr val="accent1"/>
                </a:solidFill>
                <a:latin typeface="微软雅黑" panose="020B0503020204020204" pitchFamily="34" charset="-122"/>
                <a:ea typeface="微软雅黑" panose="020B0503020204020204" pitchFamily="34" charset="-122"/>
                <a:sym typeface="方正正大黑简体" panose="02000000000000000000" pitchFamily="2" charset="-122"/>
              </a:rPr>
              <a:t>标题内容</a:t>
            </a:r>
            <a:endParaRPr lang="zh-CN" altLang="en-US" sz="2000" b="1" dirty="0">
              <a:solidFill>
                <a:schemeClr val="accent1"/>
              </a:solidFill>
              <a:latin typeface="微软雅黑" panose="020B0503020204020204" pitchFamily="34" charset="-122"/>
              <a:ea typeface="微软雅黑" panose="020B0503020204020204" pitchFamily="34" charset="-122"/>
              <a:sym typeface="方正正大黑简体" panose="02000000000000000000" pitchFamily="2" charset="-122"/>
            </a:endParaRPr>
          </a:p>
        </p:txBody>
      </p:sp>
      <p:sp>
        <p:nvSpPr>
          <p:cNvPr id="9" name="TextBox 15"/>
          <p:cNvSpPr>
            <a:spLocks noChangeArrowheads="1"/>
          </p:cNvSpPr>
          <p:nvPr/>
        </p:nvSpPr>
        <p:spPr bwMode="auto">
          <a:xfrm>
            <a:off x="5384800" y="1707356"/>
            <a:ext cx="32924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10" name="矩形 16"/>
          <p:cNvSpPr>
            <a:spLocks noChangeArrowheads="1"/>
          </p:cNvSpPr>
          <p:nvPr/>
        </p:nvSpPr>
        <p:spPr bwMode="auto">
          <a:xfrm>
            <a:off x="1943100" y="3539331"/>
            <a:ext cx="1692275" cy="227013"/>
          </a:xfrm>
          <a:prstGeom prst="rect">
            <a:avLst/>
          </a:prstGeom>
          <a:solidFill>
            <a:schemeClr val="bg1"/>
          </a:solidFill>
          <a:ln>
            <a:noFill/>
          </a:ln>
          <a:effectLst/>
        </p:spPr>
        <p:txBody>
          <a:bodyPr anchor="ctr"/>
          <a:lstStyle/>
          <a:p>
            <a:pPr algn="ctr"/>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1" name="矩形 17"/>
          <p:cNvSpPr>
            <a:spLocks noChangeArrowheads="1"/>
          </p:cNvSpPr>
          <p:nvPr/>
        </p:nvSpPr>
        <p:spPr bwMode="auto">
          <a:xfrm>
            <a:off x="971550" y="3899694"/>
            <a:ext cx="2652713" cy="227012"/>
          </a:xfrm>
          <a:prstGeom prst="rect">
            <a:avLst/>
          </a:prstGeom>
          <a:solidFill>
            <a:schemeClr val="tx1"/>
          </a:solidFill>
          <a:ln>
            <a:noFill/>
          </a:ln>
          <a:effectLst/>
        </p:spPr>
        <p:txBody>
          <a:bodyPr anchor="ctr"/>
          <a:lstStyle/>
          <a:p>
            <a:pPr algn="ctr"/>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矩形 18"/>
          <p:cNvSpPr>
            <a:spLocks noChangeArrowheads="1"/>
          </p:cNvSpPr>
          <p:nvPr/>
        </p:nvSpPr>
        <p:spPr bwMode="auto">
          <a:xfrm>
            <a:off x="1476375" y="4320381"/>
            <a:ext cx="2159000" cy="227013"/>
          </a:xfrm>
          <a:prstGeom prst="rect">
            <a:avLst/>
          </a:prstGeom>
          <a:solidFill>
            <a:schemeClr val="bg2"/>
          </a:solidFill>
          <a:ln>
            <a:noFill/>
          </a:ln>
          <a:effectLst/>
        </p:spPr>
        <p:txBody>
          <a:bodyPr anchor="ctr"/>
          <a:lstStyle/>
          <a:p>
            <a:pPr algn="ctr"/>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3" name="TextBox 19"/>
          <p:cNvSpPr>
            <a:spLocks noChangeArrowheads="1"/>
          </p:cNvSpPr>
          <p:nvPr/>
        </p:nvSpPr>
        <p:spPr bwMode="auto">
          <a:xfrm>
            <a:off x="2152650" y="3539331"/>
            <a:ext cx="12170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计划完成：</a:t>
            </a:r>
            <a:r>
              <a:rPr lang="en-US" sz="1100">
                <a:solidFill>
                  <a:schemeClr val="accent2"/>
                </a:solidFill>
                <a:latin typeface="微软雅黑" panose="020B0503020204020204" pitchFamily="34" charset="-122"/>
                <a:ea typeface="微软雅黑" panose="020B0503020204020204" pitchFamily="34" charset="-122"/>
                <a:sym typeface="方正兰亭粗黑_GBK" charset="-122"/>
              </a:rPr>
              <a:t>56</a:t>
            </a:r>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a:t>
            </a:r>
          </a:p>
        </p:txBody>
      </p:sp>
      <p:sp>
        <p:nvSpPr>
          <p:cNvPr id="14" name="TextBox 20"/>
          <p:cNvSpPr>
            <a:spLocks noChangeArrowheads="1"/>
          </p:cNvSpPr>
          <p:nvPr/>
        </p:nvSpPr>
        <p:spPr bwMode="auto">
          <a:xfrm>
            <a:off x="1763713" y="3899694"/>
            <a:ext cx="15921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实际完成数目：</a:t>
            </a:r>
            <a:r>
              <a:rPr lang="en-US" sz="1100">
                <a:solidFill>
                  <a:schemeClr val="accent2"/>
                </a:solidFill>
                <a:latin typeface="微软雅黑" panose="020B0503020204020204" pitchFamily="34" charset="-122"/>
                <a:ea typeface="微软雅黑" panose="020B0503020204020204" pitchFamily="34" charset="-122"/>
                <a:sym typeface="方正兰亭粗黑_GBK" charset="-122"/>
              </a:rPr>
              <a:t>820</a:t>
            </a:r>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万</a:t>
            </a:r>
          </a:p>
        </p:txBody>
      </p:sp>
      <p:sp>
        <p:nvSpPr>
          <p:cNvPr id="15" name="TextBox 21"/>
          <p:cNvSpPr>
            <a:spLocks noChangeArrowheads="1"/>
          </p:cNvSpPr>
          <p:nvPr/>
        </p:nvSpPr>
        <p:spPr bwMode="auto">
          <a:xfrm>
            <a:off x="2195513" y="4325144"/>
            <a:ext cx="116891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回款数：</a:t>
            </a:r>
            <a:r>
              <a:rPr lang="en-US" sz="1100">
                <a:solidFill>
                  <a:schemeClr val="accent2"/>
                </a:solidFill>
                <a:latin typeface="微软雅黑" panose="020B0503020204020204" pitchFamily="34" charset="-122"/>
                <a:ea typeface="微软雅黑" panose="020B0503020204020204" pitchFamily="34" charset="-122"/>
                <a:sym typeface="方正兰亭粗黑_GBK" charset="-122"/>
              </a:rPr>
              <a:t>640</a:t>
            </a:r>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万</a:t>
            </a:r>
          </a:p>
        </p:txBody>
      </p:sp>
      <p:sp>
        <p:nvSpPr>
          <p:cNvPr id="16" name="矩形 22"/>
          <p:cNvSpPr>
            <a:spLocks noChangeArrowheads="1"/>
          </p:cNvSpPr>
          <p:nvPr/>
        </p:nvSpPr>
        <p:spPr bwMode="auto">
          <a:xfrm>
            <a:off x="5508625" y="3539331"/>
            <a:ext cx="1692275" cy="227013"/>
          </a:xfrm>
          <a:prstGeom prst="rect">
            <a:avLst/>
          </a:prstGeom>
          <a:solidFill>
            <a:schemeClr val="bg1"/>
          </a:solidFill>
          <a:ln>
            <a:noFill/>
          </a:ln>
          <a:effectLst/>
        </p:spPr>
        <p:txBody>
          <a:bodyPr anchor="ctr"/>
          <a:lstStyle/>
          <a:p>
            <a:pPr algn="ctr"/>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7" name="矩形 23"/>
          <p:cNvSpPr>
            <a:spLocks noChangeArrowheads="1"/>
          </p:cNvSpPr>
          <p:nvPr/>
        </p:nvSpPr>
        <p:spPr bwMode="auto">
          <a:xfrm>
            <a:off x="5519738" y="3899694"/>
            <a:ext cx="2652712" cy="227012"/>
          </a:xfrm>
          <a:prstGeom prst="rect">
            <a:avLst/>
          </a:prstGeom>
          <a:solidFill>
            <a:schemeClr val="tx1"/>
          </a:solidFill>
          <a:ln>
            <a:noFill/>
          </a:ln>
          <a:effectLst/>
        </p:spPr>
        <p:txBody>
          <a:bodyPr anchor="ctr"/>
          <a:lstStyle/>
          <a:p>
            <a:pPr algn="ctr"/>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 name="矩形 24"/>
          <p:cNvSpPr>
            <a:spLocks noChangeArrowheads="1"/>
          </p:cNvSpPr>
          <p:nvPr/>
        </p:nvSpPr>
        <p:spPr bwMode="auto">
          <a:xfrm>
            <a:off x="5508625" y="4320381"/>
            <a:ext cx="2159000" cy="227013"/>
          </a:xfrm>
          <a:prstGeom prst="rect">
            <a:avLst/>
          </a:prstGeom>
          <a:solidFill>
            <a:schemeClr val="bg2"/>
          </a:solidFill>
          <a:ln>
            <a:noFill/>
          </a:ln>
          <a:effectLst/>
        </p:spPr>
        <p:txBody>
          <a:bodyPr anchor="ctr"/>
          <a:lstStyle/>
          <a:p>
            <a:pPr algn="ctr"/>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 name="TextBox 25"/>
          <p:cNvSpPr>
            <a:spLocks noChangeArrowheads="1"/>
          </p:cNvSpPr>
          <p:nvPr/>
        </p:nvSpPr>
        <p:spPr bwMode="auto">
          <a:xfrm>
            <a:off x="5716588" y="3539331"/>
            <a:ext cx="12170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计划完成：</a:t>
            </a:r>
            <a:r>
              <a:rPr lang="en-US" sz="1100">
                <a:solidFill>
                  <a:schemeClr val="accent2"/>
                </a:solidFill>
                <a:latin typeface="微软雅黑" panose="020B0503020204020204" pitchFamily="34" charset="-122"/>
                <a:ea typeface="微软雅黑" panose="020B0503020204020204" pitchFamily="34" charset="-122"/>
                <a:sym typeface="方正兰亭粗黑_GBK" charset="-122"/>
              </a:rPr>
              <a:t>56</a:t>
            </a:r>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a:t>
            </a:r>
          </a:p>
        </p:txBody>
      </p:sp>
      <p:sp>
        <p:nvSpPr>
          <p:cNvPr id="20" name="TextBox 26"/>
          <p:cNvSpPr>
            <a:spLocks noChangeArrowheads="1"/>
          </p:cNvSpPr>
          <p:nvPr/>
        </p:nvSpPr>
        <p:spPr bwMode="auto">
          <a:xfrm>
            <a:off x="5724525" y="3899694"/>
            <a:ext cx="159210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实际完成数目：</a:t>
            </a:r>
            <a:r>
              <a:rPr lang="en-US" sz="1100">
                <a:solidFill>
                  <a:schemeClr val="accent2"/>
                </a:solidFill>
                <a:latin typeface="微软雅黑" panose="020B0503020204020204" pitchFamily="34" charset="-122"/>
                <a:ea typeface="微软雅黑" panose="020B0503020204020204" pitchFamily="34" charset="-122"/>
                <a:sym typeface="方正兰亭粗黑_GBK" charset="-122"/>
              </a:rPr>
              <a:t>820</a:t>
            </a:r>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万</a:t>
            </a:r>
          </a:p>
        </p:txBody>
      </p:sp>
      <p:sp>
        <p:nvSpPr>
          <p:cNvPr id="21" name="TextBox 27"/>
          <p:cNvSpPr>
            <a:spLocks noChangeArrowheads="1"/>
          </p:cNvSpPr>
          <p:nvPr/>
        </p:nvSpPr>
        <p:spPr bwMode="auto">
          <a:xfrm>
            <a:off x="5735638" y="4325144"/>
            <a:ext cx="116891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回款数：</a:t>
            </a:r>
            <a:r>
              <a:rPr lang="en-US" sz="1100">
                <a:solidFill>
                  <a:schemeClr val="accent2"/>
                </a:solidFill>
                <a:latin typeface="微软雅黑" panose="020B0503020204020204" pitchFamily="34" charset="-122"/>
                <a:ea typeface="微软雅黑" panose="020B0503020204020204" pitchFamily="34" charset="-122"/>
                <a:sym typeface="方正兰亭粗黑_GBK" charset="-122"/>
              </a:rPr>
              <a:t>640</a:t>
            </a:r>
            <a:r>
              <a:rPr lang="zh-CN" altLang="en-US" sz="1100">
                <a:solidFill>
                  <a:schemeClr val="accent2"/>
                </a:solidFill>
                <a:latin typeface="微软雅黑" panose="020B0503020204020204" pitchFamily="34" charset="-122"/>
                <a:ea typeface="微软雅黑" panose="020B0503020204020204" pitchFamily="34" charset="-122"/>
                <a:sym typeface="宋体" panose="02010600030101010101" pitchFamily="2" charset="-122"/>
              </a:rPr>
              <a:t>万</a:t>
            </a:r>
          </a:p>
        </p:txBody>
      </p:sp>
      <p:sp>
        <p:nvSpPr>
          <p:cNvPr id="22" name="TextBox 28"/>
          <p:cNvSpPr>
            <a:spLocks noChangeArrowheads="1"/>
          </p:cNvSpPr>
          <p:nvPr/>
        </p:nvSpPr>
        <p:spPr bwMode="auto">
          <a:xfrm>
            <a:off x="4333447" y="2416969"/>
            <a:ext cx="6533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b="1" dirty="0">
                <a:solidFill>
                  <a:schemeClr val="accent1"/>
                </a:solidFill>
                <a:latin typeface="微软雅黑" panose="020B0503020204020204" pitchFamily="34" charset="-122"/>
                <a:ea typeface="微软雅黑" panose="020B0503020204020204" pitchFamily="34" charset="-122"/>
                <a:sym typeface="方正兰亭粗黑_GBK" charset="-122"/>
              </a:rPr>
              <a:t>VS</a:t>
            </a:r>
          </a:p>
        </p:txBody>
      </p:sp>
      <p:sp>
        <p:nvSpPr>
          <p:cNvPr id="23" name="椭圆 22"/>
          <p:cNvSpPr/>
          <p:nvPr/>
        </p:nvSpPr>
        <p:spPr>
          <a:xfrm>
            <a:off x="4207131" y="2271433"/>
            <a:ext cx="872613" cy="872611"/>
          </a:xfrm>
          <a:prstGeom prst="ellipse">
            <a:avLst/>
          </a:prstGeom>
          <a:solidFill>
            <a:schemeClr val="tx1"/>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r>
              <a:rPr lang="en-US" altLang="zh-CN" sz="2500" b="1" dirty="0">
                <a:solidFill>
                  <a:schemeClr val="accent2"/>
                </a:solidFill>
                <a:latin typeface="微软雅黑" panose="020B0503020204020204" pitchFamily="34" charset="-122"/>
                <a:ea typeface="微软雅黑" panose="020B0503020204020204" pitchFamily="34" charset="-122"/>
              </a:rPr>
              <a:t>VS</a:t>
            </a:r>
            <a:endParaRPr lang="zh-CN" altLang="en-US" sz="2500" b="1" dirty="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ppt_x"/>
                                          </p:val>
                                        </p:tav>
                                        <p:tav tm="100000">
                                          <p:val>
                                            <p:strVal val="#ppt_x"/>
                                          </p:val>
                                        </p:tav>
                                      </p:tavLst>
                                    </p:anim>
                                    <p:anim calcmode="lin" valueType="num">
                                      <p:cBhvr>
                                        <p:cTn id="13" dur="500" fill="hold"/>
                                        <p:tgtEl>
                                          <p:spTgt spid="2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p:cBhvr>
                                        <p:cTn id="21" dur="500" tmFilter="0,0; .5, 1; 1, 1"/>
                                        <p:tgtEl>
                                          <p:spTgt spid="7"/>
                                        </p:tgtEl>
                                      </p:cBhvr>
                                    </p:animEffect>
                                  </p:childTnLst>
                                </p:cTn>
                              </p:par>
                            </p:childTnLst>
                          </p:cTn>
                        </p:par>
                        <p:par>
                          <p:cTn id="22" fill="hold">
                            <p:stCondLst>
                              <p:cond delay="1649"/>
                            </p:stCondLst>
                            <p:childTnLst>
                              <p:par>
                                <p:cTn id="23" presetID="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ppt_x</p:attrName>
                                        </p:attrNameLst>
                                      </p:cBhvr>
                                      <p:tavLst>
                                        <p:tav tm="0">
                                          <p:val>
                                            <p:strVal val="#ppt_x"/>
                                          </p:val>
                                        </p:tav>
                                        <p:tav tm="100000">
                                          <p:val>
                                            <p:strVal val="#ppt_x"/>
                                          </p:val>
                                        </p:tav>
                                      </p:tavLst>
                                    </p:anim>
                                    <p:anim calcmode="lin" valueType="num">
                                      <p:cBhvr>
                                        <p:cTn id="26" dur="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2149"/>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8"/>
                                        </p:tgtEl>
                                        <p:attrNameLst>
                                          <p:attrName>ppt_y</p:attrName>
                                        </p:attrNameLst>
                                      </p:cBhvr>
                                      <p:tavLst>
                                        <p:tav tm="0">
                                          <p:val>
                                            <p:strVal val="#ppt_y"/>
                                          </p:val>
                                        </p:tav>
                                        <p:tav tm="100000">
                                          <p:val>
                                            <p:strVal val="#ppt_y"/>
                                          </p:val>
                                        </p:tav>
                                      </p:tavLst>
                                    </p:anim>
                                    <p:anim calcmode="lin" valueType="num">
                                      <p:cBhvr>
                                        <p:cTn id="3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8"/>
                                        </p:tgtEl>
                                        <p:attrNameLst>
                                          <p:attrName>ppt_w</p:attrName>
                                        </p:attrNameLst>
                                      </p:cBhvr>
                                      <p:tavLst>
                                        <p:tav tm="0">
                                          <p:val>
                                            <p:strVal val="#ppt_w/10"/>
                                          </p:val>
                                        </p:tav>
                                        <p:tav tm="50000">
                                          <p:val>
                                            <p:strVal val="#ppt_w+.01"/>
                                          </p:val>
                                        </p:tav>
                                        <p:tav tm="100000">
                                          <p:val>
                                            <p:strVal val="#ppt_w"/>
                                          </p:val>
                                        </p:tav>
                                      </p:tavLst>
                                    </p:anim>
                                    <p:animEffect>
                                      <p:cBhvr>
                                        <p:cTn id="34" dur="500" tmFilter="0,0; .5, 1; 1, 1"/>
                                        <p:tgtEl>
                                          <p:spTgt spid="8"/>
                                        </p:tgtEl>
                                      </p:cBhvr>
                                    </p:animEffect>
                                  </p:childTnLst>
                                </p:cTn>
                              </p:par>
                            </p:childTnLst>
                          </p:cTn>
                        </p:par>
                        <p:par>
                          <p:cTn id="35" fill="hold">
                            <p:stCondLst>
                              <p:cond delay="2799"/>
                            </p:stCondLst>
                            <p:childTnLst>
                              <p:par>
                                <p:cTn id="36" presetID="2" presetClass="entr" presetSubtype="4"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ppt_x</p:attrName>
                                        </p:attrNameLst>
                                      </p:cBhvr>
                                      <p:tavLst>
                                        <p:tav tm="0">
                                          <p:val>
                                            <p:strVal val="#ppt_x"/>
                                          </p:val>
                                        </p:tav>
                                        <p:tav tm="100000">
                                          <p:val>
                                            <p:strVal val="#ppt_x"/>
                                          </p:val>
                                        </p:tav>
                                      </p:tavLst>
                                    </p:anim>
                                    <p:anim calcmode="lin" valueType="num">
                                      <p:cBhvr>
                                        <p:cTn id="39" dur="500" fill="hold"/>
                                        <p:tgtEl>
                                          <p:spTgt spid="9"/>
                                        </p:tgtEl>
                                        <p:attrNameLst>
                                          <p:attrName>ppt_y</p:attrName>
                                        </p:attrNameLst>
                                      </p:cBhvr>
                                      <p:tavLst>
                                        <p:tav tm="0">
                                          <p:val>
                                            <p:strVal val="1+#ppt_h/2"/>
                                          </p:val>
                                        </p:tav>
                                        <p:tav tm="100000">
                                          <p:val>
                                            <p:strVal val="#ppt_y"/>
                                          </p:val>
                                        </p:tav>
                                      </p:tavLst>
                                    </p:anim>
                                  </p:childTnLst>
                                </p:cTn>
                              </p:par>
                            </p:childTnLst>
                          </p:cTn>
                        </p:par>
                        <p:par>
                          <p:cTn id="40" fill="hold">
                            <p:stCondLst>
                              <p:cond delay="3299"/>
                            </p:stCondLst>
                            <p:childTnLst>
                              <p:par>
                                <p:cTn id="41" presetID="2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p:cBhvr>
                                        <p:cTn id="43" dur="400"/>
                                        <p:tgtEl>
                                          <p:spTgt spid="1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p:cBhvr>
                                        <p:cTn id="46" dur="500"/>
                                        <p:tgtEl>
                                          <p:spTgt spid="1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p:cBhvr>
                                        <p:cTn id="49" dur="500"/>
                                        <p:tgtEl>
                                          <p:spTgt spid="1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p:cBhvr>
                                        <p:cTn id="52" dur="500"/>
                                        <p:tgtEl>
                                          <p:spTgt spid="16"/>
                                        </p:tgtEl>
                                      </p:cBhvr>
                                    </p:animEffect>
                                  </p:childTnLst>
                                </p:cTn>
                              </p:par>
                            </p:childTnLst>
                          </p:cTn>
                        </p:par>
                        <p:par>
                          <p:cTn id="53" fill="hold">
                            <p:stCondLst>
                              <p:cond delay="3799"/>
                            </p:stCondLst>
                            <p:childTnLst>
                              <p:par>
                                <p:cTn id="54" presetID="22" presetClass="entr" presetSubtype="2"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p:cBhvr>
                                        <p:cTn id="56" dur="500"/>
                                        <p:tgtEl>
                                          <p:spTgt spid="11"/>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p:cBhvr>
                                        <p:cTn id="59" dur="500"/>
                                        <p:tgtEl>
                                          <p:spTgt spid="1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p:cBhvr>
                                        <p:cTn id="62" dur="500"/>
                                        <p:tgtEl>
                                          <p:spTgt spid="1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p:cBhvr>
                                        <p:cTn id="65" dur="500"/>
                                        <p:tgtEl>
                                          <p:spTgt spid="20"/>
                                        </p:tgtEl>
                                      </p:cBhvr>
                                    </p:animEffect>
                                  </p:childTnLst>
                                </p:cTn>
                              </p:par>
                            </p:childTnLst>
                          </p:cTn>
                        </p:par>
                        <p:par>
                          <p:cTn id="66" fill="hold">
                            <p:stCondLst>
                              <p:cond delay="4299"/>
                            </p:stCondLst>
                            <p:childTnLst>
                              <p:par>
                                <p:cTn id="67" presetID="22" presetClass="entr" presetSubtype="2" fill="hold" grpId="0"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p:cBhvr>
                                        <p:cTn id="69" dur="500"/>
                                        <p:tgtEl>
                                          <p:spTgt spid="15"/>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Effect>
                                      <p:cBhvr>
                                        <p:cTn id="72" dur="500"/>
                                        <p:tgtEl>
                                          <p:spTgt spid="12"/>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8"/>
                                        </p:tgtEl>
                                        <p:attrNameLst>
                                          <p:attrName>style.visibility</p:attrName>
                                        </p:attrNameLst>
                                      </p:cBhvr>
                                      <p:to>
                                        <p:strVal val="visible"/>
                                      </p:to>
                                    </p:set>
                                    <p:animEffect>
                                      <p:cBhvr>
                                        <p:cTn id="75" dur="500"/>
                                        <p:tgtEl>
                                          <p:spTgt spid="18"/>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ldLvl="0" autoUpdateAnimBg="0"/>
      <p:bldP spid="7" grpId="0" bldLvl="0" autoUpdateAnimBg="0"/>
      <p:bldP spid="8" grpId="0" bldLvl="0" autoUpdateAnimBg="0"/>
      <p:bldP spid="9" grpId="0" bldLvl="0" autoUpdateAnimBg="0"/>
      <p:bldP spid="10" grpId="0" bldLvl="0" animBg="1" autoUpdateAnimBg="0"/>
      <p:bldP spid="11" grpId="0" bldLvl="0" animBg="1" autoUpdateAnimBg="0"/>
      <p:bldP spid="12" grpId="0" bldLvl="0" animBg="1" autoUpdateAnimBg="0"/>
      <p:bldP spid="13" grpId="0" bldLvl="0" autoUpdateAnimBg="0"/>
      <p:bldP spid="14" grpId="0" bldLvl="0" autoUpdateAnimBg="0"/>
      <p:bldP spid="15" grpId="0" bldLvl="0" autoUpdateAnimBg="0"/>
      <p:bldP spid="16" grpId="0" bldLvl="0" animBg="1" autoUpdateAnimBg="0"/>
      <p:bldP spid="17" grpId="0" bldLvl="0" animBg="1" autoUpdateAnimBg="0"/>
      <p:bldP spid="18" grpId="0" bldLvl="0" animBg="1" autoUpdateAnimBg="0"/>
      <p:bldP spid="19" grpId="0" bldLvl="0" autoUpdateAnimBg="0"/>
      <p:bldP spid="20" grpId="0" bldLvl="0" autoUpdateAnimBg="0"/>
      <p:bldP spid="21" grpId="0" bldLvl="0" autoUpdateAnimBg="0"/>
      <p:bldP spid="22"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9"/>
          <p:cNvSpPr/>
          <p:nvPr/>
        </p:nvSpPr>
        <p:spPr bwMode="auto">
          <a:xfrm rot="13500000">
            <a:off x="1320734" y="1826751"/>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chemeClr val="bg1"/>
          </a:solidFill>
          <a:ln>
            <a:noFill/>
          </a:ln>
        </p:spPr>
        <p:txBody>
          <a:bodyPr vert="horz" wrap="square" lIns="68562" tIns="34281" rIns="68562" bIns="34281" numCol="1" anchor="t" anchorCtr="0" compatLnSpc="1"/>
          <a:lstStyle/>
          <a:p>
            <a:endParaRPr lang="id-ID" sz="1010">
              <a:solidFill>
                <a:schemeClr val="accent1"/>
              </a:solidFill>
            </a:endParaRPr>
          </a:p>
        </p:txBody>
      </p:sp>
      <p:sp>
        <p:nvSpPr>
          <p:cNvPr id="6" name="Freeform 9"/>
          <p:cNvSpPr/>
          <p:nvPr/>
        </p:nvSpPr>
        <p:spPr bwMode="auto">
          <a:xfrm rot="13500000">
            <a:off x="3072679" y="1822724"/>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chemeClr val="bg2"/>
          </a:solidFill>
          <a:ln>
            <a:noFill/>
          </a:ln>
        </p:spPr>
        <p:txBody>
          <a:bodyPr vert="horz" wrap="square" lIns="68562" tIns="34281" rIns="68562" bIns="34281" numCol="1" anchor="t" anchorCtr="0" compatLnSpc="1"/>
          <a:lstStyle/>
          <a:p>
            <a:endParaRPr lang="id-ID" sz="1010">
              <a:solidFill>
                <a:schemeClr val="accent1"/>
              </a:solidFill>
            </a:endParaRPr>
          </a:p>
        </p:txBody>
      </p:sp>
      <p:sp>
        <p:nvSpPr>
          <p:cNvPr id="7" name="Freeform 9"/>
          <p:cNvSpPr/>
          <p:nvPr/>
        </p:nvSpPr>
        <p:spPr bwMode="auto">
          <a:xfrm rot="2700000">
            <a:off x="2194253" y="960352"/>
            <a:ext cx="1604538" cy="1604538"/>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chemeClr val="tx1"/>
          </a:solidFill>
          <a:ln>
            <a:noFill/>
          </a:ln>
        </p:spPr>
        <p:txBody>
          <a:bodyPr vert="horz" wrap="square" lIns="68562" tIns="34281" rIns="68562" bIns="34281" numCol="1" anchor="t" anchorCtr="0" compatLnSpc="1"/>
          <a:lstStyle/>
          <a:p>
            <a:endParaRPr lang="id-ID" sz="1010">
              <a:solidFill>
                <a:schemeClr val="accent1"/>
              </a:solidFill>
            </a:endParaRPr>
          </a:p>
        </p:txBody>
      </p:sp>
      <p:sp>
        <p:nvSpPr>
          <p:cNvPr id="8" name="椭圆 7"/>
          <p:cNvSpPr/>
          <p:nvPr/>
        </p:nvSpPr>
        <p:spPr>
          <a:xfrm>
            <a:off x="5074379" y="1433049"/>
            <a:ext cx="432354" cy="432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accent2"/>
                </a:solidFill>
                <a:latin typeface="微软雅黑" panose="020B0503020204020204" pitchFamily="34" charset="-122"/>
                <a:ea typeface="微软雅黑" panose="020B0503020204020204" pitchFamily="34" charset="-122"/>
              </a:rPr>
              <a:t>1</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9" name="椭圆 8"/>
          <p:cNvSpPr/>
          <p:nvPr/>
        </p:nvSpPr>
        <p:spPr>
          <a:xfrm>
            <a:off x="5074380" y="1972968"/>
            <a:ext cx="432354" cy="4324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accent2"/>
                </a:solidFill>
                <a:latin typeface="微软雅黑" panose="020B0503020204020204" pitchFamily="34" charset="-122"/>
                <a:ea typeface="微软雅黑" panose="020B0503020204020204" pitchFamily="34" charset="-122"/>
              </a:rPr>
              <a:t>2</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10" name="椭圆 9"/>
          <p:cNvSpPr/>
          <p:nvPr/>
        </p:nvSpPr>
        <p:spPr>
          <a:xfrm>
            <a:off x="5074380" y="2525484"/>
            <a:ext cx="432354" cy="43247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accent2"/>
                </a:solidFill>
                <a:latin typeface="微软雅黑" panose="020B0503020204020204" pitchFamily="34" charset="-122"/>
                <a:ea typeface="微软雅黑" panose="020B0503020204020204" pitchFamily="34" charset="-122"/>
              </a:rPr>
              <a:t>3</a:t>
            </a: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11" name="标题 11"/>
          <p:cNvSpPr txBox="1"/>
          <p:nvPr/>
        </p:nvSpPr>
        <p:spPr>
          <a:xfrm>
            <a:off x="5506734" y="148415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accent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accent1"/>
                </a:solidFill>
                <a:latin typeface="微软雅黑" panose="020B0503020204020204" pitchFamily="34" charset="-122"/>
                <a:ea typeface="微软雅黑" panose="020B0503020204020204" pitchFamily="34" charset="-122"/>
              </a:rPr>
              <a:t>.</a:t>
            </a:r>
            <a:r>
              <a:rPr lang="zh-CN" altLang="en-US" sz="900" dirty="0">
                <a:solidFill>
                  <a:schemeClr val="accent1"/>
                </a:solidFill>
                <a:latin typeface="微软雅黑" panose="020B0503020204020204" pitchFamily="34" charset="-122"/>
                <a:ea typeface="微软雅黑" panose="020B0503020204020204" pitchFamily="34" charset="-122"/>
              </a:rPr>
              <a:t>表达图表的含义</a:t>
            </a:r>
            <a:r>
              <a:rPr lang="en-US" altLang="zh-CN" sz="900" dirty="0">
                <a:solidFill>
                  <a:schemeClr val="accent1"/>
                </a:solidFill>
                <a:latin typeface="微软雅黑" panose="020B0503020204020204" pitchFamily="34" charset="-122"/>
                <a:ea typeface="微软雅黑" panose="020B0503020204020204" pitchFamily="34"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a:p>
            <a:pPr algn="l"/>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12" name="标题 11"/>
          <p:cNvSpPr txBox="1"/>
          <p:nvPr/>
        </p:nvSpPr>
        <p:spPr>
          <a:xfrm>
            <a:off x="5506735" y="202407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accent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accent1"/>
                </a:solidFill>
                <a:latin typeface="微软雅黑" panose="020B0503020204020204" pitchFamily="34" charset="-122"/>
                <a:ea typeface="微软雅黑" panose="020B0503020204020204" pitchFamily="34" charset="-122"/>
              </a:rPr>
              <a:t>.</a:t>
            </a:r>
            <a:r>
              <a:rPr lang="zh-CN" altLang="en-US" sz="900" dirty="0">
                <a:solidFill>
                  <a:schemeClr val="accent1"/>
                </a:solidFill>
                <a:latin typeface="微软雅黑" panose="020B0503020204020204" pitchFamily="34" charset="-122"/>
                <a:ea typeface="微软雅黑" panose="020B0503020204020204" pitchFamily="34" charset="-122"/>
              </a:rPr>
              <a:t>表达图表的含义</a:t>
            </a:r>
            <a:r>
              <a:rPr lang="en-US" altLang="zh-CN" sz="900" dirty="0">
                <a:solidFill>
                  <a:schemeClr val="accent1"/>
                </a:solidFill>
                <a:latin typeface="微软雅黑" panose="020B0503020204020204" pitchFamily="34" charset="-122"/>
                <a:ea typeface="微软雅黑" panose="020B0503020204020204" pitchFamily="34"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a:p>
            <a:pPr algn="l"/>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13" name="标题 11"/>
          <p:cNvSpPr txBox="1"/>
          <p:nvPr/>
        </p:nvSpPr>
        <p:spPr>
          <a:xfrm>
            <a:off x="5506735" y="2576595"/>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accent1"/>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accent1"/>
                </a:solidFill>
                <a:latin typeface="微软雅黑" panose="020B0503020204020204" pitchFamily="34" charset="-122"/>
                <a:ea typeface="微软雅黑" panose="020B0503020204020204" pitchFamily="34" charset="-122"/>
              </a:rPr>
              <a:t>.</a:t>
            </a:r>
            <a:r>
              <a:rPr lang="zh-CN" altLang="en-US" sz="900" dirty="0">
                <a:solidFill>
                  <a:schemeClr val="accent1"/>
                </a:solidFill>
                <a:latin typeface="微软雅黑" panose="020B0503020204020204" pitchFamily="34" charset="-122"/>
                <a:ea typeface="微软雅黑" panose="020B0503020204020204" pitchFamily="34" charset="-122"/>
              </a:rPr>
              <a:t>表达图表的含义</a:t>
            </a:r>
            <a:r>
              <a:rPr lang="en-US" altLang="zh-CN" sz="900" dirty="0">
                <a:solidFill>
                  <a:schemeClr val="accent1"/>
                </a:solidFill>
                <a:latin typeface="微软雅黑" panose="020B0503020204020204" pitchFamily="34" charset="-122"/>
                <a:ea typeface="微软雅黑" panose="020B0503020204020204" pitchFamily="34"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a:p>
            <a:pPr algn="l"/>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14" name="TextBox 73"/>
          <p:cNvSpPr txBox="1"/>
          <p:nvPr/>
        </p:nvSpPr>
        <p:spPr>
          <a:xfrm>
            <a:off x="1575447" y="4030838"/>
            <a:ext cx="6128085" cy="484748"/>
          </a:xfrm>
          <a:prstGeom prst="rect">
            <a:avLst/>
          </a:prstGeom>
          <a:noFill/>
        </p:spPr>
        <p:txBody>
          <a:bodyPr wrap="square" lIns="0" tIns="0" rIns="0" bIns="0" rtlCol="0">
            <a:spAutoFit/>
          </a:bodyPr>
          <a:lstStyle/>
          <a:p>
            <a:pPr algn="just"/>
            <a:r>
              <a:rPr lang="zh-CN" altLang="en-US" sz="1050" dirty="0">
                <a:solidFill>
                  <a:schemeClr val="accent1"/>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5" name="TextBox 74"/>
          <p:cNvSpPr txBox="1"/>
          <p:nvPr/>
        </p:nvSpPr>
        <p:spPr>
          <a:xfrm>
            <a:off x="3891766" y="3704710"/>
            <a:ext cx="1544105" cy="230832"/>
          </a:xfrm>
          <a:prstGeom prst="rect">
            <a:avLst/>
          </a:prstGeom>
          <a:noFill/>
        </p:spPr>
        <p:txBody>
          <a:bodyPr wrap="square" lIns="0" tIns="0" rIns="0" bIns="0" rtlCol="0">
            <a:spAutoFit/>
          </a:bodyPr>
          <a:lstStyle/>
          <a:p>
            <a:r>
              <a:rPr lang="zh-CN" altLang="en-US" sz="1500" b="1" dirty="0">
                <a:latin typeface="Impact MT Std" pitchFamily="34" charset="0"/>
                <a:ea typeface="微软雅黑" panose="020B0503020204020204" pitchFamily="34" charset="-122"/>
              </a:rPr>
              <a:t>点击输入标题文本</a:t>
            </a:r>
          </a:p>
        </p:txBody>
      </p:sp>
      <p:sp>
        <p:nvSpPr>
          <p:cNvPr id="16" name="TextBox 74"/>
          <p:cNvSpPr txBox="1"/>
          <p:nvPr/>
        </p:nvSpPr>
        <p:spPr>
          <a:xfrm>
            <a:off x="1908718" y="2417212"/>
            <a:ext cx="516935" cy="384721"/>
          </a:xfrm>
          <a:prstGeom prst="rect">
            <a:avLst/>
          </a:prstGeom>
          <a:noFill/>
        </p:spPr>
        <p:txBody>
          <a:bodyPr wrap="square" lIns="0" tIns="0" rIns="0" bIns="0"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01</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7" name="TextBox 74"/>
          <p:cNvSpPr txBox="1"/>
          <p:nvPr/>
        </p:nvSpPr>
        <p:spPr>
          <a:xfrm>
            <a:off x="3679019" y="2417212"/>
            <a:ext cx="516935" cy="384721"/>
          </a:xfrm>
          <a:prstGeom prst="rect">
            <a:avLst/>
          </a:prstGeom>
          <a:noFill/>
        </p:spPr>
        <p:txBody>
          <a:bodyPr wrap="square" lIns="0" tIns="0" rIns="0" bIns="0" rtlCol="0">
            <a:spAutoFit/>
          </a:bodyPr>
          <a:lstStyle/>
          <a:p>
            <a:r>
              <a:rPr lang="en-US" altLang="zh-CN" sz="2500" dirty="0">
                <a:solidFill>
                  <a:schemeClr val="bg2"/>
                </a:solidFill>
                <a:latin typeface="微软雅黑" panose="020B0503020204020204" pitchFamily="34" charset="-122"/>
                <a:ea typeface="微软雅黑" panose="020B0503020204020204" pitchFamily="34" charset="-122"/>
              </a:rPr>
              <a:t>03</a:t>
            </a:r>
            <a:endParaRPr lang="zh-CN" altLang="en-US" sz="2500" dirty="0">
              <a:solidFill>
                <a:schemeClr val="bg2"/>
              </a:solidFill>
              <a:latin typeface="微软雅黑" panose="020B0503020204020204" pitchFamily="34" charset="-122"/>
              <a:ea typeface="微软雅黑" panose="020B0503020204020204" pitchFamily="34" charset="-122"/>
            </a:endParaRPr>
          </a:p>
        </p:txBody>
      </p:sp>
      <p:sp>
        <p:nvSpPr>
          <p:cNvPr id="18" name="TextBox 74"/>
          <p:cNvSpPr txBox="1"/>
          <p:nvPr/>
        </p:nvSpPr>
        <p:spPr>
          <a:xfrm>
            <a:off x="2799272" y="1570260"/>
            <a:ext cx="516935" cy="384721"/>
          </a:xfrm>
          <a:prstGeom prst="rect">
            <a:avLst/>
          </a:prstGeom>
          <a:noFill/>
        </p:spPr>
        <p:txBody>
          <a:bodyPr wrap="square" lIns="0" tIns="0" rIns="0" bIns="0" rtlCol="0">
            <a:spAutoFit/>
          </a:bodyPr>
          <a:lstStyle/>
          <a:p>
            <a:r>
              <a:rPr lang="en-US" altLang="zh-CN" sz="2500" dirty="0">
                <a:latin typeface="微软雅黑" panose="020B0503020204020204" pitchFamily="34" charset="-122"/>
                <a:ea typeface="微软雅黑" panose="020B0503020204020204" pitchFamily="34" charset="-122"/>
              </a:rPr>
              <a:t>02</a:t>
            </a:r>
            <a:endParaRPr lang="zh-CN" altLang="en-US" sz="25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100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2000"/>
                            </p:stCondLst>
                            <p:childTnLst>
                              <p:par>
                                <p:cTn id="48" presetID="53" presetClass="entr" presetSubtype="16"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Effect transition="in" filter="fade">
                                      <p:cBhvr>
                                        <p:cTn id="52" dur="500"/>
                                        <p:tgtEl>
                                          <p:spTgt spid="11"/>
                                        </p:tgtEl>
                                      </p:cBhvr>
                                    </p:animEffect>
                                  </p:childTnLst>
                                </p:cTn>
                              </p:par>
                            </p:childTnLst>
                          </p:cTn>
                        </p:par>
                        <p:par>
                          <p:cTn id="53" fill="hold">
                            <p:stCondLst>
                              <p:cond delay="2500"/>
                            </p:stCondLst>
                            <p:childTnLst>
                              <p:par>
                                <p:cTn id="54" presetID="53" presetClass="entr" presetSubtype="16"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childTnLst>
                          </p:cTn>
                        </p:par>
                        <p:par>
                          <p:cTn id="59" fill="hold">
                            <p:stCondLst>
                              <p:cond delay="3000"/>
                            </p:stCondLst>
                            <p:childTnLst>
                              <p:par>
                                <p:cTn id="60" presetID="53" presetClass="entr" presetSubtype="16"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childTnLst>
                          </p:cTn>
                        </p:par>
                        <p:par>
                          <p:cTn id="65" fill="hold">
                            <p:stCondLst>
                              <p:cond delay="3500"/>
                            </p:stCondLst>
                            <p:childTnLst>
                              <p:par>
                                <p:cTn id="66" presetID="2" presetClass="entr" presetSubtype="2"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additive="base">
                                        <p:cTn id="68" dur="300" fill="hold"/>
                                        <p:tgtEl>
                                          <p:spTgt spid="15"/>
                                        </p:tgtEl>
                                        <p:attrNameLst>
                                          <p:attrName>ppt_x</p:attrName>
                                        </p:attrNameLst>
                                      </p:cBhvr>
                                      <p:tavLst>
                                        <p:tav tm="0">
                                          <p:val>
                                            <p:strVal val="1+#ppt_w/2"/>
                                          </p:val>
                                        </p:tav>
                                        <p:tav tm="100000">
                                          <p:val>
                                            <p:strVal val="#ppt_x"/>
                                          </p:val>
                                        </p:tav>
                                      </p:tavLst>
                                    </p:anim>
                                    <p:anim calcmode="lin" valueType="num">
                                      <p:cBhvr additive="base">
                                        <p:cTn id="69" dur="300" fill="hold"/>
                                        <p:tgtEl>
                                          <p:spTgt spid="15"/>
                                        </p:tgtEl>
                                        <p:attrNameLst>
                                          <p:attrName>ppt_y</p:attrName>
                                        </p:attrNameLst>
                                      </p:cBhvr>
                                      <p:tavLst>
                                        <p:tav tm="0">
                                          <p:val>
                                            <p:strVal val="#ppt_y"/>
                                          </p:val>
                                        </p:tav>
                                        <p:tav tm="100000">
                                          <p:val>
                                            <p:strVal val="#ppt_y"/>
                                          </p:val>
                                        </p:tav>
                                      </p:tavLst>
                                    </p:anim>
                                  </p:childTnLst>
                                </p:cTn>
                              </p:par>
                            </p:childTnLst>
                          </p:cTn>
                        </p:par>
                        <p:par>
                          <p:cTn id="70" fill="hold">
                            <p:stCondLst>
                              <p:cond delay="4000"/>
                            </p:stCondLst>
                            <p:childTnLst>
                              <p:par>
                                <p:cTn id="71" presetID="2" presetClass="entr" presetSubtype="2"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300" fill="hold"/>
                                        <p:tgtEl>
                                          <p:spTgt spid="14"/>
                                        </p:tgtEl>
                                        <p:attrNameLst>
                                          <p:attrName>ppt_x</p:attrName>
                                        </p:attrNameLst>
                                      </p:cBhvr>
                                      <p:tavLst>
                                        <p:tav tm="0">
                                          <p:val>
                                            <p:strVal val="1+#ppt_w/2"/>
                                          </p:val>
                                        </p:tav>
                                        <p:tav tm="100000">
                                          <p:val>
                                            <p:strVal val="#ppt_x"/>
                                          </p:val>
                                        </p:tav>
                                      </p:tavLst>
                                    </p:anim>
                                    <p:anim calcmode="lin" valueType="num">
                                      <p:cBhvr additive="base">
                                        <p:cTn id="74" dur="3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19" name="Oval 10"/>
          <p:cNvSpPr>
            <a:spLocks noChangeArrowheads="1"/>
          </p:cNvSpPr>
          <p:nvPr/>
        </p:nvSpPr>
        <p:spPr bwMode="auto">
          <a:xfrm>
            <a:off x="1375219" y="934691"/>
            <a:ext cx="1512168" cy="1511103"/>
          </a:xfrm>
          <a:prstGeom prst="ellipse">
            <a:avLst/>
          </a:prstGeom>
          <a:solidFill>
            <a:schemeClr val="bg1"/>
          </a:solidFill>
          <a:ln>
            <a:noFill/>
          </a:ln>
        </p:spPr>
        <p:txBody>
          <a:bodyPr vert="horz" wrap="square" lIns="68562" tIns="34281" rIns="68562" bIns="34281" numCol="1" anchor="t" anchorCtr="0" compatLnSpc="1"/>
          <a:lstStyle/>
          <a:p>
            <a:endParaRPr lang="zh-CN" altLang="en-US" sz="1010"/>
          </a:p>
        </p:txBody>
      </p:sp>
      <p:sp>
        <p:nvSpPr>
          <p:cNvPr id="20" name="矩形 83"/>
          <p:cNvSpPr>
            <a:spLocks noChangeArrowheads="1"/>
          </p:cNvSpPr>
          <p:nvPr/>
        </p:nvSpPr>
        <p:spPr bwMode="auto">
          <a:xfrm>
            <a:off x="1163974" y="3262699"/>
            <a:ext cx="6791481" cy="1440597"/>
          </a:xfrm>
          <a:prstGeom prst="rect">
            <a:avLst/>
          </a:prstGeom>
          <a:noFill/>
          <a:ln w="9525" cmpd="sng">
            <a:solidFill>
              <a:srgbClr val="55735B"/>
            </a:solidFill>
            <a:miter lim="800000"/>
          </a:ln>
        </p:spPr>
        <p:txBody>
          <a:bodyPr/>
          <a:lstStyle/>
          <a:p>
            <a:endParaRPr lang="zh-CN" altLang="en-US" sz="1010"/>
          </a:p>
        </p:txBody>
      </p:sp>
      <p:sp>
        <p:nvSpPr>
          <p:cNvPr id="21" name="TextBox 84"/>
          <p:cNvSpPr txBox="1">
            <a:spLocks noChangeArrowheads="1"/>
          </p:cNvSpPr>
          <p:nvPr/>
        </p:nvSpPr>
        <p:spPr bwMode="auto">
          <a:xfrm>
            <a:off x="1343651" y="3387939"/>
            <a:ext cx="6376459" cy="116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200" dirty="0">
                <a:solidFill>
                  <a:srgbClr val="080808"/>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解说所提炼的核心概念。点击输入简要文字解说，解说文字尽量概括精炼，不用多余的文字修饰，简洁精准的 解说所提炼的核心概念。点击输入简要文字解说，</a:t>
            </a:r>
          </a:p>
        </p:txBody>
      </p:sp>
      <p:sp>
        <p:nvSpPr>
          <p:cNvPr id="22" name="Freeform 12"/>
          <p:cNvSpPr/>
          <p:nvPr/>
        </p:nvSpPr>
        <p:spPr bwMode="auto">
          <a:xfrm>
            <a:off x="1108028" y="315319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p:spPr>
        <p:txBody>
          <a:bodyPr/>
          <a:lstStyle/>
          <a:p>
            <a:endParaRPr lang="zh-CN" altLang="en-US" sz="1010">
              <a:solidFill>
                <a:srgbClr val="2C3637"/>
              </a:solidFill>
            </a:endParaRPr>
          </a:p>
        </p:txBody>
      </p:sp>
      <p:sp>
        <p:nvSpPr>
          <p:cNvPr id="23" name="Freeform 12"/>
          <p:cNvSpPr/>
          <p:nvPr/>
        </p:nvSpPr>
        <p:spPr bwMode="auto">
          <a:xfrm flipH="1" flipV="1">
            <a:off x="7631109" y="440747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1"/>
          </a:solidFill>
          <a:ln>
            <a:noFill/>
          </a:ln>
        </p:spPr>
        <p:txBody>
          <a:bodyPr/>
          <a:lstStyle/>
          <a:p>
            <a:endParaRPr lang="zh-CN" altLang="en-US" sz="1010">
              <a:solidFill>
                <a:srgbClr val="2C3637"/>
              </a:solidFill>
            </a:endParaRPr>
          </a:p>
        </p:txBody>
      </p:sp>
      <p:sp>
        <p:nvSpPr>
          <p:cNvPr id="24" name="TextBox 46"/>
          <p:cNvSpPr txBox="1"/>
          <p:nvPr/>
        </p:nvSpPr>
        <p:spPr>
          <a:xfrm>
            <a:off x="1484446" y="2541706"/>
            <a:ext cx="1247464" cy="323165"/>
          </a:xfrm>
          <a:prstGeom prst="rect">
            <a:avLst/>
          </a:prstGeom>
          <a:noFill/>
        </p:spPr>
        <p:txBody>
          <a:bodyPr wrap="square" rtlCol="0">
            <a:spAutoFit/>
          </a:bodyPr>
          <a:lstStyle/>
          <a:p>
            <a:pPr algn="ctr"/>
            <a:r>
              <a:rPr lang="zh-CN" altLang="en-US" sz="1500" b="1">
                <a:solidFill>
                  <a:schemeClr val="accent1"/>
                </a:solidFill>
                <a:latin typeface="微软雅黑" panose="020B0503020204020204" pitchFamily="34" charset="-122"/>
                <a:ea typeface="微软雅黑" panose="020B0503020204020204" pitchFamily="34" charset="-122"/>
              </a:rPr>
              <a:t>标题内容</a:t>
            </a:r>
            <a:endParaRPr lang="zh-CN" altLang="en-US" sz="1500" b="1" dirty="0">
              <a:solidFill>
                <a:schemeClr val="accent1"/>
              </a:solidFill>
              <a:latin typeface="微软雅黑" panose="020B0503020204020204" pitchFamily="34" charset="-122"/>
              <a:ea typeface="微软雅黑" panose="020B0503020204020204" pitchFamily="34" charset="-122"/>
            </a:endParaRPr>
          </a:p>
        </p:txBody>
      </p:sp>
      <p:sp>
        <p:nvSpPr>
          <p:cNvPr id="25" name="文本框 18"/>
          <p:cNvSpPr txBox="1"/>
          <p:nvPr/>
        </p:nvSpPr>
        <p:spPr>
          <a:xfrm>
            <a:off x="1472840" y="1637176"/>
            <a:ext cx="1270676" cy="415498"/>
          </a:xfrm>
          <a:prstGeom prst="rect">
            <a:avLst/>
          </a:prstGeom>
          <a:noFill/>
          <a:ln>
            <a:noFill/>
          </a:ln>
        </p:spPr>
        <p:txBody>
          <a:bodyPr wrap="square" rtlCol="0">
            <a:spAutoFit/>
          </a:bodyPr>
          <a:lstStyle/>
          <a:p>
            <a:pPr algn="ctr"/>
            <a:r>
              <a:rPr lang="zh-CN" altLang="en-US" sz="1050" dirty="0">
                <a:solidFill>
                  <a:schemeClr val="accent2"/>
                </a:solidFill>
                <a:latin typeface="微软雅黑" panose="020B0503020204020204" pitchFamily="34" charset="-122"/>
                <a:ea typeface="微软雅黑" panose="020B0503020204020204" pitchFamily="34" charset="-122"/>
              </a:rPr>
              <a:t>点击输入简要文字内容，文字内容</a:t>
            </a:r>
            <a:endParaRPr lang="zh-CN" altLang="en-US" sz="1050" b="1" dirty="0">
              <a:solidFill>
                <a:schemeClr val="accent2"/>
              </a:solidFill>
              <a:latin typeface="微软雅黑" panose="020B0503020204020204" pitchFamily="34" charset="-122"/>
              <a:ea typeface="微软雅黑" panose="020B0503020204020204" pitchFamily="34" charset="-122"/>
            </a:endParaRPr>
          </a:p>
        </p:txBody>
      </p:sp>
      <p:sp>
        <p:nvSpPr>
          <p:cNvPr id="29" name="TextBox 46"/>
          <p:cNvSpPr txBox="1"/>
          <p:nvPr/>
        </p:nvSpPr>
        <p:spPr>
          <a:xfrm>
            <a:off x="1507571" y="1112970"/>
            <a:ext cx="1247464" cy="553998"/>
          </a:xfrm>
          <a:prstGeom prst="rect">
            <a:avLst/>
          </a:prstGeom>
          <a:noFill/>
        </p:spPr>
        <p:txBody>
          <a:bodyPr wrap="square" rtlCol="0">
            <a:spAutoFit/>
          </a:bodyPr>
          <a:lstStyle/>
          <a:p>
            <a:pPr algn="ctr"/>
            <a:r>
              <a:rPr lang="en-US" altLang="zh-CN" sz="3000" b="1" dirty="0">
                <a:solidFill>
                  <a:schemeClr val="accent2"/>
                </a:solidFill>
                <a:latin typeface="微软雅黑" panose="020B0503020204020204" pitchFamily="34" charset="-122"/>
                <a:ea typeface="微软雅黑" panose="020B0503020204020204" pitchFamily="34" charset="-122"/>
              </a:rPr>
              <a:t>01</a:t>
            </a:r>
            <a:endParaRPr lang="zh-CN" altLang="en-US" sz="3000" b="1" dirty="0">
              <a:solidFill>
                <a:schemeClr val="accent2"/>
              </a:solidFill>
              <a:latin typeface="微软雅黑" panose="020B0503020204020204" pitchFamily="34" charset="-122"/>
              <a:ea typeface="微软雅黑" panose="020B0503020204020204" pitchFamily="34" charset="-122"/>
            </a:endParaRPr>
          </a:p>
        </p:txBody>
      </p:sp>
      <p:sp>
        <p:nvSpPr>
          <p:cNvPr id="30" name="Oval 10"/>
          <p:cNvSpPr>
            <a:spLocks noChangeArrowheads="1"/>
          </p:cNvSpPr>
          <p:nvPr/>
        </p:nvSpPr>
        <p:spPr bwMode="auto">
          <a:xfrm>
            <a:off x="3779912" y="934691"/>
            <a:ext cx="1512168" cy="1511103"/>
          </a:xfrm>
          <a:prstGeom prst="ellipse">
            <a:avLst/>
          </a:prstGeom>
          <a:solidFill>
            <a:schemeClr val="tx1"/>
          </a:solidFill>
          <a:ln>
            <a:noFill/>
          </a:ln>
        </p:spPr>
        <p:txBody>
          <a:bodyPr vert="horz" wrap="square" lIns="68562" tIns="34281" rIns="68562" bIns="34281" numCol="1" anchor="t" anchorCtr="0" compatLnSpc="1"/>
          <a:lstStyle/>
          <a:p>
            <a:endParaRPr lang="zh-CN" altLang="en-US" sz="1010"/>
          </a:p>
        </p:txBody>
      </p:sp>
      <p:sp>
        <p:nvSpPr>
          <p:cNvPr id="31" name="TextBox 46"/>
          <p:cNvSpPr txBox="1"/>
          <p:nvPr/>
        </p:nvSpPr>
        <p:spPr>
          <a:xfrm>
            <a:off x="3889139" y="2541706"/>
            <a:ext cx="1247464" cy="323165"/>
          </a:xfrm>
          <a:prstGeom prst="rect">
            <a:avLst/>
          </a:prstGeom>
          <a:noFill/>
        </p:spPr>
        <p:txBody>
          <a:bodyPr wrap="square" rtlCol="0">
            <a:spAutoFit/>
          </a:bodyPr>
          <a:lstStyle/>
          <a:p>
            <a:pPr algn="ctr"/>
            <a:r>
              <a:rPr lang="zh-CN" altLang="en-US" sz="1500" b="1">
                <a:solidFill>
                  <a:schemeClr val="accent1"/>
                </a:solidFill>
                <a:latin typeface="微软雅黑" panose="020B0503020204020204" pitchFamily="34" charset="-122"/>
                <a:ea typeface="微软雅黑" panose="020B0503020204020204" pitchFamily="34" charset="-122"/>
              </a:rPr>
              <a:t>标题内容</a:t>
            </a:r>
            <a:endParaRPr lang="zh-CN" altLang="en-US" sz="1500" b="1" dirty="0">
              <a:solidFill>
                <a:schemeClr val="accent1"/>
              </a:solidFill>
              <a:latin typeface="微软雅黑" panose="020B0503020204020204" pitchFamily="34" charset="-122"/>
              <a:ea typeface="微软雅黑" panose="020B0503020204020204" pitchFamily="34" charset="-122"/>
            </a:endParaRPr>
          </a:p>
        </p:txBody>
      </p:sp>
      <p:sp>
        <p:nvSpPr>
          <p:cNvPr id="32" name="文本框 18"/>
          <p:cNvSpPr txBox="1"/>
          <p:nvPr/>
        </p:nvSpPr>
        <p:spPr>
          <a:xfrm>
            <a:off x="3877533" y="1637176"/>
            <a:ext cx="1270676" cy="415498"/>
          </a:xfrm>
          <a:prstGeom prst="rect">
            <a:avLst/>
          </a:prstGeom>
          <a:noFill/>
          <a:ln>
            <a:noFill/>
          </a:ln>
        </p:spPr>
        <p:txBody>
          <a:bodyPr wrap="square" rtlCol="0">
            <a:spAutoFit/>
          </a:bodyPr>
          <a:lstStyle/>
          <a:p>
            <a:pPr algn="ctr"/>
            <a:r>
              <a:rPr lang="zh-CN" altLang="en-US" sz="1050" dirty="0">
                <a:solidFill>
                  <a:schemeClr val="accent2"/>
                </a:solidFill>
                <a:latin typeface="微软雅黑" panose="020B0503020204020204" pitchFamily="34" charset="-122"/>
                <a:ea typeface="微软雅黑" panose="020B0503020204020204" pitchFamily="34" charset="-122"/>
              </a:rPr>
              <a:t>点击输入简要文字内容，文字内容</a:t>
            </a:r>
            <a:endParaRPr lang="zh-CN" altLang="en-US" sz="1050" b="1" dirty="0">
              <a:solidFill>
                <a:schemeClr val="accent2"/>
              </a:solidFill>
              <a:latin typeface="微软雅黑" panose="020B0503020204020204" pitchFamily="34" charset="-122"/>
              <a:ea typeface="微软雅黑" panose="020B0503020204020204" pitchFamily="34" charset="-122"/>
            </a:endParaRPr>
          </a:p>
        </p:txBody>
      </p:sp>
      <p:sp>
        <p:nvSpPr>
          <p:cNvPr id="33" name="TextBox 46"/>
          <p:cNvSpPr txBox="1"/>
          <p:nvPr/>
        </p:nvSpPr>
        <p:spPr>
          <a:xfrm>
            <a:off x="3912264" y="1112970"/>
            <a:ext cx="1247464" cy="553998"/>
          </a:xfrm>
          <a:prstGeom prst="rect">
            <a:avLst/>
          </a:prstGeom>
          <a:noFill/>
        </p:spPr>
        <p:txBody>
          <a:bodyPr wrap="square" rtlCol="0">
            <a:spAutoFit/>
          </a:bodyPr>
          <a:lstStyle/>
          <a:p>
            <a:pPr algn="ctr"/>
            <a:r>
              <a:rPr lang="en-US" altLang="zh-CN" sz="3000" b="1" dirty="0">
                <a:solidFill>
                  <a:schemeClr val="accent2"/>
                </a:solidFill>
                <a:latin typeface="微软雅黑" panose="020B0503020204020204" pitchFamily="34" charset="-122"/>
                <a:ea typeface="微软雅黑" panose="020B0503020204020204" pitchFamily="34" charset="-122"/>
              </a:rPr>
              <a:t>02</a:t>
            </a:r>
            <a:endParaRPr lang="zh-CN" altLang="en-US" sz="3000" b="1" dirty="0">
              <a:solidFill>
                <a:schemeClr val="accent2"/>
              </a:solidFill>
              <a:latin typeface="微软雅黑" panose="020B0503020204020204" pitchFamily="34" charset="-122"/>
              <a:ea typeface="微软雅黑" panose="020B0503020204020204" pitchFamily="34" charset="-122"/>
            </a:endParaRPr>
          </a:p>
        </p:txBody>
      </p:sp>
      <p:sp>
        <p:nvSpPr>
          <p:cNvPr id="34" name="Oval 10"/>
          <p:cNvSpPr>
            <a:spLocks noChangeArrowheads="1"/>
          </p:cNvSpPr>
          <p:nvPr/>
        </p:nvSpPr>
        <p:spPr bwMode="auto">
          <a:xfrm>
            <a:off x="6228184" y="934691"/>
            <a:ext cx="1512168" cy="1511103"/>
          </a:xfrm>
          <a:prstGeom prst="ellipse">
            <a:avLst/>
          </a:prstGeom>
          <a:solidFill>
            <a:schemeClr val="bg2"/>
          </a:solidFill>
          <a:ln>
            <a:noFill/>
          </a:ln>
        </p:spPr>
        <p:txBody>
          <a:bodyPr vert="horz" wrap="square" lIns="68562" tIns="34281" rIns="68562" bIns="34281" numCol="1" anchor="t" anchorCtr="0" compatLnSpc="1"/>
          <a:lstStyle/>
          <a:p>
            <a:endParaRPr lang="zh-CN" altLang="en-US" sz="1010"/>
          </a:p>
        </p:txBody>
      </p:sp>
      <p:sp>
        <p:nvSpPr>
          <p:cNvPr id="35" name="TextBox 46"/>
          <p:cNvSpPr txBox="1"/>
          <p:nvPr/>
        </p:nvSpPr>
        <p:spPr>
          <a:xfrm>
            <a:off x="6337411" y="2541706"/>
            <a:ext cx="1247464" cy="323165"/>
          </a:xfrm>
          <a:prstGeom prst="rect">
            <a:avLst/>
          </a:prstGeom>
          <a:noFill/>
        </p:spPr>
        <p:txBody>
          <a:bodyPr wrap="square" rtlCol="0">
            <a:spAutoFit/>
          </a:bodyPr>
          <a:lstStyle/>
          <a:p>
            <a:pPr algn="ctr"/>
            <a:r>
              <a:rPr lang="zh-CN" altLang="en-US" sz="1500" b="1">
                <a:solidFill>
                  <a:schemeClr val="accent1"/>
                </a:solidFill>
                <a:latin typeface="微软雅黑" panose="020B0503020204020204" pitchFamily="34" charset="-122"/>
                <a:ea typeface="微软雅黑" panose="020B0503020204020204" pitchFamily="34" charset="-122"/>
              </a:rPr>
              <a:t>标题内容</a:t>
            </a:r>
            <a:endParaRPr lang="zh-CN" altLang="en-US" sz="1500" b="1" dirty="0">
              <a:solidFill>
                <a:schemeClr val="accent1"/>
              </a:solidFill>
              <a:latin typeface="微软雅黑" panose="020B0503020204020204" pitchFamily="34" charset="-122"/>
              <a:ea typeface="微软雅黑" panose="020B0503020204020204" pitchFamily="34" charset="-122"/>
            </a:endParaRPr>
          </a:p>
        </p:txBody>
      </p:sp>
      <p:sp>
        <p:nvSpPr>
          <p:cNvPr id="36" name="文本框 18"/>
          <p:cNvSpPr txBox="1"/>
          <p:nvPr/>
        </p:nvSpPr>
        <p:spPr>
          <a:xfrm>
            <a:off x="6325805" y="1637176"/>
            <a:ext cx="1270676" cy="415498"/>
          </a:xfrm>
          <a:prstGeom prst="rect">
            <a:avLst/>
          </a:prstGeom>
          <a:noFill/>
          <a:ln>
            <a:noFill/>
          </a:ln>
        </p:spPr>
        <p:txBody>
          <a:bodyPr wrap="square" rtlCol="0">
            <a:spAutoFit/>
          </a:bodyPr>
          <a:lstStyle/>
          <a:p>
            <a:pPr algn="ctr"/>
            <a:r>
              <a:rPr lang="zh-CN" altLang="en-US" sz="1050" dirty="0">
                <a:solidFill>
                  <a:schemeClr val="accent2"/>
                </a:solidFill>
                <a:latin typeface="微软雅黑" panose="020B0503020204020204" pitchFamily="34" charset="-122"/>
                <a:ea typeface="微软雅黑" panose="020B0503020204020204" pitchFamily="34" charset="-122"/>
              </a:rPr>
              <a:t>点击输入简要文字内容，文字内容</a:t>
            </a:r>
            <a:endParaRPr lang="zh-CN" altLang="en-US" sz="1050" b="1" dirty="0">
              <a:solidFill>
                <a:schemeClr val="accent2"/>
              </a:solidFill>
              <a:latin typeface="微软雅黑" panose="020B0503020204020204" pitchFamily="34" charset="-122"/>
              <a:ea typeface="微软雅黑" panose="020B0503020204020204" pitchFamily="34" charset="-122"/>
            </a:endParaRPr>
          </a:p>
        </p:txBody>
      </p:sp>
      <p:sp>
        <p:nvSpPr>
          <p:cNvPr id="37" name="TextBox 46"/>
          <p:cNvSpPr txBox="1"/>
          <p:nvPr/>
        </p:nvSpPr>
        <p:spPr>
          <a:xfrm>
            <a:off x="6360536" y="1112970"/>
            <a:ext cx="1247464" cy="553998"/>
          </a:xfrm>
          <a:prstGeom prst="rect">
            <a:avLst/>
          </a:prstGeom>
          <a:noFill/>
        </p:spPr>
        <p:txBody>
          <a:bodyPr wrap="square" rtlCol="0">
            <a:spAutoFit/>
          </a:bodyPr>
          <a:lstStyle/>
          <a:p>
            <a:pPr algn="ctr"/>
            <a:r>
              <a:rPr lang="en-US" altLang="zh-CN" sz="3000" b="1" dirty="0">
                <a:solidFill>
                  <a:schemeClr val="accent2"/>
                </a:solidFill>
                <a:latin typeface="微软雅黑" panose="020B0503020204020204" pitchFamily="34" charset="-122"/>
                <a:ea typeface="微软雅黑" panose="020B0503020204020204" pitchFamily="34" charset="-122"/>
              </a:rPr>
              <a:t>03</a:t>
            </a:r>
            <a:endParaRPr lang="zh-CN" altLang="en-US" sz="3000" b="1" dirty="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animEffect transition="in" filter="fade">
                                      <p:cBhvr>
                                        <p:cTn id="31" dur="500"/>
                                        <p:tgtEl>
                                          <p:spTgt spid="3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fltVal val="0"/>
                                          </p:val>
                                        </p:tav>
                                        <p:tav tm="100000">
                                          <p:val>
                                            <p:strVal val="#ppt_w"/>
                                          </p:val>
                                        </p:tav>
                                      </p:tavLst>
                                    </p:anim>
                                    <p:anim calcmode="lin" valueType="num">
                                      <p:cBhvr>
                                        <p:cTn id="35" dur="500" fill="hold"/>
                                        <p:tgtEl>
                                          <p:spTgt spid="31"/>
                                        </p:tgtEl>
                                        <p:attrNameLst>
                                          <p:attrName>ppt_h</p:attrName>
                                        </p:attrNameLst>
                                      </p:cBhvr>
                                      <p:tavLst>
                                        <p:tav tm="0">
                                          <p:val>
                                            <p:fltVal val="0"/>
                                          </p:val>
                                        </p:tav>
                                        <p:tav tm="100000">
                                          <p:val>
                                            <p:strVal val="#ppt_h"/>
                                          </p:val>
                                        </p:tav>
                                      </p:tavLst>
                                    </p:anim>
                                    <p:animEffect transition="in" filter="fade">
                                      <p:cBhvr>
                                        <p:cTn id="36" dur="500"/>
                                        <p:tgtEl>
                                          <p:spTgt spid="3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p:cTn id="56" dur="500" fill="hold"/>
                                        <p:tgtEl>
                                          <p:spTgt spid="35"/>
                                        </p:tgtEl>
                                        <p:attrNameLst>
                                          <p:attrName>ppt_w</p:attrName>
                                        </p:attrNameLst>
                                      </p:cBhvr>
                                      <p:tavLst>
                                        <p:tav tm="0">
                                          <p:val>
                                            <p:fltVal val="0"/>
                                          </p:val>
                                        </p:tav>
                                        <p:tav tm="100000">
                                          <p:val>
                                            <p:strVal val="#ppt_w"/>
                                          </p:val>
                                        </p:tav>
                                      </p:tavLst>
                                    </p:anim>
                                    <p:anim calcmode="lin" valueType="num">
                                      <p:cBhvr>
                                        <p:cTn id="57" dur="500" fill="hold"/>
                                        <p:tgtEl>
                                          <p:spTgt spid="35"/>
                                        </p:tgtEl>
                                        <p:attrNameLst>
                                          <p:attrName>ppt_h</p:attrName>
                                        </p:attrNameLst>
                                      </p:cBhvr>
                                      <p:tavLst>
                                        <p:tav tm="0">
                                          <p:val>
                                            <p:fltVal val="0"/>
                                          </p:val>
                                        </p:tav>
                                        <p:tav tm="100000">
                                          <p:val>
                                            <p:strVal val="#ppt_h"/>
                                          </p:val>
                                        </p:tav>
                                      </p:tavLst>
                                    </p:anim>
                                    <p:animEffect transition="in" filter="fade">
                                      <p:cBhvr>
                                        <p:cTn id="58" dur="500"/>
                                        <p:tgtEl>
                                          <p:spTgt spid="35"/>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childTnLst>
                          </p:cTn>
                        </p:par>
                        <p:par>
                          <p:cTn id="69" fill="hold">
                            <p:stCondLst>
                              <p:cond delay="500"/>
                            </p:stCondLst>
                            <p:childTnLst>
                              <p:par>
                                <p:cTn id="70" presetID="1"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3.56836E-6 -3.7037E-7 L 0.36686 0.15278 " pathEditMode="relative" rAng="0" ptsTypes="AA">
                                      <p:cBhvr>
                                        <p:cTn id="73" dur="500" spd="-99900" fill="hold"/>
                                        <p:tgtEl>
                                          <p:spTgt spid="22"/>
                                        </p:tgtEl>
                                        <p:attrNameLst>
                                          <p:attrName>ppt_x</p:attrName>
                                          <p:attrName>ppt_y</p:attrName>
                                        </p:attrNameLst>
                                      </p:cBhvr>
                                      <p:rCtr x="18343" y="7639"/>
                                    </p:animMotion>
                                  </p:childTnLst>
                                </p:cTn>
                              </p:par>
                              <p:par>
                                <p:cTn id="74" presetID="1"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7.85742E-7 -3.33333E-6 L -0.39495 -0.11018 " pathEditMode="relative" rAng="0" ptsTypes="AA">
                                      <p:cBhvr>
                                        <p:cTn id="77" dur="500" spd="-99900" fill="hold"/>
                                        <p:tgtEl>
                                          <p:spTgt spid="23"/>
                                        </p:tgtEl>
                                        <p:attrNameLst>
                                          <p:attrName>ppt_x</p:attrName>
                                          <p:attrName>ppt_y</p:attrName>
                                        </p:attrNameLst>
                                      </p:cBhvr>
                                      <p:rCtr x="-19748" y="-5509"/>
                                    </p:animMotion>
                                  </p:childTnLst>
                                </p:cTn>
                              </p:par>
                              <p:par>
                                <p:cTn id="78" presetID="10" presetClass="entr" presetSubtype="0" fill="hold" grpId="0" nodeType="with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p:cTn id="80" dur="500" fill="hold"/>
                                        <p:tgtEl>
                                          <p:spTgt spid="20"/>
                                        </p:tgtEl>
                                        <p:attrNameLst>
                                          <p:attrName>ppt_w</p:attrName>
                                        </p:attrNameLst>
                                      </p:cBhvr>
                                      <p:tavLst>
                                        <p:tav tm="0">
                                          <p:val>
                                            <p:fltVal val="0"/>
                                          </p:val>
                                        </p:tav>
                                        <p:tav tm="100000">
                                          <p:val>
                                            <p:strVal val="#ppt_w"/>
                                          </p:val>
                                        </p:tav>
                                      </p:tavLst>
                                    </p:anim>
                                    <p:anim calcmode="lin" valueType="num">
                                      <p:cBhvr>
                                        <p:cTn id="81" dur="500" fill="hold"/>
                                        <p:tgtEl>
                                          <p:spTgt spid="20"/>
                                        </p:tgtEl>
                                        <p:attrNameLst>
                                          <p:attrName>ppt_h</p:attrName>
                                        </p:attrNameLst>
                                      </p:cBhvr>
                                      <p:tavLst>
                                        <p:tav tm="0">
                                          <p:val>
                                            <p:fltVal val="0"/>
                                          </p:val>
                                        </p:tav>
                                        <p:tav tm="100000">
                                          <p:val>
                                            <p:strVal val="#ppt_h"/>
                                          </p:val>
                                        </p:tav>
                                      </p:tavLst>
                                    </p:anim>
                                    <p:animEffect transition="in" filter="fade">
                                      <p:cBhvr>
                                        <p:cTn id="82" dur="500"/>
                                        <p:tgtEl>
                                          <p:spTgt spid="20"/>
                                        </p:tgtEl>
                                      </p:cBhvr>
                                    </p:animEffect>
                                  </p:childTnLst>
                                </p:cTn>
                              </p:par>
                            </p:childTnLst>
                          </p:cTn>
                        </p:par>
                        <p:par>
                          <p:cTn id="83" fill="hold">
                            <p:stCondLst>
                              <p:cond delay="500"/>
                            </p:stCondLst>
                            <p:childTnLst>
                              <p:par>
                                <p:cTn id="84" presetID="22" presetClass="entr" presetSubtype="1" fill="hold" nodeType="afterEffect">
                                  <p:stCondLst>
                                    <p:cond delay="0"/>
                                  </p:stCondLst>
                                  <p:childTnLst>
                                    <p:set>
                                      <p:cBhvr>
                                        <p:cTn id="85" dur="1" fill="hold">
                                          <p:stCondLst>
                                            <p:cond delay="0"/>
                                          </p:stCondLst>
                                        </p:cTn>
                                        <p:tgtEl>
                                          <p:spTgt spid="21">
                                            <p:txEl>
                                              <p:pRg st="0" end="0"/>
                                            </p:txEl>
                                          </p:spTgt>
                                        </p:tgtEl>
                                        <p:attrNameLst>
                                          <p:attrName>style.visibility</p:attrName>
                                        </p:attrNameLst>
                                      </p:cBhvr>
                                      <p:to>
                                        <p:strVal val="visible"/>
                                      </p:to>
                                    </p:set>
                                    <p:animEffect transition="in" filter="wipe(up)">
                                      <p:cBhvr>
                                        <p:cTn id="86"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autoUpdateAnimBg="0"/>
      <p:bldP spid="22" grpId="0" animBg="1"/>
      <p:bldP spid="22" grpId="1" animBg="1"/>
      <p:bldP spid="23" grpId="0" animBg="1"/>
      <p:bldP spid="23" grpId="1" animBg="1"/>
      <p:bldP spid="24" grpId="0"/>
      <p:bldP spid="25" grpId="0"/>
      <p:bldP spid="29" grpId="0"/>
      <p:bldP spid="30" grpId="0" animBg="1"/>
      <p:bldP spid="31" grpId="0"/>
      <p:bldP spid="32" grpId="0"/>
      <p:bldP spid="33" grpId="0"/>
      <p:bldP spid="34" grpId="0" animBg="1"/>
      <p:bldP spid="35" grpId="0"/>
      <p:bldP spid="36"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1685077" cy="646331"/>
          </a:xfrm>
          <a:prstGeom prst="rect">
            <a:avLst/>
          </a:prstGeom>
          <a:noFill/>
        </p:spPr>
        <p:txBody>
          <a:bodyPr wrap="none" rtlCol="0">
            <a:spAutoFit/>
          </a:bodyPr>
          <a:lstStyle/>
          <a:p>
            <a:pPr marL="0" lvl="1"/>
            <a:r>
              <a:rPr lang="zh-CN" altLang="en-US" sz="3600" b="1" spc="300" dirty="0">
                <a:latin typeface="微软雅黑" panose="020B0503020204020204" pitchFamily="34" charset="-122"/>
                <a:ea typeface="微软雅黑" panose="020B0503020204020204" pitchFamily="34" charset="-122"/>
              </a:rPr>
              <a:t>标题栏</a:t>
            </a:r>
          </a:p>
        </p:txBody>
      </p:sp>
      <p:cxnSp>
        <p:nvCxnSpPr>
          <p:cNvPr id="11" name="直接连接符 10"/>
          <p:cNvCxnSpPr/>
          <p:nvPr/>
        </p:nvCxnSpPr>
        <p:spPr>
          <a:xfrm>
            <a:off x="3954147" y="2433609"/>
            <a:ext cx="3268081" cy="0"/>
          </a:xfrm>
          <a:prstGeom prst="line">
            <a:avLst/>
          </a:prstGeom>
          <a:ln w="9525">
            <a:solidFill>
              <a:schemeClr val="tx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67"/>
            <p:cNvSpPr txBox="1"/>
            <p:nvPr/>
          </p:nvSpPr>
          <p:spPr>
            <a:xfrm>
              <a:off x="2396584" y="1556810"/>
              <a:ext cx="1234063" cy="1015663"/>
            </a:xfrm>
            <a:prstGeom prst="rect">
              <a:avLst/>
            </a:prstGeom>
            <a:noFill/>
          </p:spPr>
          <p:txBody>
            <a:bodyPr wrap="square" rtlCol="0">
              <a:spAutoFit/>
            </a:bodyPr>
            <a:lstStyle/>
            <a:p>
              <a:pPr marL="0" lvl="1"/>
              <a:r>
                <a:rPr lang="en-US" altLang="zh-CN" sz="6000" spc="225" dirty="0">
                  <a:solidFill>
                    <a:schemeClr val="accent2"/>
                  </a:solidFill>
                  <a:latin typeface="Impact" panose="020B0806030902050204" pitchFamily="34" charset="0"/>
                  <a:ea typeface="微软雅黑" panose="020B0503020204020204" pitchFamily="34" charset="-122"/>
                </a:rPr>
                <a:t>02</a:t>
              </a:r>
              <a:endParaRPr lang="zh-CN" altLang="en-US" sz="6000" spc="225" dirty="0">
                <a:solidFill>
                  <a:schemeClr val="accent2"/>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291484" y="843558"/>
            <a:ext cx="0" cy="3401492"/>
          </a:xfrm>
          <a:prstGeom prst="line">
            <a:avLst/>
          </a:prstGeom>
          <a:ln>
            <a:solidFill>
              <a:srgbClr val="2C3637"/>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Freeform 6"/>
          <p:cNvSpPr/>
          <p:nvPr/>
        </p:nvSpPr>
        <p:spPr bwMode="auto">
          <a:xfrm>
            <a:off x="3693799" y="1185582"/>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7" name="Freeform 7"/>
          <p:cNvSpPr/>
          <p:nvPr/>
        </p:nvSpPr>
        <p:spPr bwMode="auto">
          <a:xfrm>
            <a:off x="3693799" y="2028118"/>
            <a:ext cx="198795" cy="372926"/>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8" name="Freeform 8"/>
          <p:cNvSpPr/>
          <p:nvPr/>
        </p:nvSpPr>
        <p:spPr bwMode="auto">
          <a:xfrm>
            <a:off x="3947459" y="1185582"/>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9" name="Freeform 9"/>
          <p:cNvSpPr/>
          <p:nvPr/>
        </p:nvSpPr>
        <p:spPr bwMode="auto">
          <a:xfrm>
            <a:off x="4201118" y="1185582"/>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10" name="Freeform 10"/>
          <p:cNvSpPr/>
          <p:nvPr/>
        </p:nvSpPr>
        <p:spPr bwMode="auto">
          <a:xfrm>
            <a:off x="4455845" y="1185582"/>
            <a:ext cx="199863" cy="1215461"/>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11" name="Freeform 11"/>
          <p:cNvSpPr/>
          <p:nvPr/>
        </p:nvSpPr>
        <p:spPr bwMode="auto">
          <a:xfrm>
            <a:off x="3947459" y="1774189"/>
            <a:ext cx="198795" cy="626855"/>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12" name="Freeform 12"/>
          <p:cNvSpPr/>
          <p:nvPr/>
        </p:nvSpPr>
        <p:spPr bwMode="auto">
          <a:xfrm>
            <a:off x="4201118" y="1511758"/>
            <a:ext cx="199863" cy="88928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13" name="Freeform 13"/>
          <p:cNvSpPr/>
          <p:nvPr/>
        </p:nvSpPr>
        <p:spPr bwMode="auto">
          <a:xfrm>
            <a:off x="4455845" y="1339640"/>
            <a:ext cx="199863" cy="106140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14" name="Freeform 14"/>
          <p:cNvSpPr/>
          <p:nvPr/>
        </p:nvSpPr>
        <p:spPr bwMode="auto">
          <a:xfrm>
            <a:off x="5240305" y="1185582"/>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15" name="Freeform 15"/>
          <p:cNvSpPr/>
          <p:nvPr/>
        </p:nvSpPr>
        <p:spPr bwMode="auto">
          <a:xfrm>
            <a:off x="5493846" y="1185582"/>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16" name="Freeform 16"/>
          <p:cNvSpPr/>
          <p:nvPr/>
        </p:nvSpPr>
        <p:spPr bwMode="auto">
          <a:xfrm>
            <a:off x="5748455" y="1185582"/>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17" name="Freeform 17"/>
          <p:cNvSpPr/>
          <p:nvPr/>
        </p:nvSpPr>
        <p:spPr bwMode="auto">
          <a:xfrm>
            <a:off x="6003063" y="1185582"/>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18" name="Freeform 18"/>
          <p:cNvSpPr/>
          <p:nvPr/>
        </p:nvSpPr>
        <p:spPr bwMode="auto">
          <a:xfrm>
            <a:off x="5240305" y="2220424"/>
            <a:ext cx="198795" cy="180619"/>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19" name="Freeform 19"/>
          <p:cNvSpPr/>
          <p:nvPr/>
        </p:nvSpPr>
        <p:spPr bwMode="auto">
          <a:xfrm>
            <a:off x="5493846" y="1779500"/>
            <a:ext cx="199863" cy="621543"/>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20" name="Freeform 20"/>
          <p:cNvSpPr/>
          <p:nvPr/>
        </p:nvSpPr>
        <p:spPr bwMode="auto">
          <a:xfrm>
            <a:off x="5748455" y="1339640"/>
            <a:ext cx="199863" cy="106140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21" name="Freeform 21"/>
          <p:cNvSpPr/>
          <p:nvPr/>
        </p:nvSpPr>
        <p:spPr bwMode="auto">
          <a:xfrm>
            <a:off x="6003063" y="1934621"/>
            <a:ext cx="199863" cy="466423"/>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22" name="Freeform 22"/>
          <p:cNvSpPr/>
          <p:nvPr/>
        </p:nvSpPr>
        <p:spPr bwMode="auto">
          <a:xfrm>
            <a:off x="6786811" y="1185582"/>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23" name="Freeform 23"/>
          <p:cNvSpPr/>
          <p:nvPr/>
        </p:nvSpPr>
        <p:spPr bwMode="auto">
          <a:xfrm>
            <a:off x="7042013" y="1185582"/>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24" name="Freeform 24"/>
          <p:cNvSpPr/>
          <p:nvPr/>
        </p:nvSpPr>
        <p:spPr bwMode="auto">
          <a:xfrm>
            <a:off x="7296147" y="1185582"/>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25" name="Freeform 25"/>
          <p:cNvSpPr/>
          <p:nvPr/>
        </p:nvSpPr>
        <p:spPr bwMode="auto">
          <a:xfrm>
            <a:off x="7550282" y="1185582"/>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29" name="Freeform 26"/>
          <p:cNvSpPr/>
          <p:nvPr/>
        </p:nvSpPr>
        <p:spPr bwMode="auto">
          <a:xfrm>
            <a:off x="7550282" y="1334326"/>
            <a:ext cx="199863" cy="1066716"/>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30" name="Freeform 27"/>
          <p:cNvSpPr/>
          <p:nvPr/>
        </p:nvSpPr>
        <p:spPr bwMode="auto">
          <a:xfrm>
            <a:off x="7296147" y="1531947"/>
            <a:ext cx="198795" cy="869098"/>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31" name="Freeform 28"/>
          <p:cNvSpPr/>
          <p:nvPr/>
        </p:nvSpPr>
        <p:spPr bwMode="auto">
          <a:xfrm>
            <a:off x="7042013" y="1779500"/>
            <a:ext cx="198795" cy="621543"/>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32" name="Freeform 29"/>
          <p:cNvSpPr/>
          <p:nvPr/>
        </p:nvSpPr>
        <p:spPr bwMode="auto">
          <a:xfrm>
            <a:off x="6786811" y="2036618"/>
            <a:ext cx="199863" cy="364426"/>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vert="horz" wrap="square" lIns="61399" tIns="30699" rIns="61399" bIns="30699" numCol="1" anchor="t" anchorCtr="0" compatLnSpc="1"/>
          <a:lstStyle/>
          <a:p>
            <a:endParaRPr lang="zh-CN" altLang="en-US" sz="1010">
              <a:solidFill>
                <a:schemeClr val="accent1"/>
              </a:solidFill>
            </a:endParaRPr>
          </a:p>
        </p:txBody>
      </p:sp>
      <p:sp>
        <p:nvSpPr>
          <p:cNvPr id="33" name="TextBox 69"/>
          <p:cNvSpPr txBox="1"/>
          <p:nvPr/>
        </p:nvSpPr>
        <p:spPr>
          <a:xfrm>
            <a:off x="3498764" y="3045196"/>
            <a:ext cx="1412478"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defPPr>
              <a:defRPr lang="zh-CN"/>
            </a:defPPr>
            <a:lvl1pPr>
              <a:lnSpc>
                <a:spcPct val="13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050" dirty="0">
                <a:solidFill>
                  <a:schemeClr val="accent1"/>
                </a:solidFill>
              </a:rPr>
              <a:t>您的内容打在这里，或者通过复制您的文本后。您的内容打在这里，或者通过复制您的文本后。</a:t>
            </a:r>
          </a:p>
        </p:txBody>
      </p:sp>
      <p:sp>
        <p:nvSpPr>
          <p:cNvPr id="34" name="TextBox 70"/>
          <p:cNvSpPr txBox="1"/>
          <p:nvPr/>
        </p:nvSpPr>
        <p:spPr>
          <a:xfrm>
            <a:off x="3817905" y="2788808"/>
            <a:ext cx="761747" cy="323165"/>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solidFill>
                  <a:schemeClr val="bg1"/>
                </a:solidFill>
              </a:rPr>
              <a:t>标题一</a:t>
            </a:r>
          </a:p>
        </p:txBody>
      </p:sp>
      <p:sp>
        <p:nvSpPr>
          <p:cNvPr id="35" name="TextBox 71"/>
          <p:cNvSpPr txBox="1"/>
          <p:nvPr/>
        </p:nvSpPr>
        <p:spPr>
          <a:xfrm>
            <a:off x="5064531" y="3045196"/>
            <a:ext cx="1412478"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defPPr>
              <a:defRPr lang="zh-CN"/>
            </a:defPPr>
            <a:lvl1pPr>
              <a:lnSpc>
                <a:spcPct val="12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1050" dirty="0">
                <a:solidFill>
                  <a:schemeClr val="accent1"/>
                </a:solidFill>
              </a:rPr>
              <a:t>您的内容打在这里，或者通过复制您的文本后。您的内容打在这里，或者通过复制您的文本后。</a:t>
            </a:r>
          </a:p>
        </p:txBody>
      </p:sp>
      <p:sp>
        <p:nvSpPr>
          <p:cNvPr id="36" name="TextBox 72"/>
          <p:cNvSpPr txBox="1"/>
          <p:nvPr/>
        </p:nvSpPr>
        <p:spPr>
          <a:xfrm>
            <a:off x="5383671" y="2814202"/>
            <a:ext cx="761747" cy="323165"/>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solidFill>
                  <a:schemeClr val="tx1"/>
                </a:solidFill>
              </a:rPr>
              <a:t>标题二</a:t>
            </a:r>
          </a:p>
        </p:txBody>
      </p:sp>
      <p:sp>
        <p:nvSpPr>
          <p:cNvPr id="37" name="TextBox 73"/>
          <p:cNvSpPr txBox="1"/>
          <p:nvPr/>
        </p:nvSpPr>
        <p:spPr>
          <a:xfrm>
            <a:off x="6630297" y="3045196"/>
            <a:ext cx="1412478"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defPPr>
              <a:defRPr lang="zh-CN"/>
            </a:defPPr>
            <a:lvl1pPr>
              <a:lnSpc>
                <a:spcPct val="12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1050" dirty="0">
                <a:solidFill>
                  <a:schemeClr val="accent1"/>
                </a:solidFill>
              </a:rPr>
              <a:t>您的内容打在这里，或者通过复制您的文本后。您的内容打在这里，或者通过复制您的文本后。</a:t>
            </a:r>
          </a:p>
        </p:txBody>
      </p:sp>
      <p:sp>
        <p:nvSpPr>
          <p:cNvPr id="38" name="TextBox 74"/>
          <p:cNvSpPr txBox="1"/>
          <p:nvPr/>
        </p:nvSpPr>
        <p:spPr>
          <a:xfrm>
            <a:off x="6895445" y="2814202"/>
            <a:ext cx="761747" cy="323165"/>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solidFill>
                  <a:schemeClr val="bg2"/>
                </a:solidFill>
              </a:rPr>
              <a:t>标题三</a:t>
            </a:r>
          </a:p>
        </p:txBody>
      </p:sp>
      <p:sp>
        <p:nvSpPr>
          <p:cNvPr id="39" name="矩形 4"/>
          <p:cNvSpPr>
            <a:spLocks noChangeArrowheads="1"/>
          </p:cNvSpPr>
          <p:nvPr/>
        </p:nvSpPr>
        <p:spPr bwMode="auto">
          <a:xfrm>
            <a:off x="679764" y="1966496"/>
            <a:ext cx="22136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800">
                <a:latin typeface="Impact MT Std" pitchFamily="34" charset="0"/>
                <a:ea typeface="微软雅黑" panose="020B0503020204020204" pitchFamily="34" charset="-122"/>
                <a:sym typeface="微软雅黑" panose="020B0503020204020204" pitchFamily="34" charset="-122"/>
              </a:rPr>
              <a:t>标题内容</a:t>
            </a:r>
            <a:endParaRPr lang="zh-CN" altLang="en-US" sz="2800" dirty="0">
              <a:latin typeface="Impact MT Std" pitchFamily="34" charset="0"/>
              <a:ea typeface="微软雅黑" panose="020B0503020204020204" pitchFamily="34" charset="-122"/>
              <a:sym typeface="微软雅黑" panose="020B0503020204020204" pitchFamily="34" charset="-122"/>
            </a:endParaRPr>
          </a:p>
        </p:txBody>
      </p:sp>
      <p:sp>
        <p:nvSpPr>
          <p:cNvPr id="40" name="TextBox 69"/>
          <p:cNvSpPr txBox="1"/>
          <p:nvPr/>
        </p:nvSpPr>
        <p:spPr>
          <a:xfrm>
            <a:off x="1300175" y="2553373"/>
            <a:ext cx="1539008" cy="84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defPPr>
              <a:defRPr lang="zh-CN"/>
            </a:defPPr>
            <a:lvl1pPr>
              <a:lnSpc>
                <a:spcPct val="13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050" dirty="0">
                <a:solidFill>
                  <a:schemeClr val="accent1"/>
                </a:solidFill>
              </a:rPr>
              <a:t>您的内容打在这里，或者通过复制您的文本后。您的内容打在这里，或者通过复制您的文本后。</a:t>
            </a: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1000"/>
                                        <p:tgtEl>
                                          <p:spTgt spid="40"/>
                                        </p:tgtEl>
                                      </p:cBhvr>
                                    </p:animEffect>
                                    <p:anim calcmode="lin" valueType="num">
                                      <p:cBhvr>
                                        <p:cTn id="12" dur="1000" fill="hold"/>
                                        <p:tgtEl>
                                          <p:spTgt spid="40"/>
                                        </p:tgtEl>
                                        <p:attrNameLst>
                                          <p:attrName>ppt_x</p:attrName>
                                        </p:attrNameLst>
                                      </p:cBhvr>
                                      <p:tavLst>
                                        <p:tav tm="0">
                                          <p:val>
                                            <p:strVal val="#ppt_x"/>
                                          </p:val>
                                        </p:tav>
                                        <p:tav tm="100000">
                                          <p:val>
                                            <p:strVal val="#ppt_x"/>
                                          </p:val>
                                        </p:tav>
                                      </p:tavLst>
                                    </p:anim>
                                    <p:anim calcmode="lin" valueType="num">
                                      <p:cBhvr>
                                        <p:cTn id="13" dur="1000" fill="hold"/>
                                        <p:tgtEl>
                                          <p:spTgt spid="40"/>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par>
                          <p:cTn id="18" fill="hold">
                            <p:stCondLst>
                              <p:cond delay="1000"/>
                            </p:stCondLst>
                            <p:childTnLst>
                              <p:par>
                                <p:cTn id="19" presetID="47"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00"/>
                                        <p:tgtEl>
                                          <p:spTgt spid="34"/>
                                        </p:tgtEl>
                                      </p:cBhvr>
                                    </p:animEffect>
                                    <p:anim calcmode="lin" valueType="num">
                                      <p:cBhvr>
                                        <p:cTn id="22" dur="1000" fill="hold"/>
                                        <p:tgtEl>
                                          <p:spTgt spid="34"/>
                                        </p:tgtEl>
                                        <p:attrNameLst>
                                          <p:attrName>ppt_x</p:attrName>
                                        </p:attrNameLst>
                                      </p:cBhvr>
                                      <p:tavLst>
                                        <p:tav tm="0">
                                          <p:val>
                                            <p:strVal val="#ppt_x"/>
                                          </p:val>
                                        </p:tav>
                                        <p:tav tm="100000">
                                          <p:val>
                                            <p:strVal val="#ppt_x"/>
                                          </p:val>
                                        </p:tav>
                                      </p:tavLst>
                                    </p:anim>
                                    <p:anim calcmode="lin" valueType="num">
                                      <p:cBhvr>
                                        <p:cTn id="23" dur="1000" fill="hold"/>
                                        <p:tgtEl>
                                          <p:spTgt spid="34"/>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1000"/>
                                        <p:tgtEl>
                                          <p:spTgt spid="33"/>
                                        </p:tgtEl>
                                      </p:cBhvr>
                                    </p:animEffect>
                                    <p:anim calcmode="lin" valueType="num">
                                      <p:cBhvr>
                                        <p:cTn id="27" dur="1000" fill="hold"/>
                                        <p:tgtEl>
                                          <p:spTgt spid="33"/>
                                        </p:tgtEl>
                                        <p:attrNameLst>
                                          <p:attrName>ppt_x</p:attrName>
                                        </p:attrNameLst>
                                      </p:cBhvr>
                                      <p:tavLst>
                                        <p:tav tm="0">
                                          <p:val>
                                            <p:strVal val="#ppt_x"/>
                                          </p:val>
                                        </p:tav>
                                        <p:tav tm="100000">
                                          <p:val>
                                            <p:strVal val="#ppt_x"/>
                                          </p:val>
                                        </p:tav>
                                      </p:tavLst>
                                    </p:anim>
                                    <p:anim calcmode="lin" valueType="num">
                                      <p:cBhvr>
                                        <p:cTn id="28" dur="1000" fill="hold"/>
                                        <p:tgtEl>
                                          <p:spTgt spid="33"/>
                                        </p:tgtEl>
                                        <p:attrNameLst>
                                          <p:attrName>ppt_y</p:attrName>
                                        </p:attrNameLst>
                                      </p:cBhvr>
                                      <p:tavLst>
                                        <p:tav tm="0">
                                          <p:val>
                                            <p:strVal val="#ppt_y-.1"/>
                                          </p:val>
                                        </p:tav>
                                        <p:tav tm="100000">
                                          <p:val>
                                            <p:strVal val="#ppt_y"/>
                                          </p:val>
                                        </p:tav>
                                      </p:tavLst>
                                    </p:anim>
                                  </p:childTnLst>
                                </p:cTn>
                              </p:par>
                              <p:par>
                                <p:cTn id="29" presetID="22" presetClass="entr" presetSubtype="4"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2" presetClass="entr" presetSubtype="4" fill="hold" grpId="0" nodeType="withEffect">
                                  <p:stCondLst>
                                    <p:cond delay="20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par>
                                <p:cTn id="35" presetID="22" presetClass="entr" presetSubtype="4" fill="hold" grpId="0" nodeType="withEffect">
                                  <p:stCondLst>
                                    <p:cond delay="400"/>
                                  </p:stCondLst>
                                  <p:childTnLst>
                                    <p:set>
                                      <p:cBhvr>
                                        <p:cTn id="36" dur="1" fill="hold">
                                          <p:stCondLst>
                                            <p:cond delay="0"/>
                                          </p:stCondLst>
                                        </p:cTn>
                                        <p:tgtEl>
                                          <p:spTgt spid="9"/>
                                        </p:tgtEl>
                                        <p:attrNameLst>
                                          <p:attrName>style.visibility</p:attrName>
                                        </p:attrNameLst>
                                      </p:cBhvr>
                                      <p:to>
                                        <p:strVal val="visible"/>
                                      </p:to>
                                    </p:set>
                                    <p:animEffect transition="in" filter="wipe(down)">
                                      <p:cBhvr>
                                        <p:cTn id="37" dur="500"/>
                                        <p:tgtEl>
                                          <p:spTgt spid="9"/>
                                        </p:tgtEl>
                                      </p:cBhvr>
                                    </p:animEffect>
                                  </p:childTnLst>
                                </p:cTn>
                              </p:par>
                              <p:par>
                                <p:cTn id="38" presetID="22" presetClass="entr" presetSubtype="4" fill="hold" grpId="0" nodeType="withEffect">
                                  <p:stCondLst>
                                    <p:cond delay="60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par>
                          <p:cTn id="41" fill="hold">
                            <p:stCondLst>
                              <p:cond delay="2000"/>
                            </p:stCondLst>
                            <p:childTnLst>
                              <p:par>
                                <p:cTn id="42" presetID="22" presetClass="entr" presetSubtype="4"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down)">
                                      <p:cBhvr>
                                        <p:cTn id="50" dur="500"/>
                                        <p:tgtEl>
                                          <p:spTgt spid="12"/>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childTnLst>
                          </p:cTn>
                        </p:par>
                        <p:par>
                          <p:cTn id="54" fill="hold">
                            <p:stCondLst>
                              <p:cond delay="2500"/>
                            </p:stCondLst>
                            <p:childTnLst>
                              <p:par>
                                <p:cTn id="55" presetID="47" presetClass="entr" presetSubtype="0"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1000"/>
                                        <p:tgtEl>
                                          <p:spTgt spid="36"/>
                                        </p:tgtEl>
                                      </p:cBhvr>
                                    </p:animEffect>
                                    <p:anim calcmode="lin" valueType="num">
                                      <p:cBhvr>
                                        <p:cTn id="58" dur="1000" fill="hold"/>
                                        <p:tgtEl>
                                          <p:spTgt spid="36"/>
                                        </p:tgtEl>
                                        <p:attrNameLst>
                                          <p:attrName>ppt_x</p:attrName>
                                        </p:attrNameLst>
                                      </p:cBhvr>
                                      <p:tavLst>
                                        <p:tav tm="0">
                                          <p:val>
                                            <p:strVal val="#ppt_x"/>
                                          </p:val>
                                        </p:tav>
                                        <p:tav tm="100000">
                                          <p:val>
                                            <p:strVal val="#ppt_x"/>
                                          </p:val>
                                        </p:tav>
                                      </p:tavLst>
                                    </p:anim>
                                    <p:anim calcmode="lin" valueType="num">
                                      <p:cBhvr>
                                        <p:cTn id="59" dur="1000" fill="hold"/>
                                        <p:tgtEl>
                                          <p:spTgt spid="36"/>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1000"/>
                                        <p:tgtEl>
                                          <p:spTgt spid="35"/>
                                        </p:tgtEl>
                                      </p:cBhvr>
                                    </p:animEffect>
                                    <p:anim calcmode="lin" valueType="num">
                                      <p:cBhvr>
                                        <p:cTn id="63" dur="1000" fill="hold"/>
                                        <p:tgtEl>
                                          <p:spTgt spid="35"/>
                                        </p:tgtEl>
                                        <p:attrNameLst>
                                          <p:attrName>ppt_x</p:attrName>
                                        </p:attrNameLst>
                                      </p:cBhvr>
                                      <p:tavLst>
                                        <p:tav tm="0">
                                          <p:val>
                                            <p:strVal val="#ppt_x"/>
                                          </p:val>
                                        </p:tav>
                                        <p:tav tm="100000">
                                          <p:val>
                                            <p:strVal val="#ppt_x"/>
                                          </p:val>
                                        </p:tav>
                                      </p:tavLst>
                                    </p:anim>
                                    <p:anim calcmode="lin" valueType="num">
                                      <p:cBhvr>
                                        <p:cTn id="64" dur="1000" fill="hold"/>
                                        <p:tgtEl>
                                          <p:spTgt spid="35"/>
                                        </p:tgtEl>
                                        <p:attrNameLst>
                                          <p:attrName>ppt_y</p:attrName>
                                        </p:attrNameLst>
                                      </p:cBhvr>
                                      <p:tavLst>
                                        <p:tav tm="0">
                                          <p:val>
                                            <p:strVal val="#ppt_y-.1"/>
                                          </p:val>
                                        </p:tav>
                                        <p:tav tm="100000">
                                          <p:val>
                                            <p:strVal val="#ppt_y"/>
                                          </p:val>
                                        </p:tav>
                                      </p:tavLst>
                                    </p:anim>
                                  </p:childTnLst>
                                </p:cTn>
                              </p:par>
                              <p:par>
                                <p:cTn id="65" presetID="22" presetClass="entr" presetSubtype="4"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down)">
                                      <p:cBhvr>
                                        <p:cTn id="67" dur="500"/>
                                        <p:tgtEl>
                                          <p:spTgt spid="14"/>
                                        </p:tgtEl>
                                      </p:cBhvr>
                                    </p:animEffect>
                                  </p:childTnLst>
                                </p:cTn>
                              </p:par>
                              <p:par>
                                <p:cTn id="68" presetID="22" presetClass="entr" presetSubtype="4" fill="hold" grpId="0" nodeType="withEffect">
                                  <p:stCondLst>
                                    <p:cond delay="200"/>
                                  </p:stCondLst>
                                  <p:childTnLst>
                                    <p:set>
                                      <p:cBhvr>
                                        <p:cTn id="69" dur="1" fill="hold">
                                          <p:stCondLst>
                                            <p:cond delay="0"/>
                                          </p:stCondLst>
                                        </p:cTn>
                                        <p:tgtEl>
                                          <p:spTgt spid="15"/>
                                        </p:tgtEl>
                                        <p:attrNameLst>
                                          <p:attrName>style.visibility</p:attrName>
                                        </p:attrNameLst>
                                      </p:cBhvr>
                                      <p:to>
                                        <p:strVal val="visible"/>
                                      </p:to>
                                    </p:set>
                                    <p:animEffect transition="in" filter="wipe(down)">
                                      <p:cBhvr>
                                        <p:cTn id="70" dur="500"/>
                                        <p:tgtEl>
                                          <p:spTgt spid="15"/>
                                        </p:tgtEl>
                                      </p:cBhvr>
                                    </p:animEffect>
                                  </p:childTnLst>
                                </p:cTn>
                              </p:par>
                              <p:par>
                                <p:cTn id="71" presetID="22" presetClass="entr" presetSubtype="4" fill="hold" grpId="0" nodeType="withEffect">
                                  <p:stCondLst>
                                    <p:cond delay="400"/>
                                  </p:stCondLst>
                                  <p:childTnLst>
                                    <p:set>
                                      <p:cBhvr>
                                        <p:cTn id="72" dur="1" fill="hold">
                                          <p:stCondLst>
                                            <p:cond delay="0"/>
                                          </p:stCondLst>
                                        </p:cTn>
                                        <p:tgtEl>
                                          <p:spTgt spid="16"/>
                                        </p:tgtEl>
                                        <p:attrNameLst>
                                          <p:attrName>style.visibility</p:attrName>
                                        </p:attrNameLst>
                                      </p:cBhvr>
                                      <p:to>
                                        <p:strVal val="visible"/>
                                      </p:to>
                                    </p:set>
                                    <p:animEffect transition="in" filter="wipe(down)">
                                      <p:cBhvr>
                                        <p:cTn id="73" dur="500"/>
                                        <p:tgtEl>
                                          <p:spTgt spid="16"/>
                                        </p:tgtEl>
                                      </p:cBhvr>
                                    </p:animEffect>
                                  </p:childTnLst>
                                </p:cTn>
                              </p:par>
                              <p:par>
                                <p:cTn id="74" presetID="22" presetClass="entr" presetSubtype="4" fill="hold" grpId="0" nodeType="withEffect">
                                  <p:stCondLst>
                                    <p:cond delay="60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childTnLst>
                          </p:cTn>
                        </p:par>
                        <p:par>
                          <p:cTn id="77" fill="hold">
                            <p:stCondLst>
                              <p:cond delay="3500"/>
                            </p:stCondLst>
                            <p:childTnLst>
                              <p:par>
                                <p:cTn id="78" presetID="22" presetClass="entr" presetSubtype="4"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wipe(down)">
                                      <p:cBhvr>
                                        <p:cTn id="80" dur="500"/>
                                        <p:tgtEl>
                                          <p:spTgt spid="18"/>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down)">
                                      <p:cBhvr>
                                        <p:cTn id="83" dur="500"/>
                                        <p:tgtEl>
                                          <p:spTgt spid="19"/>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wipe(down)">
                                      <p:cBhvr>
                                        <p:cTn id="86" dur="500"/>
                                        <p:tgtEl>
                                          <p:spTgt spid="20"/>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wipe(down)">
                                      <p:cBhvr>
                                        <p:cTn id="89" dur="500"/>
                                        <p:tgtEl>
                                          <p:spTgt spid="21"/>
                                        </p:tgtEl>
                                      </p:cBhvr>
                                    </p:animEffect>
                                  </p:childTnLst>
                                </p:cTn>
                              </p:par>
                            </p:childTnLst>
                          </p:cTn>
                        </p:par>
                        <p:par>
                          <p:cTn id="90" fill="hold">
                            <p:stCondLst>
                              <p:cond delay="4000"/>
                            </p:stCondLst>
                            <p:childTnLst>
                              <p:par>
                                <p:cTn id="91" presetID="47" presetClass="entr" presetSubtype="0" fill="hold" grpId="0" nodeType="after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fade">
                                      <p:cBhvr>
                                        <p:cTn id="93" dur="1000"/>
                                        <p:tgtEl>
                                          <p:spTgt spid="38"/>
                                        </p:tgtEl>
                                      </p:cBhvr>
                                    </p:animEffect>
                                    <p:anim calcmode="lin" valueType="num">
                                      <p:cBhvr>
                                        <p:cTn id="94" dur="1000" fill="hold"/>
                                        <p:tgtEl>
                                          <p:spTgt spid="38"/>
                                        </p:tgtEl>
                                        <p:attrNameLst>
                                          <p:attrName>ppt_x</p:attrName>
                                        </p:attrNameLst>
                                      </p:cBhvr>
                                      <p:tavLst>
                                        <p:tav tm="0">
                                          <p:val>
                                            <p:strVal val="#ppt_x"/>
                                          </p:val>
                                        </p:tav>
                                        <p:tav tm="100000">
                                          <p:val>
                                            <p:strVal val="#ppt_x"/>
                                          </p:val>
                                        </p:tav>
                                      </p:tavLst>
                                    </p:anim>
                                    <p:anim calcmode="lin" valueType="num">
                                      <p:cBhvr>
                                        <p:cTn id="95" dur="1000" fill="hold"/>
                                        <p:tgtEl>
                                          <p:spTgt spid="38"/>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fade">
                                      <p:cBhvr>
                                        <p:cTn id="98" dur="1000"/>
                                        <p:tgtEl>
                                          <p:spTgt spid="37"/>
                                        </p:tgtEl>
                                      </p:cBhvr>
                                    </p:animEffect>
                                    <p:anim calcmode="lin" valueType="num">
                                      <p:cBhvr>
                                        <p:cTn id="99" dur="1000" fill="hold"/>
                                        <p:tgtEl>
                                          <p:spTgt spid="37"/>
                                        </p:tgtEl>
                                        <p:attrNameLst>
                                          <p:attrName>ppt_x</p:attrName>
                                        </p:attrNameLst>
                                      </p:cBhvr>
                                      <p:tavLst>
                                        <p:tav tm="0">
                                          <p:val>
                                            <p:strVal val="#ppt_x"/>
                                          </p:val>
                                        </p:tav>
                                        <p:tav tm="100000">
                                          <p:val>
                                            <p:strVal val="#ppt_x"/>
                                          </p:val>
                                        </p:tav>
                                      </p:tavLst>
                                    </p:anim>
                                    <p:anim calcmode="lin" valueType="num">
                                      <p:cBhvr>
                                        <p:cTn id="100" dur="1000" fill="hold"/>
                                        <p:tgtEl>
                                          <p:spTgt spid="37"/>
                                        </p:tgtEl>
                                        <p:attrNameLst>
                                          <p:attrName>ppt_y</p:attrName>
                                        </p:attrNameLst>
                                      </p:cBhvr>
                                      <p:tavLst>
                                        <p:tav tm="0">
                                          <p:val>
                                            <p:strVal val="#ppt_y-.1"/>
                                          </p:val>
                                        </p:tav>
                                        <p:tav tm="100000">
                                          <p:val>
                                            <p:strVal val="#ppt_y"/>
                                          </p:val>
                                        </p:tav>
                                      </p:tavLst>
                                    </p:anim>
                                  </p:childTnLst>
                                </p:cTn>
                              </p:par>
                              <p:par>
                                <p:cTn id="101" presetID="22" presetClass="entr" presetSubtype="4"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down)">
                                      <p:cBhvr>
                                        <p:cTn id="103" dur="500"/>
                                        <p:tgtEl>
                                          <p:spTgt spid="22"/>
                                        </p:tgtEl>
                                      </p:cBhvr>
                                    </p:animEffect>
                                  </p:childTnLst>
                                </p:cTn>
                              </p:par>
                              <p:par>
                                <p:cTn id="104" presetID="22" presetClass="entr" presetSubtype="4" fill="hold" grpId="0" nodeType="withEffect">
                                  <p:stCondLst>
                                    <p:cond delay="200"/>
                                  </p:stCondLst>
                                  <p:childTnLst>
                                    <p:set>
                                      <p:cBhvr>
                                        <p:cTn id="105" dur="1" fill="hold">
                                          <p:stCondLst>
                                            <p:cond delay="0"/>
                                          </p:stCondLst>
                                        </p:cTn>
                                        <p:tgtEl>
                                          <p:spTgt spid="23"/>
                                        </p:tgtEl>
                                        <p:attrNameLst>
                                          <p:attrName>style.visibility</p:attrName>
                                        </p:attrNameLst>
                                      </p:cBhvr>
                                      <p:to>
                                        <p:strVal val="visible"/>
                                      </p:to>
                                    </p:set>
                                    <p:animEffect transition="in" filter="wipe(down)">
                                      <p:cBhvr>
                                        <p:cTn id="106" dur="500"/>
                                        <p:tgtEl>
                                          <p:spTgt spid="23"/>
                                        </p:tgtEl>
                                      </p:cBhvr>
                                    </p:animEffect>
                                  </p:childTnLst>
                                </p:cTn>
                              </p:par>
                              <p:par>
                                <p:cTn id="107" presetID="22" presetClass="entr" presetSubtype="4" fill="hold" grpId="0" nodeType="withEffect">
                                  <p:stCondLst>
                                    <p:cond delay="400"/>
                                  </p:stCondLst>
                                  <p:childTnLst>
                                    <p:set>
                                      <p:cBhvr>
                                        <p:cTn id="108" dur="1" fill="hold">
                                          <p:stCondLst>
                                            <p:cond delay="0"/>
                                          </p:stCondLst>
                                        </p:cTn>
                                        <p:tgtEl>
                                          <p:spTgt spid="24"/>
                                        </p:tgtEl>
                                        <p:attrNameLst>
                                          <p:attrName>style.visibility</p:attrName>
                                        </p:attrNameLst>
                                      </p:cBhvr>
                                      <p:to>
                                        <p:strVal val="visible"/>
                                      </p:to>
                                    </p:set>
                                    <p:animEffect transition="in" filter="wipe(down)">
                                      <p:cBhvr>
                                        <p:cTn id="109" dur="500"/>
                                        <p:tgtEl>
                                          <p:spTgt spid="24"/>
                                        </p:tgtEl>
                                      </p:cBhvr>
                                    </p:animEffect>
                                  </p:childTnLst>
                                </p:cTn>
                              </p:par>
                              <p:par>
                                <p:cTn id="110" presetID="22" presetClass="entr" presetSubtype="4" fill="hold" grpId="0" nodeType="withEffect">
                                  <p:stCondLst>
                                    <p:cond delay="600"/>
                                  </p:stCondLst>
                                  <p:childTnLst>
                                    <p:set>
                                      <p:cBhvr>
                                        <p:cTn id="111" dur="1" fill="hold">
                                          <p:stCondLst>
                                            <p:cond delay="0"/>
                                          </p:stCondLst>
                                        </p:cTn>
                                        <p:tgtEl>
                                          <p:spTgt spid="25"/>
                                        </p:tgtEl>
                                        <p:attrNameLst>
                                          <p:attrName>style.visibility</p:attrName>
                                        </p:attrNameLst>
                                      </p:cBhvr>
                                      <p:to>
                                        <p:strVal val="visible"/>
                                      </p:to>
                                    </p:set>
                                    <p:animEffect transition="in" filter="wipe(down)">
                                      <p:cBhvr>
                                        <p:cTn id="112" dur="500"/>
                                        <p:tgtEl>
                                          <p:spTgt spid="25"/>
                                        </p:tgtEl>
                                      </p:cBhvr>
                                    </p:animEffect>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wipe(down)">
                                      <p:cBhvr>
                                        <p:cTn id="116" dur="500"/>
                                        <p:tgtEl>
                                          <p:spTgt spid="32"/>
                                        </p:tgtEl>
                                      </p:cBhvr>
                                    </p:animEffect>
                                  </p:childTnLst>
                                </p:cTn>
                              </p:par>
                              <p:par>
                                <p:cTn id="117" presetID="22" presetClass="entr" presetSubtype="4" fill="hold" grpId="0" nodeType="withEffect">
                                  <p:stCondLst>
                                    <p:cond delay="0"/>
                                  </p:stCondLst>
                                  <p:childTnLst>
                                    <p:set>
                                      <p:cBhvr>
                                        <p:cTn id="118" dur="1" fill="hold">
                                          <p:stCondLst>
                                            <p:cond delay="0"/>
                                          </p:stCondLst>
                                        </p:cTn>
                                        <p:tgtEl>
                                          <p:spTgt spid="31"/>
                                        </p:tgtEl>
                                        <p:attrNameLst>
                                          <p:attrName>style.visibility</p:attrName>
                                        </p:attrNameLst>
                                      </p:cBhvr>
                                      <p:to>
                                        <p:strVal val="visible"/>
                                      </p:to>
                                    </p:set>
                                    <p:animEffect transition="in" filter="wipe(down)">
                                      <p:cBhvr>
                                        <p:cTn id="119" dur="500"/>
                                        <p:tgtEl>
                                          <p:spTgt spid="31"/>
                                        </p:tgtEl>
                                      </p:cBhvr>
                                    </p:animEffect>
                                  </p:childTnLst>
                                </p:cTn>
                              </p:par>
                              <p:par>
                                <p:cTn id="120" presetID="22" presetClass="entr" presetSubtype="4" fill="hold" grpId="0" nodeType="with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wipe(down)">
                                      <p:cBhvr>
                                        <p:cTn id="122" dur="500"/>
                                        <p:tgtEl>
                                          <p:spTgt spid="30"/>
                                        </p:tgtEl>
                                      </p:cBhvr>
                                    </p:animEffect>
                                  </p:childTnLst>
                                </p:cTn>
                              </p:par>
                              <p:par>
                                <p:cTn id="123" presetID="22" presetClass="entr" presetSubtype="4" fill="hold" grpId="0" nodeType="withEffect">
                                  <p:stCondLst>
                                    <p:cond delay="0"/>
                                  </p:stCondLst>
                                  <p:childTnLst>
                                    <p:set>
                                      <p:cBhvr>
                                        <p:cTn id="124" dur="1" fill="hold">
                                          <p:stCondLst>
                                            <p:cond delay="0"/>
                                          </p:stCondLst>
                                        </p:cTn>
                                        <p:tgtEl>
                                          <p:spTgt spid="29"/>
                                        </p:tgtEl>
                                        <p:attrNameLst>
                                          <p:attrName>style.visibility</p:attrName>
                                        </p:attrNameLst>
                                      </p:cBhvr>
                                      <p:to>
                                        <p:strVal val="visible"/>
                                      </p:to>
                                    </p:set>
                                    <p:animEffect transition="in" filter="wipe(down)">
                                      <p:cBhvr>
                                        <p:cTn id="12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p:bldP spid="34" grpId="0"/>
      <p:bldP spid="35" grpId="0"/>
      <p:bldP spid="36" grpId="0"/>
      <p:bldP spid="37" grpId="0"/>
      <p:bldP spid="38"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Group 15"/>
          <p:cNvGrpSpPr/>
          <p:nvPr/>
        </p:nvGrpSpPr>
        <p:grpSpPr>
          <a:xfrm>
            <a:off x="1579742" y="1437068"/>
            <a:ext cx="3316210" cy="1861590"/>
            <a:chOff x="714174" y="1657350"/>
            <a:chExt cx="2638626" cy="1683224"/>
          </a:xfrm>
        </p:grpSpPr>
        <p:cxnSp>
          <p:nvCxnSpPr>
            <p:cNvPr id="6" name="Straight Connector 16"/>
            <p:cNvCxnSpPr/>
            <p:nvPr/>
          </p:nvCxnSpPr>
          <p:spPr>
            <a:xfrm>
              <a:off x="714174" y="3340574"/>
              <a:ext cx="2638626" cy="0"/>
            </a:xfrm>
            <a:prstGeom prst="line">
              <a:avLst/>
            </a:prstGeom>
            <a:ln w="76200">
              <a:solidFill>
                <a:srgbClr val="B0B0B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 name="Group 17"/>
            <p:cNvGrpSpPr/>
            <p:nvPr/>
          </p:nvGrpSpPr>
          <p:grpSpPr>
            <a:xfrm>
              <a:off x="951571" y="1657350"/>
              <a:ext cx="202844" cy="1676400"/>
              <a:chOff x="951571" y="1657350"/>
              <a:chExt cx="202844" cy="1676400"/>
            </a:xfrm>
          </p:grpSpPr>
          <p:cxnSp>
            <p:nvCxnSpPr>
              <p:cNvPr id="23" name="Straight Connector 34"/>
              <p:cNvCxnSpPr/>
              <p:nvPr/>
            </p:nvCxnSpPr>
            <p:spPr>
              <a:xfrm flipV="1">
                <a:off x="1052993" y="1657350"/>
                <a:ext cx="0" cy="1676400"/>
              </a:xfrm>
              <a:prstGeom prst="line">
                <a:avLst/>
              </a:prstGeom>
              <a:ln>
                <a:solidFill>
                  <a:srgbClr val="B0B0B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Rounded Rectangle 35"/>
              <p:cNvSpPr/>
              <p:nvPr/>
            </p:nvSpPr>
            <p:spPr>
              <a:xfrm>
                <a:off x="951571" y="2571750"/>
                <a:ext cx="202844" cy="6858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100" dirty="0">
                  <a:solidFill>
                    <a:schemeClr val="accent2"/>
                  </a:solidFill>
                </a:endParaRPr>
              </a:p>
            </p:txBody>
          </p:sp>
        </p:grpSp>
        <p:grpSp>
          <p:nvGrpSpPr>
            <p:cNvPr id="8" name="Group 18"/>
            <p:cNvGrpSpPr/>
            <p:nvPr/>
          </p:nvGrpSpPr>
          <p:grpSpPr>
            <a:xfrm>
              <a:off x="1336791" y="1657350"/>
              <a:ext cx="202844" cy="1676400"/>
              <a:chOff x="1346378" y="1657350"/>
              <a:chExt cx="202844" cy="1676400"/>
            </a:xfrm>
          </p:grpSpPr>
          <p:cxnSp>
            <p:nvCxnSpPr>
              <p:cNvPr id="21" name="Straight Connector 32"/>
              <p:cNvCxnSpPr/>
              <p:nvPr/>
            </p:nvCxnSpPr>
            <p:spPr>
              <a:xfrm flipV="1">
                <a:off x="1447800" y="1657350"/>
                <a:ext cx="0" cy="1676400"/>
              </a:xfrm>
              <a:prstGeom prst="line">
                <a:avLst/>
              </a:prstGeom>
              <a:ln>
                <a:solidFill>
                  <a:srgbClr val="B0B0B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Rounded Rectangle 33"/>
              <p:cNvSpPr/>
              <p:nvPr/>
            </p:nvSpPr>
            <p:spPr>
              <a:xfrm>
                <a:off x="1346378" y="1733550"/>
                <a:ext cx="202844" cy="15240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100" dirty="0">
                  <a:solidFill>
                    <a:schemeClr val="accent2"/>
                  </a:solidFill>
                </a:endParaRPr>
              </a:p>
            </p:txBody>
          </p:sp>
        </p:grpSp>
        <p:grpSp>
          <p:nvGrpSpPr>
            <p:cNvPr id="9" name="Group 19"/>
            <p:cNvGrpSpPr/>
            <p:nvPr/>
          </p:nvGrpSpPr>
          <p:grpSpPr>
            <a:xfrm>
              <a:off x="1722011" y="1657350"/>
              <a:ext cx="202844" cy="1676400"/>
              <a:chOff x="1695492" y="1657350"/>
              <a:chExt cx="202844" cy="1676400"/>
            </a:xfrm>
          </p:grpSpPr>
          <p:cxnSp>
            <p:nvCxnSpPr>
              <p:cNvPr id="19" name="Straight Connector 30"/>
              <p:cNvCxnSpPr/>
              <p:nvPr/>
            </p:nvCxnSpPr>
            <p:spPr>
              <a:xfrm flipV="1">
                <a:off x="1796914" y="1657350"/>
                <a:ext cx="0" cy="1676400"/>
              </a:xfrm>
              <a:prstGeom prst="line">
                <a:avLst/>
              </a:prstGeom>
              <a:ln>
                <a:solidFill>
                  <a:srgbClr val="B0B0B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Rounded Rectangle 31"/>
              <p:cNvSpPr/>
              <p:nvPr/>
            </p:nvSpPr>
            <p:spPr>
              <a:xfrm>
                <a:off x="1695492" y="2114550"/>
                <a:ext cx="202844" cy="114300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100" dirty="0">
                  <a:solidFill>
                    <a:schemeClr val="accent2"/>
                  </a:solidFill>
                </a:endParaRPr>
              </a:p>
            </p:txBody>
          </p:sp>
        </p:grpSp>
        <p:grpSp>
          <p:nvGrpSpPr>
            <p:cNvPr id="10" name="Group 20"/>
            <p:cNvGrpSpPr/>
            <p:nvPr/>
          </p:nvGrpSpPr>
          <p:grpSpPr>
            <a:xfrm>
              <a:off x="2107231" y="1657350"/>
              <a:ext cx="202844" cy="1676400"/>
              <a:chOff x="2090299" y="1657350"/>
              <a:chExt cx="202844" cy="1676400"/>
            </a:xfrm>
          </p:grpSpPr>
          <p:cxnSp>
            <p:nvCxnSpPr>
              <p:cNvPr id="17" name="Straight Connector 27"/>
              <p:cNvCxnSpPr/>
              <p:nvPr/>
            </p:nvCxnSpPr>
            <p:spPr>
              <a:xfrm flipV="1">
                <a:off x="2191721" y="1657350"/>
                <a:ext cx="0" cy="1676400"/>
              </a:xfrm>
              <a:prstGeom prst="line">
                <a:avLst/>
              </a:prstGeom>
              <a:ln>
                <a:solidFill>
                  <a:srgbClr val="B0B0B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Rounded Rectangle 29"/>
              <p:cNvSpPr/>
              <p:nvPr/>
            </p:nvSpPr>
            <p:spPr>
              <a:xfrm>
                <a:off x="2090299" y="2266950"/>
                <a:ext cx="202844" cy="9906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100" dirty="0">
                  <a:solidFill>
                    <a:schemeClr val="accent2"/>
                  </a:solidFill>
                </a:endParaRPr>
              </a:p>
            </p:txBody>
          </p:sp>
        </p:grpSp>
        <p:grpSp>
          <p:nvGrpSpPr>
            <p:cNvPr id="11" name="Group 21"/>
            <p:cNvGrpSpPr/>
            <p:nvPr/>
          </p:nvGrpSpPr>
          <p:grpSpPr>
            <a:xfrm>
              <a:off x="2492451" y="1657350"/>
              <a:ext cx="202844" cy="1676400"/>
              <a:chOff x="2482864" y="1657350"/>
              <a:chExt cx="202844" cy="1676400"/>
            </a:xfrm>
          </p:grpSpPr>
          <p:cxnSp>
            <p:nvCxnSpPr>
              <p:cNvPr id="15" name="Straight Connector 25"/>
              <p:cNvCxnSpPr/>
              <p:nvPr/>
            </p:nvCxnSpPr>
            <p:spPr>
              <a:xfrm flipV="1">
                <a:off x="2584286" y="1657350"/>
                <a:ext cx="0" cy="1676400"/>
              </a:xfrm>
              <a:prstGeom prst="line">
                <a:avLst/>
              </a:prstGeom>
              <a:ln>
                <a:solidFill>
                  <a:srgbClr val="B0B0B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Rounded Rectangle 26"/>
              <p:cNvSpPr/>
              <p:nvPr/>
            </p:nvSpPr>
            <p:spPr>
              <a:xfrm>
                <a:off x="2482864" y="2038350"/>
                <a:ext cx="202844" cy="1219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100" dirty="0">
                  <a:solidFill>
                    <a:schemeClr val="accent2"/>
                  </a:solidFill>
                </a:endParaRPr>
              </a:p>
            </p:txBody>
          </p:sp>
        </p:grpSp>
        <p:grpSp>
          <p:nvGrpSpPr>
            <p:cNvPr id="12" name="Group 22"/>
            <p:cNvGrpSpPr/>
            <p:nvPr/>
          </p:nvGrpSpPr>
          <p:grpSpPr>
            <a:xfrm>
              <a:off x="2877671" y="1657350"/>
              <a:ext cx="202844" cy="1676400"/>
              <a:chOff x="2877671" y="1657350"/>
              <a:chExt cx="202844" cy="1676400"/>
            </a:xfrm>
          </p:grpSpPr>
          <p:cxnSp>
            <p:nvCxnSpPr>
              <p:cNvPr id="13" name="Straight Connector 23"/>
              <p:cNvCxnSpPr/>
              <p:nvPr/>
            </p:nvCxnSpPr>
            <p:spPr>
              <a:xfrm flipV="1">
                <a:off x="2979093" y="1657350"/>
                <a:ext cx="0" cy="1676400"/>
              </a:xfrm>
              <a:prstGeom prst="line">
                <a:avLst/>
              </a:prstGeom>
              <a:ln>
                <a:solidFill>
                  <a:srgbClr val="B0B0B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Rounded Rectangle 24"/>
              <p:cNvSpPr/>
              <p:nvPr/>
            </p:nvSpPr>
            <p:spPr>
              <a:xfrm>
                <a:off x="2877671" y="1885950"/>
                <a:ext cx="202844" cy="13716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100" dirty="0">
                  <a:solidFill>
                    <a:schemeClr val="accent2"/>
                  </a:solidFill>
                </a:endParaRPr>
              </a:p>
            </p:txBody>
          </p:sp>
        </p:grpSp>
      </p:grpSp>
      <p:grpSp>
        <p:nvGrpSpPr>
          <p:cNvPr id="25" name="Group 36"/>
          <p:cNvGrpSpPr/>
          <p:nvPr/>
        </p:nvGrpSpPr>
        <p:grpSpPr>
          <a:xfrm>
            <a:off x="1940065" y="2575891"/>
            <a:ext cx="2541099" cy="138499"/>
            <a:chOff x="1136453" y="3332262"/>
            <a:chExt cx="1973481" cy="150175"/>
          </a:xfrm>
        </p:grpSpPr>
        <p:sp>
          <p:nvSpPr>
            <p:cNvPr id="29" name="Rectangle 1436"/>
            <p:cNvSpPr>
              <a:spLocks noChangeArrowheads="1"/>
            </p:cNvSpPr>
            <p:nvPr/>
          </p:nvSpPr>
          <p:spPr bwMode="auto">
            <a:xfrm>
              <a:off x="113645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lgn="ctr" fontAlgn="base">
                <a:spcBef>
                  <a:spcPct val="0"/>
                </a:spcBef>
                <a:spcAft>
                  <a:spcPct val="0"/>
                </a:spcAft>
              </a:pPr>
              <a:r>
                <a:rPr lang="en-US" sz="900" b="1" dirty="0">
                  <a:solidFill>
                    <a:schemeClr val="accent2"/>
                  </a:solidFill>
                  <a:cs typeface="Arial" panose="020B0604020202020204" pitchFamily="34" charset="0"/>
                </a:rPr>
                <a:t>39</a:t>
              </a:r>
              <a:endParaRPr lang="en-US" sz="2400" b="1" dirty="0">
                <a:solidFill>
                  <a:schemeClr val="accent2"/>
                </a:solidFill>
                <a:cs typeface="Arial" panose="020B0604020202020204" pitchFamily="34" charset="0"/>
              </a:endParaRPr>
            </a:p>
          </p:txBody>
        </p:sp>
        <p:sp>
          <p:nvSpPr>
            <p:cNvPr id="30" name="Rectangle 1436"/>
            <p:cNvSpPr>
              <a:spLocks noChangeArrowheads="1"/>
            </p:cNvSpPr>
            <p:nvPr/>
          </p:nvSpPr>
          <p:spPr bwMode="auto">
            <a:xfrm>
              <a:off x="152167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lgn="ctr" fontAlgn="base">
                <a:spcBef>
                  <a:spcPct val="0"/>
                </a:spcBef>
                <a:spcAft>
                  <a:spcPct val="0"/>
                </a:spcAft>
              </a:pPr>
              <a:r>
                <a:rPr lang="en-US" sz="900" b="1" dirty="0">
                  <a:solidFill>
                    <a:schemeClr val="accent2"/>
                  </a:solidFill>
                  <a:cs typeface="Arial" panose="020B0604020202020204" pitchFamily="34" charset="0"/>
                </a:rPr>
                <a:t>97</a:t>
              </a:r>
              <a:endParaRPr lang="en-US" sz="2400" b="1" dirty="0">
                <a:solidFill>
                  <a:schemeClr val="accent2"/>
                </a:solidFill>
                <a:cs typeface="Arial" panose="020B0604020202020204" pitchFamily="34" charset="0"/>
              </a:endParaRPr>
            </a:p>
          </p:txBody>
        </p:sp>
        <p:sp>
          <p:nvSpPr>
            <p:cNvPr id="31" name="Rectangle 1436"/>
            <p:cNvSpPr>
              <a:spLocks noChangeArrowheads="1"/>
            </p:cNvSpPr>
            <p:nvPr/>
          </p:nvSpPr>
          <p:spPr bwMode="auto">
            <a:xfrm>
              <a:off x="188999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lgn="ctr" fontAlgn="base">
                <a:spcBef>
                  <a:spcPct val="0"/>
                </a:spcBef>
                <a:spcAft>
                  <a:spcPct val="0"/>
                </a:spcAft>
              </a:pPr>
              <a:r>
                <a:rPr lang="en-US" sz="900" b="1" dirty="0">
                  <a:solidFill>
                    <a:schemeClr val="accent2"/>
                  </a:solidFill>
                  <a:cs typeface="Arial" panose="020B0604020202020204" pitchFamily="34" charset="0"/>
                </a:rPr>
                <a:t>80</a:t>
              </a:r>
              <a:endParaRPr lang="en-US" sz="2400" b="1" dirty="0">
                <a:solidFill>
                  <a:schemeClr val="accent2"/>
                </a:solidFill>
                <a:cs typeface="Arial" panose="020B0604020202020204" pitchFamily="34" charset="0"/>
              </a:endParaRPr>
            </a:p>
          </p:txBody>
        </p:sp>
        <p:sp>
          <p:nvSpPr>
            <p:cNvPr id="32" name="Rectangle 1436"/>
            <p:cNvSpPr>
              <a:spLocks noChangeArrowheads="1"/>
            </p:cNvSpPr>
            <p:nvPr/>
          </p:nvSpPr>
          <p:spPr bwMode="auto">
            <a:xfrm>
              <a:off x="227521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lgn="ctr" fontAlgn="base">
                <a:spcBef>
                  <a:spcPct val="0"/>
                </a:spcBef>
                <a:spcAft>
                  <a:spcPct val="0"/>
                </a:spcAft>
              </a:pPr>
              <a:r>
                <a:rPr lang="en-US" sz="900" b="1" dirty="0">
                  <a:solidFill>
                    <a:schemeClr val="accent2"/>
                  </a:solidFill>
                  <a:cs typeface="Arial" panose="020B0604020202020204" pitchFamily="34" charset="0"/>
                </a:rPr>
                <a:t>63</a:t>
              </a:r>
              <a:endParaRPr lang="en-US" sz="2400" b="1" dirty="0">
                <a:solidFill>
                  <a:schemeClr val="accent2"/>
                </a:solidFill>
                <a:cs typeface="Arial" panose="020B0604020202020204" pitchFamily="34" charset="0"/>
              </a:endParaRPr>
            </a:p>
          </p:txBody>
        </p:sp>
        <p:sp>
          <p:nvSpPr>
            <p:cNvPr id="33" name="Rectangle 1436"/>
            <p:cNvSpPr>
              <a:spLocks noChangeArrowheads="1"/>
            </p:cNvSpPr>
            <p:nvPr/>
          </p:nvSpPr>
          <p:spPr bwMode="auto">
            <a:xfrm>
              <a:off x="2643525"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lgn="ctr" fontAlgn="base">
                <a:spcBef>
                  <a:spcPct val="0"/>
                </a:spcBef>
                <a:spcAft>
                  <a:spcPct val="0"/>
                </a:spcAft>
              </a:pPr>
              <a:r>
                <a:rPr lang="en-US" sz="900" b="1" dirty="0">
                  <a:solidFill>
                    <a:schemeClr val="accent2"/>
                  </a:solidFill>
                  <a:cs typeface="Arial" panose="020B0604020202020204" pitchFamily="34" charset="0"/>
                </a:rPr>
                <a:t>82</a:t>
              </a:r>
              <a:endParaRPr lang="en-US" sz="2400" b="1" dirty="0">
                <a:solidFill>
                  <a:schemeClr val="accent2"/>
                </a:solidFill>
                <a:cs typeface="Arial" panose="020B0604020202020204" pitchFamily="34" charset="0"/>
              </a:endParaRPr>
            </a:p>
          </p:txBody>
        </p:sp>
        <p:sp>
          <p:nvSpPr>
            <p:cNvPr id="34" name="Rectangle 1436"/>
            <p:cNvSpPr>
              <a:spLocks noChangeArrowheads="1"/>
            </p:cNvSpPr>
            <p:nvPr/>
          </p:nvSpPr>
          <p:spPr bwMode="auto">
            <a:xfrm>
              <a:off x="3020298"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lgn="ctr" fontAlgn="base">
                <a:spcBef>
                  <a:spcPct val="0"/>
                </a:spcBef>
                <a:spcAft>
                  <a:spcPct val="0"/>
                </a:spcAft>
              </a:pPr>
              <a:r>
                <a:rPr lang="en-US" sz="900" b="1" dirty="0">
                  <a:solidFill>
                    <a:schemeClr val="accent2"/>
                  </a:solidFill>
                  <a:cs typeface="Arial" panose="020B0604020202020204" pitchFamily="34" charset="0"/>
                </a:rPr>
                <a:t>90</a:t>
              </a:r>
              <a:endParaRPr lang="en-US" sz="2400" b="1" dirty="0">
                <a:solidFill>
                  <a:schemeClr val="accent2"/>
                </a:solidFill>
                <a:cs typeface="Arial" panose="020B0604020202020204" pitchFamily="34" charset="0"/>
              </a:endParaRPr>
            </a:p>
          </p:txBody>
        </p:sp>
      </p:grpSp>
      <p:sp>
        <p:nvSpPr>
          <p:cNvPr id="35" name="TextBox 58"/>
          <p:cNvSpPr txBox="1"/>
          <p:nvPr/>
        </p:nvSpPr>
        <p:spPr>
          <a:xfrm>
            <a:off x="5219904" y="1538646"/>
            <a:ext cx="3131532" cy="646331"/>
          </a:xfrm>
          <a:prstGeom prst="rect">
            <a:avLst/>
          </a:prstGeom>
          <a:noFill/>
        </p:spPr>
        <p:txBody>
          <a:bodyPr wrap="square" lIns="0" tIns="0" rIns="0" bIns="0" rtlCol="0">
            <a:spAutoFit/>
          </a:bodyPr>
          <a:lstStyle/>
          <a:p>
            <a:pPr algn="just"/>
            <a:r>
              <a:rPr lang="zh-CN" altLang="en-US" sz="1050" dirty="0">
                <a:solidFill>
                  <a:schemeClr val="accent1"/>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36" name="TextBox 59"/>
          <p:cNvSpPr txBox="1"/>
          <p:nvPr/>
        </p:nvSpPr>
        <p:spPr>
          <a:xfrm>
            <a:off x="5219904" y="1175550"/>
            <a:ext cx="1544105" cy="230832"/>
          </a:xfrm>
          <a:prstGeom prst="rect">
            <a:avLst/>
          </a:prstGeom>
          <a:noFill/>
        </p:spPr>
        <p:txBody>
          <a:bodyPr wrap="square" lIns="0" tIns="0" rIns="0" bIns="0" rtlCol="0">
            <a:spAutoFit/>
          </a:bodyPr>
          <a:lstStyle/>
          <a:p>
            <a:r>
              <a:rPr lang="zh-CN" altLang="en-US" sz="1500" b="1" dirty="0">
                <a:solidFill>
                  <a:schemeClr val="bg1"/>
                </a:solidFill>
                <a:latin typeface="Impact MT Std" pitchFamily="34" charset="0"/>
                <a:ea typeface="微软雅黑" panose="020B0503020204020204" pitchFamily="34" charset="-122"/>
              </a:rPr>
              <a:t>点击输入标题文本</a:t>
            </a:r>
          </a:p>
        </p:txBody>
      </p:sp>
      <p:sp>
        <p:nvSpPr>
          <p:cNvPr id="37" name="TextBox 60"/>
          <p:cNvSpPr txBox="1"/>
          <p:nvPr/>
        </p:nvSpPr>
        <p:spPr>
          <a:xfrm>
            <a:off x="5219903" y="2524611"/>
            <a:ext cx="2429637" cy="507703"/>
          </a:xfrm>
          <a:prstGeom prst="rect">
            <a:avLst/>
          </a:prstGeom>
          <a:noFill/>
        </p:spPr>
        <p:txBody>
          <a:bodyPr wrap="square" lIns="0" tIns="0" rIns="0" bIns="0" rtlCol="0">
            <a:spAutoFit/>
          </a:bodyPr>
          <a:lstStyle/>
          <a:p>
            <a:r>
              <a:rPr lang="en-US" altLang="zh-CN" sz="3300" dirty="0">
                <a:latin typeface="Impact MT Std" pitchFamily="34" charset="0"/>
                <a:ea typeface="微软雅黑" panose="020B0503020204020204" pitchFamily="34" charset="-122"/>
              </a:rPr>
              <a:t>53,648,258</a:t>
            </a:r>
            <a:endParaRPr lang="zh-CN" altLang="en-US" sz="3300" dirty="0">
              <a:latin typeface="Impact MT Std" pitchFamily="34" charset="0"/>
              <a:ea typeface="微软雅黑" panose="020B0503020204020204" pitchFamily="34" charset="-122"/>
            </a:endParaRPr>
          </a:p>
        </p:txBody>
      </p:sp>
      <p:sp>
        <p:nvSpPr>
          <p:cNvPr id="38" name="TextBox 61"/>
          <p:cNvSpPr txBox="1"/>
          <p:nvPr/>
        </p:nvSpPr>
        <p:spPr>
          <a:xfrm>
            <a:off x="5237044" y="2346784"/>
            <a:ext cx="1079839" cy="161583"/>
          </a:xfrm>
          <a:prstGeom prst="rect">
            <a:avLst/>
          </a:prstGeom>
          <a:noFill/>
        </p:spPr>
        <p:txBody>
          <a:bodyPr wrap="square" lIns="0" tIns="0" rIns="0" bIns="0" rtlCol="0">
            <a:spAutoFit/>
          </a:bodyPr>
          <a:lstStyle/>
          <a:p>
            <a:r>
              <a:rPr lang="zh-CN" altLang="en-US" sz="1050" b="1" dirty="0">
                <a:solidFill>
                  <a:schemeClr val="accent1"/>
                </a:solidFill>
                <a:latin typeface="Impact MT Std" pitchFamily="34" charset="0"/>
                <a:ea typeface="微软雅黑" panose="020B0503020204020204" pitchFamily="34" charset="-122"/>
              </a:rPr>
              <a:t>全年总额：</a:t>
            </a:r>
          </a:p>
        </p:txBody>
      </p:sp>
      <p:sp>
        <p:nvSpPr>
          <p:cNvPr id="39" name="TextBox 90"/>
          <p:cNvSpPr txBox="1"/>
          <p:nvPr/>
        </p:nvSpPr>
        <p:spPr>
          <a:xfrm>
            <a:off x="1575447" y="4138822"/>
            <a:ext cx="6128085" cy="484748"/>
          </a:xfrm>
          <a:prstGeom prst="rect">
            <a:avLst/>
          </a:prstGeom>
          <a:noFill/>
        </p:spPr>
        <p:txBody>
          <a:bodyPr wrap="square" lIns="0" tIns="0" rIns="0" bIns="0" rtlCol="0">
            <a:spAutoFit/>
          </a:bodyPr>
          <a:lstStyle/>
          <a:p>
            <a:pPr algn="just"/>
            <a:r>
              <a:rPr lang="zh-CN" altLang="en-US" sz="1050" dirty="0">
                <a:solidFill>
                  <a:schemeClr val="accent1"/>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0" name="TextBox 91"/>
          <p:cNvSpPr txBox="1"/>
          <p:nvPr/>
        </p:nvSpPr>
        <p:spPr>
          <a:xfrm>
            <a:off x="3891766" y="3812694"/>
            <a:ext cx="1544105" cy="230832"/>
          </a:xfrm>
          <a:prstGeom prst="rect">
            <a:avLst/>
          </a:prstGeom>
          <a:noFill/>
        </p:spPr>
        <p:txBody>
          <a:bodyPr wrap="square" lIns="0" tIns="0" rIns="0" bIns="0" rtlCol="0">
            <a:spAutoFit/>
          </a:bodyPr>
          <a:lstStyle/>
          <a:p>
            <a:r>
              <a:rPr lang="zh-CN" altLang="en-US" sz="1500" b="1" dirty="0">
                <a:solidFill>
                  <a:schemeClr val="bg2"/>
                </a:solidFill>
                <a:latin typeface="Impact MT Std" pitchFamily="34" charset="0"/>
                <a:ea typeface="微软雅黑" panose="020B0503020204020204" pitchFamily="34" charset="-122"/>
              </a:rPr>
              <a:t>点击输入标题文本</a:t>
            </a: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300" fill="hold"/>
                                        <p:tgtEl>
                                          <p:spTgt spid="36"/>
                                        </p:tgtEl>
                                        <p:attrNameLst>
                                          <p:attrName>ppt_x</p:attrName>
                                        </p:attrNameLst>
                                      </p:cBhvr>
                                      <p:tavLst>
                                        <p:tav tm="0">
                                          <p:val>
                                            <p:strVal val="1+#ppt_w/2"/>
                                          </p:val>
                                        </p:tav>
                                        <p:tav tm="100000">
                                          <p:val>
                                            <p:strVal val="#ppt_x"/>
                                          </p:val>
                                        </p:tav>
                                      </p:tavLst>
                                    </p:anim>
                                    <p:anim calcmode="lin" valueType="num">
                                      <p:cBhvr additive="base">
                                        <p:cTn id="16" dur="3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300" fill="hold"/>
                                        <p:tgtEl>
                                          <p:spTgt spid="35"/>
                                        </p:tgtEl>
                                        <p:attrNameLst>
                                          <p:attrName>ppt_x</p:attrName>
                                        </p:attrNameLst>
                                      </p:cBhvr>
                                      <p:tavLst>
                                        <p:tav tm="0">
                                          <p:val>
                                            <p:strVal val="1+#ppt_w/2"/>
                                          </p:val>
                                        </p:tav>
                                        <p:tav tm="100000">
                                          <p:val>
                                            <p:strVal val="#ppt_x"/>
                                          </p:val>
                                        </p:tav>
                                      </p:tavLst>
                                    </p:anim>
                                    <p:anim calcmode="lin" valueType="num">
                                      <p:cBhvr additive="base">
                                        <p:cTn id="21" dur="300" fill="hold"/>
                                        <p:tgtEl>
                                          <p:spTgt spid="3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left)">
                                      <p:cBhvr>
                                        <p:cTn id="29" dur="500"/>
                                        <p:tgtEl>
                                          <p:spTgt spid="37"/>
                                        </p:tgtEl>
                                      </p:cBhvr>
                                    </p:animEffect>
                                  </p:childTnLst>
                                </p:cTn>
                              </p:par>
                            </p:childTnLst>
                          </p:cTn>
                        </p:par>
                        <p:par>
                          <p:cTn id="30" fill="hold">
                            <p:stCondLst>
                              <p:cond delay="3000"/>
                            </p:stCondLst>
                            <p:childTnLst>
                              <p:par>
                                <p:cTn id="31" presetID="2" presetClass="entr" presetSubtype="2"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300" fill="hold"/>
                                        <p:tgtEl>
                                          <p:spTgt spid="40"/>
                                        </p:tgtEl>
                                        <p:attrNameLst>
                                          <p:attrName>ppt_x</p:attrName>
                                        </p:attrNameLst>
                                      </p:cBhvr>
                                      <p:tavLst>
                                        <p:tav tm="0">
                                          <p:val>
                                            <p:strVal val="1+#ppt_w/2"/>
                                          </p:val>
                                        </p:tav>
                                        <p:tav tm="100000">
                                          <p:val>
                                            <p:strVal val="#ppt_x"/>
                                          </p:val>
                                        </p:tav>
                                      </p:tavLst>
                                    </p:anim>
                                    <p:anim calcmode="lin" valueType="num">
                                      <p:cBhvr additive="base">
                                        <p:cTn id="34" dur="300" fill="hold"/>
                                        <p:tgtEl>
                                          <p:spTgt spid="40"/>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300" fill="hold"/>
                                        <p:tgtEl>
                                          <p:spTgt spid="39"/>
                                        </p:tgtEl>
                                        <p:attrNameLst>
                                          <p:attrName>ppt_x</p:attrName>
                                        </p:attrNameLst>
                                      </p:cBhvr>
                                      <p:tavLst>
                                        <p:tav tm="0">
                                          <p:val>
                                            <p:strVal val="1+#ppt_w/2"/>
                                          </p:val>
                                        </p:tav>
                                        <p:tav tm="100000">
                                          <p:val>
                                            <p:strVal val="#ppt_x"/>
                                          </p:val>
                                        </p:tav>
                                      </p:tavLst>
                                    </p:anim>
                                    <p:anim calcmode="lin" valueType="num">
                                      <p:cBhvr additive="base">
                                        <p:cTn id="39" dur="3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环形箭头 4"/>
          <p:cNvSpPr/>
          <p:nvPr/>
        </p:nvSpPr>
        <p:spPr>
          <a:xfrm rot="5821583">
            <a:off x="1603724" y="1141270"/>
            <a:ext cx="1422919" cy="1422919"/>
          </a:xfrm>
          <a:prstGeom prst="circularArrow">
            <a:avLst>
              <a:gd name="adj1" fmla="val 12210"/>
              <a:gd name="adj2" fmla="val 962415"/>
              <a:gd name="adj3" fmla="val 20476901"/>
              <a:gd name="adj4" fmla="val 4790682"/>
              <a:gd name="adj5" fmla="val 100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 name="环形箭头 5"/>
          <p:cNvSpPr/>
          <p:nvPr/>
        </p:nvSpPr>
        <p:spPr>
          <a:xfrm rot="15407819" flipH="1">
            <a:off x="1167059" y="1985407"/>
            <a:ext cx="1422920" cy="1422920"/>
          </a:xfrm>
          <a:prstGeom prst="circularArrow">
            <a:avLst>
              <a:gd name="adj1" fmla="val 12210"/>
              <a:gd name="adj2" fmla="val 962415"/>
              <a:gd name="adj3" fmla="val 20476901"/>
              <a:gd name="adj4" fmla="val 7214319"/>
              <a:gd name="adj5" fmla="val 10014"/>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7" name="同心圆 4"/>
          <p:cNvSpPr/>
          <p:nvPr/>
        </p:nvSpPr>
        <p:spPr>
          <a:xfrm>
            <a:off x="1686616" y="2907900"/>
            <a:ext cx="1279169" cy="1310272"/>
          </a:xfrm>
          <a:custGeom>
            <a:avLst/>
            <a:gdLst/>
            <a:ahLst/>
            <a:cxnLst/>
            <a:rect l="l" t="t" r="r" b="b"/>
            <a:pathLst>
              <a:path w="1505802" h="1542416">
                <a:moveTo>
                  <a:pt x="752901" y="0"/>
                </a:moveTo>
                <a:cubicBezTo>
                  <a:pt x="1168717" y="0"/>
                  <a:pt x="1505802" y="345282"/>
                  <a:pt x="1505802" y="771208"/>
                </a:cubicBezTo>
                <a:cubicBezTo>
                  <a:pt x="1505802" y="1197134"/>
                  <a:pt x="1168717" y="1542416"/>
                  <a:pt x="752901" y="1542416"/>
                </a:cubicBezTo>
                <a:cubicBezTo>
                  <a:pt x="337085" y="1542416"/>
                  <a:pt x="0" y="1197134"/>
                  <a:pt x="0" y="771208"/>
                </a:cubicBezTo>
                <a:lnTo>
                  <a:pt x="939" y="752159"/>
                </a:lnTo>
                <a:lnTo>
                  <a:pt x="192314" y="752159"/>
                </a:lnTo>
                <a:lnTo>
                  <a:pt x="190454" y="771208"/>
                </a:lnTo>
                <a:cubicBezTo>
                  <a:pt x="190454" y="1091950"/>
                  <a:pt x="442270" y="1351962"/>
                  <a:pt x="752901" y="1351962"/>
                </a:cubicBezTo>
                <a:cubicBezTo>
                  <a:pt x="1063532" y="1351962"/>
                  <a:pt x="1315348" y="1091950"/>
                  <a:pt x="1315348" y="771208"/>
                </a:cubicBezTo>
                <a:cubicBezTo>
                  <a:pt x="1315348" y="450466"/>
                  <a:pt x="1063532" y="190454"/>
                  <a:pt x="752901" y="190454"/>
                </a:cubicBezTo>
                <a:cubicBezTo>
                  <a:pt x="618068" y="190454"/>
                  <a:pt x="494315" y="239443"/>
                  <a:pt x="399119" y="323129"/>
                </a:cubicBezTo>
                <a:lnTo>
                  <a:pt x="237651" y="211403"/>
                </a:lnTo>
                <a:cubicBezTo>
                  <a:pt x="371203" y="79840"/>
                  <a:pt x="552949" y="0"/>
                  <a:pt x="75290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8" name="TextBox 207"/>
          <p:cNvSpPr txBox="1"/>
          <p:nvPr/>
        </p:nvSpPr>
        <p:spPr>
          <a:xfrm>
            <a:off x="2065438" y="1551134"/>
            <a:ext cx="604653" cy="523220"/>
          </a:xfrm>
          <a:prstGeom prst="rect">
            <a:avLst/>
          </a:prstGeom>
          <a:noFill/>
        </p:spPr>
        <p:txBody>
          <a:bodyPr wrap="none" rtlCol="0">
            <a:spAutoFit/>
          </a:bodyPr>
          <a:lstStyle/>
          <a:p>
            <a:r>
              <a:rPr lang="en-US" altLang="zh-CN" sz="2800" dirty="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9" name="TextBox 208"/>
          <p:cNvSpPr txBox="1"/>
          <p:nvPr/>
        </p:nvSpPr>
        <p:spPr>
          <a:xfrm>
            <a:off x="1590631" y="2417318"/>
            <a:ext cx="604653" cy="523220"/>
          </a:xfrm>
          <a:prstGeom prst="rect">
            <a:avLst/>
          </a:prstGeom>
          <a:noFill/>
        </p:spPr>
        <p:txBody>
          <a:bodyPr wrap="none" rtlCol="0">
            <a:spAutoFit/>
          </a:bodyPr>
          <a:lstStyle/>
          <a:p>
            <a:r>
              <a:rPr lang="en-US" altLang="zh-CN" sz="2800" dirty="0">
                <a:latin typeface="微软雅黑" panose="020B0503020204020204" pitchFamily="34" charset="-122"/>
                <a:ea typeface="微软雅黑" panose="020B0503020204020204" pitchFamily="34" charset="-122"/>
              </a:rPr>
              <a:t>02</a:t>
            </a:r>
            <a:endParaRPr lang="zh-CN" altLang="en-US" sz="2800" dirty="0">
              <a:latin typeface="微软雅黑" panose="020B0503020204020204" pitchFamily="34" charset="-122"/>
              <a:ea typeface="微软雅黑" panose="020B0503020204020204" pitchFamily="34" charset="-122"/>
            </a:endParaRPr>
          </a:p>
        </p:txBody>
      </p:sp>
      <p:sp>
        <p:nvSpPr>
          <p:cNvPr id="10" name="TextBox 209"/>
          <p:cNvSpPr txBox="1"/>
          <p:nvPr/>
        </p:nvSpPr>
        <p:spPr>
          <a:xfrm>
            <a:off x="2040107" y="3290410"/>
            <a:ext cx="604653" cy="523220"/>
          </a:xfrm>
          <a:prstGeom prst="rect">
            <a:avLst/>
          </a:prstGeom>
          <a:noFill/>
        </p:spPr>
        <p:txBody>
          <a:bodyPr wrap="none" rtlCol="0">
            <a:spAutoFit/>
          </a:bodyPr>
          <a:lstStyle/>
          <a:p>
            <a:r>
              <a:rPr lang="en-US" altLang="zh-CN" sz="2800" dirty="0">
                <a:solidFill>
                  <a:schemeClr val="bg2"/>
                </a:solidFill>
                <a:latin typeface="微软雅黑" panose="020B0503020204020204" pitchFamily="34" charset="-122"/>
                <a:ea typeface="微软雅黑" panose="020B0503020204020204" pitchFamily="34" charset="-122"/>
              </a:rPr>
              <a:t>03</a:t>
            </a:r>
            <a:endParaRPr lang="zh-CN" altLang="en-US" sz="2800" dirty="0">
              <a:solidFill>
                <a:schemeClr val="bg2"/>
              </a:solidFill>
              <a:latin typeface="微软雅黑" panose="020B0503020204020204" pitchFamily="34" charset="-122"/>
              <a:ea typeface="微软雅黑" panose="020B0503020204020204" pitchFamily="34" charset="-122"/>
            </a:endParaRPr>
          </a:p>
        </p:txBody>
      </p:sp>
      <p:sp>
        <p:nvSpPr>
          <p:cNvPr id="11" name="矩形 10"/>
          <p:cNvSpPr/>
          <p:nvPr/>
        </p:nvSpPr>
        <p:spPr>
          <a:xfrm>
            <a:off x="3776936" y="2297229"/>
            <a:ext cx="368300" cy="368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2" name="TextBox 211"/>
          <p:cNvSpPr txBox="1"/>
          <p:nvPr/>
        </p:nvSpPr>
        <p:spPr>
          <a:xfrm>
            <a:off x="3776915" y="2316661"/>
            <a:ext cx="425116" cy="338554"/>
          </a:xfrm>
          <a:prstGeom prst="rect">
            <a:avLst/>
          </a:prstGeom>
          <a:noFill/>
        </p:spPr>
        <p:txBody>
          <a:bodyPr wrap="none" rtlCol="0">
            <a:spAutoFit/>
          </a:bodyPr>
          <a:lstStyle/>
          <a:p>
            <a:r>
              <a:rPr lang="en-US" altLang="zh-CN" sz="1600" dirty="0">
                <a:solidFill>
                  <a:schemeClr val="accent2"/>
                </a:solidFill>
                <a:latin typeface="微软雅黑" panose="020B0503020204020204" pitchFamily="34" charset="-122"/>
                <a:ea typeface="微软雅黑" panose="020B0503020204020204" pitchFamily="34" charset="-122"/>
              </a:rPr>
              <a:t>01</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13" name="矩形 12"/>
          <p:cNvSpPr/>
          <p:nvPr/>
        </p:nvSpPr>
        <p:spPr>
          <a:xfrm>
            <a:off x="3776936" y="2962872"/>
            <a:ext cx="368300" cy="3683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4" name="TextBox 213"/>
          <p:cNvSpPr txBox="1"/>
          <p:nvPr/>
        </p:nvSpPr>
        <p:spPr>
          <a:xfrm>
            <a:off x="3769295" y="2982304"/>
            <a:ext cx="425116" cy="338554"/>
          </a:xfrm>
          <a:prstGeom prst="rect">
            <a:avLst/>
          </a:prstGeom>
          <a:noFill/>
        </p:spPr>
        <p:txBody>
          <a:bodyPr wrap="none" rtlCol="0">
            <a:spAutoFit/>
          </a:bodyPr>
          <a:lstStyle/>
          <a:p>
            <a:r>
              <a:rPr lang="en-US" altLang="zh-CN" sz="1600" dirty="0">
                <a:solidFill>
                  <a:schemeClr val="accent2"/>
                </a:solidFill>
                <a:latin typeface="微软雅黑" panose="020B0503020204020204" pitchFamily="34" charset="-122"/>
                <a:ea typeface="微软雅黑" panose="020B0503020204020204" pitchFamily="34" charset="-122"/>
              </a:rPr>
              <a:t>02</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15" name="矩形 14"/>
          <p:cNvSpPr/>
          <p:nvPr/>
        </p:nvSpPr>
        <p:spPr>
          <a:xfrm>
            <a:off x="3776936" y="3633444"/>
            <a:ext cx="368300" cy="368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6" name="TextBox 215"/>
          <p:cNvSpPr txBox="1"/>
          <p:nvPr/>
        </p:nvSpPr>
        <p:spPr>
          <a:xfrm>
            <a:off x="3769295" y="3652876"/>
            <a:ext cx="425116" cy="338554"/>
          </a:xfrm>
          <a:prstGeom prst="rect">
            <a:avLst/>
          </a:prstGeom>
          <a:noFill/>
        </p:spPr>
        <p:txBody>
          <a:bodyPr wrap="none" rtlCol="0">
            <a:spAutoFit/>
          </a:bodyPr>
          <a:lstStyle/>
          <a:p>
            <a:r>
              <a:rPr lang="en-US" altLang="zh-CN" sz="1600" dirty="0">
                <a:solidFill>
                  <a:schemeClr val="accent2"/>
                </a:solidFill>
                <a:latin typeface="微软雅黑" panose="020B0503020204020204" pitchFamily="34" charset="-122"/>
                <a:ea typeface="微软雅黑" panose="020B0503020204020204" pitchFamily="34" charset="-122"/>
              </a:rPr>
              <a:t>03</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flipV="1">
            <a:off x="3764532" y="4032936"/>
            <a:ext cx="3891259" cy="2202"/>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3764532" y="3361254"/>
            <a:ext cx="3891259" cy="220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3776936" y="2695905"/>
            <a:ext cx="3891259" cy="22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3764531" y="1434586"/>
            <a:ext cx="3891259" cy="6085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 name="TextBox 220"/>
          <p:cNvSpPr txBox="1"/>
          <p:nvPr/>
        </p:nvSpPr>
        <p:spPr>
          <a:xfrm>
            <a:off x="4157588" y="2290105"/>
            <a:ext cx="3647152" cy="400110"/>
          </a:xfrm>
          <a:prstGeom prst="rect">
            <a:avLst/>
          </a:prstGeom>
          <a:noFill/>
          <a:ln>
            <a:noFill/>
          </a:ln>
        </p:spPr>
        <p:txBody>
          <a:bodyPr wrap="none" rtlCol="0">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点击添加文字内容，内容简要，详尽言简意赅叙述内容概要。</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点击添加文字内容，内容简要，详尽言简意赅叙述内容概要。</a:t>
            </a:r>
          </a:p>
        </p:txBody>
      </p:sp>
      <p:sp>
        <p:nvSpPr>
          <p:cNvPr id="22" name="TextBox 221"/>
          <p:cNvSpPr txBox="1"/>
          <p:nvPr/>
        </p:nvSpPr>
        <p:spPr>
          <a:xfrm>
            <a:off x="4157588" y="2946967"/>
            <a:ext cx="3647152" cy="400110"/>
          </a:xfrm>
          <a:prstGeom prst="rect">
            <a:avLst/>
          </a:prstGeom>
          <a:noFill/>
          <a:ln>
            <a:noFill/>
          </a:ln>
        </p:spPr>
        <p:txBody>
          <a:bodyPr wrap="none" rtlCol="0">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点击添加文字内容，内容简要，详尽言简意赅叙述内容概要。</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点击添加文字内容，内容简要，详尽言简意赅叙述内容概要。</a:t>
            </a:r>
          </a:p>
        </p:txBody>
      </p:sp>
      <p:sp>
        <p:nvSpPr>
          <p:cNvPr id="23" name="TextBox 222"/>
          <p:cNvSpPr txBox="1"/>
          <p:nvPr/>
        </p:nvSpPr>
        <p:spPr>
          <a:xfrm>
            <a:off x="4165208" y="3613306"/>
            <a:ext cx="3647152" cy="400110"/>
          </a:xfrm>
          <a:prstGeom prst="rect">
            <a:avLst/>
          </a:prstGeom>
          <a:noFill/>
          <a:ln>
            <a:noFill/>
          </a:ln>
        </p:spPr>
        <p:txBody>
          <a:bodyPr wrap="none" rtlCol="0">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点击添加文字内容，内容简要，详尽言简意赅叙述内容概要。</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点击添加文字内容，内容简要，详尽言简意赅叙述内容概要。</a:t>
            </a:r>
          </a:p>
        </p:txBody>
      </p:sp>
      <p:sp>
        <p:nvSpPr>
          <p:cNvPr id="24" name="TextBox 223"/>
          <p:cNvSpPr txBox="1"/>
          <p:nvPr/>
        </p:nvSpPr>
        <p:spPr>
          <a:xfrm>
            <a:off x="3981620" y="1600353"/>
            <a:ext cx="2954655" cy="276999"/>
          </a:xfrm>
          <a:prstGeom prst="rect">
            <a:avLst/>
          </a:prstGeom>
          <a:noFill/>
          <a:ln>
            <a:noFill/>
          </a:ln>
        </p:spPr>
        <p:txBody>
          <a:bodyPr wrap="none" rtlCol="0">
            <a:spAutoFit/>
          </a:bodyPr>
          <a:lstStyle/>
          <a:p>
            <a:r>
              <a:rPr lang="zh-CN" altLang="en-US" sz="1200">
                <a:solidFill>
                  <a:schemeClr val="accent2"/>
                </a:solidFill>
                <a:latin typeface="微软雅黑" panose="020B0503020204020204" pitchFamily="34" charset="-122"/>
                <a:ea typeface="微软雅黑" panose="020B0503020204020204" pitchFamily="34" charset="-122"/>
              </a:rPr>
              <a:t>添加文字标题内容，</a:t>
            </a:r>
            <a:r>
              <a:rPr lang="zh-CN" altLang="en-US" sz="1200" dirty="0">
                <a:solidFill>
                  <a:schemeClr val="accent2"/>
                </a:solidFill>
                <a:latin typeface="微软雅黑" panose="020B0503020204020204" pitchFamily="34" charset="-122"/>
                <a:ea typeface="微软雅黑" panose="020B0503020204020204" pitchFamily="34" charset="-122"/>
              </a:rPr>
              <a:t>详尽表达内容概要。</a:t>
            </a: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style.rotation</p:attrName>
                                        </p:attrNameLst>
                                      </p:cBhvr>
                                      <p:tavLst>
                                        <p:tav tm="0">
                                          <p:val>
                                            <p:fltVal val="360"/>
                                          </p:val>
                                        </p:tav>
                                        <p:tav tm="100000">
                                          <p:val>
                                            <p:fltVal val="0"/>
                                          </p:val>
                                        </p:tav>
                                      </p:tavLst>
                                    </p:anim>
                                    <p:animEffect transition="in" filter="fade">
                                      <p:cBhvr>
                                        <p:cTn id="22" dur="500"/>
                                        <p:tgtEl>
                                          <p:spTgt spid="7"/>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childTnLst>
                          </p:cTn>
                        </p:par>
                        <p:par>
                          <p:cTn id="39" fill="hold">
                            <p:stCondLst>
                              <p:cond delay="1000"/>
                            </p:stCondLst>
                            <p:childTnLst>
                              <p:par>
                                <p:cTn id="40" presetID="14" presetClass="entr" presetSubtype="1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randombar(horizontal)">
                                      <p:cBhvr>
                                        <p:cTn id="42" dur="500"/>
                                        <p:tgtEl>
                                          <p:spTgt spid="20"/>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childTnLst>
                          </p:cTn>
                        </p:par>
                        <p:par>
                          <p:cTn id="47" fill="hold">
                            <p:stCondLst>
                              <p:cond delay="2000"/>
                            </p:stCondLst>
                            <p:childTnLst>
                              <p:par>
                                <p:cTn id="48" presetID="21" presetClass="entr" presetSubtype="1"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heel(1)">
                                      <p:cBhvr>
                                        <p:cTn id="50" dur="500"/>
                                        <p:tgtEl>
                                          <p:spTgt spid="11"/>
                                        </p:tgtEl>
                                      </p:cBhvr>
                                    </p:animEffect>
                                  </p:childTnLst>
                                </p:cTn>
                              </p:par>
                              <p:par>
                                <p:cTn id="51" presetID="21"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heel(1)">
                                      <p:cBhvr>
                                        <p:cTn id="53" dur="500"/>
                                        <p:tgtEl>
                                          <p:spTgt spid="12"/>
                                        </p:tgtEl>
                                      </p:cBhvr>
                                    </p:animEffect>
                                  </p:childTnLst>
                                </p:cTn>
                              </p:par>
                              <p:par>
                                <p:cTn id="54" presetID="21" presetClass="entr" presetSubtype="1"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heel(1)">
                                      <p:cBhvr>
                                        <p:cTn id="56" dur="500"/>
                                        <p:tgtEl>
                                          <p:spTgt spid="13"/>
                                        </p:tgtEl>
                                      </p:cBhvr>
                                    </p:animEffect>
                                  </p:childTnLst>
                                </p:cTn>
                              </p:par>
                              <p:par>
                                <p:cTn id="57" presetID="21" presetClass="entr" presetSubtype="1"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heel(1)">
                                      <p:cBhvr>
                                        <p:cTn id="59" dur="500"/>
                                        <p:tgtEl>
                                          <p:spTgt spid="14"/>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heel(1)">
                                      <p:cBhvr>
                                        <p:cTn id="62" dur="500"/>
                                        <p:tgtEl>
                                          <p:spTgt spid="15"/>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heel(1)">
                                      <p:cBhvr>
                                        <p:cTn id="65" dur="500"/>
                                        <p:tgtEl>
                                          <p:spTgt spid="16"/>
                                        </p:tgtEl>
                                      </p:cBhvr>
                                    </p:animEffect>
                                  </p:childTnLst>
                                </p:cTn>
                              </p:par>
                            </p:childTnLst>
                          </p:cTn>
                        </p:par>
                        <p:par>
                          <p:cTn id="66" fill="hold">
                            <p:stCondLst>
                              <p:cond delay="2500"/>
                            </p:stCondLst>
                            <p:childTnLst>
                              <p:par>
                                <p:cTn id="67" presetID="22" presetClass="entr" presetSubtype="8" fill="hold"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wipe(left)">
                                      <p:cBhvr>
                                        <p:cTn id="69" dur="500"/>
                                        <p:tgtEl>
                                          <p:spTgt spid="19"/>
                                        </p:tgtEl>
                                      </p:cBhvr>
                                    </p:animEffect>
                                  </p:childTnLst>
                                </p:cTn>
                              </p:par>
                              <p:par>
                                <p:cTn id="70" presetID="22" presetClass="entr" presetSubtype="8" fill="hold"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500"/>
                                        <p:tgtEl>
                                          <p:spTgt spid="18"/>
                                        </p:tgtEl>
                                      </p:cBhvr>
                                    </p:animEffect>
                                  </p:childTnLst>
                                </p:cTn>
                              </p:par>
                              <p:par>
                                <p:cTn id="73" presetID="22" presetClass="entr" presetSubtype="8" fill="hold"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left)">
                                      <p:cBhvr>
                                        <p:cTn id="78" dur="500"/>
                                        <p:tgtEl>
                                          <p:spTgt spid="2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left)">
                                      <p:cBhvr>
                                        <p:cTn id="81" dur="500"/>
                                        <p:tgtEl>
                                          <p:spTgt spid="2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wipe(left)">
                                      <p:cBhvr>
                                        <p:cTn id="8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P spid="11" grpId="0" animBg="1"/>
      <p:bldP spid="12" grpId="0"/>
      <p:bldP spid="13" grpId="0" animBg="1"/>
      <p:bldP spid="14" grpId="0"/>
      <p:bldP spid="15" grpId="0" animBg="1"/>
      <p:bldP spid="16" grpId="0"/>
      <p:bldP spid="20" grpId="0" animBg="1"/>
      <p:bldP spid="21" grpId="0"/>
      <p:bldP spid="22" grpId="0"/>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051613" y="1321400"/>
            <a:ext cx="0" cy="3171036"/>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556473" y="1549477"/>
            <a:ext cx="2158778" cy="295466"/>
            <a:chOff x="3249264" y="1751685"/>
            <a:chExt cx="2994025" cy="393832"/>
          </a:xfrm>
        </p:grpSpPr>
        <p:grpSp>
          <p:nvGrpSpPr>
            <p:cNvPr id="7" name="组合 6"/>
            <p:cNvGrpSpPr/>
            <p:nvPr/>
          </p:nvGrpSpPr>
          <p:grpSpPr>
            <a:xfrm>
              <a:off x="3249264" y="1776443"/>
              <a:ext cx="2994025" cy="314203"/>
              <a:chOff x="2940050" y="2132897"/>
              <a:chExt cx="2994025" cy="314203"/>
            </a:xfrm>
          </p:grpSpPr>
          <p:sp>
            <p:nvSpPr>
              <p:cNvPr id="9" name="圆角矩形 8"/>
              <p:cNvSpPr/>
              <p:nvPr/>
            </p:nvSpPr>
            <p:spPr>
              <a:xfrm>
                <a:off x="2940050" y="2132897"/>
                <a:ext cx="2994025" cy="314202"/>
              </a:xfrm>
              <a:prstGeom prst="roundRect">
                <a:avLst>
                  <a:gd name="adj" fmla="val 50000"/>
                </a:avLst>
              </a:prstGeom>
              <a:solidFill>
                <a:srgbClr val="5F5F5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圆角矩形 9"/>
              <p:cNvSpPr/>
              <p:nvPr/>
            </p:nvSpPr>
            <p:spPr>
              <a:xfrm>
                <a:off x="2940050" y="2132898"/>
                <a:ext cx="2108200" cy="314202"/>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8" name="文本框 7"/>
            <p:cNvSpPr txBox="1"/>
            <p:nvPr/>
          </p:nvSpPr>
          <p:spPr>
            <a:xfrm>
              <a:off x="5335260" y="1751685"/>
              <a:ext cx="673754" cy="393832"/>
            </a:xfrm>
            <a:prstGeom prst="rect">
              <a:avLst/>
            </a:prstGeom>
            <a:noFill/>
          </p:spPr>
          <p:txBody>
            <a:bodyPr wrap="square" rtlCol="0">
              <a:spAutoFit/>
            </a:bodyPr>
            <a:lstStyle/>
            <a:p>
              <a:pPr algn="ctr">
                <a:lnSpc>
                  <a:spcPct val="120000"/>
                </a:lnSpc>
              </a:pPr>
              <a:r>
                <a:rPr lang="en-US" altLang="zh-CN" sz="11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1" name="组合 10"/>
          <p:cNvGrpSpPr/>
          <p:nvPr/>
        </p:nvGrpSpPr>
        <p:grpSpPr>
          <a:xfrm>
            <a:off x="2556473" y="1857870"/>
            <a:ext cx="2158778" cy="295466"/>
            <a:chOff x="3249264" y="2162753"/>
            <a:chExt cx="2994025" cy="393833"/>
          </a:xfrm>
        </p:grpSpPr>
        <p:grpSp>
          <p:nvGrpSpPr>
            <p:cNvPr id="12" name="组合 11"/>
            <p:cNvGrpSpPr/>
            <p:nvPr/>
          </p:nvGrpSpPr>
          <p:grpSpPr>
            <a:xfrm>
              <a:off x="3249264" y="2178703"/>
              <a:ext cx="2994025" cy="314618"/>
              <a:chOff x="2940050" y="2519659"/>
              <a:chExt cx="2994025" cy="314618"/>
            </a:xfrm>
          </p:grpSpPr>
          <p:sp>
            <p:nvSpPr>
              <p:cNvPr id="14" name="圆角矩形 13"/>
              <p:cNvSpPr/>
              <p:nvPr/>
            </p:nvSpPr>
            <p:spPr>
              <a:xfrm>
                <a:off x="2940050" y="2520075"/>
                <a:ext cx="2994025" cy="314202"/>
              </a:xfrm>
              <a:prstGeom prst="roundRect">
                <a:avLst>
                  <a:gd name="adj" fmla="val 50000"/>
                </a:avLst>
              </a:prstGeom>
              <a:solidFill>
                <a:srgbClr val="5F5F5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圆角矩形 14"/>
              <p:cNvSpPr/>
              <p:nvPr/>
            </p:nvSpPr>
            <p:spPr>
              <a:xfrm>
                <a:off x="2940051" y="2519659"/>
                <a:ext cx="889000" cy="314202"/>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3" name="文本框 12"/>
            <p:cNvSpPr txBox="1"/>
            <p:nvPr/>
          </p:nvSpPr>
          <p:spPr>
            <a:xfrm>
              <a:off x="4118872" y="2162753"/>
              <a:ext cx="673754" cy="393833"/>
            </a:xfrm>
            <a:prstGeom prst="rect">
              <a:avLst/>
            </a:prstGeom>
            <a:noFill/>
          </p:spPr>
          <p:txBody>
            <a:bodyPr wrap="square" rtlCol="0">
              <a:spAutoFit/>
            </a:bodyPr>
            <a:lstStyle/>
            <a:p>
              <a:pPr algn="ctr">
                <a:lnSpc>
                  <a:spcPct val="120000"/>
                </a:lnSpc>
              </a:pPr>
              <a:r>
                <a:rPr lang="en-US" altLang="zh-CN" sz="11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6" name="组合 15"/>
          <p:cNvGrpSpPr/>
          <p:nvPr/>
        </p:nvGrpSpPr>
        <p:grpSpPr>
          <a:xfrm>
            <a:off x="2552726" y="3185923"/>
            <a:ext cx="2171421" cy="295466"/>
            <a:chOff x="3244272" y="3932941"/>
            <a:chExt cx="3011560" cy="393832"/>
          </a:xfrm>
        </p:grpSpPr>
        <p:sp>
          <p:nvSpPr>
            <p:cNvPr id="17" name="圆角矩形 16"/>
            <p:cNvSpPr/>
            <p:nvPr/>
          </p:nvSpPr>
          <p:spPr>
            <a:xfrm>
              <a:off x="3261807" y="3971332"/>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18" name="圆角矩形 17"/>
            <p:cNvSpPr/>
            <p:nvPr/>
          </p:nvSpPr>
          <p:spPr>
            <a:xfrm>
              <a:off x="3244272" y="3971332"/>
              <a:ext cx="1201953" cy="31420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19" name="文本框 18"/>
            <p:cNvSpPr txBox="1"/>
            <p:nvPr/>
          </p:nvSpPr>
          <p:spPr>
            <a:xfrm>
              <a:off x="4418923" y="3932941"/>
              <a:ext cx="907693" cy="393832"/>
            </a:xfrm>
            <a:prstGeom prst="rect">
              <a:avLst/>
            </a:prstGeom>
            <a:noFill/>
          </p:spPr>
          <p:txBody>
            <a:bodyPr wrap="square" rtlCol="0">
              <a:spAutoFit/>
            </a:bodyPr>
            <a:lstStyle/>
            <a:p>
              <a:pPr algn="ctr">
                <a:lnSpc>
                  <a:spcPct val="120000"/>
                </a:lnSpc>
              </a:pPr>
              <a:r>
                <a:rPr lang="en-US" altLang="zh-CN" sz="1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0" name="组合 19"/>
          <p:cNvGrpSpPr/>
          <p:nvPr/>
        </p:nvGrpSpPr>
        <p:grpSpPr>
          <a:xfrm>
            <a:off x="2552730" y="3480041"/>
            <a:ext cx="2169245" cy="295466"/>
            <a:chOff x="3244272" y="4324968"/>
            <a:chExt cx="3008542" cy="393830"/>
          </a:xfrm>
        </p:grpSpPr>
        <p:sp>
          <p:nvSpPr>
            <p:cNvPr id="21" name="圆角矩形 20"/>
            <p:cNvSpPr/>
            <p:nvPr/>
          </p:nvSpPr>
          <p:spPr>
            <a:xfrm>
              <a:off x="3258789" y="4362615"/>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圆角矩形 21"/>
            <p:cNvSpPr/>
            <p:nvPr/>
          </p:nvSpPr>
          <p:spPr>
            <a:xfrm>
              <a:off x="3244272" y="4362651"/>
              <a:ext cx="2108200" cy="314202"/>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文本框 22"/>
            <p:cNvSpPr txBox="1"/>
            <p:nvPr/>
          </p:nvSpPr>
          <p:spPr>
            <a:xfrm>
              <a:off x="5326614" y="4324968"/>
              <a:ext cx="673754" cy="393830"/>
            </a:xfrm>
            <a:prstGeom prst="rect">
              <a:avLst/>
            </a:prstGeom>
            <a:noFill/>
          </p:spPr>
          <p:txBody>
            <a:bodyPr wrap="square" rtlCol="0">
              <a:spAutoFit/>
            </a:bodyPr>
            <a:lstStyle/>
            <a:p>
              <a:pPr algn="ctr">
                <a:lnSpc>
                  <a:spcPct val="120000"/>
                </a:lnSpc>
              </a:pPr>
              <a:r>
                <a:rPr lang="en-US" altLang="zh-CN" sz="1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4" name="组合 23"/>
          <p:cNvGrpSpPr/>
          <p:nvPr/>
        </p:nvGrpSpPr>
        <p:grpSpPr>
          <a:xfrm>
            <a:off x="1082216" y="1321400"/>
            <a:ext cx="1619118" cy="1647508"/>
            <a:chOff x="471706" y="1675770"/>
            <a:chExt cx="2158449" cy="2196000"/>
          </a:xfrm>
          <a:solidFill>
            <a:srgbClr val="C00000"/>
          </a:solidFill>
        </p:grpSpPr>
        <p:grpSp>
          <p:nvGrpSpPr>
            <p:cNvPr id="25" name="组合 24"/>
            <p:cNvGrpSpPr>
              <a:grpSpLocks noChangeAspect="1"/>
            </p:cNvGrpSpPr>
            <p:nvPr/>
          </p:nvGrpSpPr>
          <p:grpSpPr>
            <a:xfrm>
              <a:off x="471706" y="1675770"/>
              <a:ext cx="2158449" cy="2196000"/>
              <a:chOff x="5397500" y="5734050"/>
              <a:chExt cx="365124" cy="371476"/>
            </a:xfrm>
            <a:grpFill/>
          </p:grpSpPr>
          <p:sp>
            <p:nvSpPr>
              <p:cNvPr id="32"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Freeform 289"/>
              <p:cNvSpPr>
                <a:spLocks noEditPoints="1"/>
              </p:cNvSpPr>
              <p:nvPr/>
            </p:nvSpPr>
            <p:spPr bwMode="auto">
              <a:xfrm>
                <a:off x="5537199"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9" name="组合 28"/>
            <p:cNvGrpSpPr>
              <a:grpSpLocks noChangeAspect="1"/>
            </p:cNvGrpSpPr>
            <p:nvPr/>
          </p:nvGrpSpPr>
          <p:grpSpPr>
            <a:xfrm>
              <a:off x="1735995" y="2108076"/>
              <a:ext cx="462003" cy="468000"/>
              <a:chOff x="2665061" y="4979202"/>
              <a:chExt cx="284308" cy="288000"/>
            </a:xfrm>
            <a:grpFill/>
          </p:grpSpPr>
          <p:sp>
            <p:nvSpPr>
              <p:cNvPr id="30"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Freeform 933"/>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35" name="组合 34"/>
          <p:cNvGrpSpPr/>
          <p:nvPr/>
        </p:nvGrpSpPr>
        <p:grpSpPr>
          <a:xfrm>
            <a:off x="1089775" y="2982436"/>
            <a:ext cx="1619122" cy="1647508"/>
            <a:chOff x="478903" y="4355475"/>
            <a:chExt cx="2158455" cy="2196000"/>
          </a:xfrm>
          <a:solidFill>
            <a:srgbClr val="C00000"/>
          </a:solidFill>
        </p:grpSpPr>
        <p:grpSp>
          <p:nvGrpSpPr>
            <p:cNvPr id="36" name="组合 35"/>
            <p:cNvGrpSpPr>
              <a:grpSpLocks noChangeAspect="1"/>
            </p:cNvGrpSpPr>
            <p:nvPr/>
          </p:nvGrpSpPr>
          <p:grpSpPr>
            <a:xfrm>
              <a:off x="1795203" y="4733013"/>
              <a:ext cx="366333" cy="576000"/>
              <a:chOff x="2257888" y="5547128"/>
              <a:chExt cx="137373" cy="216000"/>
            </a:xfrm>
            <a:grpFill/>
          </p:grpSpPr>
          <p:sp>
            <p:nvSpPr>
              <p:cNvPr id="41" name="Freeform 69"/>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2" name="Freeform 70"/>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7" name="组合 36"/>
            <p:cNvGrpSpPr>
              <a:grpSpLocks noChangeAspect="1"/>
            </p:cNvGrpSpPr>
            <p:nvPr/>
          </p:nvGrpSpPr>
          <p:grpSpPr>
            <a:xfrm>
              <a:off x="478903" y="4355475"/>
              <a:ext cx="2158455" cy="2196000"/>
              <a:chOff x="5397500" y="5734050"/>
              <a:chExt cx="365125" cy="371476"/>
            </a:xfrm>
            <a:grpFill/>
          </p:grpSpPr>
          <p:sp>
            <p:nvSpPr>
              <p:cNvPr id="38"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9"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43" name="矩形 42"/>
          <p:cNvSpPr/>
          <p:nvPr/>
        </p:nvSpPr>
        <p:spPr>
          <a:xfrm>
            <a:off x="5437558" y="1346047"/>
            <a:ext cx="907945" cy="300086"/>
          </a:xfrm>
          <a:prstGeom prst="rect">
            <a:avLst/>
          </a:prstGeom>
        </p:spPr>
        <p:txBody>
          <a:bodyPr wrap="none" lIns="68582" tIns="34292" rIns="68582" bIns="34292">
            <a:spAutoFit/>
          </a:bodyPr>
          <a:lstStyle/>
          <a:p>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p:txBody>
      </p:sp>
      <p:sp>
        <p:nvSpPr>
          <p:cNvPr id="44" name="矩形 47"/>
          <p:cNvSpPr>
            <a:spLocks noChangeArrowheads="1"/>
          </p:cNvSpPr>
          <p:nvPr/>
        </p:nvSpPr>
        <p:spPr bwMode="auto">
          <a:xfrm>
            <a:off x="5437559" y="1637361"/>
            <a:ext cx="2716635"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l">
              <a:lnSpc>
                <a:spcPct val="120000"/>
              </a:lnSpc>
              <a:spcBef>
                <a:spcPct val="0"/>
              </a:spcBef>
              <a:buNone/>
            </a:pPr>
            <a:r>
              <a:rPr lang="zh-CN" altLang="en-US" sz="1000" b="0" dirty="0">
                <a:solidFill>
                  <a:srgbClr val="333333"/>
                </a:solidFill>
                <a:sym typeface="微软雅黑" panose="020B0503020204020204" pitchFamily="34" charset="-122"/>
              </a:rPr>
              <a:t>在此录入上述图表的综合描述说明，在此录入上述图表的综合描述说明，在此录入上述图表的综合描述说明。</a:t>
            </a:r>
          </a:p>
        </p:txBody>
      </p:sp>
      <p:sp>
        <p:nvSpPr>
          <p:cNvPr id="45" name="矩形 44"/>
          <p:cNvSpPr/>
          <p:nvPr/>
        </p:nvSpPr>
        <p:spPr>
          <a:xfrm>
            <a:off x="5437558" y="2489344"/>
            <a:ext cx="907945" cy="300086"/>
          </a:xfrm>
          <a:prstGeom prst="rect">
            <a:avLst/>
          </a:prstGeom>
        </p:spPr>
        <p:txBody>
          <a:bodyPr wrap="none" lIns="68582" tIns="34292" rIns="68582" bIns="34292">
            <a:spAutoFit/>
          </a:bodyPr>
          <a:lstStyle/>
          <a:p>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p:txBody>
      </p:sp>
      <p:sp>
        <p:nvSpPr>
          <p:cNvPr id="46" name="矩形 47"/>
          <p:cNvSpPr>
            <a:spLocks noChangeArrowheads="1"/>
          </p:cNvSpPr>
          <p:nvPr/>
        </p:nvSpPr>
        <p:spPr bwMode="auto">
          <a:xfrm>
            <a:off x="5437559" y="2780657"/>
            <a:ext cx="2716635"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l">
              <a:lnSpc>
                <a:spcPct val="120000"/>
              </a:lnSpc>
              <a:spcBef>
                <a:spcPct val="0"/>
              </a:spcBef>
              <a:buNone/>
            </a:pPr>
            <a:r>
              <a:rPr lang="zh-CN" altLang="en-US" sz="1000" b="0" dirty="0">
                <a:solidFill>
                  <a:srgbClr val="333333"/>
                </a:solidFill>
                <a:sym typeface="微软雅黑" panose="020B0503020204020204" pitchFamily="34" charset="-122"/>
              </a:rPr>
              <a:t>在此录入上述图表的综合描述说明，在此录入上述图表的综合描述说明，在此录入上述图表的综合描述说明。</a:t>
            </a:r>
          </a:p>
        </p:txBody>
      </p:sp>
      <p:sp>
        <p:nvSpPr>
          <p:cNvPr id="47" name="矩形 46"/>
          <p:cNvSpPr/>
          <p:nvPr/>
        </p:nvSpPr>
        <p:spPr>
          <a:xfrm>
            <a:off x="5437558" y="3632640"/>
            <a:ext cx="907945" cy="300086"/>
          </a:xfrm>
          <a:prstGeom prst="rect">
            <a:avLst/>
          </a:prstGeom>
        </p:spPr>
        <p:txBody>
          <a:bodyPr wrap="none" lIns="68582" tIns="34292" rIns="68582" bIns="34292">
            <a:spAutoFit/>
          </a:bodyPr>
          <a:lstStyle/>
          <a:p>
            <a:r>
              <a:rPr lang="zh-CN" altLang="en-US" sz="1500" b="1" dirty="0">
                <a:solidFill>
                  <a:schemeClr val="tx2"/>
                </a:solidFill>
                <a:latin typeface="微软雅黑" panose="020B0503020204020204" pitchFamily="34" charset="-122"/>
                <a:ea typeface="微软雅黑" panose="020B0503020204020204" pitchFamily="34" charset="-122"/>
              </a:rPr>
              <a:t>添加标题</a:t>
            </a:r>
            <a:endParaRPr lang="en-US" altLang="zh-CN" sz="1500" b="1" dirty="0">
              <a:solidFill>
                <a:schemeClr val="tx2"/>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5437559" y="3923952"/>
            <a:ext cx="2716635" cy="623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l">
              <a:lnSpc>
                <a:spcPct val="120000"/>
              </a:lnSpc>
              <a:spcBef>
                <a:spcPct val="0"/>
              </a:spcBef>
              <a:buNone/>
            </a:pPr>
            <a:r>
              <a:rPr lang="zh-CN" altLang="en-US" sz="1000" b="0" dirty="0">
                <a:solidFill>
                  <a:srgbClr val="333333"/>
                </a:solidFill>
                <a:sym typeface="微软雅黑" panose="020B0503020204020204" pitchFamily="34" charset="-122"/>
              </a:rPr>
              <a:t>在此录入上述图表的综合描述说明，在此录入上述图表的综合描述说明，在此录入上述图表的描述说明。</a:t>
            </a:r>
          </a:p>
        </p:txBody>
      </p:sp>
      <p:sp>
        <p:nvSpPr>
          <p:cNvPr id="49" name="矩形 48"/>
          <p:cNvSpPr/>
          <p:nvPr/>
        </p:nvSpPr>
        <p:spPr>
          <a:xfrm>
            <a:off x="2626109" y="1248130"/>
            <a:ext cx="754057" cy="253920"/>
          </a:xfrm>
          <a:prstGeom prst="rect">
            <a:avLst/>
          </a:prstGeom>
        </p:spPr>
        <p:txBody>
          <a:bodyPr wrap="none" lIns="68582" tIns="34292" rIns="68582" bIns="34292">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添加标题</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50" name="矩形 47"/>
          <p:cNvSpPr>
            <a:spLocks noChangeArrowheads="1"/>
          </p:cNvSpPr>
          <p:nvPr/>
        </p:nvSpPr>
        <p:spPr bwMode="auto">
          <a:xfrm>
            <a:off x="2614285" y="2134958"/>
            <a:ext cx="2109864" cy="40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900" dirty="0">
                <a:solidFill>
                  <a:srgbClr val="333333"/>
                </a:solidFill>
                <a:sym typeface="微软雅黑" panose="020B0503020204020204" pitchFamily="34" charset="-122"/>
              </a:rPr>
              <a:t>在此录入上述图表的描述说明，在此录入上述图表的描述说明。</a:t>
            </a:r>
          </a:p>
        </p:txBody>
      </p:sp>
      <p:sp>
        <p:nvSpPr>
          <p:cNvPr id="51" name="矩形 50"/>
          <p:cNvSpPr/>
          <p:nvPr/>
        </p:nvSpPr>
        <p:spPr>
          <a:xfrm>
            <a:off x="2626109" y="2902677"/>
            <a:ext cx="754057" cy="253920"/>
          </a:xfrm>
          <a:prstGeom prst="rect">
            <a:avLst/>
          </a:prstGeom>
        </p:spPr>
        <p:txBody>
          <a:bodyPr wrap="none" lIns="68582" tIns="34292" rIns="68582" bIns="34292">
            <a:spAutoFit/>
          </a:bodyPr>
          <a:lstStyle/>
          <a:p>
            <a:r>
              <a:rPr lang="zh-CN" altLang="en-US" sz="1200" b="1" dirty="0">
                <a:latin typeface="微软雅黑" panose="020B0503020204020204" pitchFamily="34" charset="-122"/>
                <a:ea typeface="微软雅黑" panose="020B0503020204020204" pitchFamily="34" charset="-122"/>
              </a:rPr>
              <a:t>添加标题</a:t>
            </a:r>
            <a:endParaRPr lang="en-US" altLang="zh-CN" sz="1200" b="1" dirty="0">
              <a:latin typeface="微软雅黑" panose="020B0503020204020204" pitchFamily="34" charset="-122"/>
              <a:ea typeface="微软雅黑" panose="020B0503020204020204" pitchFamily="34" charset="-122"/>
            </a:endParaRPr>
          </a:p>
        </p:txBody>
      </p:sp>
      <p:sp>
        <p:nvSpPr>
          <p:cNvPr id="52" name="矩形 47"/>
          <p:cNvSpPr>
            <a:spLocks noChangeArrowheads="1"/>
          </p:cNvSpPr>
          <p:nvPr/>
        </p:nvSpPr>
        <p:spPr bwMode="auto">
          <a:xfrm>
            <a:off x="2614285" y="3777678"/>
            <a:ext cx="2109864" cy="401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900" dirty="0">
                <a:solidFill>
                  <a:srgbClr val="333333"/>
                </a:solidFill>
                <a:sym typeface="微软雅黑" panose="020B0503020204020204" pitchFamily="34" charset="-122"/>
              </a:rPr>
              <a:t>在此录入上述图表的描述说明，在此录入上述图表的描述说明。</a:t>
            </a: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24"/>
                                        </p:tgtEl>
                                        <p:attrNameLst>
                                          <p:attrName>style.visibility</p:attrName>
                                        </p:attrNameLst>
                                      </p:cBhvr>
                                      <p:to>
                                        <p:strVal val="visible"/>
                                      </p:to>
                                    </p:set>
                                    <p:anim calcmode="lin" valueType="num">
                                      <p:cBhvr>
                                        <p:cTn id="7" dur="350" fill="hold"/>
                                        <p:tgtEl>
                                          <p:spTgt spid="24"/>
                                        </p:tgtEl>
                                        <p:attrNameLst>
                                          <p:attrName>ppt_w</p:attrName>
                                        </p:attrNameLst>
                                      </p:cBhvr>
                                      <p:tavLst>
                                        <p:tav tm="0">
                                          <p:val>
                                            <p:fltVal val="0"/>
                                          </p:val>
                                        </p:tav>
                                        <p:tav tm="100000">
                                          <p:val>
                                            <p:strVal val="#ppt_w"/>
                                          </p:val>
                                        </p:tav>
                                      </p:tavLst>
                                    </p:anim>
                                    <p:anim calcmode="lin" valueType="num">
                                      <p:cBhvr>
                                        <p:cTn id="8" dur="350" fill="hold"/>
                                        <p:tgtEl>
                                          <p:spTgt spid="24"/>
                                        </p:tgtEl>
                                        <p:attrNameLst>
                                          <p:attrName>ppt_h</p:attrName>
                                        </p:attrNameLst>
                                      </p:cBhvr>
                                      <p:tavLst>
                                        <p:tav tm="0">
                                          <p:val>
                                            <p:fltVal val="0"/>
                                          </p:val>
                                        </p:tav>
                                        <p:tav tm="100000">
                                          <p:val>
                                            <p:strVal val="#ppt_h"/>
                                          </p:val>
                                        </p:tav>
                                      </p:tavLst>
                                    </p:anim>
                                    <p:animEffect transition="in" filter="fade">
                                      <p:cBhvr>
                                        <p:cTn id="9" dur="350"/>
                                        <p:tgtEl>
                                          <p:spTgt spid="24"/>
                                        </p:tgtEl>
                                      </p:cBhvr>
                                    </p:animEffect>
                                  </p:childTnLst>
                                </p:cTn>
                              </p:par>
                              <p:par>
                                <p:cTn id="10" presetID="22" presetClass="entr" presetSubtype="8" fill="hold" nodeType="with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22" presetClass="entr" presetSubtype="8" fill="hold" nodeType="withEffect">
                                  <p:stCondLst>
                                    <p:cond delay="190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49"/>
                                        </p:tgtEl>
                                        <p:attrNameLst>
                                          <p:attrName>style.visibility</p:attrName>
                                        </p:attrNameLst>
                                      </p:cBhvr>
                                      <p:to>
                                        <p:strVal val="visible"/>
                                      </p:to>
                                    </p:set>
                                    <p:animEffect transition="in" filter="wipe(down)">
                                      <p:cBhvr>
                                        <p:cTn id="18" dur="500"/>
                                        <p:tgtEl>
                                          <p:spTgt spid="49"/>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50"/>
                                        </p:tgtEl>
                                        <p:attrNameLst>
                                          <p:attrName>style.visibility</p:attrName>
                                        </p:attrNameLst>
                                      </p:cBhvr>
                                      <p:to>
                                        <p:strVal val="visible"/>
                                      </p:to>
                                    </p:set>
                                    <p:animEffect transition="in" filter="wipe(up)">
                                      <p:cBhvr>
                                        <p:cTn id="21" dur="500"/>
                                        <p:tgtEl>
                                          <p:spTgt spid="50"/>
                                        </p:tgtEl>
                                      </p:cBhvr>
                                    </p:animEffect>
                                  </p:childTnLst>
                                </p:cTn>
                              </p:par>
                              <p:par>
                                <p:cTn id="22" presetID="53" presetClass="entr" presetSubtype="16" fill="hold" nodeType="withEffect">
                                  <p:stCondLst>
                                    <p:cond delay="3500"/>
                                  </p:stCondLst>
                                  <p:childTnLst>
                                    <p:set>
                                      <p:cBhvr>
                                        <p:cTn id="23" dur="1" fill="hold">
                                          <p:stCondLst>
                                            <p:cond delay="0"/>
                                          </p:stCondLst>
                                        </p:cTn>
                                        <p:tgtEl>
                                          <p:spTgt spid="35"/>
                                        </p:tgtEl>
                                        <p:attrNameLst>
                                          <p:attrName>style.visibility</p:attrName>
                                        </p:attrNameLst>
                                      </p:cBhvr>
                                      <p:to>
                                        <p:strVal val="visible"/>
                                      </p:to>
                                    </p:set>
                                    <p:anim calcmode="lin" valueType="num">
                                      <p:cBhvr>
                                        <p:cTn id="24" dur="350" fill="hold"/>
                                        <p:tgtEl>
                                          <p:spTgt spid="35"/>
                                        </p:tgtEl>
                                        <p:attrNameLst>
                                          <p:attrName>ppt_w</p:attrName>
                                        </p:attrNameLst>
                                      </p:cBhvr>
                                      <p:tavLst>
                                        <p:tav tm="0">
                                          <p:val>
                                            <p:fltVal val="0"/>
                                          </p:val>
                                        </p:tav>
                                        <p:tav tm="100000">
                                          <p:val>
                                            <p:strVal val="#ppt_w"/>
                                          </p:val>
                                        </p:tav>
                                      </p:tavLst>
                                    </p:anim>
                                    <p:anim calcmode="lin" valueType="num">
                                      <p:cBhvr>
                                        <p:cTn id="25" dur="350" fill="hold"/>
                                        <p:tgtEl>
                                          <p:spTgt spid="35"/>
                                        </p:tgtEl>
                                        <p:attrNameLst>
                                          <p:attrName>ppt_h</p:attrName>
                                        </p:attrNameLst>
                                      </p:cBhvr>
                                      <p:tavLst>
                                        <p:tav tm="0">
                                          <p:val>
                                            <p:fltVal val="0"/>
                                          </p:val>
                                        </p:tav>
                                        <p:tav tm="100000">
                                          <p:val>
                                            <p:strVal val="#ppt_h"/>
                                          </p:val>
                                        </p:tav>
                                      </p:tavLst>
                                    </p:anim>
                                    <p:animEffect transition="in" filter="fade">
                                      <p:cBhvr>
                                        <p:cTn id="26" dur="350"/>
                                        <p:tgtEl>
                                          <p:spTgt spid="35"/>
                                        </p:tgtEl>
                                      </p:cBhvr>
                                    </p:animEffect>
                                  </p:childTnLst>
                                </p:cTn>
                              </p:par>
                              <p:par>
                                <p:cTn id="27" presetID="22" presetClass="entr" presetSubtype="8" fill="hold" nodeType="withEffect">
                                  <p:stCondLst>
                                    <p:cond delay="420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par>
                                <p:cTn id="30" presetID="22" presetClass="entr" presetSubtype="8" fill="hold" nodeType="withEffect">
                                  <p:stCondLst>
                                    <p:cond delay="510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51"/>
                                        </p:tgtEl>
                                        <p:attrNameLst>
                                          <p:attrName>style.visibility</p:attrName>
                                        </p:attrNameLst>
                                      </p:cBhvr>
                                      <p:to>
                                        <p:strVal val="visible"/>
                                      </p:to>
                                    </p:set>
                                    <p:animEffect transition="in" filter="wipe(down)">
                                      <p:cBhvr>
                                        <p:cTn id="35" dur="500"/>
                                        <p:tgtEl>
                                          <p:spTgt spid="51"/>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52"/>
                                        </p:tgtEl>
                                        <p:attrNameLst>
                                          <p:attrName>style.visibility</p:attrName>
                                        </p:attrNameLst>
                                      </p:cBhvr>
                                      <p:to>
                                        <p:strVal val="visible"/>
                                      </p:to>
                                    </p:set>
                                    <p:animEffect transition="in" filter="wipe(up)">
                                      <p:cBhvr>
                                        <p:cTn id="38" dur="500"/>
                                        <p:tgtEl>
                                          <p:spTgt spid="52"/>
                                        </p:tgtEl>
                                      </p:cBhvr>
                                    </p:animEffect>
                                  </p:childTnLst>
                                </p:cTn>
                              </p:par>
                              <p:par>
                                <p:cTn id="39" presetID="16" presetClass="entr" presetSubtype="26" fill="hold" nodeType="withEffect">
                                  <p:stCondLst>
                                    <p:cond delay="6700"/>
                                  </p:stCondLst>
                                  <p:childTnLst>
                                    <p:set>
                                      <p:cBhvr>
                                        <p:cTn id="40" dur="1" fill="hold">
                                          <p:stCondLst>
                                            <p:cond delay="0"/>
                                          </p:stCondLst>
                                        </p:cTn>
                                        <p:tgtEl>
                                          <p:spTgt spid="5"/>
                                        </p:tgtEl>
                                        <p:attrNameLst>
                                          <p:attrName>style.visibility</p:attrName>
                                        </p:attrNameLst>
                                      </p:cBhvr>
                                      <p:to>
                                        <p:strVal val="visible"/>
                                      </p:to>
                                    </p:set>
                                    <p:animEffect transition="in" filter="barn(inHorizontal)">
                                      <p:cBhvr>
                                        <p:cTn id="41" dur="250"/>
                                        <p:tgtEl>
                                          <p:spTgt spid="5"/>
                                        </p:tgtEl>
                                      </p:cBhvr>
                                    </p:animEffect>
                                  </p:childTnLst>
                                </p:cTn>
                              </p:par>
                            </p:childTnLst>
                          </p:cTn>
                        </p:par>
                        <p:par>
                          <p:cTn id="42" fill="hold">
                            <p:stCondLst>
                              <p:cond delay="750"/>
                            </p:stCondLst>
                            <p:childTnLst>
                              <p:par>
                                <p:cTn id="43" presetID="10"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fade">
                                      <p:cBhvr>
                                        <p:cTn id="48" dur="500"/>
                                        <p:tgtEl>
                                          <p:spTgt spid="44"/>
                                        </p:tgtEl>
                                      </p:cBhvr>
                                    </p:animEffect>
                                  </p:childTnLst>
                                </p:cTn>
                              </p:par>
                            </p:childTnLst>
                          </p:cTn>
                        </p:par>
                        <p:par>
                          <p:cTn id="49" fill="hold">
                            <p:stCondLst>
                              <p:cond delay="1250"/>
                            </p:stCondLst>
                            <p:childTnLst>
                              <p:par>
                                <p:cTn id="50" presetID="10" presetClass="entr" presetSubtype="0" fill="hold" grpId="0" nodeType="afterEffect">
                                  <p:stCondLst>
                                    <p:cond delay="50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childTnLst>
                          </p:cTn>
                        </p:par>
                        <p:par>
                          <p:cTn id="56" fill="hold">
                            <p:stCondLst>
                              <p:cond delay="2250"/>
                            </p:stCondLst>
                            <p:childTnLst>
                              <p:par>
                                <p:cTn id="57" presetID="10" presetClass="entr" presetSubtype="0" fill="hold" grpId="0" nodeType="afterEffect">
                                  <p:stCondLst>
                                    <p:cond delay="50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4283968" y="3596138"/>
            <a:ext cx="3456305" cy="1144530"/>
            <a:chOff x="4355976" y="3299428"/>
            <a:chExt cx="3456305" cy="1144530"/>
          </a:xfrm>
          <a:solidFill>
            <a:schemeClr val="bg1"/>
          </a:solidFill>
        </p:grpSpPr>
        <p:grpSp>
          <p:nvGrpSpPr>
            <p:cNvPr id="6" name="Group 27"/>
            <p:cNvGrpSpPr/>
            <p:nvPr/>
          </p:nvGrpSpPr>
          <p:grpSpPr bwMode="auto">
            <a:xfrm>
              <a:off x="6930203" y="3299428"/>
              <a:ext cx="882078" cy="1144530"/>
              <a:chOff x="3600" y="3001"/>
              <a:chExt cx="779" cy="1007"/>
            </a:xfrm>
            <a:grpFill/>
          </p:grpSpPr>
          <p:sp>
            <p:nvSpPr>
              <p:cNvPr id="16" name="Freeform 7"/>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17" name="Oval 8"/>
              <p:cNvSpPr>
                <a:spLocks noChangeArrowheads="1"/>
              </p:cNvSpPr>
              <p:nvPr/>
            </p:nvSpPr>
            <p:spPr bwMode="auto">
              <a:xfrm>
                <a:off x="3899" y="3001"/>
                <a:ext cx="188" cy="189"/>
              </a:xfrm>
              <a:prstGeom prst="ellipse">
                <a:avLst/>
              </a:pr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grpSp>
        <p:grpSp>
          <p:nvGrpSpPr>
            <p:cNvPr id="7" name="Group 29"/>
            <p:cNvGrpSpPr/>
            <p:nvPr/>
          </p:nvGrpSpPr>
          <p:grpSpPr bwMode="auto">
            <a:xfrm>
              <a:off x="5215552" y="3299428"/>
              <a:ext cx="891079" cy="1144530"/>
              <a:chOff x="2086" y="3001"/>
              <a:chExt cx="787" cy="1007"/>
            </a:xfrm>
            <a:grpFill/>
          </p:grpSpPr>
          <p:sp>
            <p:nvSpPr>
              <p:cNvPr id="14" name="Freeform 9"/>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15" name="Oval 10"/>
              <p:cNvSpPr>
                <a:spLocks noChangeArrowheads="1"/>
              </p:cNvSpPr>
              <p:nvPr/>
            </p:nvSpPr>
            <p:spPr bwMode="auto">
              <a:xfrm>
                <a:off x="2384" y="3001"/>
                <a:ext cx="189" cy="189"/>
              </a:xfrm>
              <a:prstGeom prst="ellipse">
                <a:avLst/>
              </a:pr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grpSp>
        <p:grpSp>
          <p:nvGrpSpPr>
            <p:cNvPr id="8" name="Group 30"/>
            <p:cNvGrpSpPr/>
            <p:nvPr/>
          </p:nvGrpSpPr>
          <p:grpSpPr bwMode="auto">
            <a:xfrm>
              <a:off x="4355976" y="3299428"/>
              <a:ext cx="883578" cy="1144530"/>
              <a:chOff x="1327" y="3001"/>
              <a:chExt cx="780" cy="1007"/>
            </a:xfrm>
            <a:grpFill/>
          </p:grpSpPr>
          <p:sp>
            <p:nvSpPr>
              <p:cNvPr id="12" name="Freeform 11"/>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13" name="Oval 12"/>
              <p:cNvSpPr>
                <a:spLocks noChangeArrowheads="1"/>
              </p:cNvSpPr>
              <p:nvPr/>
            </p:nvSpPr>
            <p:spPr bwMode="auto">
              <a:xfrm>
                <a:off x="1617" y="3001"/>
                <a:ext cx="189" cy="189"/>
              </a:xfrm>
              <a:prstGeom prst="ellipse">
                <a:avLst/>
              </a:pr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grpSp>
        <p:grpSp>
          <p:nvGrpSpPr>
            <p:cNvPr id="9" name="Group 28"/>
            <p:cNvGrpSpPr/>
            <p:nvPr/>
          </p:nvGrpSpPr>
          <p:grpSpPr bwMode="auto">
            <a:xfrm>
              <a:off x="6061627" y="3299428"/>
              <a:ext cx="889578" cy="1144530"/>
              <a:chOff x="2833" y="3001"/>
              <a:chExt cx="786" cy="1007"/>
            </a:xfrm>
            <a:grpFill/>
          </p:grpSpPr>
          <p:sp>
            <p:nvSpPr>
              <p:cNvPr id="10" name="Freeform 13"/>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11" name="Oval 14"/>
              <p:cNvSpPr>
                <a:spLocks noChangeArrowheads="1"/>
              </p:cNvSpPr>
              <p:nvPr/>
            </p:nvSpPr>
            <p:spPr bwMode="auto">
              <a:xfrm>
                <a:off x="3131" y="3001"/>
                <a:ext cx="188" cy="189"/>
              </a:xfrm>
              <a:prstGeom prst="ellipse">
                <a:avLst/>
              </a:pr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grpSp>
      </p:grpSp>
      <p:grpSp>
        <p:nvGrpSpPr>
          <p:cNvPr id="18" name="组合 17"/>
          <p:cNvGrpSpPr/>
          <p:nvPr/>
        </p:nvGrpSpPr>
        <p:grpSpPr>
          <a:xfrm>
            <a:off x="4717506" y="2703614"/>
            <a:ext cx="2602731" cy="1143031"/>
            <a:chOff x="4789514" y="2406904"/>
            <a:chExt cx="2602731" cy="1143031"/>
          </a:xfrm>
          <a:solidFill>
            <a:schemeClr val="tx1"/>
          </a:solidFill>
        </p:grpSpPr>
        <p:grpSp>
          <p:nvGrpSpPr>
            <p:cNvPr id="19" name="Group 34"/>
            <p:cNvGrpSpPr/>
            <p:nvPr/>
          </p:nvGrpSpPr>
          <p:grpSpPr bwMode="auto">
            <a:xfrm>
              <a:off x="6508667" y="2406904"/>
              <a:ext cx="883578" cy="1143031"/>
              <a:chOff x="3228" y="2215"/>
              <a:chExt cx="780" cy="1006"/>
            </a:xfrm>
            <a:grpFill/>
          </p:grpSpPr>
          <p:sp>
            <p:nvSpPr>
              <p:cNvPr id="29" name="Freeform 15"/>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30" name="Oval 16"/>
              <p:cNvSpPr>
                <a:spLocks noChangeArrowheads="1"/>
              </p:cNvSpPr>
              <p:nvPr/>
            </p:nvSpPr>
            <p:spPr bwMode="auto">
              <a:xfrm>
                <a:off x="3527" y="2215"/>
                <a:ext cx="189" cy="187"/>
              </a:xfrm>
              <a:prstGeom prst="ellipse">
                <a:avLst/>
              </a:pr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grpSp>
        <p:grpSp>
          <p:nvGrpSpPr>
            <p:cNvPr id="20" name="Group 33"/>
            <p:cNvGrpSpPr/>
            <p:nvPr/>
          </p:nvGrpSpPr>
          <p:grpSpPr bwMode="auto">
            <a:xfrm>
              <a:off x="5647590" y="2406904"/>
              <a:ext cx="892578" cy="1143031"/>
              <a:chOff x="2468" y="2215"/>
              <a:chExt cx="788" cy="1006"/>
            </a:xfrm>
            <a:grpFill/>
          </p:grpSpPr>
          <p:sp>
            <p:nvSpPr>
              <p:cNvPr id="24" name="Freeform 17"/>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25" name="Oval 18"/>
              <p:cNvSpPr>
                <a:spLocks noChangeArrowheads="1"/>
              </p:cNvSpPr>
              <p:nvPr/>
            </p:nvSpPr>
            <p:spPr bwMode="auto">
              <a:xfrm>
                <a:off x="2766" y="2215"/>
                <a:ext cx="189" cy="187"/>
              </a:xfrm>
              <a:prstGeom prst="ellipse">
                <a:avLst/>
              </a:pr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grpSp>
        <p:grpSp>
          <p:nvGrpSpPr>
            <p:cNvPr id="21" name="Group 32"/>
            <p:cNvGrpSpPr/>
            <p:nvPr/>
          </p:nvGrpSpPr>
          <p:grpSpPr bwMode="auto">
            <a:xfrm>
              <a:off x="4789514" y="2406904"/>
              <a:ext cx="882078" cy="1143031"/>
              <a:chOff x="1710" y="2215"/>
              <a:chExt cx="779" cy="1006"/>
            </a:xfrm>
            <a:grpFill/>
          </p:grpSpPr>
          <p:sp>
            <p:nvSpPr>
              <p:cNvPr id="22" name="Freeform 19"/>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23" name="Oval 20"/>
              <p:cNvSpPr>
                <a:spLocks noChangeArrowheads="1"/>
              </p:cNvSpPr>
              <p:nvPr/>
            </p:nvSpPr>
            <p:spPr bwMode="auto">
              <a:xfrm>
                <a:off x="2001" y="2215"/>
                <a:ext cx="188" cy="187"/>
              </a:xfrm>
              <a:prstGeom prst="ellipse">
                <a:avLst/>
              </a:pr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grpSp>
      </p:grpSp>
      <p:grpSp>
        <p:nvGrpSpPr>
          <p:cNvPr id="31" name="组合 30"/>
          <p:cNvGrpSpPr/>
          <p:nvPr/>
        </p:nvGrpSpPr>
        <p:grpSpPr>
          <a:xfrm>
            <a:off x="5155545" y="1808090"/>
            <a:ext cx="1734153" cy="1144530"/>
            <a:chOff x="5227553" y="1511380"/>
            <a:chExt cx="1734153" cy="1144530"/>
          </a:xfrm>
          <a:solidFill>
            <a:schemeClr val="bg2"/>
          </a:solidFill>
        </p:grpSpPr>
        <p:grpSp>
          <p:nvGrpSpPr>
            <p:cNvPr id="32" name="Group 35"/>
            <p:cNvGrpSpPr/>
            <p:nvPr/>
          </p:nvGrpSpPr>
          <p:grpSpPr bwMode="auto">
            <a:xfrm>
              <a:off x="6079628" y="1511380"/>
              <a:ext cx="882078" cy="1144530"/>
              <a:chOff x="2849" y="1428"/>
              <a:chExt cx="779" cy="1007"/>
            </a:xfrm>
            <a:grpFill/>
          </p:grpSpPr>
          <p:sp>
            <p:nvSpPr>
              <p:cNvPr id="36" name="Freeform 21"/>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37" name="Oval 22"/>
              <p:cNvSpPr>
                <a:spLocks noChangeArrowheads="1"/>
              </p:cNvSpPr>
              <p:nvPr/>
            </p:nvSpPr>
            <p:spPr bwMode="auto">
              <a:xfrm>
                <a:off x="3148" y="1428"/>
                <a:ext cx="189" cy="187"/>
              </a:xfrm>
              <a:prstGeom prst="ellipse">
                <a:avLst/>
              </a:pr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grpSp>
        <p:grpSp>
          <p:nvGrpSpPr>
            <p:cNvPr id="33" name="Group 36"/>
            <p:cNvGrpSpPr/>
            <p:nvPr/>
          </p:nvGrpSpPr>
          <p:grpSpPr bwMode="auto">
            <a:xfrm>
              <a:off x="5227553" y="1511380"/>
              <a:ext cx="882078" cy="1144530"/>
              <a:chOff x="2097" y="1428"/>
              <a:chExt cx="779" cy="1007"/>
            </a:xfrm>
            <a:grpFill/>
          </p:grpSpPr>
          <p:sp>
            <p:nvSpPr>
              <p:cNvPr id="34" name="Freeform 23"/>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35" name="Oval 24"/>
              <p:cNvSpPr>
                <a:spLocks noChangeArrowheads="1"/>
              </p:cNvSpPr>
              <p:nvPr/>
            </p:nvSpPr>
            <p:spPr bwMode="auto">
              <a:xfrm>
                <a:off x="2388" y="1428"/>
                <a:ext cx="188" cy="187"/>
              </a:xfrm>
              <a:prstGeom prst="ellipse">
                <a:avLst/>
              </a:pr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grpSp>
      </p:grpSp>
      <p:grpSp>
        <p:nvGrpSpPr>
          <p:cNvPr id="38" name="Group 31"/>
          <p:cNvGrpSpPr/>
          <p:nvPr/>
        </p:nvGrpSpPr>
        <p:grpSpPr bwMode="auto">
          <a:xfrm>
            <a:off x="5605585" y="915566"/>
            <a:ext cx="865576" cy="1144531"/>
            <a:chOff x="2494" y="642"/>
            <a:chExt cx="765" cy="1007"/>
          </a:xfrm>
          <a:solidFill>
            <a:schemeClr val="tx2"/>
          </a:solidFill>
        </p:grpSpPr>
        <p:sp>
          <p:nvSpPr>
            <p:cNvPr id="39" name="Freeform 25"/>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40" name="Oval 26"/>
            <p:cNvSpPr>
              <a:spLocks noChangeArrowheads="1"/>
            </p:cNvSpPr>
            <p:nvPr/>
          </p:nvSpPr>
          <p:spPr bwMode="auto">
            <a:xfrm>
              <a:off x="2784" y="642"/>
              <a:ext cx="188" cy="187"/>
            </a:xfrm>
            <a:prstGeom prst="ellipse">
              <a:avLst/>
            </a:prstGeom>
            <a:grpFill/>
            <a:ln w="9525">
              <a:noFill/>
              <a:round/>
            </a:ln>
          </p:spPr>
          <p:txBody>
            <a:bodyPr/>
            <a:lstStyle/>
            <a:p>
              <a:endParaRPr lang="zh-CN" altLang="zh-CN">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1223476" y="1730629"/>
            <a:ext cx="2628444" cy="546192"/>
            <a:chOff x="5285584" y="1367721"/>
            <a:chExt cx="2628444" cy="546192"/>
          </a:xfrm>
          <a:solidFill>
            <a:schemeClr val="bg1"/>
          </a:solidFill>
        </p:grpSpPr>
        <p:sp>
          <p:nvSpPr>
            <p:cNvPr id="42" name="AutoShape 65"/>
            <p:cNvSpPr>
              <a:spLocks noChangeArrowheads="1"/>
            </p:cNvSpPr>
            <p:nvPr/>
          </p:nvSpPr>
          <p:spPr bwMode="auto">
            <a:xfrm>
              <a:off x="5285584" y="1367721"/>
              <a:ext cx="2628444" cy="546192"/>
            </a:xfrm>
            <a:prstGeom prst="homePlate">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solidFill>
                  <a:schemeClr val="accent2"/>
                </a:solidFill>
                <a:latin typeface="微软雅黑" panose="020B0503020204020204" pitchFamily="34" charset="-122"/>
                <a:ea typeface="微软雅黑" panose="020B0503020204020204" pitchFamily="34" charset="-122"/>
              </a:endParaRPr>
            </a:p>
          </p:txBody>
        </p:sp>
        <p:sp>
          <p:nvSpPr>
            <p:cNvPr id="43" name="Text Box 66"/>
            <p:cNvSpPr txBox="1">
              <a:spLocks noChangeArrowheads="1"/>
            </p:cNvSpPr>
            <p:nvPr/>
          </p:nvSpPr>
          <p:spPr bwMode="auto">
            <a:xfrm>
              <a:off x="5882180" y="1471539"/>
              <a:ext cx="1261884" cy="307777"/>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accent2"/>
                  </a:solidFill>
                  <a:latin typeface="微软雅黑" panose="020B0503020204020204" pitchFamily="34" charset="-122"/>
                  <a:ea typeface="微软雅黑" panose="020B0503020204020204" pitchFamily="34" charset="-122"/>
                </a:rPr>
                <a:t>单击填加文字</a:t>
              </a:r>
              <a:endParaRPr lang="en-US" altLang="ko-KR" sz="1400" b="1" dirty="0">
                <a:solidFill>
                  <a:schemeClr val="accent2"/>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223476" y="2487478"/>
            <a:ext cx="2628444" cy="546192"/>
            <a:chOff x="5285584" y="1367721"/>
            <a:chExt cx="2628444" cy="546192"/>
          </a:xfrm>
          <a:solidFill>
            <a:schemeClr val="bg1"/>
          </a:solidFill>
        </p:grpSpPr>
        <p:sp>
          <p:nvSpPr>
            <p:cNvPr id="45" name="AutoShape 65"/>
            <p:cNvSpPr>
              <a:spLocks noChangeArrowheads="1"/>
            </p:cNvSpPr>
            <p:nvPr/>
          </p:nvSpPr>
          <p:spPr bwMode="auto">
            <a:xfrm>
              <a:off x="5285584" y="1367721"/>
              <a:ext cx="2628444" cy="546192"/>
            </a:xfrm>
            <a:prstGeom prst="homePlate">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solidFill>
                  <a:schemeClr val="accent2"/>
                </a:solidFill>
                <a:latin typeface="微软雅黑" panose="020B0503020204020204" pitchFamily="34" charset="-122"/>
                <a:ea typeface="微软雅黑" panose="020B0503020204020204" pitchFamily="34" charset="-122"/>
              </a:endParaRPr>
            </a:p>
          </p:txBody>
        </p:sp>
        <p:sp>
          <p:nvSpPr>
            <p:cNvPr id="46" name="Text Box 66"/>
            <p:cNvSpPr txBox="1">
              <a:spLocks noChangeArrowheads="1"/>
            </p:cNvSpPr>
            <p:nvPr/>
          </p:nvSpPr>
          <p:spPr bwMode="auto">
            <a:xfrm>
              <a:off x="5882180" y="1471539"/>
              <a:ext cx="1261884" cy="307777"/>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accent2"/>
                  </a:solidFill>
                  <a:latin typeface="微软雅黑" panose="020B0503020204020204" pitchFamily="34" charset="-122"/>
                  <a:ea typeface="微软雅黑" panose="020B0503020204020204" pitchFamily="34" charset="-122"/>
                </a:rPr>
                <a:t>单击填加文字</a:t>
              </a:r>
              <a:endParaRPr lang="en-US" altLang="ko-KR" sz="1400" b="1" dirty="0">
                <a:solidFill>
                  <a:schemeClr val="accent2"/>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1223476" y="3230282"/>
            <a:ext cx="2628444" cy="546192"/>
            <a:chOff x="5285584" y="1367721"/>
            <a:chExt cx="2628444" cy="546192"/>
          </a:xfrm>
          <a:solidFill>
            <a:schemeClr val="bg1"/>
          </a:solidFill>
        </p:grpSpPr>
        <p:sp>
          <p:nvSpPr>
            <p:cNvPr id="48" name="AutoShape 65"/>
            <p:cNvSpPr>
              <a:spLocks noChangeArrowheads="1"/>
            </p:cNvSpPr>
            <p:nvPr/>
          </p:nvSpPr>
          <p:spPr bwMode="auto">
            <a:xfrm>
              <a:off x="5285584" y="1367721"/>
              <a:ext cx="2628444" cy="546192"/>
            </a:xfrm>
            <a:prstGeom prst="homePlate">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solidFill>
                  <a:schemeClr val="accent2"/>
                </a:solidFill>
                <a:latin typeface="微软雅黑" panose="020B0503020204020204" pitchFamily="34" charset="-122"/>
                <a:ea typeface="微软雅黑" panose="020B0503020204020204" pitchFamily="34" charset="-122"/>
              </a:endParaRPr>
            </a:p>
          </p:txBody>
        </p:sp>
        <p:sp>
          <p:nvSpPr>
            <p:cNvPr id="49" name="Text Box 66"/>
            <p:cNvSpPr txBox="1">
              <a:spLocks noChangeArrowheads="1"/>
            </p:cNvSpPr>
            <p:nvPr/>
          </p:nvSpPr>
          <p:spPr bwMode="auto">
            <a:xfrm>
              <a:off x="5882180" y="1471539"/>
              <a:ext cx="1261884" cy="307777"/>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accent2"/>
                  </a:solidFill>
                  <a:latin typeface="微软雅黑" panose="020B0503020204020204" pitchFamily="34" charset="-122"/>
                  <a:ea typeface="微软雅黑" panose="020B0503020204020204" pitchFamily="34" charset="-122"/>
                </a:rPr>
                <a:t>单击填加文字</a:t>
              </a:r>
              <a:endParaRPr lang="en-US" altLang="ko-KR" sz="1400" b="1" dirty="0">
                <a:solidFill>
                  <a:schemeClr val="accent2"/>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1223476" y="3969774"/>
            <a:ext cx="2628444" cy="546192"/>
            <a:chOff x="5285584" y="1367721"/>
            <a:chExt cx="2628444" cy="546192"/>
          </a:xfrm>
          <a:solidFill>
            <a:schemeClr val="bg1"/>
          </a:solidFill>
        </p:grpSpPr>
        <p:sp>
          <p:nvSpPr>
            <p:cNvPr id="51" name="AutoShape 65"/>
            <p:cNvSpPr>
              <a:spLocks noChangeArrowheads="1"/>
            </p:cNvSpPr>
            <p:nvPr/>
          </p:nvSpPr>
          <p:spPr bwMode="auto">
            <a:xfrm>
              <a:off x="5285584" y="1367721"/>
              <a:ext cx="2628444" cy="546192"/>
            </a:xfrm>
            <a:prstGeom prst="homePlate">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solidFill>
                  <a:schemeClr val="accent2"/>
                </a:solidFill>
                <a:latin typeface="微软雅黑" panose="020B0503020204020204" pitchFamily="34" charset="-122"/>
                <a:ea typeface="微软雅黑" panose="020B0503020204020204" pitchFamily="34" charset="-122"/>
              </a:endParaRPr>
            </a:p>
          </p:txBody>
        </p:sp>
        <p:sp>
          <p:nvSpPr>
            <p:cNvPr id="52" name="Text Box 66"/>
            <p:cNvSpPr txBox="1">
              <a:spLocks noChangeArrowheads="1"/>
            </p:cNvSpPr>
            <p:nvPr/>
          </p:nvSpPr>
          <p:spPr bwMode="auto">
            <a:xfrm>
              <a:off x="5882180" y="1471539"/>
              <a:ext cx="1261884" cy="307777"/>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accent2"/>
                  </a:solidFill>
                  <a:latin typeface="微软雅黑" panose="020B0503020204020204" pitchFamily="34" charset="-122"/>
                  <a:ea typeface="微软雅黑" panose="020B0503020204020204" pitchFamily="34" charset="-122"/>
                </a:rPr>
                <a:t>单击填加文字</a:t>
              </a:r>
              <a:endParaRPr lang="en-US" altLang="ko-KR" sz="1400" b="1" dirty="0">
                <a:solidFill>
                  <a:schemeClr val="accent2"/>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750" fill="hold"/>
                                        <p:tgtEl>
                                          <p:spTgt spid="41"/>
                                        </p:tgtEl>
                                        <p:attrNameLst>
                                          <p:attrName>ppt_x</p:attrName>
                                        </p:attrNameLst>
                                      </p:cBhvr>
                                      <p:tavLst>
                                        <p:tav tm="0">
                                          <p:val>
                                            <p:strVal val="0-#ppt_w/2"/>
                                          </p:val>
                                        </p:tav>
                                        <p:tav tm="100000">
                                          <p:val>
                                            <p:strVal val="#ppt_x"/>
                                          </p:val>
                                        </p:tav>
                                      </p:tavLst>
                                    </p:anim>
                                    <p:anim calcmode="lin" valueType="num">
                                      <p:cBhvr additive="base">
                                        <p:cTn id="8" dur="75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750" fill="hold"/>
                                        <p:tgtEl>
                                          <p:spTgt spid="44"/>
                                        </p:tgtEl>
                                        <p:attrNameLst>
                                          <p:attrName>ppt_x</p:attrName>
                                        </p:attrNameLst>
                                      </p:cBhvr>
                                      <p:tavLst>
                                        <p:tav tm="0">
                                          <p:val>
                                            <p:strVal val="0-#ppt_w/2"/>
                                          </p:val>
                                        </p:tav>
                                        <p:tav tm="100000">
                                          <p:val>
                                            <p:strVal val="#ppt_x"/>
                                          </p:val>
                                        </p:tav>
                                      </p:tavLst>
                                    </p:anim>
                                    <p:anim calcmode="lin" valueType="num">
                                      <p:cBhvr additive="base">
                                        <p:cTn id="12" dur="750" fill="hold"/>
                                        <p:tgtEl>
                                          <p:spTgt spid="4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750" fill="hold"/>
                                        <p:tgtEl>
                                          <p:spTgt spid="47"/>
                                        </p:tgtEl>
                                        <p:attrNameLst>
                                          <p:attrName>ppt_x</p:attrName>
                                        </p:attrNameLst>
                                      </p:cBhvr>
                                      <p:tavLst>
                                        <p:tav tm="0">
                                          <p:val>
                                            <p:strVal val="0-#ppt_w/2"/>
                                          </p:val>
                                        </p:tav>
                                        <p:tav tm="100000">
                                          <p:val>
                                            <p:strVal val="#ppt_x"/>
                                          </p:val>
                                        </p:tav>
                                      </p:tavLst>
                                    </p:anim>
                                    <p:anim calcmode="lin" valueType="num">
                                      <p:cBhvr additive="base">
                                        <p:cTn id="16" dur="750" fill="hold"/>
                                        <p:tgtEl>
                                          <p:spTgt spid="4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750" fill="hold"/>
                                        <p:tgtEl>
                                          <p:spTgt spid="50"/>
                                        </p:tgtEl>
                                        <p:attrNameLst>
                                          <p:attrName>ppt_x</p:attrName>
                                        </p:attrNameLst>
                                      </p:cBhvr>
                                      <p:tavLst>
                                        <p:tav tm="0">
                                          <p:val>
                                            <p:strVal val="0-#ppt_w/2"/>
                                          </p:val>
                                        </p:tav>
                                        <p:tav tm="100000">
                                          <p:val>
                                            <p:strVal val="#ppt_x"/>
                                          </p:val>
                                        </p:tav>
                                      </p:tavLst>
                                    </p:anim>
                                    <p:anim calcmode="lin" valueType="num">
                                      <p:cBhvr additive="base">
                                        <p:cTn id="20" dur="750" fill="hold"/>
                                        <p:tgtEl>
                                          <p:spTgt spid="50"/>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anim calcmode="lin" valueType="num">
                                      <p:cBhvr>
                                        <p:cTn id="35" dur="1000" fill="hold"/>
                                        <p:tgtEl>
                                          <p:spTgt spid="31"/>
                                        </p:tgtEl>
                                        <p:attrNameLst>
                                          <p:attrName>ppt_x</p:attrName>
                                        </p:attrNameLst>
                                      </p:cBhvr>
                                      <p:tavLst>
                                        <p:tav tm="0">
                                          <p:val>
                                            <p:strVal val="#ppt_x"/>
                                          </p:val>
                                        </p:tav>
                                        <p:tav tm="100000">
                                          <p:val>
                                            <p:strVal val="#ppt_x"/>
                                          </p:val>
                                        </p:tav>
                                      </p:tavLst>
                                    </p:anim>
                                    <p:anim calcmode="lin" valueType="num">
                                      <p:cBhvr>
                                        <p:cTn id="36" dur="1000" fill="hold"/>
                                        <p:tgtEl>
                                          <p:spTgt spid="31"/>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1000"/>
                                        <p:tgtEl>
                                          <p:spTgt spid="38"/>
                                        </p:tgtEl>
                                      </p:cBhvr>
                                    </p:animEffect>
                                    <p:anim calcmode="lin" valueType="num">
                                      <p:cBhvr>
                                        <p:cTn id="40" dur="1000" fill="hold"/>
                                        <p:tgtEl>
                                          <p:spTgt spid="38"/>
                                        </p:tgtEl>
                                        <p:attrNameLst>
                                          <p:attrName>ppt_x</p:attrName>
                                        </p:attrNameLst>
                                      </p:cBhvr>
                                      <p:tavLst>
                                        <p:tav tm="0">
                                          <p:val>
                                            <p:strVal val="#ppt_x"/>
                                          </p:val>
                                        </p:tav>
                                        <p:tav tm="100000">
                                          <p:val>
                                            <p:strVal val="#ppt_x"/>
                                          </p:val>
                                        </p:tav>
                                      </p:tavLst>
                                    </p:anim>
                                    <p:anim calcmode="lin" valueType="num">
                                      <p:cBhvr>
                                        <p:cTn id="4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p:nvPr/>
        </p:nvSpPr>
        <p:spPr bwMode="auto">
          <a:xfrm>
            <a:off x="827584" y="1706914"/>
            <a:ext cx="7614885" cy="401659"/>
          </a:xfrm>
          <a:prstGeom prst="rect">
            <a:avLst/>
          </a:prstGeom>
          <a:solidFill>
            <a:schemeClr val="bg1"/>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0" tIns="102875" rIns="68580" bIns="102875" numCol="1" rtlCol="0" anchor="t" anchorCtr="0" compatLnSpc="1">
            <a:spAutoFit/>
          </a:bodyPr>
          <a:lstStyle/>
          <a:p>
            <a:pPr marL="345440" indent="-345440" defTabSz="685800">
              <a:lnSpc>
                <a:spcPct val="90000"/>
              </a:lnSpc>
              <a:spcBef>
                <a:spcPct val="20000"/>
              </a:spcBef>
              <a:buSzPct val="90000"/>
              <a:buFontTx/>
              <a:buBlip>
                <a:blip r:embed="rId3"/>
              </a:buBlip>
            </a:pPr>
            <a:endParaRPr 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3" name="Rectangle 4"/>
          <p:cNvSpPr/>
          <p:nvPr/>
        </p:nvSpPr>
        <p:spPr bwMode="auto">
          <a:xfrm>
            <a:off x="827584" y="2427734"/>
            <a:ext cx="7614885" cy="401659"/>
          </a:xfrm>
          <a:prstGeom prst="rect">
            <a:avLst/>
          </a:prstGeom>
          <a:solidFill>
            <a:schemeClr val="tx1"/>
          </a:solidFill>
          <a:ln w="38100">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0" tIns="102875" rIns="68580" bIns="102875" numCol="1" rtlCol="0" anchor="t" anchorCtr="0" compatLnSpc="1">
            <a:spAutoFit/>
          </a:bodyPr>
          <a:lstStyle/>
          <a:p>
            <a:pPr marL="345440" indent="-345440" defTabSz="685800">
              <a:lnSpc>
                <a:spcPct val="90000"/>
              </a:lnSpc>
              <a:spcBef>
                <a:spcPct val="20000"/>
              </a:spcBef>
              <a:buSzPct val="90000"/>
              <a:buFontTx/>
              <a:buBlip>
                <a:blip r:embed="rId4"/>
              </a:buBlip>
            </a:pPr>
            <a:endParaRPr 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4" name="Rectangle 5"/>
          <p:cNvSpPr/>
          <p:nvPr/>
        </p:nvSpPr>
        <p:spPr bwMode="auto">
          <a:xfrm>
            <a:off x="827584" y="3146191"/>
            <a:ext cx="7614885" cy="401659"/>
          </a:xfrm>
          <a:prstGeom prst="rect">
            <a:avLst/>
          </a:prstGeom>
          <a:solidFill>
            <a:schemeClr val="bg2"/>
          </a:solidFill>
          <a:ln w="38100">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0" tIns="102875" rIns="68580" bIns="102875" numCol="1" rtlCol="0" anchor="t" anchorCtr="0" compatLnSpc="1">
            <a:spAutoFit/>
          </a:bodyPr>
          <a:lstStyle/>
          <a:p>
            <a:pPr marL="345440" indent="-345440" defTabSz="685800">
              <a:lnSpc>
                <a:spcPct val="90000"/>
              </a:lnSpc>
              <a:spcBef>
                <a:spcPct val="20000"/>
              </a:spcBef>
              <a:buSzPct val="90000"/>
              <a:buFontTx/>
              <a:buBlip>
                <a:blip r:embed="rId4"/>
              </a:buBlip>
            </a:pPr>
            <a:endParaRPr 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5" name="Rectangle 6"/>
          <p:cNvSpPr/>
          <p:nvPr/>
        </p:nvSpPr>
        <p:spPr>
          <a:xfrm>
            <a:off x="947618" y="1787668"/>
            <a:ext cx="7505838" cy="263153"/>
          </a:xfrm>
          <a:prstGeom prst="rect">
            <a:avLst/>
          </a:prstGeom>
        </p:spPr>
        <p:txBody>
          <a:bodyPr wrap="square" lIns="68583" tIns="34292" rIns="68583" bIns="34292">
            <a:spAutoFit/>
          </a:bodyPr>
          <a:lstStyle/>
          <a:p>
            <a:pPr marL="302260" indent="-302260" defTabSz="685800">
              <a:lnSpc>
                <a:spcPct val="90000"/>
              </a:lnSpc>
              <a:spcBef>
                <a:spcPct val="20000"/>
              </a:spcBef>
              <a:buSzPct val="105000"/>
              <a:buFontTx/>
              <a:buBlip>
                <a:blip r:embed="rId3"/>
              </a:buBlip>
            </a:pPr>
            <a:r>
              <a:rPr lang="zh-CN" altLang="en-US" sz="1400" dirty="0">
                <a:solidFill>
                  <a:schemeClr val="accent2"/>
                </a:solidFill>
                <a:latin typeface="微软雅黑" panose="020B0503020204020204" pitchFamily="34" charset="-122"/>
                <a:ea typeface="微软雅黑" panose="020B0503020204020204" pitchFamily="34" charset="-122"/>
              </a:rPr>
              <a:t>标题栏文本一</a:t>
            </a:r>
            <a:endParaRPr lang="en-US" sz="1400" dirty="0">
              <a:solidFill>
                <a:schemeClr val="accent2"/>
              </a:solidFill>
              <a:latin typeface="微软雅黑" panose="020B0503020204020204" pitchFamily="34" charset="-122"/>
              <a:ea typeface="微软雅黑" panose="020B0503020204020204" pitchFamily="34" charset="-122"/>
            </a:endParaRPr>
          </a:p>
        </p:txBody>
      </p:sp>
      <p:sp>
        <p:nvSpPr>
          <p:cNvPr id="6" name="Rectangle 7"/>
          <p:cNvSpPr/>
          <p:nvPr/>
        </p:nvSpPr>
        <p:spPr>
          <a:xfrm>
            <a:off x="947618" y="2508490"/>
            <a:ext cx="7505838" cy="263153"/>
          </a:xfrm>
          <a:prstGeom prst="rect">
            <a:avLst/>
          </a:prstGeom>
        </p:spPr>
        <p:txBody>
          <a:bodyPr wrap="square" lIns="68583" tIns="34292" rIns="68583" bIns="34292">
            <a:spAutoFit/>
          </a:bodyPr>
          <a:lstStyle/>
          <a:p>
            <a:pPr marL="302260" indent="-302260" defTabSz="685800">
              <a:lnSpc>
                <a:spcPct val="90000"/>
              </a:lnSpc>
              <a:spcBef>
                <a:spcPct val="20000"/>
              </a:spcBef>
              <a:buSzPct val="105000"/>
              <a:buFontTx/>
              <a:buBlip>
                <a:blip r:embed="rId3"/>
              </a:buBlip>
            </a:pPr>
            <a:r>
              <a:rPr lang="zh-CN" altLang="en-US" sz="1400" dirty="0">
                <a:solidFill>
                  <a:schemeClr val="accent2"/>
                </a:solidFill>
                <a:latin typeface="微软雅黑" panose="020B0503020204020204" pitchFamily="34" charset="-122"/>
                <a:ea typeface="微软雅黑" panose="020B0503020204020204" pitchFamily="34" charset="-122"/>
              </a:rPr>
              <a:t>标题栏文本二</a:t>
            </a:r>
            <a:endParaRPr lang="en-US" sz="1400" dirty="0">
              <a:solidFill>
                <a:schemeClr val="accent2"/>
              </a:solidFill>
              <a:latin typeface="微软雅黑" panose="020B0503020204020204" pitchFamily="34" charset="-122"/>
              <a:ea typeface="微软雅黑" panose="020B0503020204020204" pitchFamily="34" charset="-122"/>
            </a:endParaRPr>
          </a:p>
        </p:txBody>
      </p:sp>
      <p:sp>
        <p:nvSpPr>
          <p:cNvPr id="7" name="Rectangle 8"/>
          <p:cNvSpPr/>
          <p:nvPr/>
        </p:nvSpPr>
        <p:spPr>
          <a:xfrm>
            <a:off x="947618" y="3226946"/>
            <a:ext cx="7505838" cy="263153"/>
          </a:xfrm>
          <a:prstGeom prst="rect">
            <a:avLst/>
          </a:prstGeom>
        </p:spPr>
        <p:txBody>
          <a:bodyPr wrap="square" lIns="68583" tIns="34292" rIns="68583" bIns="34292">
            <a:spAutoFit/>
          </a:bodyPr>
          <a:lstStyle/>
          <a:p>
            <a:pPr marL="302260" indent="-302260" defTabSz="685800">
              <a:lnSpc>
                <a:spcPct val="90000"/>
              </a:lnSpc>
              <a:spcBef>
                <a:spcPct val="20000"/>
              </a:spcBef>
              <a:buSzPct val="105000"/>
              <a:buFontTx/>
              <a:buBlip>
                <a:blip r:embed="rId3"/>
              </a:buBlip>
            </a:pPr>
            <a:r>
              <a:rPr lang="zh-CN" altLang="en-US" sz="1400" dirty="0">
                <a:solidFill>
                  <a:schemeClr val="accent2"/>
                </a:solidFill>
                <a:latin typeface="微软雅黑" panose="020B0503020204020204" pitchFamily="34" charset="-122"/>
                <a:ea typeface="微软雅黑" panose="020B0503020204020204" pitchFamily="34" charset="-122"/>
              </a:rPr>
              <a:t>标题栏文本三</a:t>
            </a:r>
            <a:endParaRPr lang="en-US" sz="1400" dirty="0">
              <a:solidFill>
                <a:schemeClr val="accent2"/>
              </a:solidFill>
              <a:latin typeface="微软雅黑" panose="020B0503020204020204" pitchFamily="34" charset="-122"/>
              <a:ea typeface="微软雅黑" panose="020B0503020204020204" pitchFamily="34" charset="-122"/>
            </a:endParaRPr>
          </a:p>
        </p:txBody>
      </p:sp>
      <p:sp>
        <p:nvSpPr>
          <p:cNvPr id="8" name="Rectangle 9"/>
          <p:cNvSpPr/>
          <p:nvPr/>
        </p:nvSpPr>
        <p:spPr bwMode="auto">
          <a:xfrm>
            <a:off x="845547" y="3836401"/>
            <a:ext cx="7614885" cy="401659"/>
          </a:xfrm>
          <a:prstGeom prst="rect">
            <a:avLst/>
          </a:prstGeom>
          <a:solidFill>
            <a:schemeClr val="tx2"/>
          </a:solidFill>
          <a:ln w="38100">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0" tIns="102875" rIns="68580" bIns="102875" numCol="1" rtlCol="0" anchor="t" anchorCtr="0" compatLnSpc="1">
            <a:spAutoFit/>
          </a:bodyPr>
          <a:lstStyle/>
          <a:p>
            <a:pPr marL="345440" indent="-345440" defTabSz="685800">
              <a:lnSpc>
                <a:spcPct val="90000"/>
              </a:lnSpc>
              <a:spcBef>
                <a:spcPct val="20000"/>
              </a:spcBef>
              <a:buSzPct val="90000"/>
              <a:buFontTx/>
              <a:buBlip>
                <a:blip r:embed="rId4"/>
              </a:buBlip>
            </a:pPr>
            <a:endParaRPr 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9" name="Rectangle 10"/>
          <p:cNvSpPr/>
          <p:nvPr/>
        </p:nvSpPr>
        <p:spPr>
          <a:xfrm>
            <a:off x="965579" y="3917157"/>
            <a:ext cx="7505838" cy="263153"/>
          </a:xfrm>
          <a:prstGeom prst="rect">
            <a:avLst/>
          </a:prstGeom>
        </p:spPr>
        <p:txBody>
          <a:bodyPr wrap="square" lIns="68583" tIns="34292" rIns="68583" bIns="34292">
            <a:spAutoFit/>
          </a:bodyPr>
          <a:lstStyle/>
          <a:p>
            <a:pPr marL="302260" indent="-302260" defTabSz="685800">
              <a:lnSpc>
                <a:spcPct val="90000"/>
              </a:lnSpc>
              <a:spcBef>
                <a:spcPct val="20000"/>
              </a:spcBef>
              <a:buSzPct val="105000"/>
              <a:buFontTx/>
              <a:buBlip>
                <a:blip r:embed="rId3"/>
              </a:buBlip>
            </a:pPr>
            <a:r>
              <a:rPr lang="zh-CN" altLang="en-US" sz="1400" dirty="0">
                <a:solidFill>
                  <a:schemeClr val="accent2"/>
                </a:solidFill>
                <a:latin typeface="微软雅黑" panose="020B0503020204020204" pitchFamily="34" charset="-122"/>
                <a:ea typeface="微软雅黑" panose="020B0503020204020204" pitchFamily="34" charset="-122"/>
              </a:rPr>
              <a:t>标题栏文本四</a:t>
            </a:r>
            <a:endParaRPr lang="en-US" sz="1400" dirty="0">
              <a:solidFill>
                <a:schemeClr val="accent2"/>
              </a:solidFill>
              <a:latin typeface="微软雅黑" panose="020B0503020204020204" pitchFamily="34" charset="-122"/>
              <a:ea typeface="微软雅黑" panose="020B0503020204020204" pitchFamily="34" charset="-122"/>
            </a:endParaRPr>
          </a:p>
        </p:txBody>
      </p:sp>
      <p:sp>
        <p:nvSpPr>
          <p:cNvPr id="10" name="Title 2"/>
          <p:cNvSpPr txBox="1"/>
          <p:nvPr/>
        </p:nvSpPr>
        <p:spPr>
          <a:xfrm>
            <a:off x="836020" y="987574"/>
            <a:ext cx="2727868" cy="457049"/>
          </a:xfrm>
          <a:prstGeom prst="rect">
            <a:avLst/>
          </a:prstGeom>
        </p:spPr>
        <p:txBody>
          <a:bodyPr vert="horz" lIns="91440" tIns="45720" rIns="91440" bIns="45720" rtlCol="0" anchor="ctr">
            <a:normAutofit fontScale="85000" lnSpcReduction="100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a:solidFill>
                  <a:schemeClr val="accent1"/>
                </a:solidFill>
              </a:rPr>
              <a:t>目录 </a:t>
            </a:r>
            <a:r>
              <a:rPr lang="en-US" altLang="zh-CN" dirty="0" err="1">
                <a:solidFill>
                  <a:schemeClr val="accent1"/>
                </a:solidFill>
              </a:rPr>
              <a:t>CONTENTSc</a:t>
            </a:r>
            <a:endParaRPr lang="en-US" dirty="0">
              <a:solidFill>
                <a:schemeClr val="accent1"/>
              </a:solidFill>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0" fill="hold"/>
                                        <p:tgtEl>
                                          <p:spTgt spid="5"/>
                                        </p:tgtEl>
                                        <p:attrNameLst>
                                          <p:attrName>ppt_x</p:attrName>
                                        </p:attrNameLst>
                                      </p:cBhvr>
                                      <p:tavLst>
                                        <p:tav tm="0">
                                          <p:val>
                                            <p:strVal val="0-#ppt_w/2"/>
                                          </p:val>
                                        </p:tav>
                                        <p:tav tm="100000">
                                          <p:val>
                                            <p:strVal val="#ppt_x"/>
                                          </p:val>
                                        </p:tav>
                                      </p:tavLst>
                                    </p:anim>
                                    <p:anim calcmode="lin" valueType="num">
                                      <p:cBhvr additive="base">
                                        <p:cTn id="17" dur="10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2" presetClass="entr" presetSubtype="8" decel="10000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1000" fill="hold"/>
                                        <p:tgtEl>
                                          <p:spTgt spid="3"/>
                                        </p:tgtEl>
                                        <p:attrNameLst>
                                          <p:attrName>ppt_x</p:attrName>
                                        </p:attrNameLst>
                                      </p:cBhvr>
                                      <p:tavLst>
                                        <p:tav tm="0">
                                          <p:val>
                                            <p:strVal val="0-#ppt_w/2"/>
                                          </p:val>
                                        </p:tav>
                                        <p:tav tm="100000">
                                          <p:val>
                                            <p:strVal val="#ppt_x"/>
                                          </p:val>
                                        </p:tav>
                                      </p:tavLst>
                                    </p:anim>
                                    <p:anim calcmode="lin" valueType="num">
                                      <p:cBhvr additive="base">
                                        <p:cTn id="22" dur="1000" fill="hold"/>
                                        <p:tgtEl>
                                          <p:spTgt spid="3"/>
                                        </p:tgtEl>
                                        <p:attrNameLst>
                                          <p:attrName>ppt_y</p:attrName>
                                        </p:attrNameLst>
                                      </p:cBhvr>
                                      <p:tavLst>
                                        <p:tav tm="0">
                                          <p:val>
                                            <p:strVal val="#ppt_y"/>
                                          </p:val>
                                        </p:tav>
                                        <p:tav tm="100000">
                                          <p:val>
                                            <p:strVal val="#ppt_y"/>
                                          </p:val>
                                        </p:tav>
                                      </p:tavLst>
                                    </p:anim>
                                  </p:childTnLst>
                                </p:cTn>
                              </p:par>
                            </p:childTnLst>
                          </p:cTn>
                        </p:par>
                        <p:par>
                          <p:cTn id="23" fill="hold">
                            <p:stCondLst>
                              <p:cond delay="3500"/>
                            </p:stCondLst>
                            <p:childTnLst>
                              <p:par>
                                <p:cTn id="24" presetID="2" presetClass="entr" presetSubtype="8" decel="10000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1000" fill="hold"/>
                                        <p:tgtEl>
                                          <p:spTgt spid="6"/>
                                        </p:tgtEl>
                                        <p:attrNameLst>
                                          <p:attrName>ppt_x</p:attrName>
                                        </p:attrNameLst>
                                      </p:cBhvr>
                                      <p:tavLst>
                                        <p:tav tm="0">
                                          <p:val>
                                            <p:strVal val="0-#ppt_w/2"/>
                                          </p:val>
                                        </p:tav>
                                        <p:tav tm="100000">
                                          <p:val>
                                            <p:strVal val="#ppt_x"/>
                                          </p:val>
                                        </p:tav>
                                      </p:tavLst>
                                    </p:anim>
                                    <p:anim calcmode="lin" valueType="num">
                                      <p:cBhvr additive="base">
                                        <p:cTn id="27" dur="1000" fill="hold"/>
                                        <p:tgtEl>
                                          <p:spTgt spid="6"/>
                                        </p:tgtEl>
                                        <p:attrNameLst>
                                          <p:attrName>ppt_y</p:attrName>
                                        </p:attrNameLst>
                                      </p:cBhvr>
                                      <p:tavLst>
                                        <p:tav tm="0">
                                          <p:val>
                                            <p:strVal val="#ppt_y"/>
                                          </p:val>
                                        </p:tav>
                                        <p:tav tm="100000">
                                          <p:val>
                                            <p:strVal val="#ppt_y"/>
                                          </p:val>
                                        </p:tav>
                                      </p:tavLst>
                                    </p:anim>
                                  </p:childTnLst>
                                </p:cTn>
                              </p:par>
                            </p:childTnLst>
                          </p:cTn>
                        </p:par>
                        <p:par>
                          <p:cTn id="28" fill="hold">
                            <p:stCondLst>
                              <p:cond delay="4500"/>
                            </p:stCondLst>
                            <p:childTnLst>
                              <p:par>
                                <p:cTn id="29" presetID="2" presetClass="entr" presetSubtype="8" decel="10000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1000" fill="hold"/>
                                        <p:tgtEl>
                                          <p:spTgt spid="4"/>
                                        </p:tgtEl>
                                        <p:attrNameLst>
                                          <p:attrName>ppt_x</p:attrName>
                                        </p:attrNameLst>
                                      </p:cBhvr>
                                      <p:tavLst>
                                        <p:tav tm="0">
                                          <p:val>
                                            <p:strVal val="0-#ppt_w/2"/>
                                          </p:val>
                                        </p:tav>
                                        <p:tav tm="100000">
                                          <p:val>
                                            <p:strVal val="#ppt_x"/>
                                          </p:val>
                                        </p:tav>
                                      </p:tavLst>
                                    </p:anim>
                                    <p:anim calcmode="lin" valueType="num">
                                      <p:cBhvr additive="base">
                                        <p:cTn id="32" dur="1000" fill="hold"/>
                                        <p:tgtEl>
                                          <p:spTgt spid="4"/>
                                        </p:tgtEl>
                                        <p:attrNameLst>
                                          <p:attrName>ppt_y</p:attrName>
                                        </p:attrNameLst>
                                      </p:cBhvr>
                                      <p:tavLst>
                                        <p:tav tm="0">
                                          <p:val>
                                            <p:strVal val="#ppt_y"/>
                                          </p:val>
                                        </p:tav>
                                        <p:tav tm="100000">
                                          <p:val>
                                            <p:strVal val="#ppt_y"/>
                                          </p:val>
                                        </p:tav>
                                      </p:tavLst>
                                    </p:anim>
                                  </p:childTnLst>
                                </p:cTn>
                              </p:par>
                            </p:childTnLst>
                          </p:cTn>
                        </p:par>
                        <p:par>
                          <p:cTn id="33" fill="hold">
                            <p:stCondLst>
                              <p:cond delay="5500"/>
                            </p:stCondLst>
                            <p:childTnLst>
                              <p:par>
                                <p:cTn id="34" presetID="2" presetClass="entr" presetSubtype="8" decel="10000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1000" fill="hold"/>
                                        <p:tgtEl>
                                          <p:spTgt spid="7"/>
                                        </p:tgtEl>
                                        <p:attrNameLst>
                                          <p:attrName>ppt_x</p:attrName>
                                        </p:attrNameLst>
                                      </p:cBhvr>
                                      <p:tavLst>
                                        <p:tav tm="0">
                                          <p:val>
                                            <p:strVal val="0-#ppt_w/2"/>
                                          </p:val>
                                        </p:tav>
                                        <p:tav tm="100000">
                                          <p:val>
                                            <p:strVal val="#ppt_x"/>
                                          </p:val>
                                        </p:tav>
                                      </p:tavLst>
                                    </p:anim>
                                    <p:anim calcmode="lin" valueType="num">
                                      <p:cBhvr additive="base">
                                        <p:cTn id="37" dur="10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6500"/>
                            </p:stCondLst>
                            <p:childTnLst>
                              <p:par>
                                <p:cTn id="39" presetID="2" presetClass="entr" presetSubtype="8" decel="10000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1000" fill="hold"/>
                                        <p:tgtEl>
                                          <p:spTgt spid="8"/>
                                        </p:tgtEl>
                                        <p:attrNameLst>
                                          <p:attrName>ppt_x</p:attrName>
                                        </p:attrNameLst>
                                      </p:cBhvr>
                                      <p:tavLst>
                                        <p:tav tm="0">
                                          <p:val>
                                            <p:strVal val="0-#ppt_w/2"/>
                                          </p:val>
                                        </p:tav>
                                        <p:tav tm="100000">
                                          <p:val>
                                            <p:strVal val="#ppt_x"/>
                                          </p:val>
                                        </p:tav>
                                      </p:tavLst>
                                    </p:anim>
                                    <p:anim calcmode="lin" valueType="num">
                                      <p:cBhvr additive="base">
                                        <p:cTn id="42" dur="1000" fill="hold"/>
                                        <p:tgtEl>
                                          <p:spTgt spid="8"/>
                                        </p:tgtEl>
                                        <p:attrNameLst>
                                          <p:attrName>ppt_y</p:attrName>
                                        </p:attrNameLst>
                                      </p:cBhvr>
                                      <p:tavLst>
                                        <p:tav tm="0">
                                          <p:val>
                                            <p:strVal val="#ppt_y"/>
                                          </p:val>
                                        </p:tav>
                                        <p:tav tm="100000">
                                          <p:val>
                                            <p:strVal val="#ppt_y"/>
                                          </p:val>
                                        </p:tav>
                                      </p:tavLst>
                                    </p:anim>
                                  </p:childTnLst>
                                </p:cTn>
                              </p:par>
                            </p:childTnLst>
                          </p:cTn>
                        </p:par>
                        <p:par>
                          <p:cTn id="43" fill="hold">
                            <p:stCondLst>
                              <p:cond delay="7500"/>
                            </p:stCondLst>
                            <p:childTnLst>
                              <p:par>
                                <p:cTn id="44" presetID="2" presetClass="entr" presetSubtype="8"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1000" fill="hold"/>
                                        <p:tgtEl>
                                          <p:spTgt spid="9"/>
                                        </p:tgtEl>
                                        <p:attrNameLst>
                                          <p:attrName>ppt_x</p:attrName>
                                        </p:attrNameLst>
                                      </p:cBhvr>
                                      <p:tavLst>
                                        <p:tav tm="0">
                                          <p:val>
                                            <p:strVal val="0-#ppt_w/2"/>
                                          </p:val>
                                        </p:tav>
                                        <p:tav tm="100000">
                                          <p:val>
                                            <p:strVal val="#ppt_x"/>
                                          </p:val>
                                        </p:tav>
                                      </p:tavLst>
                                    </p:anim>
                                    <p:anim calcmode="lin" valueType="num">
                                      <p:cBhvr additive="base">
                                        <p:cTn id="47"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Shape 6914"/>
          <p:cNvSpPr/>
          <p:nvPr/>
        </p:nvSpPr>
        <p:spPr>
          <a:xfrm>
            <a:off x="2896385" y="1329670"/>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bg1"/>
          </a:solidFill>
          <a:ln>
            <a:round/>
          </a:ln>
        </p:spPr>
        <p:txBody>
          <a:bodyPr lIns="0" tIns="0" rIns="0" bIns="0"/>
          <a:lstStyle/>
          <a:p>
            <a:pPr defTabSz="431800">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6" name="Shape 6915"/>
          <p:cNvSpPr/>
          <p:nvPr/>
        </p:nvSpPr>
        <p:spPr>
          <a:xfrm>
            <a:off x="4566956" y="1329669"/>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tx1"/>
          </a:solidFill>
          <a:ln>
            <a:round/>
          </a:ln>
        </p:spPr>
        <p:txBody>
          <a:bodyPr lIns="0" tIns="0" rIns="0" bIns="0"/>
          <a:lstStyle/>
          <a:p>
            <a:pPr defTabSz="431800">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7" name="Shape 6916"/>
          <p:cNvSpPr/>
          <p:nvPr/>
        </p:nvSpPr>
        <p:spPr>
          <a:xfrm>
            <a:off x="2896386" y="2834620"/>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tx2"/>
          </a:solidFill>
          <a:ln>
            <a:round/>
          </a:ln>
        </p:spPr>
        <p:txBody>
          <a:bodyPr lIns="0" tIns="0" rIns="0" bIns="0"/>
          <a:lstStyle/>
          <a:p>
            <a:pPr defTabSz="431800">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8" name="Shape 6917"/>
          <p:cNvSpPr/>
          <p:nvPr/>
        </p:nvSpPr>
        <p:spPr>
          <a:xfrm>
            <a:off x="4390027" y="3008959"/>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bg2"/>
          </a:solidFill>
          <a:ln>
            <a:round/>
          </a:ln>
        </p:spPr>
        <p:txBody>
          <a:bodyPr lIns="0" tIns="0" rIns="0" bIns="0"/>
          <a:lstStyle/>
          <a:p>
            <a:pPr defTabSz="431800">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9" name="Shape 6926"/>
          <p:cNvSpPr/>
          <p:nvPr/>
        </p:nvSpPr>
        <p:spPr>
          <a:xfrm>
            <a:off x="2434457" y="1712343"/>
            <a:ext cx="957017" cy="4461"/>
          </a:xfrm>
          <a:prstGeom prst="line">
            <a:avLst/>
          </a:prstGeom>
          <a:ln w="6350">
            <a:solidFill>
              <a:schemeClr val="bg1"/>
            </a:solidFill>
            <a:prstDash val="dash"/>
            <a:miter lim="400000"/>
            <a:headEnd type="triangle"/>
          </a:ln>
        </p:spPr>
        <p:txBody>
          <a:bodyPr lIns="0" tIns="0" rIns="0" bIns="0"/>
          <a:lstStyle/>
          <a:p>
            <a:pPr defTabSz="431800">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10" name="Shape 6927"/>
          <p:cNvSpPr/>
          <p:nvPr/>
        </p:nvSpPr>
        <p:spPr>
          <a:xfrm>
            <a:off x="2434456" y="3423223"/>
            <a:ext cx="525089" cy="152"/>
          </a:xfrm>
          <a:prstGeom prst="line">
            <a:avLst/>
          </a:prstGeom>
          <a:ln w="6350">
            <a:solidFill>
              <a:schemeClr val="tx2"/>
            </a:solidFill>
            <a:prstDash val="dash"/>
            <a:miter lim="400000"/>
            <a:headEnd type="triangle"/>
          </a:ln>
        </p:spPr>
        <p:txBody>
          <a:bodyPr lIns="0" tIns="0" rIns="0" bIns="0"/>
          <a:lstStyle/>
          <a:p>
            <a:pPr defTabSz="431800">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11" name="Shape 6928"/>
          <p:cNvSpPr/>
          <p:nvPr/>
        </p:nvSpPr>
        <p:spPr>
          <a:xfrm flipH="1">
            <a:off x="5821911" y="1712365"/>
            <a:ext cx="879165" cy="1"/>
          </a:xfrm>
          <a:prstGeom prst="line">
            <a:avLst/>
          </a:prstGeom>
          <a:ln w="6350">
            <a:solidFill>
              <a:schemeClr val="tx1"/>
            </a:solidFill>
            <a:prstDash val="dash"/>
            <a:miter lim="400000"/>
            <a:headEnd type="triangle"/>
          </a:ln>
        </p:spPr>
        <p:txBody>
          <a:bodyPr lIns="0" tIns="0" rIns="0" bIns="0"/>
          <a:lstStyle/>
          <a:p>
            <a:pPr defTabSz="431800">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12" name="Shape 6929"/>
          <p:cNvSpPr/>
          <p:nvPr/>
        </p:nvSpPr>
        <p:spPr>
          <a:xfrm flipH="1">
            <a:off x="5974939" y="3423225"/>
            <a:ext cx="726137" cy="1"/>
          </a:xfrm>
          <a:prstGeom prst="line">
            <a:avLst/>
          </a:prstGeom>
          <a:ln w="6350">
            <a:solidFill>
              <a:schemeClr val="bg2"/>
            </a:solidFill>
            <a:prstDash val="dash"/>
            <a:miter lim="400000"/>
            <a:headEnd type="triangle"/>
          </a:ln>
        </p:spPr>
        <p:txBody>
          <a:bodyPr lIns="0" tIns="0" rIns="0" bIns="0"/>
          <a:lstStyle/>
          <a:p>
            <a:pPr defTabSz="431800">
              <a:buClrTx/>
              <a:defRPr sz="1200">
                <a:uFillTx/>
                <a:latin typeface="Helvetica"/>
                <a:ea typeface="Helvetica"/>
                <a:cs typeface="Helvetica"/>
                <a:sym typeface="Helvetica"/>
              </a:defRPr>
            </a:pPr>
            <a:endParaRPr>
              <a:solidFill>
                <a:schemeClr val="accent1"/>
              </a:solidFill>
              <a:latin typeface="微软雅黑" panose="020B0503020204020204" pitchFamily="34" charset="-122"/>
              <a:ea typeface="微软雅黑" panose="020B0503020204020204" pitchFamily="34" charset="-122"/>
            </a:endParaRPr>
          </a:p>
        </p:txBody>
      </p:sp>
      <p:sp>
        <p:nvSpPr>
          <p:cNvPr id="13" name="Freeform 41"/>
          <p:cNvSpPr>
            <a:spLocks noEditPoints="1"/>
          </p:cNvSpPr>
          <p:nvPr/>
        </p:nvSpPr>
        <p:spPr bwMode="auto">
          <a:xfrm>
            <a:off x="4060604" y="2544036"/>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a:defRPr/>
            </a:pPr>
            <a:endParaRPr lang="en-US" kern="0" dirty="0">
              <a:solidFill>
                <a:schemeClr val="accent1"/>
              </a:solidFill>
              <a:latin typeface="微软雅黑" panose="020B0503020204020204" pitchFamily="34" charset="-122"/>
              <a:ea typeface="微软雅黑" panose="020B0503020204020204" pitchFamily="34" charset="-122"/>
            </a:endParaRPr>
          </a:p>
        </p:txBody>
      </p:sp>
      <p:sp>
        <p:nvSpPr>
          <p:cNvPr id="14" name="Content Placeholder 2"/>
          <p:cNvSpPr txBox="1"/>
          <p:nvPr/>
        </p:nvSpPr>
        <p:spPr>
          <a:xfrm>
            <a:off x="436380" y="136969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填加标题</a:t>
            </a:r>
            <a:endParaRPr lang="id-ID"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2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15" name="Content Placeholder 2"/>
          <p:cNvSpPr txBox="1"/>
          <p:nvPr/>
        </p:nvSpPr>
        <p:spPr>
          <a:xfrm>
            <a:off x="405216" y="310136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zh-CN" altLang="en-US" sz="1600" b="1" dirty="0">
                <a:solidFill>
                  <a:schemeClr val="tx2"/>
                </a:solidFill>
                <a:latin typeface="微软雅黑" panose="020B0503020204020204" pitchFamily="34" charset="-122"/>
                <a:ea typeface="微软雅黑" panose="020B0503020204020204" pitchFamily="34" charset="-122"/>
                <a:cs typeface="Arial" panose="020B0604020202020204" pitchFamily="34" charset="0"/>
              </a:rPr>
              <a:t>填加标题</a:t>
            </a:r>
            <a:endParaRPr lang="en-US" altLang="zh-CN" sz="1600" b="1" dirty="0">
              <a:solidFill>
                <a:schemeClr val="tx2"/>
              </a:solidFill>
              <a:latin typeface="微软雅黑" panose="020B0503020204020204" pitchFamily="34" charset="-122"/>
              <a:ea typeface="微软雅黑" panose="020B0503020204020204" pitchFamily="34" charset="-122"/>
              <a:cs typeface="Arial" panose="020B0604020202020204" pitchFamily="34" charset="0"/>
            </a:endParaRPr>
          </a:p>
          <a:p>
            <a:pPr>
              <a:lnSpc>
                <a:spcPct val="12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16" name="Content Placeholder 2"/>
          <p:cNvSpPr txBox="1"/>
          <p:nvPr/>
        </p:nvSpPr>
        <p:spPr>
          <a:xfrm>
            <a:off x="6773084" y="1380268"/>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b="1" dirty="0">
                <a:latin typeface="微软雅黑" panose="020B0503020204020204" pitchFamily="34" charset="-122"/>
                <a:ea typeface="微软雅黑" panose="020B0503020204020204" pitchFamily="34" charset="-122"/>
                <a:cs typeface="Arial" panose="020B0604020202020204" pitchFamily="34" charset="0"/>
              </a:rPr>
              <a:t>填加标题</a:t>
            </a:r>
            <a:endParaRPr lang="id-ID" sz="1600" b="1" dirty="0">
              <a:latin typeface="微软雅黑" panose="020B0503020204020204" pitchFamily="34" charset="-122"/>
              <a:ea typeface="微软雅黑" panose="020B0503020204020204" pitchFamily="34" charset="-122"/>
              <a:cs typeface="Arial" panose="020B0604020202020204" pitchFamily="34" charset="0"/>
            </a:endParaRPr>
          </a:p>
          <a:p>
            <a:pPr algn="l">
              <a:lnSpc>
                <a:spcPct val="12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17" name="Content Placeholder 2"/>
          <p:cNvSpPr txBox="1"/>
          <p:nvPr/>
        </p:nvSpPr>
        <p:spPr>
          <a:xfrm>
            <a:off x="6773084" y="3098492"/>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0" b="1" dirty="0">
                <a:solidFill>
                  <a:schemeClr val="bg2"/>
                </a:solidFill>
                <a:latin typeface="微软雅黑" panose="020B0503020204020204" pitchFamily="34" charset="-122"/>
                <a:ea typeface="微软雅黑" panose="020B0503020204020204" pitchFamily="34" charset="-122"/>
                <a:cs typeface="Arial" panose="020B0604020202020204" pitchFamily="34" charset="0"/>
              </a:rPr>
              <a:t>填加标题</a:t>
            </a:r>
            <a:endParaRPr lang="en-US" altLang="zh-CN" sz="1600" b="1" dirty="0">
              <a:solidFill>
                <a:schemeClr val="bg2"/>
              </a:solidFill>
              <a:latin typeface="微软雅黑" panose="020B0503020204020204" pitchFamily="34" charset="-122"/>
              <a:ea typeface="微软雅黑" panose="020B0503020204020204" pitchFamily="34" charset="-122"/>
              <a:cs typeface="Arial" panose="020B0604020202020204" pitchFamily="34" charset="0"/>
            </a:endParaRPr>
          </a:p>
          <a:p>
            <a:pPr algn="l">
              <a:lnSpc>
                <a:spcPct val="120000"/>
              </a:lnSpc>
            </a:pPr>
            <a:r>
              <a:rPr lang="zh-CN" altLang="en-US" sz="1000" dirty="0">
                <a:solidFill>
                  <a:schemeClr val="accent1"/>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anim calcmode="lin" valueType="num">
                                      <p:cBhvr>
                                        <p:cTn id="8" dur="2000" fill="hold"/>
                                        <p:tgtEl>
                                          <p:spTgt spid="13"/>
                                        </p:tgtEl>
                                        <p:attrNameLst>
                                          <p:attrName>ppt_w</p:attrName>
                                        </p:attrNameLst>
                                      </p:cBhvr>
                                      <p:tavLst>
                                        <p:tav tm="0" fmla="#ppt_w*sin(2.5*pi*$)">
                                          <p:val>
                                            <p:fltVal val="0"/>
                                          </p:val>
                                        </p:tav>
                                        <p:tav tm="100000">
                                          <p:val>
                                            <p:fltVal val="1"/>
                                          </p:val>
                                        </p:tav>
                                      </p:tavLst>
                                    </p:anim>
                                    <p:anim calcmode="lin" valueType="num">
                                      <p:cBhvr>
                                        <p:cTn id="9" dur="2000" fill="hold"/>
                                        <p:tgtEl>
                                          <p:spTgt spid="13"/>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00"/>
                                        <p:tgtEl>
                                          <p:spTgt spid="7"/>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500"/>
                                        <p:tgtEl>
                                          <p:spTgt spid="9"/>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18"/>
          <p:cNvSpPr/>
          <p:nvPr/>
        </p:nvSpPr>
        <p:spPr bwMode="auto">
          <a:xfrm>
            <a:off x="1304317" y="2450890"/>
            <a:ext cx="2270604"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solidFill>
            <a:schemeClr val="bg2"/>
          </a:solidFill>
          <a:ln w="3175" cap="flat" cmpd="sng" algn="ctr">
            <a:noFill/>
            <a:prstDash val="solid"/>
          </a:ln>
          <a:effectLst/>
        </p:spPr>
        <p:txBody>
          <a:bodyPr lIns="93286" tIns="46642" rIns="93286" bIns="46642" anchor="ctr"/>
          <a:lstStyle/>
          <a:p>
            <a:pPr>
              <a:lnSpc>
                <a:spcPct val="120000"/>
              </a:lnSpc>
            </a:pPr>
            <a:endParaRPr lang="en-US" sz="1100" kern="0">
              <a:solidFill>
                <a:schemeClr val="accent2"/>
              </a:solidFill>
              <a:latin typeface="微软雅黑" panose="020B0503020204020204" pitchFamily="34" charset="-122"/>
              <a:ea typeface="微软雅黑" panose="020B0503020204020204" pitchFamily="34" charset="-122"/>
            </a:endParaRPr>
          </a:p>
        </p:txBody>
      </p:sp>
      <p:sp>
        <p:nvSpPr>
          <p:cNvPr id="6" name="Freeform 19"/>
          <p:cNvSpPr/>
          <p:nvPr/>
        </p:nvSpPr>
        <p:spPr bwMode="auto">
          <a:xfrm>
            <a:off x="1304317" y="1203598"/>
            <a:ext cx="2965418"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solidFill>
            <a:schemeClr val="tx1"/>
          </a:solidFill>
          <a:ln w="3175" cap="flat" cmpd="sng" algn="ctr">
            <a:noFill/>
            <a:prstDash val="solid"/>
          </a:ln>
          <a:effectLst/>
        </p:spPr>
        <p:txBody>
          <a:bodyPr lIns="93286" tIns="46642" rIns="93286" bIns="46642" anchor="ctr"/>
          <a:lstStyle/>
          <a:p>
            <a:pPr>
              <a:lnSpc>
                <a:spcPct val="120000"/>
              </a:lnSpc>
            </a:pPr>
            <a:endParaRPr lang="en-US" sz="1100" kern="0">
              <a:solidFill>
                <a:schemeClr val="accent2"/>
              </a:solidFill>
              <a:latin typeface="微软雅黑" panose="020B0503020204020204" pitchFamily="34" charset="-122"/>
              <a:ea typeface="微软雅黑" panose="020B0503020204020204" pitchFamily="34" charset="-122"/>
            </a:endParaRPr>
          </a:p>
        </p:txBody>
      </p:sp>
      <p:sp>
        <p:nvSpPr>
          <p:cNvPr id="7" name="Freeform 20"/>
          <p:cNvSpPr/>
          <p:nvPr/>
        </p:nvSpPr>
        <p:spPr bwMode="auto">
          <a:xfrm>
            <a:off x="4820977" y="1203598"/>
            <a:ext cx="2965418"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solidFill>
            <a:schemeClr val="bg1"/>
          </a:solidFill>
          <a:ln w="3175" cap="flat" cmpd="sng" algn="ctr">
            <a:noFill/>
            <a:prstDash val="solid"/>
          </a:ln>
          <a:effectLst/>
        </p:spPr>
        <p:txBody>
          <a:bodyPr lIns="93286" tIns="46642" rIns="93286" bIns="46642" anchor="ctr"/>
          <a:lstStyle/>
          <a:p>
            <a:pPr>
              <a:lnSpc>
                <a:spcPct val="120000"/>
              </a:lnSpc>
            </a:pPr>
            <a:endParaRPr lang="en-US" sz="1100" kern="0">
              <a:solidFill>
                <a:schemeClr val="accent2"/>
              </a:solidFill>
              <a:latin typeface="微软雅黑" panose="020B0503020204020204" pitchFamily="34" charset="-122"/>
              <a:ea typeface="微软雅黑" panose="020B0503020204020204" pitchFamily="34" charset="-122"/>
            </a:endParaRPr>
          </a:p>
        </p:txBody>
      </p:sp>
      <p:sp>
        <p:nvSpPr>
          <p:cNvPr id="8" name="Freeform 21"/>
          <p:cNvSpPr/>
          <p:nvPr/>
        </p:nvSpPr>
        <p:spPr bwMode="auto">
          <a:xfrm>
            <a:off x="1304317" y="3530059"/>
            <a:ext cx="2965418"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solidFill>
            <a:schemeClr val="tx2"/>
          </a:solidFill>
          <a:ln w="3175" cap="flat" cmpd="sng" algn="ctr">
            <a:noFill/>
            <a:prstDash val="solid"/>
          </a:ln>
          <a:effectLst/>
        </p:spPr>
        <p:txBody>
          <a:bodyPr lIns="93286" tIns="46642" rIns="93286" bIns="46642" anchor="ctr"/>
          <a:lstStyle/>
          <a:p>
            <a:pPr>
              <a:lnSpc>
                <a:spcPct val="120000"/>
              </a:lnSpc>
            </a:pPr>
            <a:endParaRPr lang="en-US" sz="1100" kern="0">
              <a:solidFill>
                <a:schemeClr val="accent2"/>
              </a:solidFill>
              <a:latin typeface="微软雅黑" panose="020B0503020204020204" pitchFamily="34" charset="-122"/>
              <a:ea typeface="微软雅黑" panose="020B0503020204020204" pitchFamily="34" charset="-122"/>
            </a:endParaRPr>
          </a:p>
        </p:txBody>
      </p:sp>
      <p:sp>
        <p:nvSpPr>
          <p:cNvPr id="9" name="Freeform 22"/>
          <p:cNvSpPr/>
          <p:nvPr/>
        </p:nvSpPr>
        <p:spPr bwMode="auto">
          <a:xfrm>
            <a:off x="4820977" y="3530059"/>
            <a:ext cx="2965418"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solidFill>
            <a:schemeClr val="bg2"/>
          </a:solidFill>
          <a:ln w="3175" cap="flat" cmpd="sng" algn="ctr">
            <a:noFill/>
            <a:prstDash val="solid"/>
          </a:ln>
          <a:effectLst/>
        </p:spPr>
        <p:txBody>
          <a:bodyPr lIns="93286" tIns="46642" rIns="93286" bIns="46642" anchor="ctr"/>
          <a:lstStyle/>
          <a:p>
            <a:pPr>
              <a:lnSpc>
                <a:spcPct val="120000"/>
              </a:lnSpc>
            </a:pPr>
            <a:endParaRPr lang="en-US" sz="1100" kern="0">
              <a:solidFill>
                <a:schemeClr val="accent2"/>
              </a:solidFill>
              <a:latin typeface="微软雅黑" panose="020B0503020204020204" pitchFamily="34" charset="-122"/>
              <a:ea typeface="微软雅黑" panose="020B0503020204020204" pitchFamily="34" charset="-122"/>
            </a:endParaRPr>
          </a:p>
        </p:txBody>
      </p:sp>
      <p:sp>
        <p:nvSpPr>
          <p:cNvPr id="10" name="Freeform 23"/>
          <p:cNvSpPr/>
          <p:nvPr/>
        </p:nvSpPr>
        <p:spPr bwMode="auto">
          <a:xfrm>
            <a:off x="5460076" y="2450890"/>
            <a:ext cx="232631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solidFill>
            <a:schemeClr val="tx1"/>
          </a:solidFill>
          <a:ln w="3175" cap="flat" cmpd="sng" algn="ctr">
            <a:noFill/>
            <a:prstDash val="solid"/>
          </a:ln>
          <a:effectLst/>
        </p:spPr>
        <p:txBody>
          <a:bodyPr lIns="93286" tIns="46642" rIns="93286" bIns="46642" anchor="ctr"/>
          <a:lstStyle/>
          <a:p>
            <a:pPr>
              <a:lnSpc>
                <a:spcPct val="120000"/>
              </a:lnSpc>
            </a:pPr>
            <a:endParaRPr lang="en-US" sz="1100" kern="0">
              <a:solidFill>
                <a:schemeClr val="accent2"/>
              </a:solidFill>
              <a:latin typeface="微软雅黑" panose="020B0503020204020204" pitchFamily="34" charset="-122"/>
              <a:ea typeface="微软雅黑" panose="020B0503020204020204" pitchFamily="34" charset="-122"/>
            </a:endParaRPr>
          </a:p>
        </p:txBody>
      </p:sp>
      <p:sp>
        <p:nvSpPr>
          <p:cNvPr id="11" name="TextBox 53"/>
          <p:cNvSpPr txBox="1">
            <a:spLocks noChangeArrowheads="1"/>
          </p:cNvSpPr>
          <p:nvPr/>
        </p:nvSpPr>
        <p:spPr bwMode="auto">
          <a:xfrm>
            <a:off x="1348041" y="1306870"/>
            <a:ext cx="2328776" cy="3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fontAlgn="base">
              <a:spcBef>
                <a:spcPct val="0"/>
              </a:spcBef>
              <a:spcAft>
                <a:spcPct val="0"/>
              </a:spcAft>
              <a:defRPr/>
            </a:pPr>
            <a:r>
              <a:rPr lang="zh-CN" altLang="en-US" sz="1400" kern="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在此输入内容文本</a:t>
            </a:r>
            <a:endParaRPr lang="zh-CN" altLang="en-US" sz="1400" kern="0" dirty="0">
              <a:solidFill>
                <a:schemeClr val="accent2"/>
              </a:solidFill>
              <a:latin typeface="Arial" panose="020B0604020202020204" pitchFamily="34" charset="0"/>
              <a:ea typeface="宋体" panose="02010600030101010101" pitchFamily="2" charset="-122"/>
              <a:cs typeface="宋体" panose="02010600030101010101" pitchFamily="2" charset="-122"/>
            </a:endParaRPr>
          </a:p>
        </p:txBody>
      </p:sp>
      <p:sp>
        <p:nvSpPr>
          <p:cNvPr id="12" name="TextBox 53"/>
          <p:cNvSpPr txBox="1">
            <a:spLocks noChangeArrowheads="1"/>
          </p:cNvSpPr>
          <p:nvPr/>
        </p:nvSpPr>
        <p:spPr bwMode="auto">
          <a:xfrm>
            <a:off x="1222635" y="2777007"/>
            <a:ext cx="2413261" cy="3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fontAlgn="base">
              <a:spcBef>
                <a:spcPct val="0"/>
              </a:spcBef>
              <a:spcAft>
                <a:spcPct val="0"/>
              </a:spcAft>
              <a:defRPr/>
            </a:pPr>
            <a:r>
              <a:rPr lang="zh-CN" altLang="en-US" sz="1400" kern="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在此输入内容文本</a:t>
            </a:r>
            <a:endParaRPr lang="zh-CN" altLang="en-US" sz="1400" kern="0" dirty="0">
              <a:solidFill>
                <a:schemeClr val="accent2"/>
              </a:solidFill>
              <a:latin typeface="Arial" panose="020B0604020202020204" pitchFamily="34" charset="0"/>
              <a:ea typeface="宋体" panose="02010600030101010101" pitchFamily="2" charset="-122"/>
              <a:cs typeface="宋体" panose="02010600030101010101" pitchFamily="2" charset="-122"/>
            </a:endParaRPr>
          </a:p>
        </p:txBody>
      </p:sp>
      <p:sp>
        <p:nvSpPr>
          <p:cNvPr id="13" name="TextBox 53"/>
          <p:cNvSpPr txBox="1">
            <a:spLocks noChangeArrowheads="1"/>
          </p:cNvSpPr>
          <p:nvPr/>
        </p:nvSpPr>
        <p:spPr bwMode="auto">
          <a:xfrm>
            <a:off x="1304317" y="4198708"/>
            <a:ext cx="2319291" cy="3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fontAlgn="base">
              <a:spcBef>
                <a:spcPct val="0"/>
              </a:spcBef>
              <a:spcAft>
                <a:spcPct val="0"/>
              </a:spcAft>
              <a:defRPr/>
            </a:pPr>
            <a:r>
              <a:rPr lang="zh-CN" altLang="en-US" sz="1400" kern="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在此输入内容文本</a:t>
            </a:r>
            <a:endParaRPr lang="zh-CN" altLang="en-US" sz="1400" kern="0" dirty="0">
              <a:solidFill>
                <a:schemeClr val="accent2"/>
              </a:solidFill>
              <a:latin typeface="Arial" panose="020B0604020202020204" pitchFamily="34" charset="0"/>
              <a:ea typeface="宋体" panose="02010600030101010101" pitchFamily="2" charset="-122"/>
              <a:cs typeface="宋体" panose="02010600030101010101" pitchFamily="2" charset="-122"/>
            </a:endParaRPr>
          </a:p>
        </p:txBody>
      </p:sp>
      <p:sp>
        <p:nvSpPr>
          <p:cNvPr id="14" name="TextBox 53"/>
          <p:cNvSpPr txBox="1">
            <a:spLocks noChangeArrowheads="1"/>
          </p:cNvSpPr>
          <p:nvPr/>
        </p:nvSpPr>
        <p:spPr bwMode="auto">
          <a:xfrm>
            <a:off x="5495087" y="4203914"/>
            <a:ext cx="2291309" cy="3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fontAlgn="base">
              <a:spcBef>
                <a:spcPct val="0"/>
              </a:spcBef>
              <a:spcAft>
                <a:spcPct val="0"/>
              </a:spcAft>
              <a:defRPr/>
            </a:pPr>
            <a:r>
              <a:rPr lang="zh-CN" altLang="en-US" sz="1400" kern="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在此输入内容文本</a:t>
            </a:r>
            <a:endParaRPr lang="zh-CN" altLang="en-US" sz="1400" kern="0" dirty="0">
              <a:solidFill>
                <a:schemeClr val="accent2"/>
              </a:solidFill>
              <a:latin typeface="Arial" panose="020B0604020202020204" pitchFamily="34" charset="0"/>
              <a:ea typeface="宋体" panose="02010600030101010101" pitchFamily="2" charset="-122"/>
              <a:cs typeface="宋体" panose="02010600030101010101" pitchFamily="2" charset="-122"/>
            </a:endParaRPr>
          </a:p>
        </p:txBody>
      </p:sp>
      <p:sp>
        <p:nvSpPr>
          <p:cNvPr id="15" name="TextBox 53"/>
          <p:cNvSpPr txBox="1">
            <a:spLocks noChangeArrowheads="1"/>
          </p:cNvSpPr>
          <p:nvPr/>
        </p:nvSpPr>
        <p:spPr bwMode="auto">
          <a:xfrm>
            <a:off x="5399099" y="2765555"/>
            <a:ext cx="2413261" cy="3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fontAlgn="base">
              <a:spcBef>
                <a:spcPct val="0"/>
              </a:spcBef>
              <a:spcAft>
                <a:spcPct val="0"/>
              </a:spcAft>
              <a:defRPr/>
            </a:pPr>
            <a:r>
              <a:rPr lang="zh-CN" altLang="en-US" sz="1400" kern="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在此输入内容文本</a:t>
            </a:r>
            <a:endParaRPr lang="zh-CN" altLang="en-US" sz="1400" kern="0" dirty="0">
              <a:solidFill>
                <a:schemeClr val="accent2"/>
              </a:solidFill>
              <a:latin typeface="Arial" panose="020B0604020202020204" pitchFamily="34" charset="0"/>
              <a:ea typeface="宋体" panose="02010600030101010101" pitchFamily="2" charset="-122"/>
              <a:cs typeface="宋体" panose="02010600030101010101" pitchFamily="2" charset="-122"/>
            </a:endParaRPr>
          </a:p>
        </p:txBody>
      </p:sp>
      <p:sp>
        <p:nvSpPr>
          <p:cNvPr id="16" name="TextBox 72"/>
          <p:cNvSpPr txBox="1">
            <a:spLocks noChangeArrowheads="1"/>
          </p:cNvSpPr>
          <p:nvPr/>
        </p:nvSpPr>
        <p:spPr bwMode="auto">
          <a:xfrm>
            <a:off x="5475636" y="1306920"/>
            <a:ext cx="2312961" cy="3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spAutoFit/>
          </a:bodyPr>
          <a:lstStyle/>
          <a:p>
            <a:pPr lvl="0" algn="ctr" fontAlgn="base">
              <a:spcBef>
                <a:spcPct val="0"/>
              </a:spcBef>
              <a:spcAft>
                <a:spcPct val="0"/>
              </a:spcAft>
              <a:defRPr/>
            </a:pPr>
            <a:r>
              <a:rPr lang="zh-CN" altLang="en-US" sz="1400" kern="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rPr>
              <a:t>在此输入内容文本</a:t>
            </a:r>
            <a:endParaRPr lang="zh-CN" altLang="en-US" sz="1400" kern="0" dirty="0">
              <a:solidFill>
                <a:schemeClr val="accent2"/>
              </a:solidFill>
              <a:latin typeface="Arial" panose="020B0604020202020204" pitchFamily="34" charset="0"/>
              <a:ea typeface="宋体" panose="02010600030101010101" pitchFamily="2" charset="-122"/>
              <a:cs typeface="宋体" panose="02010600030101010101" pitchFamily="2" charset="-122"/>
            </a:endParaRPr>
          </a:p>
        </p:txBody>
      </p:sp>
      <p:grpSp>
        <p:nvGrpSpPr>
          <p:cNvPr id="17" name="组合 16"/>
          <p:cNvGrpSpPr/>
          <p:nvPr/>
        </p:nvGrpSpPr>
        <p:grpSpPr>
          <a:xfrm>
            <a:off x="3750571" y="2279278"/>
            <a:ext cx="1586249" cy="1292655"/>
            <a:chOff x="3910879" y="2268230"/>
            <a:chExt cx="1586249" cy="1292655"/>
          </a:xfrm>
        </p:grpSpPr>
        <p:sp>
          <p:nvSpPr>
            <p:cNvPr id="18" name="AutoShape 17"/>
            <p:cNvSpPr>
              <a:spLocks noChangeArrowheads="1"/>
            </p:cNvSpPr>
            <p:nvPr/>
          </p:nvSpPr>
          <p:spPr bwMode="auto">
            <a:xfrm>
              <a:off x="3910879" y="2268230"/>
              <a:ext cx="1586249" cy="1292655"/>
            </a:xfrm>
            <a:prstGeom prst="hexagon">
              <a:avLst>
                <a:gd name="adj" fmla="val 30740"/>
                <a:gd name="vf" fmla="val 115470"/>
              </a:avLst>
            </a:prstGeom>
            <a:solidFill>
              <a:schemeClr val="bg1"/>
            </a:solidFill>
            <a:ln w="3175" cap="flat" cmpd="sng" algn="ctr">
              <a:solidFill>
                <a:srgbClr val="EAEAEA"/>
              </a:solidFill>
              <a:prstDash val="solid"/>
            </a:ln>
            <a:effectLst/>
          </p:spPr>
          <p:txBody>
            <a:bodyPr anchor="ctr"/>
            <a:lstStyle/>
            <a:p>
              <a:pPr algn="ctr" fontAlgn="base">
                <a:lnSpc>
                  <a:spcPct val="120000"/>
                </a:lnSpc>
                <a:spcBef>
                  <a:spcPct val="0"/>
                </a:spcBef>
                <a:spcAft>
                  <a:spcPct val="0"/>
                </a:spcAft>
                <a:defRPr/>
              </a:pPr>
              <a:endParaRPr lang="en-US" altLang="zh-SG" sz="1100" kern="0" dirty="0">
                <a:solidFill>
                  <a:schemeClr val="accent2"/>
                </a:solidFill>
                <a:latin typeface="微软雅黑" panose="020B0503020204020204" pitchFamily="34" charset="-122"/>
                <a:ea typeface="微软雅黑" panose="020B0503020204020204" pitchFamily="34" charset="-122"/>
              </a:endParaRPr>
            </a:p>
          </p:txBody>
        </p:sp>
        <p:sp>
          <p:nvSpPr>
            <p:cNvPr id="19" name="TextBox 75"/>
            <p:cNvSpPr txBox="1"/>
            <p:nvPr/>
          </p:nvSpPr>
          <p:spPr>
            <a:xfrm>
              <a:off x="4355189" y="2572896"/>
              <a:ext cx="697627" cy="707886"/>
            </a:xfrm>
            <a:prstGeom prst="rect">
              <a:avLst/>
            </a:prstGeom>
            <a:noFill/>
          </p:spPr>
          <p:txBody>
            <a:bodyPr wrap="none" rtlCol="0">
              <a:spAutoFit/>
            </a:bodyPr>
            <a:lstStyle/>
            <a:p>
              <a:pPr algn="ctr"/>
              <a:r>
                <a:rPr lang="zh-CN" altLang="en-US" sz="2000" b="1" dirty="0">
                  <a:solidFill>
                    <a:schemeClr val="accent2"/>
                  </a:solidFill>
                  <a:latin typeface="微软雅黑" panose="020B0503020204020204" pitchFamily="34" charset="-122"/>
                  <a:ea typeface="微软雅黑" panose="020B0503020204020204" pitchFamily="34" charset="-122"/>
                  <a:cs typeface="Arial Unicode MS" pitchFamily="34" charset="-122"/>
                </a:rPr>
                <a:t>点击</a:t>
              </a:r>
              <a:endParaRPr lang="en-US" altLang="zh-CN" sz="2000" b="1" dirty="0">
                <a:solidFill>
                  <a:schemeClr val="accent2"/>
                </a:solidFill>
                <a:latin typeface="微软雅黑" panose="020B0503020204020204" pitchFamily="34" charset="-122"/>
                <a:ea typeface="微软雅黑" panose="020B0503020204020204" pitchFamily="34" charset="-122"/>
                <a:cs typeface="Arial Unicode MS" pitchFamily="34" charset="-122"/>
              </a:endParaRPr>
            </a:p>
            <a:p>
              <a:pPr algn="ctr"/>
              <a:r>
                <a:rPr lang="zh-CN" altLang="en-US" sz="2000" b="1" dirty="0">
                  <a:solidFill>
                    <a:schemeClr val="accent2"/>
                  </a:solidFill>
                  <a:latin typeface="微软雅黑" panose="020B0503020204020204" pitchFamily="34" charset="-122"/>
                  <a:ea typeface="微软雅黑" panose="020B0503020204020204" pitchFamily="34" charset="-122"/>
                  <a:cs typeface="Arial Unicode MS" pitchFamily="34" charset="-122"/>
                </a:rPr>
                <a:t>添加</a:t>
              </a:r>
            </a:p>
          </p:txBody>
        </p:sp>
      </p:gr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1.94444E-6 -1.23457E-6 C 0.01198 -0.03179 0.02969 -0.19105 0.05469 -0.19105 C 0.09167 -0.19105 0.1217 -0.1429 0.1217 -0.08271 C 0.1217 -0.06296 0.11875 -0.04537 0.11268 -0.02932 C 0.11372 -0.02932 -0.0033 0.2108 -0.0033 0.21266 C -0.0033 0.2108 -0.12031 -0.02932 -0.11927 -0.02932 C -0.12535 -0.04537 -0.1283 -0.06296 -0.1283 -0.08271 C -0.1283 -0.1429 -0.09826 -0.19105 -0.06024 -0.19105 C -0.03628 -0.19105 -0.01198 -0.03179 -1.94444E-6 -1.23457E-6 Z " pathEditMode="relative" rAng="0" ptsTypes="fffffffff">
                                      <p:cBhvr>
                                        <p:cTn id="13" dur="2000" fill="hold"/>
                                        <p:tgtEl>
                                          <p:spTgt spid="17"/>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750"/>
                                        <p:tgtEl>
                                          <p:spTgt spid="7"/>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750"/>
                                        <p:tgtEl>
                                          <p:spTgt spid="9"/>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750"/>
                                        <p:tgtEl>
                                          <p:spTgt spid="8"/>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750"/>
                                        <p:tgtEl>
                                          <p:spTgt spid="5"/>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750"/>
                                        <p:tgtEl>
                                          <p:spTgt spid="6"/>
                                        </p:tgtEl>
                                      </p:cBhvr>
                                    </p:animEffect>
                                  </p:childTnLst>
                                </p:cTn>
                              </p:par>
                            </p:childTnLst>
                          </p:cTn>
                        </p:par>
                        <p:par>
                          <p:cTn id="32" fill="hold">
                            <p:stCondLst>
                              <p:cond delay="325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set>
                                      <p:cBhvr>
                                        <p:cTn id="35" dur="455" fill="hold">
                                          <p:stCondLst>
                                            <p:cond delay="0"/>
                                          </p:stCondLst>
                                        </p:cTn>
                                        <p:tgtEl>
                                          <p:spTgt spid="16"/>
                                        </p:tgtEl>
                                        <p:attrNameLst>
                                          <p:attrName>style.rotation</p:attrName>
                                        </p:attrNameLst>
                                      </p:cBhvr>
                                      <p:to>
                                        <p:strVal val="-45.0"/>
                                      </p:to>
                                    </p:set>
                                    <p:anim calcmode="lin" valueType="num">
                                      <p:cBhvr>
                                        <p:cTn id="36" dur="455" fill="hold">
                                          <p:stCondLst>
                                            <p:cond delay="455"/>
                                          </p:stCondLst>
                                        </p:cTn>
                                        <p:tgtEl>
                                          <p:spTgt spid="16"/>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6"/>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6"/>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6"/>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11"/>
                                        </p:tgtEl>
                                        <p:attrNameLst>
                                          <p:attrName>style.visibility</p:attrName>
                                        </p:attrNameLst>
                                      </p:cBhvr>
                                      <p:to>
                                        <p:strVal val="visible"/>
                                      </p:to>
                                    </p:set>
                                    <p:set>
                                      <p:cBhvr>
                                        <p:cTn id="42" dur="455" fill="hold">
                                          <p:stCondLst>
                                            <p:cond delay="0"/>
                                          </p:stCondLst>
                                        </p:cTn>
                                        <p:tgtEl>
                                          <p:spTgt spid="11"/>
                                        </p:tgtEl>
                                        <p:attrNameLst>
                                          <p:attrName>style.rotation</p:attrName>
                                        </p:attrNameLst>
                                      </p:cBhvr>
                                      <p:to>
                                        <p:strVal val="-45.0"/>
                                      </p:to>
                                    </p:set>
                                    <p:anim calcmode="lin" valueType="num">
                                      <p:cBhvr>
                                        <p:cTn id="43"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2"/>
                                        </p:tgtEl>
                                        <p:attrNameLst>
                                          <p:attrName>style.visibility</p:attrName>
                                        </p:attrNameLst>
                                      </p:cBhvr>
                                      <p:to>
                                        <p:strVal val="visible"/>
                                      </p:to>
                                    </p:set>
                                    <p:set>
                                      <p:cBhvr>
                                        <p:cTn id="49" dur="455" fill="hold">
                                          <p:stCondLst>
                                            <p:cond delay="0"/>
                                          </p:stCondLst>
                                        </p:cTn>
                                        <p:tgtEl>
                                          <p:spTgt spid="12"/>
                                        </p:tgtEl>
                                        <p:attrNameLst>
                                          <p:attrName>style.rotation</p:attrName>
                                        </p:attrNameLst>
                                      </p:cBhvr>
                                      <p:to>
                                        <p:strVal val="-45.0"/>
                                      </p:to>
                                    </p:set>
                                    <p:anim calcmode="lin" valueType="num">
                                      <p:cBhvr>
                                        <p:cTn id="50"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3"/>
                                        </p:tgtEl>
                                        <p:attrNameLst>
                                          <p:attrName>style.visibility</p:attrName>
                                        </p:attrNameLst>
                                      </p:cBhvr>
                                      <p:to>
                                        <p:strVal val="visible"/>
                                      </p:to>
                                    </p:set>
                                    <p:set>
                                      <p:cBhvr>
                                        <p:cTn id="56" dur="455" fill="hold">
                                          <p:stCondLst>
                                            <p:cond delay="0"/>
                                          </p:stCondLst>
                                        </p:cTn>
                                        <p:tgtEl>
                                          <p:spTgt spid="13"/>
                                        </p:tgtEl>
                                        <p:attrNameLst>
                                          <p:attrName>style.rotation</p:attrName>
                                        </p:attrNameLst>
                                      </p:cBhvr>
                                      <p:to>
                                        <p:strVal val="-45.0"/>
                                      </p:to>
                                    </p:set>
                                    <p:anim calcmode="lin" valueType="num">
                                      <p:cBhvr>
                                        <p:cTn id="57"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5"/>
                                        </p:tgtEl>
                                        <p:attrNameLst>
                                          <p:attrName>style.visibility</p:attrName>
                                        </p:attrNameLst>
                                      </p:cBhvr>
                                      <p:to>
                                        <p:strVal val="visible"/>
                                      </p:to>
                                    </p:set>
                                    <p:set>
                                      <p:cBhvr>
                                        <p:cTn id="63" dur="455" fill="hold">
                                          <p:stCondLst>
                                            <p:cond delay="0"/>
                                          </p:stCondLst>
                                        </p:cTn>
                                        <p:tgtEl>
                                          <p:spTgt spid="15"/>
                                        </p:tgtEl>
                                        <p:attrNameLst>
                                          <p:attrName>style.rotation</p:attrName>
                                        </p:attrNameLst>
                                      </p:cBhvr>
                                      <p:to>
                                        <p:strVal val="-45.0"/>
                                      </p:to>
                                    </p:set>
                                    <p:anim calcmode="lin" valueType="num">
                                      <p:cBhvr>
                                        <p:cTn id="64" dur="455" fill="hold">
                                          <p:stCondLst>
                                            <p:cond delay="455"/>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5"/>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4"/>
                                        </p:tgtEl>
                                        <p:attrNameLst>
                                          <p:attrName>style.visibility</p:attrName>
                                        </p:attrNameLst>
                                      </p:cBhvr>
                                      <p:to>
                                        <p:strVal val="visible"/>
                                      </p:to>
                                    </p:set>
                                    <p:set>
                                      <p:cBhvr>
                                        <p:cTn id="70" dur="455" fill="hold">
                                          <p:stCondLst>
                                            <p:cond delay="0"/>
                                          </p:stCondLst>
                                        </p:cTn>
                                        <p:tgtEl>
                                          <p:spTgt spid="14"/>
                                        </p:tgtEl>
                                        <p:attrNameLst>
                                          <p:attrName>style.rotation</p:attrName>
                                        </p:attrNameLst>
                                      </p:cBhvr>
                                      <p:to>
                                        <p:strVal val="-45.0"/>
                                      </p:to>
                                    </p:set>
                                    <p:anim calcmode="lin" valueType="num">
                                      <p:cBhvr>
                                        <p:cTn id="71"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700191" y="1059582"/>
            <a:ext cx="4400201" cy="1000111"/>
            <a:chOff x="3347864" y="1152444"/>
            <a:chExt cx="4752528" cy="1080120"/>
          </a:xfrm>
        </p:grpSpPr>
        <p:sp>
          <p:nvSpPr>
            <p:cNvPr id="6" name="矩形 5"/>
            <p:cNvSpPr/>
            <p:nvPr/>
          </p:nvSpPr>
          <p:spPr>
            <a:xfrm>
              <a:off x="3347864" y="1152444"/>
              <a:ext cx="4752528" cy="2671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00" b="1" dirty="0">
                  <a:solidFill>
                    <a:schemeClr val="accent2"/>
                  </a:solidFill>
                  <a:latin typeface="微软雅黑" panose="020B0503020204020204" pitchFamily="34" charset="-122"/>
                  <a:ea typeface="微软雅黑" panose="020B0503020204020204" pitchFamily="34" charset="-122"/>
                  <a:cs typeface="Segoe UI" panose="020B0502040204020203" pitchFamily="34" charset="0"/>
                </a:rPr>
                <a:t>单击此处填加标题</a:t>
              </a:r>
              <a:endParaRPr lang="en-US" altLang="zh-CN" sz="1300" b="1" dirty="0">
                <a:solidFill>
                  <a:schemeClr val="accent2"/>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7" name="矩形 6"/>
            <p:cNvSpPr/>
            <p:nvPr/>
          </p:nvSpPr>
          <p:spPr>
            <a:xfrm>
              <a:off x="3347864" y="1419622"/>
              <a:ext cx="4752528" cy="812942"/>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1455" indent="-211455" defTabSz="634365">
                <a:lnSpc>
                  <a:spcPct val="70000"/>
                </a:lnSpc>
                <a:spcBef>
                  <a:spcPts val="625"/>
                </a:spcBef>
                <a:buFont typeface="Arial" panose="020B0604020202020204" pitchFamily="34" charset="0"/>
                <a:buChar char="•"/>
              </a:pPr>
              <a:r>
                <a:rPr lang="zh-CN" altLang="en-US"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rPr>
                <a:t>单击此处填加文字内容    单击此处填加文字内容</a:t>
              </a:r>
              <a:endParaRPr lang="en-US" altLang="zh-CN"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a:p>
              <a:pPr marL="211455" indent="-211455" defTabSz="634365">
                <a:lnSpc>
                  <a:spcPct val="70000"/>
                </a:lnSpc>
                <a:spcBef>
                  <a:spcPts val="625"/>
                </a:spcBef>
                <a:buFont typeface="Arial" panose="020B0604020202020204" pitchFamily="34" charset="0"/>
                <a:buChar char="•"/>
              </a:pPr>
              <a:r>
                <a:rPr lang="zh-CN" altLang="en-US"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rPr>
                <a:t>单击此处填加文字内容    单击此处填加文字内容</a:t>
              </a:r>
              <a:endParaRPr lang="en-US" altLang="zh-CN"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a:p>
              <a:pPr marL="211455" indent="-211455" defTabSz="634365">
                <a:lnSpc>
                  <a:spcPct val="70000"/>
                </a:lnSpc>
                <a:spcBef>
                  <a:spcPts val="625"/>
                </a:spcBef>
                <a:buFont typeface="Arial" panose="020B0604020202020204" pitchFamily="34" charset="0"/>
                <a:buChar char="•"/>
              </a:pPr>
              <a:r>
                <a:rPr lang="zh-CN" altLang="en-US"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rPr>
                <a:t>单击此处填加文字内容    单击此处填加文字内容</a:t>
              </a:r>
              <a:endParaRPr lang="en-US" altLang="zh-CN"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8" name="组合 7"/>
          <p:cNvGrpSpPr/>
          <p:nvPr/>
        </p:nvGrpSpPr>
        <p:grpSpPr>
          <a:xfrm>
            <a:off x="3700191" y="2220149"/>
            <a:ext cx="4400201" cy="1000111"/>
            <a:chOff x="3347864" y="1152444"/>
            <a:chExt cx="4752528" cy="1080120"/>
          </a:xfrm>
        </p:grpSpPr>
        <p:sp>
          <p:nvSpPr>
            <p:cNvPr id="9" name="矩形 8"/>
            <p:cNvSpPr/>
            <p:nvPr/>
          </p:nvSpPr>
          <p:spPr>
            <a:xfrm>
              <a:off x="3347864" y="1152444"/>
              <a:ext cx="4752528" cy="2671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00" b="1" dirty="0">
                  <a:solidFill>
                    <a:schemeClr val="accent2"/>
                  </a:solidFill>
                  <a:latin typeface="微软雅黑" panose="020B0503020204020204" pitchFamily="34" charset="-122"/>
                  <a:ea typeface="微软雅黑" panose="020B0503020204020204" pitchFamily="34" charset="-122"/>
                  <a:cs typeface="Segoe UI" panose="020B0502040204020203" pitchFamily="34" charset="0"/>
                </a:rPr>
                <a:t>单击此处填加标题</a:t>
              </a:r>
              <a:endParaRPr lang="en-US" altLang="zh-CN" sz="1300" b="1" dirty="0">
                <a:solidFill>
                  <a:schemeClr val="accent2"/>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0" name="矩形 9"/>
            <p:cNvSpPr/>
            <p:nvPr/>
          </p:nvSpPr>
          <p:spPr>
            <a:xfrm>
              <a:off x="3347864" y="1419622"/>
              <a:ext cx="4752528" cy="81294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1455" indent="-211455" defTabSz="634365">
                <a:lnSpc>
                  <a:spcPct val="70000"/>
                </a:lnSpc>
                <a:spcBef>
                  <a:spcPts val="625"/>
                </a:spcBef>
                <a:buFont typeface="Arial" panose="020B0604020202020204" pitchFamily="34" charset="0"/>
                <a:buChar char="•"/>
              </a:pPr>
              <a:r>
                <a:rPr lang="zh-CN" altLang="en-US"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rPr>
                <a:t>单击此处填加文字内容    单击此处填加文字内容</a:t>
              </a:r>
              <a:endParaRPr lang="en-US" altLang="zh-CN"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a:p>
              <a:pPr marL="211455" indent="-211455" defTabSz="634365">
                <a:lnSpc>
                  <a:spcPct val="70000"/>
                </a:lnSpc>
                <a:spcBef>
                  <a:spcPts val="625"/>
                </a:spcBef>
                <a:buFont typeface="Arial" panose="020B0604020202020204" pitchFamily="34" charset="0"/>
                <a:buChar char="•"/>
              </a:pPr>
              <a:r>
                <a:rPr lang="zh-CN" altLang="en-US"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rPr>
                <a:t>单击此处填加文字内容    单击此处填加文字内容</a:t>
              </a:r>
              <a:endParaRPr lang="en-US" altLang="zh-CN"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a:p>
              <a:pPr marL="211455" indent="-211455" defTabSz="634365">
                <a:lnSpc>
                  <a:spcPct val="70000"/>
                </a:lnSpc>
                <a:spcBef>
                  <a:spcPts val="625"/>
                </a:spcBef>
                <a:buFont typeface="Arial" panose="020B0604020202020204" pitchFamily="34" charset="0"/>
                <a:buChar char="•"/>
              </a:pPr>
              <a:r>
                <a:rPr lang="zh-CN" altLang="en-US"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rPr>
                <a:t>单击此处填加文字内容    单击此处填加文字内容</a:t>
              </a:r>
              <a:endParaRPr lang="en-US" altLang="zh-CN"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11" name="组合 10"/>
          <p:cNvGrpSpPr/>
          <p:nvPr/>
        </p:nvGrpSpPr>
        <p:grpSpPr>
          <a:xfrm>
            <a:off x="3700191" y="3387571"/>
            <a:ext cx="4400201" cy="1000111"/>
            <a:chOff x="3347864" y="1152444"/>
            <a:chExt cx="4752528" cy="1080120"/>
          </a:xfrm>
        </p:grpSpPr>
        <p:sp>
          <p:nvSpPr>
            <p:cNvPr id="12" name="矩形 11"/>
            <p:cNvSpPr/>
            <p:nvPr/>
          </p:nvSpPr>
          <p:spPr>
            <a:xfrm>
              <a:off x="3347864" y="1152444"/>
              <a:ext cx="4752528" cy="26717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00" b="1" dirty="0">
                  <a:solidFill>
                    <a:schemeClr val="accent2"/>
                  </a:solidFill>
                  <a:latin typeface="微软雅黑" panose="020B0503020204020204" pitchFamily="34" charset="-122"/>
                  <a:ea typeface="微软雅黑" panose="020B0503020204020204" pitchFamily="34" charset="-122"/>
                  <a:cs typeface="Segoe UI" panose="020B0502040204020203" pitchFamily="34" charset="0"/>
                </a:rPr>
                <a:t>单击此处填加标题</a:t>
              </a:r>
              <a:endParaRPr lang="en-US" altLang="zh-CN" sz="1300" b="1" dirty="0">
                <a:solidFill>
                  <a:schemeClr val="accent2"/>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3" name="矩形 12"/>
            <p:cNvSpPr/>
            <p:nvPr/>
          </p:nvSpPr>
          <p:spPr>
            <a:xfrm>
              <a:off x="3347864" y="1419622"/>
              <a:ext cx="4752528" cy="812942"/>
            </a:xfrm>
            <a:prstGeom prst="rect">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1455" indent="-211455" defTabSz="634365">
                <a:lnSpc>
                  <a:spcPct val="70000"/>
                </a:lnSpc>
                <a:spcBef>
                  <a:spcPts val="625"/>
                </a:spcBef>
                <a:buFont typeface="Arial" panose="020B0604020202020204" pitchFamily="34" charset="0"/>
                <a:buChar char="•"/>
              </a:pPr>
              <a:r>
                <a:rPr lang="zh-CN" altLang="en-US"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rPr>
                <a:t>单击此处填加文字内容    单击此处填加文字内容</a:t>
              </a:r>
              <a:endParaRPr lang="en-US" altLang="zh-CN"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a:p>
              <a:pPr marL="211455" indent="-211455" defTabSz="634365">
                <a:lnSpc>
                  <a:spcPct val="70000"/>
                </a:lnSpc>
                <a:spcBef>
                  <a:spcPts val="625"/>
                </a:spcBef>
                <a:buFont typeface="Arial" panose="020B0604020202020204" pitchFamily="34" charset="0"/>
                <a:buChar char="•"/>
              </a:pPr>
              <a:r>
                <a:rPr lang="zh-CN" altLang="en-US"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rPr>
                <a:t>单击此处填加文字内容    单击此处填加文字内容</a:t>
              </a:r>
              <a:endParaRPr lang="en-US" altLang="zh-CN"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a:p>
              <a:pPr marL="211455" indent="-211455" defTabSz="634365">
                <a:lnSpc>
                  <a:spcPct val="70000"/>
                </a:lnSpc>
                <a:spcBef>
                  <a:spcPts val="625"/>
                </a:spcBef>
                <a:buFont typeface="Arial" panose="020B0604020202020204" pitchFamily="34" charset="0"/>
                <a:buChar char="•"/>
              </a:pPr>
              <a:r>
                <a:rPr lang="zh-CN" altLang="en-US"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rPr>
                <a:t>单击此处填加文字内容    单击此处填加文字内容</a:t>
              </a:r>
              <a:endParaRPr lang="en-US" altLang="zh-CN" sz="1100" dirty="0">
                <a:solidFill>
                  <a:schemeClr val="accent4">
                    <a:lumMod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r="23578"/>
          <a:stretch>
            <a:fillRect/>
          </a:stretch>
        </p:blipFill>
        <p:spPr>
          <a:xfrm>
            <a:off x="812589" y="1045271"/>
            <a:ext cx="2724635" cy="3342411"/>
          </a:xfrm>
          <a:prstGeom prst="rect">
            <a:avLst/>
          </a:prstGeom>
          <a:ln w="19050">
            <a:noFill/>
          </a:ln>
          <a:effectLst/>
        </p:spPr>
      </p:pic>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decel="10000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750" fill="hold"/>
                                        <p:tgtEl>
                                          <p:spTgt spid="5"/>
                                        </p:tgtEl>
                                        <p:attrNameLst>
                                          <p:attrName>ppt_x</p:attrName>
                                        </p:attrNameLst>
                                      </p:cBhvr>
                                      <p:tavLst>
                                        <p:tav tm="0">
                                          <p:val>
                                            <p:strVal val="1+#ppt_w/2"/>
                                          </p:val>
                                        </p:tav>
                                        <p:tav tm="100000">
                                          <p:val>
                                            <p:strVal val="#ppt_x"/>
                                          </p:val>
                                        </p:tav>
                                      </p:tavLst>
                                    </p:anim>
                                    <p:anim calcmode="lin" valueType="num">
                                      <p:cBhvr additive="base">
                                        <p:cTn id="14" dur="75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decel="100000" fill="hold" nodeType="with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750" fill="hold"/>
                                        <p:tgtEl>
                                          <p:spTgt spid="8"/>
                                        </p:tgtEl>
                                        <p:attrNameLst>
                                          <p:attrName>ppt_x</p:attrName>
                                        </p:attrNameLst>
                                      </p:cBhvr>
                                      <p:tavLst>
                                        <p:tav tm="0">
                                          <p:val>
                                            <p:strVal val="1+#ppt_w/2"/>
                                          </p:val>
                                        </p:tav>
                                        <p:tav tm="100000">
                                          <p:val>
                                            <p:strVal val="#ppt_x"/>
                                          </p:val>
                                        </p:tav>
                                      </p:tavLst>
                                    </p:anim>
                                    <p:anim calcmode="lin" valueType="num">
                                      <p:cBhvr additive="base">
                                        <p:cTn id="18" dur="75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100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750" fill="hold"/>
                                        <p:tgtEl>
                                          <p:spTgt spid="11"/>
                                        </p:tgtEl>
                                        <p:attrNameLst>
                                          <p:attrName>ppt_x</p:attrName>
                                        </p:attrNameLst>
                                      </p:cBhvr>
                                      <p:tavLst>
                                        <p:tav tm="0">
                                          <p:val>
                                            <p:strVal val="1+#ppt_w/2"/>
                                          </p:val>
                                        </p:tav>
                                        <p:tav tm="100000">
                                          <p:val>
                                            <p:strVal val="#ppt_x"/>
                                          </p:val>
                                        </p:tav>
                                      </p:tavLst>
                                    </p:anim>
                                    <p:anim calcmode="lin" valueType="num">
                                      <p:cBhvr additive="base">
                                        <p:cTn id="22"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413539" y="1005577"/>
            <a:ext cx="4452938" cy="3745706"/>
            <a:chOff x="550590" y="1340768"/>
            <a:chExt cx="5937251" cy="4994275"/>
          </a:xfrm>
          <a:solidFill>
            <a:srgbClr val="B2B2B2"/>
          </a:solidFill>
          <a:effectLst/>
        </p:grpSpPr>
        <p:sp>
          <p:nvSpPr>
            <p:cNvPr id="16" name="Freeform 67"/>
            <p:cNvSpPr/>
            <p:nvPr/>
          </p:nvSpPr>
          <p:spPr bwMode="gray">
            <a:xfrm>
              <a:off x="550590" y="2066256"/>
              <a:ext cx="2373313" cy="1803400"/>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17" name="Freeform 68"/>
            <p:cNvSpPr/>
            <p:nvPr/>
          </p:nvSpPr>
          <p:spPr bwMode="gray">
            <a:xfrm>
              <a:off x="550590" y="2066256"/>
              <a:ext cx="2373313" cy="1803400"/>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18" name="Freeform 69"/>
            <p:cNvSpPr/>
            <p:nvPr/>
          </p:nvSpPr>
          <p:spPr bwMode="gray">
            <a:xfrm>
              <a:off x="836340" y="3775993"/>
              <a:ext cx="2298700" cy="1239838"/>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19" name="Freeform 70"/>
            <p:cNvSpPr/>
            <p:nvPr/>
          </p:nvSpPr>
          <p:spPr bwMode="gray">
            <a:xfrm>
              <a:off x="836340" y="3775993"/>
              <a:ext cx="2298700" cy="1239838"/>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20" name="Freeform 71"/>
            <p:cNvSpPr/>
            <p:nvPr/>
          </p:nvSpPr>
          <p:spPr bwMode="gray">
            <a:xfrm>
              <a:off x="2923903" y="4853906"/>
              <a:ext cx="1073150" cy="1101725"/>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21" name="Freeform 72"/>
            <p:cNvSpPr/>
            <p:nvPr/>
          </p:nvSpPr>
          <p:spPr bwMode="gray">
            <a:xfrm>
              <a:off x="2923903" y="4853906"/>
              <a:ext cx="1073150" cy="1101725"/>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22" name="Freeform 73"/>
            <p:cNvSpPr/>
            <p:nvPr/>
          </p:nvSpPr>
          <p:spPr bwMode="gray">
            <a:xfrm>
              <a:off x="3781153" y="5198393"/>
              <a:ext cx="946150" cy="68580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23" name="Freeform 74"/>
            <p:cNvSpPr/>
            <p:nvPr/>
          </p:nvSpPr>
          <p:spPr bwMode="gray">
            <a:xfrm>
              <a:off x="3781153" y="5198393"/>
              <a:ext cx="946150" cy="68580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24" name="Freeform 75"/>
            <p:cNvSpPr/>
            <p:nvPr/>
          </p:nvSpPr>
          <p:spPr bwMode="gray">
            <a:xfrm>
              <a:off x="4354240" y="6061993"/>
              <a:ext cx="309563" cy="273050"/>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25" name="Freeform 76"/>
            <p:cNvSpPr/>
            <p:nvPr/>
          </p:nvSpPr>
          <p:spPr bwMode="gray">
            <a:xfrm>
              <a:off x="4354240" y="6061993"/>
              <a:ext cx="309563" cy="273050"/>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29" name="Freeform 77"/>
            <p:cNvSpPr/>
            <p:nvPr/>
          </p:nvSpPr>
          <p:spPr bwMode="gray">
            <a:xfrm>
              <a:off x="4468540" y="5277768"/>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30" name="Freeform 78"/>
            <p:cNvSpPr/>
            <p:nvPr/>
          </p:nvSpPr>
          <p:spPr bwMode="gray">
            <a:xfrm>
              <a:off x="4468540" y="5277768"/>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31" name="Freeform 79"/>
            <p:cNvSpPr/>
            <p:nvPr/>
          </p:nvSpPr>
          <p:spPr bwMode="gray">
            <a:xfrm>
              <a:off x="5179740" y="4817393"/>
              <a:ext cx="496888" cy="65563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32" name="Freeform 80"/>
            <p:cNvSpPr/>
            <p:nvPr/>
          </p:nvSpPr>
          <p:spPr bwMode="gray">
            <a:xfrm>
              <a:off x="5179740" y="4817393"/>
              <a:ext cx="496888" cy="65563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33" name="Freeform 81"/>
            <p:cNvSpPr/>
            <p:nvPr/>
          </p:nvSpPr>
          <p:spPr bwMode="gray">
            <a:xfrm>
              <a:off x="5354365" y="4412581"/>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34" name="Freeform 82"/>
            <p:cNvSpPr/>
            <p:nvPr/>
          </p:nvSpPr>
          <p:spPr bwMode="gray">
            <a:xfrm>
              <a:off x="5354365" y="4412581"/>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35" name="Freeform 83"/>
            <p:cNvSpPr/>
            <p:nvPr/>
          </p:nvSpPr>
          <p:spPr bwMode="gray">
            <a:xfrm>
              <a:off x="5157515" y="3906168"/>
              <a:ext cx="608013" cy="53975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36" name="Freeform 84"/>
            <p:cNvSpPr/>
            <p:nvPr/>
          </p:nvSpPr>
          <p:spPr bwMode="gray">
            <a:xfrm>
              <a:off x="5157515" y="3906168"/>
              <a:ext cx="608013" cy="53975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37" name="Freeform 85"/>
            <p:cNvSpPr/>
            <p:nvPr/>
          </p:nvSpPr>
          <p:spPr bwMode="gray">
            <a:xfrm>
              <a:off x="5516290" y="4303043"/>
              <a:ext cx="92075" cy="122238"/>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38" name="Freeform 86"/>
            <p:cNvSpPr/>
            <p:nvPr/>
          </p:nvSpPr>
          <p:spPr bwMode="gray">
            <a:xfrm>
              <a:off x="5516290" y="4303043"/>
              <a:ext cx="92075" cy="122238"/>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39" name="Freeform 87"/>
            <p:cNvSpPr/>
            <p:nvPr/>
          </p:nvSpPr>
          <p:spPr bwMode="gray">
            <a:xfrm>
              <a:off x="5303565" y="4131593"/>
              <a:ext cx="58738" cy="50800"/>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40" name="Freeform 88"/>
            <p:cNvSpPr/>
            <p:nvPr/>
          </p:nvSpPr>
          <p:spPr bwMode="gray">
            <a:xfrm>
              <a:off x="5303565" y="4131593"/>
              <a:ext cx="58738" cy="50800"/>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41" name="Freeform 89"/>
            <p:cNvSpPr/>
            <p:nvPr/>
          </p:nvSpPr>
          <p:spPr bwMode="gray">
            <a:xfrm>
              <a:off x="5389290" y="4158581"/>
              <a:ext cx="58738" cy="82550"/>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42" name="Freeform 90"/>
            <p:cNvSpPr/>
            <p:nvPr/>
          </p:nvSpPr>
          <p:spPr bwMode="gray">
            <a:xfrm>
              <a:off x="5389290" y="4158581"/>
              <a:ext cx="58738" cy="82550"/>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43" name="Freeform 91"/>
            <p:cNvSpPr/>
            <p:nvPr/>
          </p:nvSpPr>
          <p:spPr bwMode="gray">
            <a:xfrm>
              <a:off x="4886053" y="3512468"/>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44" name="Freeform 92"/>
            <p:cNvSpPr/>
            <p:nvPr/>
          </p:nvSpPr>
          <p:spPr bwMode="gray">
            <a:xfrm>
              <a:off x="4886053" y="3512468"/>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45" name="Freeform 93"/>
            <p:cNvSpPr/>
            <p:nvPr/>
          </p:nvSpPr>
          <p:spPr bwMode="gray">
            <a:xfrm>
              <a:off x="4681265" y="2926681"/>
              <a:ext cx="635000" cy="92075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46" name="Freeform 94"/>
            <p:cNvSpPr/>
            <p:nvPr/>
          </p:nvSpPr>
          <p:spPr bwMode="gray">
            <a:xfrm>
              <a:off x="4681265" y="2926681"/>
              <a:ext cx="635000" cy="92075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47" name="Freeform 95"/>
            <p:cNvSpPr/>
            <p:nvPr/>
          </p:nvSpPr>
          <p:spPr bwMode="gray">
            <a:xfrm>
              <a:off x="4868590" y="3160043"/>
              <a:ext cx="192088" cy="22225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48" name="Freeform 96"/>
            <p:cNvSpPr/>
            <p:nvPr/>
          </p:nvSpPr>
          <p:spPr bwMode="gray">
            <a:xfrm>
              <a:off x="4868590" y="3160043"/>
              <a:ext cx="192088" cy="22225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49" name="Freeform 97"/>
            <p:cNvSpPr/>
            <p:nvPr/>
          </p:nvSpPr>
          <p:spPr bwMode="gray">
            <a:xfrm>
              <a:off x="5006703" y="3294981"/>
              <a:ext cx="136525" cy="182563"/>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50" name="Freeform 98"/>
            <p:cNvSpPr/>
            <p:nvPr/>
          </p:nvSpPr>
          <p:spPr bwMode="gray">
            <a:xfrm>
              <a:off x="5006703" y="3294981"/>
              <a:ext cx="136525" cy="182563"/>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51" name="Freeform 99"/>
            <p:cNvSpPr/>
            <p:nvPr/>
          </p:nvSpPr>
          <p:spPr bwMode="gray">
            <a:xfrm>
              <a:off x="5190853" y="2706018"/>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52" name="Freeform 100"/>
            <p:cNvSpPr/>
            <p:nvPr/>
          </p:nvSpPr>
          <p:spPr bwMode="gray">
            <a:xfrm>
              <a:off x="5190853" y="2706018"/>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53" name="Freeform 101"/>
            <p:cNvSpPr/>
            <p:nvPr/>
          </p:nvSpPr>
          <p:spPr bwMode="gray">
            <a:xfrm>
              <a:off x="5341665" y="2323431"/>
              <a:ext cx="1000125" cy="684213"/>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54" name="Freeform 102"/>
            <p:cNvSpPr/>
            <p:nvPr/>
          </p:nvSpPr>
          <p:spPr bwMode="gray">
            <a:xfrm>
              <a:off x="5341665" y="2323431"/>
              <a:ext cx="1000125" cy="684213"/>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55" name="Freeform 103"/>
            <p:cNvSpPr/>
            <p:nvPr/>
          </p:nvSpPr>
          <p:spPr bwMode="gray">
            <a:xfrm>
              <a:off x="5121003" y="1340768"/>
              <a:ext cx="1366838" cy="1235075"/>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56" name="Freeform 104"/>
            <p:cNvSpPr/>
            <p:nvPr/>
          </p:nvSpPr>
          <p:spPr bwMode="gray">
            <a:xfrm>
              <a:off x="5121003" y="1340768"/>
              <a:ext cx="1366838" cy="1235075"/>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57" name="Freeform 105"/>
            <p:cNvSpPr/>
            <p:nvPr/>
          </p:nvSpPr>
          <p:spPr bwMode="gray">
            <a:xfrm>
              <a:off x="3001690" y="1412206"/>
              <a:ext cx="2605088" cy="2338388"/>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58" name="Freeform 106"/>
            <p:cNvSpPr/>
            <p:nvPr/>
          </p:nvSpPr>
          <p:spPr bwMode="gray">
            <a:xfrm>
              <a:off x="3001690" y="1412206"/>
              <a:ext cx="2605088" cy="2338388"/>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59" name="Freeform 107"/>
            <p:cNvSpPr/>
            <p:nvPr/>
          </p:nvSpPr>
          <p:spPr bwMode="gray">
            <a:xfrm>
              <a:off x="2607990" y="3023518"/>
              <a:ext cx="1598613" cy="1381125"/>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60" name="Freeform 108"/>
            <p:cNvSpPr/>
            <p:nvPr/>
          </p:nvSpPr>
          <p:spPr bwMode="gray">
            <a:xfrm>
              <a:off x="2607990" y="3023518"/>
              <a:ext cx="1598613" cy="1381125"/>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61" name="Freeform 109"/>
            <p:cNvSpPr/>
            <p:nvPr/>
          </p:nvSpPr>
          <p:spPr bwMode="gray">
            <a:xfrm>
              <a:off x="2096815" y="3464843"/>
              <a:ext cx="1485900" cy="1057275"/>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62" name="Freeform 110"/>
            <p:cNvSpPr/>
            <p:nvPr/>
          </p:nvSpPr>
          <p:spPr bwMode="gray">
            <a:xfrm>
              <a:off x="2096815" y="3464843"/>
              <a:ext cx="1485900" cy="1057275"/>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63" name="Freeform 111"/>
            <p:cNvSpPr/>
            <p:nvPr/>
          </p:nvSpPr>
          <p:spPr bwMode="gray">
            <a:xfrm>
              <a:off x="2965178" y="4191918"/>
              <a:ext cx="1446213" cy="1100138"/>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64" name="Freeform 112"/>
            <p:cNvSpPr/>
            <p:nvPr/>
          </p:nvSpPr>
          <p:spPr bwMode="gray">
            <a:xfrm>
              <a:off x="2965178" y="4191918"/>
              <a:ext cx="1446213" cy="1100138"/>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65" name="Freeform 113"/>
            <p:cNvSpPr/>
            <p:nvPr/>
          </p:nvSpPr>
          <p:spPr bwMode="gray">
            <a:xfrm>
              <a:off x="3670028" y="4842793"/>
              <a:ext cx="719138" cy="631825"/>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66" name="Freeform 114"/>
            <p:cNvSpPr/>
            <p:nvPr/>
          </p:nvSpPr>
          <p:spPr bwMode="gray">
            <a:xfrm>
              <a:off x="3670028" y="4842793"/>
              <a:ext cx="719138" cy="631825"/>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67" name="Freeform 115"/>
            <p:cNvSpPr/>
            <p:nvPr/>
          </p:nvSpPr>
          <p:spPr bwMode="gray">
            <a:xfrm>
              <a:off x="4319315" y="4691981"/>
              <a:ext cx="638175" cy="727075"/>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68" name="Freeform 116"/>
            <p:cNvSpPr/>
            <p:nvPr/>
          </p:nvSpPr>
          <p:spPr bwMode="gray">
            <a:xfrm>
              <a:off x="4319315" y="4691981"/>
              <a:ext cx="638175" cy="727075"/>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69" name="Freeform 117"/>
            <p:cNvSpPr/>
            <p:nvPr/>
          </p:nvSpPr>
          <p:spPr bwMode="gray">
            <a:xfrm>
              <a:off x="4862240" y="4618956"/>
              <a:ext cx="565150" cy="779463"/>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70" name="Freeform 118"/>
            <p:cNvSpPr/>
            <p:nvPr/>
          </p:nvSpPr>
          <p:spPr bwMode="gray">
            <a:xfrm>
              <a:off x="4862240" y="4618956"/>
              <a:ext cx="565150" cy="779463"/>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71" name="Freeform 119"/>
            <p:cNvSpPr/>
            <p:nvPr/>
          </p:nvSpPr>
          <p:spPr bwMode="gray">
            <a:xfrm>
              <a:off x="4927328" y="3972843"/>
              <a:ext cx="573088" cy="709613"/>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72" name="Freeform 120"/>
            <p:cNvSpPr/>
            <p:nvPr/>
          </p:nvSpPr>
          <p:spPr bwMode="gray">
            <a:xfrm>
              <a:off x="4927328" y="3972843"/>
              <a:ext cx="573088" cy="709613"/>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73" name="Freeform 121"/>
            <p:cNvSpPr/>
            <p:nvPr/>
          </p:nvSpPr>
          <p:spPr bwMode="gray">
            <a:xfrm>
              <a:off x="4224065" y="4272881"/>
              <a:ext cx="901700" cy="565150"/>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74" name="Freeform 122"/>
            <p:cNvSpPr/>
            <p:nvPr/>
          </p:nvSpPr>
          <p:spPr bwMode="gray">
            <a:xfrm>
              <a:off x="4224065" y="4272881"/>
              <a:ext cx="901700" cy="565150"/>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75" name="Freeform 123"/>
            <p:cNvSpPr/>
            <p:nvPr/>
          </p:nvSpPr>
          <p:spPr bwMode="gray">
            <a:xfrm>
              <a:off x="4392340" y="3828381"/>
              <a:ext cx="711200" cy="631825"/>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76" name="Freeform 124"/>
            <p:cNvSpPr/>
            <p:nvPr/>
          </p:nvSpPr>
          <p:spPr bwMode="gray">
            <a:xfrm>
              <a:off x="4392340" y="3828381"/>
              <a:ext cx="711200" cy="631825"/>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77" name="Freeform 125"/>
            <p:cNvSpPr/>
            <p:nvPr/>
          </p:nvSpPr>
          <p:spPr bwMode="gray">
            <a:xfrm>
              <a:off x="4373290" y="3263231"/>
              <a:ext cx="398463" cy="83502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78" name="Freeform 126"/>
            <p:cNvSpPr/>
            <p:nvPr/>
          </p:nvSpPr>
          <p:spPr bwMode="gray">
            <a:xfrm>
              <a:off x="4373290" y="3263231"/>
              <a:ext cx="398463" cy="83502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79" name="Freeform 127"/>
            <p:cNvSpPr/>
            <p:nvPr/>
          </p:nvSpPr>
          <p:spPr bwMode="gray">
            <a:xfrm>
              <a:off x="3750990" y="3428331"/>
              <a:ext cx="736600" cy="1054100"/>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80" name="Freeform 128"/>
            <p:cNvSpPr/>
            <p:nvPr/>
          </p:nvSpPr>
          <p:spPr bwMode="gray">
            <a:xfrm>
              <a:off x="5736953" y="5149181"/>
              <a:ext cx="192088" cy="484188"/>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81" name="Freeform 127"/>
            <p:cNvSpPr/>
            <p:nvPr/>
          </p:nvSpPr>
          <p:spPr bwMode="gray">
            <a:xfrm>
              <a:off x="3750990" y="3428331"/>
              <a:ext cx="736600" cy="1054100"/>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grpSp>
      <p:sp>
        <p:nvSpPr>
          <p:cNvPr id="82" name="Freeform 78"/>
          <p:cNvSpPr/>
          <p:nvPr/>
        </p:nvSpPr>
        <p:spPr bwMode="gray">
          <a:xfrm>
            <a:off x="3352000" y="3958326"/>
            <a:ext cx="671513"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tx2"/>
          </a:solid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83" name="Freeform 92"/>
          <p:cNvSpPr/>
          <p:nvPr/>
        </p:nvSpPr>
        <p:spPr bwMode="gray">
          <a:xfrm>
            <a:off x="3665135" y="2634351"/>
            <a:ext cx="586979"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tx1"/>
          </a:solid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84" name="Freeform 100"/>
          <p:cNvSpPr/>
          <p:nvPr/>
        </p:nvSpPr>
        <p:spPr bwMode="gray">
          <a:xfrm>
            <a:off x="3893735" y="2029513"/>
            <a:ext cx="511969"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bg1"/>
          </a:solid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sp>
        <p:nvSpPr>
          <p:cNvPr id="85" name="Freeform 82"/>
          <p:cNvSpPr/>
          <p:nvPr/>
        </p:nvSpPr>
        <p:spPr bwMode="gray">
          <a:xfrm>
            <a:off x="4018844" y="3313006"/>
            <a:ext cx="336947"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bg2"/>
          </a:solidFill>
          <a:ln w="6350">
            <a:solidFill>
              <a:srgbClr val="FFFFFF"/>
            </a:solidFill>
            <a:prstDash val="solid"/>
            <a:round/>
          </a:ln>
        </p:spPr>
        <p:txBody>
          <a:bodyPr/>
          <a:lstStyle/>
          <a:p>
            <a:endParaRPr lang="zh-CN" altLang="en-US" sz="1015">
              <a:latin typeface="微软雅黑" panose="020B0503020204020204" pitchFamily="34" charset="-122"/>
              <a:ea typeface="微软雅黑" panose="020B0503020204020204" pitchFamily="34" charset="-122"/>
            </a:endParaRPr>
          </a:p>
        </p:txBody>
      </p:sp>
      <p:cxnSp>
        <p:nvCxnSpPr>
          <p:cNvPr id="86" name="直接连接符 85"/>
          <p:cNvCxnSpPr/>
          <p:nvPr/>
        </p:nvCxnSpPr>
        <p:spPr>
          <a:xfrm>
            <a:off x="4344045" y="2350387"/>
            <a:ext cx="189310" cy="1863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4533354" y="2536720"/>
            <a:ext cx="16887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4183953" y="2732516"/>
            <a:ext cx="189310" cy="186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4373263" y="2918849"/>
            <a:ext cx="18488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4296166" y="3416593"/>
            <a:ext cx="237188" cy="15359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4533354" y="3416592"/>
            <a:ext cx="168873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3802058" y="4280390"/>
            <a:ext cx="189310" cy="18633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3991368" y="4466723"/>
            <a:ext cx="2230724"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4" name="矩形 93"/>
          <p:cNvSpPr/>
          <p:nvPr/>
        </p:nvSpPr>
        <p:spPr>
          <a:xfrm>
            <a:off x="5044847" y="2176377"/>
            <a:ext cx="963725" cy="248209"/>
          </a:xfrm>
          <a:prstGeom prst="rect">
            <a:avLst/>
          </a:prstGeom>
        </p:spPr>
        <p:txBody>
          <a:bodyPr wrap="none">
            <a:spAutoFit/>
          </a:bodyPr>
          <a:lstStyle/>
          <a:p>
            <a:r>
              <a:rPr lang="zh-CN" altLang="en-US" sz="1015">
                <a:solidFill>
                  <a:schemeClr val="accent1"/>
                </a:solidFill>
                <a:latin typeface="微软雅黑" panose="020B0503020204020204" pitchFamily="34" charset="-122"/>
                <a:ea typeface="微软雅黑" panose="020B0503020204020204" pitchFamily="34" charset="-122"/>
                <a:cs typeface="华文黑体" pitchFamily="2" charset="-122"/>
              </a:rPr>
              <a:t>点击添加标题</a:t>
            </a: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95" name="矩形 94"/>
          <p:cNvSpPr/>
          <p:nvPr/>
        </p:nvSpPr>
        <p:spPr>
          <a:xfrm>
            <a:off x="5044847" y="2608158"/>
            <a:ext cx="963725" cy="248209"/>
          </a:xfrm>
          <a:prstGeom prst="rect">
            <a:avLst/>
          </a:prstGeom>
        </p:spPr>
        <p:txBody>
          <a:bodyPr wrap="none">
            <a:spAutoFit/>
          </a:bodyPr>
          <a:lstStyle/>
          <a:p>
            <a:r>
              <a:rPr lang="zh-CN" altLang="en-US" sz="1015">
                <a:solidFill>
                  <a:schemeClr val="accent1"/>
                </a:solidFill>
                <a:latin typeface="微软雅黑" panose="020B0503020204020204" pitchFamily="34" charset="-122"/>
                <a:ea typeface="微软雅黑" panose="020B0503020204020204" pitchFamily="34" charset="-122"/>
                <a:cs typeface="华文黑体" pitchFamily="2" charset="-122"/>
              </a:rPr>
              <a:t>点击添加标题</a:t>
            </a: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96" name="矩形 95"/>
          <p:cNvSpPr/>
          <p:nvPr/>
        </p:nvSpPr>
        <p:spPr>
          <a:xfrm>
            <a:off x="5044847" y="3107238"/>
            <a:ext cx="963725" cy="248209"/>
          </a:xfrm>
          <a:prstGeom prst="rect">
            <a:avLst/>
          </a:prstGeom>
        </p:spPr>
        <p:txBody>
          <a:bodyPr wrap="none">
            <a:spAutoFit/>
          </a:bodyPr>
          <a:lstStyle/>
          <a:p>
            <a:r>
              <a:rPr lang="zh-CN" altLang="en-US" sz="1015">
                <a:solidFill>
                  <a:schemeClr val="accent1"/>
                </a:solidFill>
                <a:latin typeface="微软雅黑" panose="020B0503020204020204" pitchFamily="34" charset="-122"/>
                <a:ea typeface="微软雅黑" panose="020B0503020204020204" pitchFamily="34" charset="-122"/>
                <a:cs typeface="华文黑体" pitchFamily="2" charset="-122"/>
              </a:rPr>
              <a:t>点击添加标题</a:t>
            </a: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97" name="矩形 96"/>
          <p:cNvSpPr/>
          <p:nvPr/>
        </p:nvSpPr>
        <p:spPr>
          <a:xfrm>
            <a:off x="5044847" y="4104715"/>
            <a:ext cx="963725" cy="248209"/>
          </a:xfrm>
          <a:prstGeom prst="rect">
            <a:avLst/>
          </a:prstGeom>
        </p:spPr>
        <p:txBody>
          <a:bodyPr wrap="none">
            <a:spAutoFit/>
          </a:bodyPr>
          <a:lstStyle/>
          <a:p>
            <a:r>
              <a:rPr lang="zh-CN" altLang="en-US" sz="1015">
                <a:solidFill>
                  <a:schemeClr val="accent1"/>
                </a:solidFill>
                <a:latin typeface="微软雅黑" panose="020B0503020204020204" pitchFamily="34" charset="-122"/>
                <a:ea typeface="微软雅黑" panose="020B0503020204020204" pitchFamily="34" charset="-122"/>
                <a:cs typeface="华文黑体" pitchFamily="2" charset="-122"/>
              </a:rPr>
              <a:t>点击添加标题</a:t>
            </a: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98" name="矩形标注 97"/>
          <p:cNvSpPr/>
          <p:nvPr/>
        </p:nvSpPr>
        <p:spPr>
          <a:xfrm>
            <a:off x="6624228" y="2001694"/>
            <a:ext cx="2174852" cy="2296397"/>
          </a:xfrm>
          <a:prstGeom prst="wedgeRectCallout">
            <a:avLst>
              <a:gd name="adj1" fmla="val -79590"/>
              <a:gd name="adj2" fmla="val 32555"/>
            </a:avLst>
          </a:prstGeom>
          <a:solidFill>
            <a:schemeClr val="tx1"/>
          </a:solidFill>
          <a:ln w="9525">
            <a:noFill/>
            <a:round/>
          </a:ln>
          <a:effectLst/>
        </p:spPr>
        <p:txBody>
          <a:bodyPr wrap="square" lIns="216000" rIns="162000" anchor="ctr"/>
          <a:lstStyle/>
          <a:p>
            <a:pPr>
              <a:lnSpc>
                <a:spcPct val="150000"/>
              </a:lnSpc>
            </a:pPr>
            <a:r>
              <a:rPr lang="zh-CN" altLang="en-US" sz="1050">
                <a:solidFill>
                  <a:schemeClr val="accent2"/>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1050" b="1">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8000" fill="hold" nodeType="clickEffect" p14:presetBounceEnd="58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8000">
                                          <p:cBhvr additive="base">
                                            <p:cTn id="7" dur="1000" fill="hold"/>
                                            <p:tgtEl>
                                              <p:spTgt spid="15"/>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83"/>
                                            </p:tgtEl>
                                            <p:attrNameLst>
                                              <p:attrName>style.visibility</p:attrName>
                                            </p:attrNameLst>
                                          </p:cBhvr>
                                          <p:to>
                                            <p:strVal val="visible"/>
                                          </p:to>
                                        </p:set>
                                        <p:animEffect transition="in" filter="fade">
                                          <p:cBhvr>
                                            <p:cTn id="11" dur="500"/>
                                            <p:tgtEl>
                                              <p:spTgt spid="83"/>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84"/>
                                            </p:tgtEl>
                                            <p:attrNameLst>
                                              <p:attrName>style.visibility</p:attrName>
                                            </p:attrNameLst>
                                          </p:cBhvr>
                                          <p:to>
                                            <p:strVal val="visible"/>
                                          </p:to>
                                        </p:set>
                                        <p:animEffect transition="in" filter="fade">
                                          <p:cBhvr>
                                            <p:cTn id="14" dur="500"/>
                                            <p:tgtEl>
                                              <p:spTgt spid="84"/>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85"/>
                                            </p:tgtEl>
                                            <p:attrNameLst>
                                              <p:attrName>style.visibility</p:attrName>
                                            </p:attrNameLst>
                                          </p:cBhvr>
                                          <p:to>
                                            <p:strVal val="visible"/>
                                          </p:to>
                                        </p:set>
                                        <p:animEffect transition="in" filter="fade">
                                          <p:cBhvr>
                                            <p:cTn id="17" dur="500"/>
                                            <p:tgtEl>
                                              <p:spTgt spid="85"/>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2"/>
                                            </p:tgtEl>
                                            <p:attrNameLst>
                                              <p:attrName>style.visibility</p:attrName>
                                            </p:attrNameLst>
                                          </p:cBhvr>
                                          <p:to>
                                            <p:strVal val="visible"/>
                                          </p:to>
                                        </p:set>
                                        <p:animEffect transition="in" filter="fade">
                                          <p:cBhvr>
                                            <p:cTn id="20" dur="500"/>
                                            <p:tgtEl>
                                              <p:spTgt spid="82"/>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86"/>
                                            </p:tgtEl>
                                            <p:attrNameLst>
                                              <p:attrName>style.visibility</p:attrName>
                                            </p:attrNameLst>
                                          </p:cBhvr>
                                          <p:to>
                                            <p:strVal val="visible"/>
                                          </p:to>
                                        </p:set>
                                        <p:animEffect transition="in" filter="fade">
                                          <p:cBhvr>
                                            <p:cTn id="24" dur="500"/>
                                            <p:tgtEl>
                                              <p:spTgt spid="86"/>
                                            </p:tgtEl>
                                          </p:cBhvr>
                                        </p:animEffect>
                                      </p:childTnLst>
                                    </p:cTn>
                                  </p:par>
                                  <p:par>
                                    <p:cTn id="25" presetID="10" presetClass="entr" presetSubtype="0"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fade">
                                          <p:cBhvr>
                                            <p:cTn id="27" dur="500"/>
                                            <p:tgtEl>
                                              <p:spTgt spid="87"/>
                                            </p:tgtEl>
                                          </p:cBhvr>
                                        </p:animEffect>
                                      </p:childTnLst>
                                    </p:cTn>
                                  </p:par>
                                  <p:par>
                                    <p:cTn id="28" presetID="10" presetClass="entr" presetSubtype="0" fill="hold" nodeType="with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fade">
                                          <p:cBhvr>
                                            <p:cTn id="30" dur="500"/>
                                            <p:tgtEl>
                                              <p:spTgt spid="88"/>
                                            </p:tgtEl>
                                          </p:cBhvr>
                                        </p:animEffect>
                                      </p:childTnLst>
                                    </p:cTn>
                                  </p:par>
                                  <p:par>
                                    <p:cTn id="31" presetID="10" presetClass="entr" presetSubtype="0" fill="hold" nodeType="withEffect">
                                      <p:stCondLst>
                                        <p:cond delay="0"/>
                                      </p:stCondLst>
                                      <p:childTnLst>
                                        <p:set>
                                          <p:cBhvr>
                                            <p:cTn id="32" dur="1" fill="hold">
                                              <p:stCondLst>
                                                <p:cond delay="0"/>
                                              </p:stCondLst>
                                            </p:cTn>
                                            <p:tgtEl>
                                              <p:spTgt spid="89"/>
                                            </p:tgtEl>
                                            <p:attrNameLst>
                                              <p:attrName>style.visibility</p:attrName>
                                            </p:attrNameLst>
                                          </p:cBhvr>
                                          <p:to>
                                            <p:strVal val="visible"/>
                                          </p:to>
                                        </p:set>
                                        <p:animEffect transition="in" filter="fade">
                                          <p:cBhvr>
                                            <p:cTn id="33" dur="500"/>
                                            <p:tgtEl>
                                              <p:spTgt spid="89"/>
                                            </p:tgtEl>
                                          </p:cBhvr>
                                        </p:animEffect>
                                      </p:childTnLst>
                                    </p:cTn>
                                  </p:par>
                                  <p:par>
                                    <p:cTn id="34" presetID="10" presetClass="entr" presetSubtype="0" fill="hold" nodeType="with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fade">
                                          <p:cBhvr>
                                            <p:cTn id="36" dur="500"/>
                                            <p:tgtEl>
                                              <p:spTgt spid="90"/>
                                            </p:tgtEl>
                                          </p:cBhvr>
                                        </p:animEffect>
                                      </p:childTnLst>
                                    </p:cTn>
                                  </p:par>
                                  <p:par>
                                    <p:cTn id="37" presetID="10" presetClass="entr" presetSubtype="0" fill="hold" nodeType="withEffect">
                                      <p:stCondLst>
                                        <p:cond delay="0"/>
                                      </p:stCondLst>
                                      <p:childTnLst>
                                        <p:set>
                                          <p:cBhvr>
                                            <p:cTn id="38" dur="1" fill="hold">
                                              <p:stCondLst>
                                                <p:cond delay="0"/>
                                              </p:stCondLst>
                                            </p:cTn>
                                            <p:tgtEl>
                                              <p:spTgt spid="91"/>
                                            </p:tgtEl>
                                            <p:attrNameLst>
                                              <p:attrName>style.visibility</p:attrName>
                                            </p:attrNameLst>
                                          </p:cBhvr>
                                          <p:to>
                                            <p:strVal val="visible"/>
                                          </p:to>
                                        </p:set>
                                        <p:animEffect transition="in" filter="fade">
                                          <p:cBhvr>
                                            <p:cTn id="39" dur="500"/>
                                            <p:tgtEl>
                                              <p:spTgt spid="91"/>
                                            </p:tgtEl>
                                          </p:cBhvr>
                                        </p:animEffect>
                                      </p:childTnLst>
                                    </p:cTn>
                                  </p:par>
                                  <p:par>
                                    <p:cTn id="40" presetID="10" presetClass="entr" presetSubtype="0" fill="hold" nodeType="with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fade">
                                          <p:cBhvr>
                                            <p:cTn id="42" dur="500"/>
                                            <p:tgtEl>
                                              <p:spTgt spid="92"/>
                                            </p:tgtEl>
                                          </p:cBhvr>
                                        </p:animEffect>
                                      </p:childTnLst>
                                    </p:cTn>
                                  </p:par>
                                  <p:par>
                                    <p:cTn id="43" presetID="10" presetClass="entr" presetSubtype="0"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Effect transition="in" filter="fade">
                                          <p:cBhvr>
                                            <p:cTn id="45" dur="500"/>
                                            <p:tgtEl>
                                              <p:spTgt spid="9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7"/>
                                            </p:tgtEl>
                                            <p:attrNameLst>
                                              <p:attrName>style.visibility</p:attrName>
                                            </p:attrNameLst>
                                          </p:cBhvr>
                                          <p:to>
                                            <p:strVal val="visible"/>
                                          </p:to>
                                        </p:set>
                                        <p:animEffect transition="in" filter="fade">
                                          <p:cBhvr>
                                            <p:cTn id="48" dur="500"/>
                                            <p:tgtEl>
                                              <p:spTgt spid="9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6"/>
                                            </p:tgtEl>
                                            <p:attrNameLst>
                                              <p:attrName>style.visibility</p:attrName>
                                            </p:attrNameLst>
                                          </p:cBhvr>
                                          <p:to>
                                            <p:strVal val="visible"/>
                                          </p:to>
                                        </p:set>
                                        <p:animEffect transition="in" filter="fade">
                                          <p:cBhvr>
                                            <p:cTn id="51" dur="500"/>
                                            <p:tgtEl>
                                              <p:spTgt spid="9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5"/>
                                            </p:tgtEl>
                                            <p:attrNameLst>
                                              <p:attrName>style.visibility</p:attrName>
                                            </p:attrNameLst>
                                          </p:cBhvr>
                                          <p:to>
                                            <p:strVal val="visible"/>
                                          </p:to>
                                        </p:set>
                                        <p:animEffect transition="in" filter="fade">
                                          <p:cBhvr>
                                            <p:cTn id="54" dur="500"/>
                                            <p:tgtEl>
                                              <p:spTgt spid="9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4"/>
                                            </p:tgtEl>
                                            <p:attrNameLst>
                                              <p:attrName>style.visibility</p:attrName>
                                            </p:attrNameLst>
                                          </p:cBhvr>
                                          <p:to>
                                            <p:strVal val="visible"/>
                                          </p:to>
                                        </p:set>
                                        <p:animEffect transition="in" filter="fade">
                                          <p:cBhvr>
                                            <p:cTn id="57" dur="500"/>
                                            <p:tgtEl>
                                              <p:spTgt spid="94"/>
                                            </p:tgtEl>
                                          </p:cBhvr>
                                        </p:animEffect>
                                      </p:childTnLst>
                                    </p:cTn>
                                  </p:par>
                                </p:childTnLst>
                              </p:cTn>
                            </p:par>
                            <p:par>
                              <p:cTn id="58" fill="hold">
                                <p:stCondLst>
                                  <p:cond delay="1500"/>
                                </p:stCondLst>
                                <p:childTnLst>
                                  <p:par>
                                    <p:cTn id="59" presetID="22" presetClass="entr" presetSubtype="8" fill="hold" grpId="0" nodeType="afterEffect">
                                      <p:stCondLst>
                                        <p:cond delay="0"/>
                                      </p:stCondLst>
                                      <p:childTnLst>
                                        <p:set>
                                          <p:cBhvr>
                                            <p:cTn id="60" dur="1" fill="hold">
                                              <p:stCondLst>
                                                <p:cond delay="0"/>
                                              </p:stCondLst>
                                            </p:cTn>
                                            <p:tgtEl>
                                              <p:spTgt spid="98"/>
                                            </p:tgtEl>
                                            <p:attrNameLst>
                                              <p:attrName>style.visibility</p:attrName>
                                            </p:attrNameLst>
                                          </p:cBhvr>
                                          <p:to>
                                            <p:strVal val="visible"/>
                                          </p:to>
                                        </p:set>
                                        <p:animEffect transition="in" filter="wipe(left)">
                                          <p:cBhvr>
                                            <p:cTn id="61"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85" grpId="0" animBg="1"/>
          <p:bldP spid="94" grpId="0"/>
          <p:bldP spid="95" grpId="0"/>
          <p:bldP spid="96" grpId="0"/>
          <p:bldP spid="97" grpId="0"/>
          <p:bldP spid="9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800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83"/>
                                            </p:tgtEl>
                                            <p:attrNameLst>
                                              <p:attrName>style.visibility</p:attrName>
                                            </p:attrNameLst>
                                          </p:cBhvr>
                                          <p:to>
                                            <p:strVal val="visible"/>
                                          </p:to>
                                        </p:set>
                                        <p:animEffect transition="in" filter="fade">
                                          <p:cBhvr>
                                            <p:cTn id="11" dur="500"/>
                                            <p:tgtEl>
                                              <p:spTgt spid="83"/>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84"/>
                                            </p:tgtEl>
                                            <p:attrNameLst>
                                              <p:attrName>style.visibility</p:attrName>
                                            </p:attrNameLst>
                                          </p:cBhvr>
                                          <p:to>
                                            <p:strVal val="visible"/>
                                          </p:to>
                                        </p:set>
                                        <p:animEffect transition="in" filter="fade">
                                          <p:cBhvr>
                                            <p:cTn id="14" dur="500"/>
                                            <p:tgtEl>
                                              <p:spTgt spid="84"/>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85"/>
                                            </p:tgtEl>
                                            <p:attrNameLst>
                                              <p:attrName>style.visibility</p:attrName>
                                            </p:attrNameLst>
                                          </p:cBhvr>
                                          <p:to>
                                            <p:strVal val="visible"/>
                                          </p:to>
                                        </p:set>
                                        <p:animEffect transition="in" filter="fade">
                                          <p:cBhvr>
                                            <p:cTn id="17" dur="500"/>
                                            <p:tgtEl>
                                              <p:spTgt spid="85"/>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2"/>
                                            </p:tgtEl>
                                            <p:attrNameLst>
                                              <p:attrName>style.visibility</p:attrName>
                                            </p:attrNameLst>
                                          </p:cBhvr>
                                          <p:to>
                                            <p:strVal val="visible"/>
                                          </p:to>
                                        </p:set>
                                        <p:animEffect transition="in" filter="fade">
                                          <p:cBhvr>
                                            <p:cTn id="20" dur="500"/>
                                            <p:tgtEl>
                                              <p:spTgt spid="82"/>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86"/>
                                            </p:tgtEl>
                                            <p:attrNameLst>
                                              <p:attrName>style.visibility</p:attrName>
                                            </p:attrNameLst>
                                          </p:cBhvr>
                                          <p:to>
                                            <p:strVal val="visible"/>
                                          </p:to>
                                        </p:set>
                                        <p:animEffect transition="in" filter="fade">
                                          <p:cBhvr>
                                            <p:cTn id="24" dur="500"/>
                                            <p:tgtEl>
                                              <p:spTgt spid="86"/>
                                            </p:tgtEl>
                                          </p:cBhvr>
                                        </p:animEffect>
                                      </p:childTnLst>
                                    </p:cTn>
                                  </p:par>
                                  <p:par>
                                    <p:cTn id="25" presetID="10" presetClass="entr" presetSubtype="0"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fade">
                                          <p:cBhvr>
                                            <p:cTn id="27" dur="500"/>
                                            <p:tgtEl>
                                              <p:spTgt spid="87"/>
                                            </p:tgtEl>
                                          </p:cBhvr>
                                        </p:animEffect>
                                      </p:childTnLst>
                                    </p:cTn>
                                  </p:par>
                                  <p:par>
                                    <p:cTn id="28" presetID="10" presetClass="entr" presetSubtype="0" fill="hold" nodeType="with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fade">
                                          <p:cBhvr>
                                            <p:cTn id="30" dur="500"/>
                                            <p:tgtEl>
                                              <p:spTgt spid="88"/>
                                            </p:tgtEl>
                                          </p:cBhvr>
                                        </p:animEffect>
                                      </p:childTnLst>
                                    </p:cTn>
                                  </p:par>
                                  <p:par>
                                    <p:cTn id="31" presetID="10" presetClass="entr" presetSubtype="0" fill="hold" nodeType="withEffect">
                                      <p:stCondLst>
                                        <p:cond delay="0"/>
                                      </p:stCondLst>
                                      <p:childTnLst>
                                        <p:set>
                                          <p:cBhvr>
                                            <p:cTn id="32" dur="1" fill="hold">
                                              <p:stCondLst>
                                                <p:cond delay="0"/>
                                              </p:stCondLst>
                                            </p:cTn>
                                            <p:tgtEl>
                                              <p:spTgt spid="89"/>
                                            </p:tgtEl>
                                            <p:attrNameLst>
                                              <p:attrName>style.visibility</p:attrName>
                                            </p:attrNameLst>
                                          </p:cBhvr>
                                          <p:to>
                                            <p:strVal val="visible"/>
                                          </p:to>
                                        </p:set>
                                        <p:animEffect transition="in" filter="fade">
                                          <p:cBhvr>
                                            <p:cTn id="33" dur="500"/>
                                            <p:tgtEl>
                                              <p:spTgt spid="89"/>
                                            </p:tgtEl>
                                          </p:cBhvr>
                                        </p:animEffect>
                                      </p:childTnLst>
                                    </p:cTn>
                                  </p:par>
                                  <p:par>
                                    <p:cTn id="34" presetID="10" presetClass="entr" presetSubtype="0" fill="hold" nodeType="with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fade">
                                          <p:cBhvr>
                                            <p:cTn id="36" dur="500"/>
                                            <p:tgtEl>
                                              <p:spTgt spid="90"/>
                                            </p:tgtEl>
                                          </p:cBhvr>
                                        </p:animEffect>
                                      </p:childTnLst>
                                    </p:cTn>
                                  </p:par>
                                  <p:par>
                                    <p:cTn id="37" presetID="10" presetClass="entr" presetSubtype="0" fill="hold" nodeType="withEffect">
                                      <p:stCondLst>
                                        <p:cond delay="0"/>
                                      </p:stCondLst>
                                      <p:childTnLst>
                                        <p:set>
                                          <p:cBhvr>
                                            <p:cTn id="38" dur="1" fill="hold">
                                              <p:stCondLst>
                                                <p:cond delay="0"/>
                                              </p:stCondLst>
                                            </p:cTn>
                                            <p:tgtEl>
                                              <p:spTgt spid="91"/>
                                            </p:tgtEl>
                                            <p:attrNameLst>
                                              <p:attrName>style.visibility</p:attrName>
                                            </p:attrNameLst>
                                          </p:cBhvr>
                                          <p:to>
                                            <p:strVal val="visible"/>
                                          </p:to>
                                        </p:set>
                                        <p:animEffect transition="in" filter="fade">
                                          <p:cBhvr>
                                            <p:cTn id="39" dur="500"/>
                                            <p:tgtEl>
                                              <p:spTgt spid="91"/>
                                            </p:tgtEl>
                                          </p:cBhvr>
                                        </p:animEffect>
                                      </p:childTnLst>
                                    </p:cTn>
                                  </p:par>
                                  <p:par>
                                    <p:cTn id="40" presetID="10" presetClass="entr" presetSubtype="0" fill="hold" nodeType="with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fade">
                                          <p:cBhvr>
                                            <p:cTn id="42" dur="500"/>
                                            <p:tgtEl>
                                              <p:spTgt spid="92"/>
                                            </p:tgtEl>
                                          </p:cBhvr>
                                        </p:animEffect>
                                      </p:childTnLst>
                                    </p:cTn>
                                  </p:par>
                                  <p:par>
                                    <p:cTn id="43" presetID="10" presetClass="entr" presetSubtype="0" fill="hold" nodeType="withEffect">
                                      <p:stCondLst>
                                        <p:cond delay="0"/>
                                      </p:stCondLst>
                                      <p:childTnLst>
                                        <p:set>
                                          <p:cBhvr>
                                            <p:cTn id="44" dur="1" fill="hold">
                                              <p:stCondLst>
                                                <p:cond delay="0"/>
                                              </p:stCondLst>
                                            </p:cTn>
                                            <p:tgtEl>
                                              <p:spTgt spid="93"/>
                                            </p:tgtEl>
                                            <p:attrNameLst>
                                              <p:attrName>style.visibility</p:attrName>
                                            </p:attrNameLst>
                                          </p:cBhvr>
                                          <p:to>
                                            <p:strVal val="visible"/>
                                          </p:to>
                                        </p:set>
                                        <p:animEffect transition="in" filter="fade">
                                          <p:cBhvr>
                                            <p:cTn id="45" dur="500"/>
                                            <p:tgtEl>
                                              <p:spTgt spid="9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7"/>
                                            </p:tgtEl>
                                            <p:attrNameLst>
                                              <p:attrName>style.visibility</p:attrName>
                                            </p:attrNameLst>
                                          </p:cBhvr>
                                          <p:to>
                                            <p:strVal val="visible"/>
                                          </p:to>
                                        </p:set>
                                        <p:animEffect transition="in" filter="fade">
                                          <p:cBhvr>
                                            <p:cTn id="48" dur="500"/>
                                            <p:tgtEl>
                                              <p:spTgt spid="9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6"/>
                                            </p:tgtEl>
                                            <p:attrNameLst>
                                              <p:attrName>style.visibility</p:attrName>
                                            </p:attrNameLst>
                                          </p:cBhvr>
                                          <p:to>
                                            <p:strVal val="visible"/>
                                          </p:to>
                                        </p:set>
                                        <p:animEffect transition="in" filter="fade">
                                          <p:cBhvr>
                                            <p:cTn id="51" dur="500"/>
                                            <p:tgtEl>
                                              <p:spTgt spid="9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5"/>
                                            </p:tgtEl>
                                            <p:attrNameLst>
                                              <p:attrName>style.visibility</p:attrName>
                                            </p:attrNameLst>
                                          </p:cBhvr>
                                          <p:to>
                                            <p:strVal val="visible"/>
                                          </p:to>
                                        </p:set>
                                        <p:animEffect transition="in" filter="fade">
                                          <p:cBhvr>
                                            <p:cTn id="54" dur="500"/>
                                            <p:tgtEl>
                                              <p:spTgt spid="9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4"/>
                                            </p:tgtEl>
                                            <p:attrNameLst>
                                              <p:attrName>style.visibility</p:attrName>
                                            </p:attrNameLst>
                                          </p:cBhvr>
                                          <p:to>
                                            <p:strVal val="visible"/>
                                          </p:to>
                                        </p:set>
                                        <p:animEffect transition="in" filter="fade">
                                          <p:cBhvr>
                                            <p:cTn id="57" dur="500"/>
                                            <p:tgtEl>
                                              <p:spTgt spid="94"/>
                                            </p:tgtEl>
                                          </p:cBhvr>
                                        </p:animEffect>
                                      </p:childTnLst>
                                    </p:cTn>
                                  </p:par>
                                </p:childTnLst>
                              </p:cTn>
                            </p:par>
                            <p:par>
                              <p:cTn id="58" fill="hold">
                                <p:stCondLst>
                                  <p:cond delay="1500"/>
                                </p:stCondLst>
                                <p:childTnLst>
                                  <p:par>
                                    <p:cTn id="59" presetID="22" presetClass="entr" presetSubtype="8" fill="hold" grpId="0" nodeType="afterEffect">
                                      <p:stCondLst>
                                        <p:cond delay="0"/>
                                      </p:stCondLst>
                                      <p:childTnLst>
                                        <p:set>
                                          <p:cBhvr>
                                            <p:cTn id="60" dur="1" fill="hold">
                                              <p:stCondLst>
                                                <p:cond delay="0"/>
                                              </p:stCondLst>
                                            </p:cTn>
                                            <p:tgtEl>
                                              <p:spTgt spid="98"/>
                                            </p:tgtEl>
                                            <p:attrNameLst>
                                              <p:attrName>style.visibility</p:attrName>
                                            </p:attrNameLst>
                                          </p:cBhvr>
                                          <p:to>
                                            <p:strVal val="visible"/>
                                          </p:to>
                                        </p:set>
                                        <p:animEffect transition="in" filter="wipe(left)">
                                          <p:cBhvr>
                                            <p:cTn id="61"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85" grpId="0" animBg="1"/>
          <p:bldP spid="94" grpId="0"/>
          <p:bldP spid="95" grpId="0"/>
          <p:bldP spid="96" grpId="0"/>
          <p:bldP spid="97" grpId="0"/>
          <p:bldP spid="98"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1685077" cy="646331"/>
          </a:xfrm>
          <a:prstGeom prst="rect">
            <a:avLst/>
          </a:prstGeom>
          <a:noFill/>
        </p:spPr>
        <p:txBody>
          <a:bodyPr wrap="none" rtlCol="0">
            <a:spAutoFit/>
          </a:bodyPr>
          <a:lstStyle/>
          <a:p>
            <a:pPr marL="0" lvl="1"/>
            <a:r>
              <a:rPr lang="zh-CN" altLang="en-US" sz="3600" b="1" spc="300" dirty="0">
                <a:solidFill>
                  <a:schemeClr val="bg2"/>
                </a:solidFill>
                <a:latin typeface="微软雅黑" panose="020B0503020204020204" pitchFamily="34" charset="-122"/>
                <a:ea typeface="微软雅黑" panose="020B0503020204020204" pitchFamily="34" charset="-122"/>
              </a:rPr>
              <a:t>标题栏</a:t>
            </a:r>
          </a:p>
        </p:txBody>
      </p:sp>
      <p:cxnSp>
        <p:nvCxnSpPr>
          <p:cNvPr id="11" name="直接连接符 10"/>
          <p:cNvCxnSpPr/>
          <p:nvPr/>
        </p:nvCxnSpPr>
        <p:spPr>
          <a:xfrm>
            <a:off x="3954147" y="2433609"/>
            <a:ext cx="3268081" cy="0"/>
          </a:xfrm>
          <a:prstGeom prst="line">
            <a:avLst/>
          </a:prstGeom>
          <a:ln w="9525">
            <a:solidFill>
              <a:schemeClr val="bg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67"/>
            <p:cNvSpPr txBox="1"/>
            <p:nvPr/>
          </p:nvSpPr>
          <p:spPr>
            <a:xfrm>
              <a:off x="2396584" y="1556810"/>
              <a:ext cx="1162055" cy="1015663"/>
            </a:xfrm>
            <a:prstGeom prst="rect">
              <a:avLst/>
            </a:prstGeom>
            <a:noFill/>
          </p:spPr>
          <p:txBody>
            <a:bodyPr wrap="square" rtlCol="0">
              <a:spAutoFit/>
            </a:bodyPr>
            <a:lstStyle/>
            <a:p>
              <a:pPr marL="0" lvl="1"/>
              <a:r>
                <a:rPr lang="en-US" altLang="zh-CN" sz="6000" spc="225" dirty="0">
                  <a:solidFill>
                    <a:schemeClr val="accent2"/>
                  </a:solidFill>
                  <a:latin typeface="Impact" panose="020B0806030902050204" pitchFamily="34" charset="0"/>
                  <a:ea typeface="微软雅黑" panose="020B0503020204020204" pitchFamily="34" charset="-122"/>
                </a:rPr>
                <a:t>03</a:t>
              </a:r>
              <a:endParaRPr lang="zh-CN" altLang="en-US" sz="6000" spc="225" dirty="0">
                <a:solidFill>
                  <a:schemeClr val="accent2"/>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Line 6"/>
          <p:cNvSpPr>
            <a:spLocks noChangeShapeType="1"/>
          </p:cNvSpPr>
          <p:nvPr/>
        </p:nvSpPr>
        <p:spPr bwMode="auto">
          <a:xfrm>
            <a:off x="4917202" y="1980347"/>
            <a:ext cx="3475435" cy="0"/>
          </a:xfrm>
          <a:prstGeom prst="line">
            <a:avLst/>
          </a:prstGeom>
          <a:noFill/>
          <a:ln w="6"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6" name="Line 7"/>
          <p:cNvSpPr>
            <a:spLocks noChangeShapeType="1"/>
          </p:cNvSpPr>
          <p:nvPr/>
        </p:nvSpPr>
        <p:spPr bwMode="auto">
          <a:xfrm>
            <a:off x="4917202" y="2236331"/>
            <a:ext cx="3475435" cy="0"/>
          </a:xfrm>
          <a:prstGeom prst="line">
            <a:avLst/>
          </a:prstGeom>
          <a:noFill/>
          <a:ln w="6"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7" name="Line 8"/>
          <p:cNvSpPr>
            <a:spLocks noChangeShapeType="1"/>
          </p:cNvSpPr>
          <p:nvPr/>
        </p:nvSpPr>
        <p:spPr bwMode="auto">
          <a:xfrm>
            <a:off x="4917202" y="2495888"/>
            <a:ext cx="3475435" cy="0"/>
          </a:xfrm>
          <a:prstGeom prst="line">
            <a:avLst/>
          </a:prstGeom>
          <a:noFill/>
          <a:ln w="6"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8" name="Line 9"/>
          <p:cNvSpPr>
            <a:spLocks noChangeShapeType="1"/>
          </p:cNvSpPr>
          <p:nvPr/>
        </p:nvSpPr>
        <p:spPr bwMode="auto">
          <a:xfrm>
            <a:off x="4917202" y="2755444"/>
            <a:ext cx="3475435" cy="0"/>
          </a:xfrm>
          <a:prstGeom prst="line">
            <a:avLst/>
          </a:prstGeom>
          <a:noFill/>
          <a:ln w="6"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9" name="Line 10"/>
          <p:cNvSpPr>
            <a:spLocks noChangeShapeType="1"/>
          </p:cNvSpPr>
          <p:nvPr/>
        </p:nvSpPr>
        <p:spPr bwMode="auto">
          <a:xfrm>
            <a:off x="4917202" y="3015000"/>
            <a:ext cx="3475435" cy="0"/>
          </a:xfrm>
          <a:prstGeom prst="line">
            <a:avLst/>
          </a:prstGeom>
          <a:noFill/>
          <a:ln w="6"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0" name="Line 11"/>
          <p:cNvSpPr>
            <a:spLocks noChangeShapeType="1"/>
          </p:cNvSpPr>
          <p:nvPr/>
        </p:nvSpPr>
        <p:spPr bwMode="auto">
          <a:xfrm>
            <a:off x="4917202" y="3274556"/>
            <a:ext cx="3475435" cy="0"/>
          </a:xfrm>
          <a:prstGeom prst="line">
            <a:avLst/>
          </a:prstGeom>
          <a:noFill/>
          <a:ln w="6"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1" name="Line 12"/>
          <p:cNvSpPr>
            <a:spLocks noChangeShapeType="1"/>
          </p:cNvSpPr>
          <p:nvPr/>
        </p:nvSpPr>
        <p:spPr bwMode="auto">
          <a:xfrm>
            <a:off x="4917202" y="3534113"/>
            <a:ext cx="3475435" cy="0"/>
          </a:xfrm>
          <a:prstGeom prst="line">
            <a:avLst/>
          </a:prstGeom>
          <a:noFill/>
          <a:ln w="6" cap="flat">
            <a:solidFill>
              <a:schemeClr val="accent3"/>
            </a:solidFill>
            <a:prstDash val="solid"/>
            <a:miter lim="800000"/>
          </a:ln>
          <a:extLst>
            <a:ext uri="{909E8E84-426E-40DD-AFC4-6F175D3DCCD1}">
              <a14:hiddenFill xmlns:a14="http://schemas.microsoft.com/office/drawing/2010/main">
                <a:noFill/>
              </a14:hiddenFill>
            </a:ext>
          </a:extLst>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2" name="Rectangle 13"/>
          <p:cNvSpPr>
            <a:spLocks noChangeArrowheads="1"/>
          </p:cNvSpPr>
          <p:nvPr/>
        </p:nvSpPr>
        <p:spPr bwMode="auto">
          <a:xfrm>
            <a:off x="5054124" y="2408972"/>
            <a:ext cx="159544" cy="1125141"/>
          </a:xfrm>
          <a:prstGeom prst="rect">
            <a:avLst/>
          </a:prstGeom>
          <a:solidFill>
            <a:schemeClr val="bg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3" name="Rectangle 14"/>
          <p:cNvSpPr>
            <a:spLocks noChangeArrowheads="1"/>
          </p:cNvSpPr>
          <p:nvPr/>
        </p:nvSpPr>
        <p:spPr bwMode="auto">
          <a:xfrm>
            <a:off x="5249386" y="2920941"/>
            <a:ext cx="158354" cy="613172"/>
          </a:xfrm>
          <a:prstGeom prst="rect">
            <a:avLst/>
          </a:prstGeom>
          <a:solidFill>
            <a:schemeClr val="tx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4" name="Rectangle 15"/>
          <p:cNvSpPr>
            <a:spLocks noChangeArrowheads="1"/>
          </p:cNvSpPr>
          <p:nvPr/>
        </p:nvSpPr>
        <p:spPr bwMode="auto">
          <a:xfrm>
            <a:off x="5444649" y="3015000"/>
            <a:ext cx="158354" cy="519113"/>
          </a:xfrm>
          <a:prstGeom prst="rect">
            <a:avLst/>
          </a:prstGeom>
          <a:solidFill>
            <a:schemeClr val="bg2"/>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5" name="Rectangle 16"/>
          <p:cNvSpPr>
            <a:spLocks noChangeArrowheads="1"/>
          </p:cNvSpPr>
          <p:nvPr/>
        </p:nvSpPr>
        <p:spPr bwMode="auto">
          <a:xfrm>
            <a:off x="5931614" y="2892366"/>
            <a:ext cx="158354" cy="641747"/>
          </a:xfrm>
          <a:prstGeom prst="rect">
            <a:avLst/>
          </a:prstGeom>
          <a:solidFill>
            <a:schemeClr val="tx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6" name="Rectangle 17"/>
          <p:cNvSpPr>
            <a:spLocks noChangeArrowheads="1"/>
          </p:cNvSpPr>
          <p:nvPr/>
        </p:nvSpPr>
        <p:spPr bwMode="auto">
          <a:xfrm>
            <a:off x="6126877" y="2405400"/>
            <a:ext cx="158354" cy="1128713"/>
          </a:xfrm>
          <a:prstGeom prst="rect">
            <a:avLst/>
          </a:prstGeom>
          <a:solidFill>
            <a:schemeClr val="bg2"/>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7" name="Rectangle 18"/>
          <p:cNvSpPr>
            <a:spLocks noChangeArrowheads="1"/>
          </p:cNvSpPr>
          <p:nvPr/>
        </p:nvSpPr>
        <p:spPr bwMode="auto">
          <a:xfrm>
            <a:off x="6320949" y="3015000"/>
            <a:ext cx="159544" cy="519113"/>
          </a:xfrm>
          <a:prstGeom prst="rect">
            <a:avLst/>
          </a:prstGeom>
          <a:solidFill>
            <a:schemeClr val="tx2"/>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8" name="Rectangle 19"/>
          <p:cNvSpPr>
            <a:spLocks noChangeArrowheads="1"/>
          </p:cNvSpPr>
          <p:nvPr/>
        </p:nvSpPr>
        <p:spPr bwMode="auto">
          <a:xfrm>
            <a:off x="6804343" y="2629238"/>
            <a:ext cx="155972" cy="904875"/>
          </a:xfrm>
          <a:prstGeom prst="rect">
            <a:avLst/>
          </a:prstGeom>
          <a:solidFill>
            <a:schemeClr val="bg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9" name="Rectangle 20"/>
          <p:cNvSpPr>
            <a:spLocks noChangeArrowheads="1"/>
          </p:cNvSpPr>
          <p:nvPr/>
        </p:nvSpPr>
        <p:spPr bwMode="auto">
          <a:xfrm>
            <a:off x="6999606" y="3065007"/>
            <a:ext cx="154781" cy="469106"/>
          </a:xfrm>
          <a:prstGeom prst="rect">
            <a:avLst/>
          </a:prstGeom>
          <a:solidFill>
            <a:schemeClr val="tx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20" name="Rectangle 21"/>
          <p:cNvSpPr>
            <a:spLocks noChangeArrowheads="1"/>
          </p:cNvSpPr>
          <p:nvPr/>
        </p:nvSpPr>
        <p:spPr bwMode="auto">
          <a:xfrm>
            <a:off x="7194868" y="2755444"/>
            <a:ext cx="154781" cy="778669"/>
          </a:xfrm>
          <a:prstGeom prst="rect">
            <a:avLst/>
          </a:prstGeom>
          <a:solidFill>
            <a:schemeClr val="bg2"/>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21" name="Rectangle 22"/>
          <p:cNvSpPr>
            <a:spLocks noChangeArrowheads="1"/>
          </p:cNvSpPr>
          <p:nvPr/>
        </p:nvSpPr>
        <p:spPr bwMode="auto">
          <a:xfrm>
            <a:off x="7678261" y="2369682"/>
            <a:ext cx="158354" cy="1164431"/>
          </a:xfrm>
          <a:prstGeom prst="rect">
            <a:avLst/>
          </a:prstGeom>
          <a:solidFill>
            <a:schemeClr val="tx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22" name="Rectangle 23"/>
          <p:cNvSpPr>
            <a:spLocks noChangeArrowheads="1"/>
          </p:cNvSpPr>
          <p:nvPr/>
        </p:nvSpPr>
        <p:spPr bwMode="auto">
          <a:xfrm>
            <a:off x="7872333" y="2816166"/>
            <a:ext cx="159544" cy="717947"/>
          </a:xfrm>
          <a:prstGeom prst="rect">
            <a:avLst/>
          </a:prstGeom>
          <a:solidFill>
            <a:schemeClr val="bg2"/>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23" name="Rectangle 24"/>
          <p:cNvSpPr>
            <a:spLocks noChangeArrowheads="1"/>
          </p:cNvSpPr>
          <p:nvPr/>
        </p:nvSpPr>
        <p:spPr bwMode="auto">
          <a:xfrm>
            <a:off x="8067595" y="2236332"/>
            <a:ext cx="158354" cy="1297781"/>
          </a:xfrm>
          <a:prstGeom prst="rect">
            <a:avLst/>
          </a:prstGeom>
          <a:solidFill>
            <a:schemeClr val="tx2"/>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24" name="Freeform 25"/>
          <p:cNvSpPr/>
          <p:nvPr/>
        </p:nvSpPr>
        <p:spPr bwMode="auto">
          <a:xfrm>
            <a:off x="1277635" y="1831831"/>
            <a:ext cx="97631" cy="295275"/>
          </a:xfrm>
          <a:custGeom>
            <a:avLst/>
            <a:gdLst>
              <a:gd name="T0" fmla="*/ 0 w 82"/>
              <a:gd name="T1" fmla="*/ 248 h 248"/>
              <a:gd name="T2" fmla="*/ 0 w 82"/>
              <a:gd name="T3" fmla="*/ 0 h 248"/>
              <a:gd name="T4" fmla="*/ 82 w 82"/>
              <a:gd name="T5" fmla="*/ 124 h 248"/>
              <a:gd name="T6" fmla="*/ 0 w 82"/>
              <a:gd name="T7" fmla="*/ 248 h 248"/>
            </a:gdLst>
            <a:ahLst/>
            <a:cxnLst>
              <a:cxn ang="0">
                <a:pos x="T0" y="T1"/>
              </a:cxn>
              <a:cxn ang="0">
                <a:pos x="T2" y="T3"/>
              </a:cxn>
              <a:cxn ang="0">
                <a:pos x="T4" y="T5"/>
              </a:cxn>
              <a:cxn ang="0">
                <a:pos x="T6" y="T7"/>
              </a:cxn>
            </a:cxnLst>
            <a:rect l="0" t="0" r="r" b="b"/>
            <a:pathLst>
              <a:path w="82" h="248">
                <a:moveTo>
                  <a:pt x="0" y="248"/>
                </a:moveTo>
                <a:lnTo>
                  <a:pt x="0" y="0"/>
                </a:lnTo>
                <a:lnTo>
                  <a:pt x="82" y="124"/>
                </a:lnTo>
                <a:lnTo>
                  <a:pt x="0" y="248"/>
                </a:lnTo>
                <a:close/>
              </a:path>
            </a:pathLst>
          </a:custGeom>
          <a:solidFill>
            <a:schemeClr val="bg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25" name="Freeform 26"/>
          <p:cNvSpPr/>
          <p:nvPr/>
        </p:nvSpPr>
        <p:spPr bwMode="auto">
          <a:xfrm>
            <a:off x="1277635" y="2597106"/>
            <a:ext cx="97631" cy="298847"/>
          </a:xfrm>
          <a:custGeom>
            <a:avLst/>
            <a:gdLst>
              <a:gd name="T0" fmla="*/ 0 w 82"/>
              <a:gd name="T1" fmla="*/ 251 h 251"/>
              <a:gd name="T2" fmla="*/ 0 w 82"/>
              <a:gd name="T3" fmla="*/ 0 h 251"/>
              <a:gd name="T4" fmla="*/ 82 w 82"/>
              <a:gd name="T5" fmla="*/ 124 h 251"/>
              <a:gd name="T6" fmla="*/ 0 w 82"/>
              <a:gd name="T7" fmla="*/ 251 h 251"/>
            </a:gdLst>
            <a:ahLst/>
            <a:cxnLst>
              <a:cxn ang="0">
                <a:pos x="T0" y="T1"/>
              </a:cxn>
              <a:cxn ang="0">
                <a:pos x="T2" y="T3"/>
              </a:cxn>
              <a:cxn ang="0">
                <a:pos x="T4" y="T5"/>
              </a:cxn>
              <a:cxn ang="0">
                <a:pos x="T6" y="T7"/>
              </a:cxn>
            </a:cxnLst>
            <a:rect l="0" t="0" r="r" b="b"/>
            <a:pathLst>
              <a:path w="82" h="251">
                <a:moveTo>
                  <a:pt x="0" y="251"/>
                </a:moveTo>
                <a:lnTo>
                  <a:pt x="0" y="0"/>
                </a:lnTo>
                <a:lnTo>
                  <a:pt x="82" y="124"/>
                </a:lnTo>
                <a:lnTo>
                  <a:pt x="0" y="251"/>
                </a:lnTo>
                <a:close/>
              </a:path>
            </a:pathLst>
          </a:custGeom>
          <a:solidFill>
            <a:schemeClr val="tx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29" name="Freeform 27"/>
          <p:cNvSpPr/>
          <p:nvPr/>
        </p:nvSpPr>
        <p:spPr bwMode="auto">
          <a:xfrm>
            <a:off x="1277635" y="3372295"/>
            <a:ext cx="97631" cy="295275"/>
          </a:xfrm>
          <a:custGeom>
            <a:avLst/>
            <a:gdLst>
              <a:gd name="T0" fmla="*/ 0 w 82"/>
              <a:gd name="T1" fmla="*/ 248 h 248"/>
              <a:gd name="T2" fmla="*/ 0 w 82"/>
              <a:gd name="T3" fmla="*/ 0 h 248"/>
              <a:gd name="T4" fmla="*/ 82 w 82"/>
              <a:gd name="T5" fmla="*/ 124 h 248"/>
              <a:gd name="T6" fmla="*/ 0 w 82"/>
              <a:gd name="T7" fmla="*/ 248 h 248"/>
            </a:gdLst>
            <a:ahLst/>
            <a:cxnLst>
              <a:cxn ang="0">
                <a:pos x="T0" y="T1"/>
              </a:cxn>
              <a:cxn ang="0">
                <a:pos x="T2" y="T3"/>
              </a:cxn>
              <a:cxn ang="0">
                <a:pos x="T4" y="T5"/>
              </a:cxn>
              <a:cxn ang="0">
                <a:pos x="T6" y="T7"/>
              </a:cxn>
            </a:cxnLst>
            <a:rect l="0" t="0" r="r" b="b"/>
            <a:pathLst>
              <a:path w="82" h="248">
                <a:moveTo>
                  <a:pt x="0" y="248"/>
                </a:moveTo>
                <a:lnTo>
                  <a:pt x="0" y="0"/>
                </a:lnTo>
                <a:lnTo>
                  <a:pt x="82" y="124"/>
                </a:lnTo>
                <a:lnTo>
                  <a:pt x="0" y="248"/>
                </a:lnTo>
                <a:close/>
              </a:path>
            </a:pathLst>
          </a:custGeom>
          <a:solidFill>
            <a:schemeClr val="bg2"/>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30" name="TextBox 24"/>
          <p:cNvSpPr txBox="1"/>
          <p:nvPr/>
        </p:nvSpPr>
        <p:spPr>
          <a:xfrm>
            <a:off x="4693523" y="3418622"/>
            <a:ext cx="263214" cy="253916"/>
          </a:xfrm>
          <a:prstGeom prst="rect">
            <a:avLst/>
          </a:prstGeom>
          <a:noFill/>
        </p:spPr>
        <p:txBody>
          <a:bodyPr wrap="none" rtlCol="0">
            <a:spAutoFit/>
          </a:bodyPr>
          <a:lstStyle/>
          <a:p>
            <a:r>
              <a:rPr lang="en-US" altLang="zh-CN" sz="1050">
                <a:solidFill>
                  <a:schemeClr val="accent1"/>
                </a:solidFill>
                <a:latin typeface="微软雅黑" panose="020B0503020204020204" pitchFamily="34" charset="-122"/>
                <a:ea typeface="微软雅黑" panose="020B0503020204020204" pitchFamily="34" charset="-122"/>
              </a:rPr>
              <a:t>0</a:t>
            </a:r>
            <a:endParaRPr lang="zh-CN" altLang="en-US" sz="1050">
              <a:solidFill>
                <a:schemeClr val="accent1"/>
              </a:solidFill>
              <a:latin typeface="微软雅黑" panose="020B0503020204020204" pitchFamily="34" charset="-122"/>
              <a:ea typeface="微软雅黑" panose="020B0503020204020204" pitchFamily="34" charset="-122"/>
            </a:endParaRPr>
          </a:p>
        </p:txBody>
      </p:sp>
      <p:sp>
        <p:nvSpPr>
          <p:cNvPr id="31" name="TextBox 25"/>
          <p:cNvSpPr txBox="1"/>
          <p:nvPr/>
        </p:nvSpPr>
        <p:spPr>
          <a:xfrm>
            <a:off x="4517994" y="3159674"/>
            <a:ext cx="420308" cy="253916"/>
          </a:xfrm>
          <a:prstGeom prst="rect">
            <a:avLst/>
          </a:prstGeom>
          <a:noFill/>
        </p:spPr>
        <p:txBody>
          <a:bodyPr wrap="none" rtlCol="0">
            <a:spAutoFit/>
          </a:bodyPr>
          <a:lstStyle/>
          <a:p>
            <a:r>
              <a:rPr lang="en-US" altLang="zh-CN" sz="1050">
                <a:solidFill>
                  <a:schemeClr val="accent1"/>
                </a:solidFill>
                <a:latin typeface="微软雅黑" panose="020B0503020204020204" pitchFamily="34" charset="-122"/>
                <a:ea typeface="微软雅黑" panose="020B0503020204020204" pitchFamily="34" charset="-122"/>
              </a:rPr>
              <a:t>100</a:t>
            </a:r>
            <a:endParaRPr lang="zh-CN" altLang="en-US" sz="1050">
              <a:solidFill>
                <a:schemeClr val="accent1"/>
              </a:solidFill>
              <a:latin typeface="微软雅黑" panose="020B0503020204020204" pitchFamily="34" charset="-122"/>
              <a:ea typeface="微软雅黑" panose="020B0503020204020204" pitchFamily="34" charset="-122"/>
            </a:endParaRPr>
          </a:p>
        </p:txBody>
      </p:sp>
      <p:sp>
        <p:nvSpPr>
          <p:cNvPr id="32" name="TextBox 26"/>
          <p:cNvSpPr txBox="1"/>
          <p:nvPr/>
        </p:nvSpPr>
        <p:spPr>
          <a:xfrm>
            <a:off x="4517994" y="2900725"/>
            <a:ext cx="420308" cy="253916"/>
          </a:xfrm>
          <a:prstGeom prst="rect">
            <a:avLst/>
          </a:prstGeom>
          <a:noFill/>
        </p:spPr>
        <p:txBody>
          <a:bodyPr wrap="none" rtlCol="0">
            <a:spAutoFit/>
          </a:bodyPr>
          <a:lstStyle/>
          <a:p>
            <a:r>
              <a:rPr lang="en-US" altLang="zh-CN" sz="1050">
                <a:solidFill>
                  <a:schemeClr val="accent1"/>
                </a:solidFill>
                <a:latin typeface="微软雅黑" panose="020B0503020204020204" pitchFamily="34" charset="-122"/>
                <a:ea typeface="微软雅黑" panose="020B0503020204020204" pitchFamily="34" charset="-122"/>
              </a:rPr>
              <a:t>200</a:t>
            </a:r>
            <a:endParaRPr lang="zh-CN" altLang="en-US" sz="1050">
              <a:solidFill>
                <a:schemeClr val="accent1"/>
              </a:solidFill>
              <a:latin typeface="微软雅黑" panose="020B0503020204020204" pitchFamily="34" charset="-122"/>
              <a:ea typeface="微软雅黑" panose="020B0503020204020204" pitchFamily="34" charset="-122"/>
            </a:endParaRPr>
          </a:p>
        </p:txBody>
      </p:sp>
      <p:sp>
        <p:nvSpPr>
          <p:cNvPr id="33" name="TextBox 27"/>
          <p:cNvSpPr txBox="1"/>
          <p:nvPr/>
        </p:nvSpPr>
        <p:spPr>
          <a:xfrm>
            <a:off x="4517994" y="2641776"/>
            <a:ext cx="420308" cy="253916"/>
          </a:xfrm>
          <a:prstGeom prst="rect">
            <a:avLst/>
          </a:prstGeom>
          <a:noFill/>
        </p:spPr>
        <p:txBody>
          <a:bodyPr wrap="none" rtlCol="0">
            <a:spAutoFit/>
          </a:bodyPr>
          <a:lstStyle/>
          <a:p>
            <a:r>
              <a:rPr lang="en-US" altLang="zh-CN" sz="1050">
                <a:solidFill>
                  <a:schemeClr val="accent1"/>
                </a:solidFill>
                <a:latin typeface="微软雅黑" panose="020B0503020204020204" pitchFamily="34" charset="-122"/>
                <a:ea typeface="微软雅黑" panose="020B0503020204020204" pitchFamily="34" charset="-122"/>
              </a:rPr>
              <a:t>300</a:t>
            </a:r>
            <a:endParaRPr lang="zh-CN" altLang="en-US" sz="1050">
              <a:solidFill>
                <a:schemeClr val="accent1"/>
              </a:solidFill>
              <a:latin typeface="微软雅黑" panose="020B0503020204020204" pitchFamily="34" charset="-122"/>
              <a:ea typeface="微软雅黑" panose="020B0503020204020204" pitchFamily="34" charset="-122"/>
            </a:endParaRPr>
          </a:p>
        </p:txBody>
      </p:sp>
      <p:sp>
        <p:nvSpPr>
          <p:cNvPr id="34" name="TextBox 28"/>
          <p:cNvSpPr txBox="1"/>
          <p:nvPr/>
        </p:nvSpPr>
        <p:spPr>
          <a:xfrm>
            <a:off x="4517994" y="2382827"/>
            <a:ext cx="420308" cy="253916"/>
          </a:xfrm>
          <a:prstGeom prst="rect">
            <a:avLst/>
          </a:prstGeom>
          <a:noFill/>
        </p:spPr>
        <p:txBody>
          <a:bodyPr wrap="none" rtlCol="0">
            <a:spAutoFit/>
          </a:bodyPr>
          <a:lstStyle/>
          <a:p>
            <a:r>
              <a:rPr lang="en-US" altLang="zh-CN" sz="1050">
                <a:solidFill>
                  <a:schemeClr val="accent1"/>
                </a:solidFill>
                <a:latin typeface="微软雅黑" panose="020B0503020204020204" pitchFamily="34" charset="-122"/>
                <a:ea typeface="微软雅黑" panose="020B0503020204020204" pitchFamily="34" charset="-122"/>
              </a:rPr>
              <a:t>400</a:t>
            </a:r>
            <a:endParaRPr lang="zh-CN" altLang="en-US" sz="1050">
              <a:solidFill>
                <a:schemeClr val="accent1"/>
              </a:solidFill>
              <a:latin typeface="微软雅黑" panose="020B0503020204020204" pitchFamily="34" charset="-122"/>
              <a:ea typeface="微软雅黑" panose="020B0503020204020204" pitchFamily="34" charset="-122"/>
            </a:endParaRPr>
          </a:p>
        </p:txBody>
      </p:sp>
      <p:sp>
        <p:nvSpPr>
          <p:cNvPr id="35" name="TextBox 29"/>
          <p:cNvSpPr txBox="1"/>
          <p:nvPr/>
        </p:nvSpPr>
        <p:spPr>
          <a:xfrm>
            <a:off x="4517994" y="2123879"/>
            <a:ext cx="420308" cy="253916"/>
          </a:xfrm>
          <a:prstGeom prst="rect">
            <a:avLst/>
          </a:prstGeom>
          <a:noFill/>
        </p:spPr>
        <p:txBody>
          <a:bodyPr wrap="none" rtlCol="0">
            <a:spAutoFit/>
          </a:bodyPr>
          <a:lstStyle/>
          <a:p>
            <a:r>
              <a:rPr lang="en-US" altLang="zh-CN" sz="1050">
                <a:solidFill>
                  <a:schemeClr val="accent1"/>
                </a:solidFill>
                <a:latin typeface="微软雅黑" panose="020B0503020204020204" pitchFamily="34" charset="-122"/>
                <a:ea typeface="微软雅黑" panose="020B0503020204020204" pitchFamily="34" charset="-122"/>
              </a:rPr>
              <a:t>500</a:t>
            </a:r>
            <a:endParaRPr lang="zh-CN" altLang="en-US" sz="1050">
              <a:solidFill>
                <a:schemeClr val="accent1"/>
              </a:solidFill>
              <a:latin typeface="微软雅黑" panose="020B0503020204020204" pitchFamily="34" charset="-122"/>
              <a:ea typeface="微软雅黑" panose="020B0503020204020204" pitchFamily="34" charset="-122"/>
            </a:endParaRPr>
          </a:p>
        </p:txBody>
      </p:sp>
      <p:sp>
        <p:nvSpPr>
          <p:cNvPr id="36" name="TextBox 30"/>
          <p:cNvSpPr txBox="1"/>
          <p:nvPr/>
        </p:nvSpPr>
        <p:spPr>
          <a:xfrm>
            <a:off x="4517994" y="1864930"/>
            <a:ext cx="420308" cy="253916"/>
          </a:xfrm>
          <a:prstGeom prst="rect">
            <a:avLst/>
          </a:prstGeom>
          <a:noFill/>
        </p:spPr>
        <p:txBody>
          <a:bodyPr wrap="none" rtlCol="0">
            <a:spAutoFit/>
          </a:bodyPr>
          <a:lstStyle/>
          <a:p>
            <a:r>
              <a:rPr lang="en-US" altLang="zh-CN" sz="1050">
                <a:solidFill>
                  <a:schemeClr val="accent1"/>
                </a:solidFill>
                <a:latin typeface="微软雅黑" panose="020B0503020204020204" pitchFamily="34" charset="-122"/>
                <a:ea typeface="微软雅黑" panose="020B0503020204020204" pitchFamily="34" charset="-122"/>
              </a:rPr>
              <a:t>600</a:t>
            </a:r>
            <a:endParaRPr lang="zh-CN" altLang="en-US" sz="1050">
              <a:solidFill>
                <a:schemeClr val="accent1"/>
              </a:solidFill>
              <a:latin typeface="微软雅黑" panose="020B0503020204020204" pitchFamily="34" charset="-122"/>
              <a:ea typeface="微软雅黑" panose="020B0503020204020204" pitchFamily="34" charset="-122"/>
            </a:endParaRPr>
          </a:p>
        </p:txBody>
      </p:sp>
      <p:sp>
        <p:nvSpPr>
          <p:cNvPr id="37" name="TextBox 31"/>
          <p:cNvSpPr txBox="1"/>
          <p:nvPr/>
        </p:nvSpPr>
        <p:spPr>
          <a:xfrm>
            <a:off x="5017660" y="3649454"/>
            <a:ext cx="667170" cy="253916"/>
          </a:xfrm>
          <a:prstGeom prst="rect">
            <a:avLst/>
          </a:prstGeom>
          <a:noFill/>
        </p:spPr>
        <p:txBody>
          <a:bodyPr wrap="none" rtlCol="0">
            <a:spAutoFit/>
          </a:bodyPr>
          <a:lstStyle/>
          <a:p>
            <a:r>
              <a:rPr lang="zh-CN" altLang="en-US" sz="1050">
                <a:solidFill>
                  <a:schemeClr val="accent1"/>
                </a:solidFill>
                <a:latin typeface="微软雅黑" panose="020B0503020204020204" pitchFamily="34" charset="-122"/>
                <a:ea typeface="微软雅黑" panose="020B0503020204020204" pitchFamily="34" charset="-122"/>
              </a:rPr>
              <a:t>第</a:t>
            </a:r>
            <a:r>
              <a:rPr lang="en-US" altLang="zh-CN" sz="1050">
                <a:solidFill>
                  <a:schemeClr val="accent1"/>
                </a:solidFill>
                <a:latin typeface="微软雅黑" panose="020B0503020204020204" pitchFamily="34" charset="-122"/>
                <a:ea typeface="微软雅黑" panose="020B0503020204020204" pitchFamily="34" charset="-122"/>
              </a:rPr>
              <a:t>1</a:t>
            </a:r>
            <a:r>
              <a:rPr lang="zh-CN" altLang="en-US" sz="1050">
                <a:solidFill>
                  <a:schemeClr val="accent1"/>
                </a:solidFill>
                <a:latin typeface="微软雅黑" panose="020B0503020204020204" pitchFamily="34" charset="-122"/>
                <a:ea typeface="微软雅黑" panose="020B0503020204020204" pitchFamily="34" charset="-122"/>
              </a:rPr>
              <a:t>季度</a:t>
            </a:r>
          </a:p>
        </p:txBody>
      </p:sp>
      <p:sp>
        <p:nvSpPr>
          <p:cNvPr id="38" name="TextBox 32"/>
          <p:cNvSpPr txBox="1"/>
          <p:nvPr/>
        </p:nvSpPr>
        <p:spPr>
          <a:xfrm>
            <a:off x="5895151" y="3649454"/>
            <a:ext cx="667170" cy="253916"/>
          </a:xfrm>
          <a:prstGeom prst="rect">
            <a:avLst/>
          </a:prstGeom>
          <a:noFill/>
        </p:spPr>
        <p:txBody>
          <a:bodyPr wrap="none" rtlCol="0">
            <a:spAutoFit/>
          </a:bodyPr>
          <a:lstStyle/>
          <a:p>
            <a:r>
              <a:rPr lang="zh-CN" altLang="en-US" sz="1050">
                <a:solidFill>
                  <a:schemeClr val="accent1"/>
                </a:solidFill>
                <a:latin typeface="微软雅黑" panose="020B0503020204020204" pitchFamily="34" charset="-122"/>
                <a:ea typeface="微软雅黑" panose="020B0503020204020204" pitchFamily="34" charset="-122"/>
              </a:rPr>
              <a:t>第</a:t>
            </a:r>
            <a:r>
              <a:rPr lang="en-US" altLang="zh-CN" sz="1050">
                <a:solidFill>
                  <a:schemeClr val="accent1"/>
                </a:solidFill>
                <a:latin typeface="微软雅黑" panose="020B0503020204020204" pitchFamily="34" charset="-122"/>
                <a:ea typeface="微软雅黑" panose="020B0503020204020204" pitchFamily="34" charset="-122"/>
              </a:rPr>
              <a:t>2</a:t>
            </a:r>
            <a:r>
              <a:rPr lang="zh-CN" altLang="en-US" sz="1050">
                <a:solidFill>
                  <a:schemeClr val="accent1"/>
                </a:solidFill>
                <a:latin typeface="微软雅黑" panose="020B0503020204020204" pitchFamily="34" charset="-122"/>
                <a:ea typeface="微软雅黑" panose="020B0503020204020204" pitchFamily="34" charset="-122"/>
              </a:rPr>
              <a:t>季度</a:t>
            </a:r>
          </a:p>
        </p:txBody>
      </p:sp>
      <p:sp>
        <p:nvSpPr>
          <p:cNvPr id="39" name="TextBox 33"/>
          <p:cNvSpPr txBox="1"/>
          <p:nvPr/>
        </p:nvSpPr>
        <p:spPr>
          <a:xfrm>
            <a:off x="6766093" y="3649454"/>
            <a:ext cx="667170" cy="253916"/>
          </a:xfrm>
          <a:prstGeom prst="rect">
            <a:avLst/>
          </a:prstGeom>
          <a:noFill/>
        </p:spPr>
        <p:txBody>
          <a:bodyPr wrap="none" rtlCol="0">
            <a:spAutoFit/>
          </a:bodyPr>
          <a:lstStyle/>
          <a:p>
            <a:r>
              <a:rPr lang="zh-CN" altLang="en-US" sz="1050">
                <a:solidFill>
                  <a:schemeClr val="accent1"/>
                </a:solidFill>
                <a:latin typeface="微软雅黑" panose="020B0503020204020204" pitchFamily="34" charset="-122"/>
                <a:ea typeface="微软雅黑" panose="020B0503020204020204" pitchFamily="34" charset="-122"/>
              </a:rPr>
              <a:t>第</a:t>
            </a:r>
            <a:r>
              <a:rPr lang="en-US" altLang="zh-CN" sz="1050">
                <a:solidFill>
                  <a:schemeClr val="accent1"/>
                </a:solidFill>
                <a:latin typeface="微软雅黑" panose="020B0503020204020204" pitchFamily="34" charset="-122"/>
                <a:ea typeface="微软雅黑" panose="020B0503020204020204" pitchFamily="34" charset="-122"/>
              </a:rPr>
              <a:t>3</a:t>
            </a:r>
            <a:r>
              <a:rPr lang="zh-CN" altLang="en-US" sz="1050">
                <a:solidFill>
                  <a:schemeClr val="accent1"/>
                </a:solidFill>
                <a:latin typeface="微软雅黑" panose="020B0503020204020204" pitchFamily="34" charset="-122"/>
                <a:ea typeface="微软雅黑" panose="020B0503020204020204" pitchFamily="34" charset="-122"/>
              </a:rPr>
              <a:t>季度</a:t>
            </a:r>
          </a:p>
        </p:txBody>
      </p:sp>
      <p:sp>
        <p:nvSpPr>
          <p:cNvPr id="40" name="TextBox 34"/>
          <p:cNvSpPr txBox="1"/>
          <p:nvPr/>
        </p:nvSpPr>
        <p:spPr>
          <a:xfrm>
            <a:off x="7641202" y="3649454"/>
            <a:ext cx="667170" cy="253916"/>
          </a:xfrm>
          <a:prstGeom prst="rect">
            <a:avLst/>
          </a:prstGeom>
          <a:noFill/>
        </p:spPr>
        <p:txBody>
          <a:bodyPr wrap="none" rtlCol="0">
            <a:spAutoFit/>
          </a:bodyPr>
          <a:lstStyle/>
          <a:p>
            <a:r>
              <a:rPr lang="zh-CN" altLang="en-US" sz="1050">
                <a:solidFill>
                  <a:schemeClr val="accent1"/>
                </a:solidFill>
                <a:latin typeface="微软雅黑" panose="020B0503020204020204" pitchFamily="34" charset="-122"/>
                <a:ea typeface="微软雅黑" panose="020B0503020204020204" pitchFamily="34" charset="-122"/>
              </a:rPr>
              <a:t>第</a:t>
            </a:r>
            <a:r>
              <a:rPr lang="en-US" altLang="zh-CN" sz="1050">
                <a:solidFill>
                  <a:schemeClr val="accent1"/>
                </a:solidFill>
                <a:latin typeface="微软雅黑" panose="020B0503020204020204" pitchFamily="34" charset="-122"/>
                <a:ea typeface="微软雅黑" panose="020B0503020204020204" pitchFamily="34" charset="-122"/>
              </a:rPr>
              <a:t>4</a:t>
            </a:r>
            <a:r>
              <a:rPr lang="zh-CN" altLang="en-US" sz="1050">
                <a:solidFill>
                  <a:schemeClr val="accent1"/>
                </a:solidFill>
                <a:latin typeface="微软雅黑" panose="020B0503020204020204" pitchFamily="34" charset="-122"/>
                <a:ea typeface="微软雅黑" panose="020B0503020204020204" pitchFamily="34" charset="-122"/>
              </a:rPr>
              <a:t>季度</a:t>
            </a:r>
          </a:p>
        </p:txBody>
      </p:sp>
      <p:sp>
        <p:nvSpPr>
          <p:cNvPr id="41" name="TextBox 35"/>
          <p:cNvSpPr txBox="1"/>
          <p:nvPr/>
        </p:nvSpPr>
        <p:spPr>
          <a:xfrm>
            <a:off x="1455268" y="2047431"/>
            <a:ext cx="2296262" cy="452432"/>
          </a:xfrm>
          <a:prstGeom prst="rect">
            <a:avLst/>
          </a:prstGeom>
          <a:noFill/>
        </p:spPr>
        <p:txBody>
          <a:bodyPr wrap="square" rtlCol="0">
            <a:spAutoFit/>
          </a:bodyPr>
          <a:lstStyle/>
          <a:p>
            <a:pPr algn="just">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900">
                <a:solidFill>
                  <a:schemeClr val="accent1"/>
                </a:solidFill>
                <a:latin typeface="微软雅黑" panose="020B0503020204020204" pitchFamily="34" charset="-122"/>
                <a:ea typeface="微软雅黑" panose="020B0503020204020204" pitchFamily="34" charset="-122"/>
              </a:rPr>
              <a:t>选择粘贴。</a:t>
            </a:r>
          </a:p>
        </p:txBody>
      </p:sp>
      <p:sp>
        <p:nvSpPr>
          <p:cNvPr id="42" name="TextBox 36"/>
          <p:cNvSpPr txBox="1"/>
          <p:nvPr/>
        </p:nvSpPr>
        <p:spPr>
          <a:xfrm>
            <a:off x="1455268" y="1748808"/>
            <a:ext cx="1330707" cy="233847"/>
          </a:xfrm>
          <a:prstGeom prst="rect">
            <a:avLst/>
          </a:prstGeom>
          <a:noFill/>
        </p:spPr>
        <p:txBody>
          <a:bodyPr wrap="square" tIns="0" bIns="0" rtlCol="0" anchor="t">
            <a:spAutoFit/>
          </a:bodyPr>
          <a:lstStyle/>
          <a:p>
            <a:pPr>
              <a:lnSpc>
                <a:spcPct val="150000"/>
              </a:lnSpc>
            </a:pPr>
            <a:r>
              <a:rPr lang="zh-CN" altLang="en-US" sz="1015">
                <a:solidFill>
                  <a:schemeClr val="accent1"/>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3" name="TextBox 37"/>
          <p:cNvSpPr txBox="1"/>
          <p:nvPr/>
        </p:nvSpPr>
        <p:spPr>
          <a:xfrm>
            <a:off x="1455268" y="2865547"/>
            <a:ext cx="2296262" cy="452432"/>
          </a:xfrm>
          <a:prstGeom prst="rect">
            <a:avLst/>
          </a:prstGeom>
          <a:noFill/>
        </p:spPr>
        <p:txBody>
          <a:bodyPr wrap="square" rtlCol="0">
            <a:spAutoFit/>
          </a:bodyPr>
          <a:lstStyle/>
          <a:p>
            <a:pPr algn="just">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900">
                <a:solidFill>
                  <a:schemeClr val="accent1"/>
                </a:solidFill>
                <a:latin typeface="微软雅黑" panose="020B0503020204020204" pitchFamily="34" charset="-122"/>
                <a:ea typeface="微软雅黑" panose="020B0503020204020204" pitchFamily="34" charset="-122"/>
              </a:rPr>
              <a:t>选择粘贴。</a:t>
            </a:r>
          </a:p>
        </p:txBody>
      </p:sp>
      <p:sp>
        <p:nvSpPr>
          <p:cNvPr id="44" name="TextBox 38"/>
          <p:cNvSpPr txBox="1"/>
          <p:nvPr/>
        </p:nvSpPr>
        <p:spPr>
          <a:xfrm>
            <a:off x="1455268" y="2566924"/>
            <a:ext cx="1330707" cy="233847"/>
          </a:xfrm>
          <a:prstGeom prst="rect">
            <a:avLst/>
          </a:prstGeom>
          <a:noFill/>
        </p:spPr>
        <p:txBody>
          <a:bodyPr wrap="square" tIns="0" bIns="0" rtlCol="0" anchor="t">
            <a:spAutoFit/>
          </a:bodyPr>
          <a:lstStyle/>
          <a:p>
            <a:pPr>
              <a:lnSpc>
                <a:spcPct val="150000"/>
              </a:lnSpc>
            </a:pPr>
            <a:r>
              <a:rPr lang="zh-CN" altLang="en-US" sz="1015">
                <a:solidFill>
                  <a:schemeClr val="accent1"/>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5" name="TextBox 40"/>
          <p:cNvSpPr txBox="1"/>
          <p:nvPr/>
        </p:nvSpPr>
        <p:spPr>
          <a:xfrm>
            <a:off x="1455268" y="3654570"/>
            <a:ext cx="2296262" cy="452432"/>
          </a:xfrm>
          <a:prstGeom prst="rect">
            <a:avLst/>
          </a:prstGeom>
          <a:noFill/>
        </p:spPr>
        <p:txBody>
          <a:bodyPr wrap="square" rtlCol="0">
            <a:spAutoFit/>
          </a:bodyPr>
          <a:lstStyle/>
          <a:p>
            <a:pPr algn="just">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900">
                <a:solidFill>
                  <a:schemeClr val="accent1"/>
                </a:solidFill>
                <a:latin typeface="微软雅黑" panose="020B0503020204020204" pitchFamily="34" charset="-122"/>
                <a:ea typeface="微软雅黑" panose="020B0503020204020204" pitchFamily="34" charset="-122"/>
              </a:rPr>
              <a:t>选择粘贴。</a:t>
            </a:r>
          </a:p>
        </p:txBody>
      </p:sp>
      <p:sp>
        <p:nvSpPr>
          <p:cNvPr id="46" name="TextBox 41"/>
          <p:cNvSpPr txBox="1"/>
          <p:nvPr/>
        </p:nvSpPr>
        <p:spPr>
          <a:xfrm>
            <a:off x="1455268" y="3355947"/>
            <a:ext cx="1330707" cy="233847"/>
          </a:xfrm>
          <a:prstGeom prst="rect">
            <a:avLst/>
          </a:prstGeom>
          <a:noFill/>
        </p:spPr>
        <p:txBody>
          <a:bodyPr wrap="square" tIns="0" bIns="0" rtlCol="0" anchor="t">
            <a:spAutoFit/>
          </a:bodyPr>
          <a:lstStyle/>
          <a:p>
            <a:pPr>
              <a:lnSpc>
                <a:spcPct val="150000"/>
              </a:lnSpc>
            </a:pPr>
            <a:r>
              <a:rPr lang="zh-CN" altLang="en-US" sz="1015">
                <a:solidFill>
                  <a:schemeClr val="accent1"/>
                </a:solidFill>
                <a:latin typeface="微软雅黑" panose="020B0503020204020204" pitchFamily="34" charset="-122"/>
                <a:ea typeface="微软雅黑" panose="020B0503020204020204" pitchFamily="34" charset="-122"/>
                <a:cs typeface="华文黑体" pitchFamily="2" charset="-122"/>
              </a:rPr>
              <a:t>点击添加标题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500"/>
                                        <p:tgtEl>
                                          <p:spTgt spid="7"/>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500"/>
                                        <p:tgtEl>
                                          <p:spTgt spid="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left)">
                                      <p:cBhvr>
                                        <p:cTn id="57" dur="500"/>
                                        <p:tgtEl>
                                          <p:spTgt spid="1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5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wipe(down)">
                                      <p:cBhvr>
                                        <p:cTn id="68" dur="500"/>
                                        <p:tgtEl>
                                          <p:spTgt spid="13"/>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down)">
                                      <p:cBhvr>
                                        <p:cTn id="71" dur="500"/>
                                        <p:tgtEl>
                                          <p:spTgt spid="1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wipe(down)">
                                      <p:cBhvr>
                                        <p:cTn id="76" dur="500"/>
                                        <p:tgtEl>
                                          <p:spTgt spid="1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down)">
                                      <p:cBhvr>
                                        <p:cTn id="79" dur="500"/>
                                        <p:tgtEl>
                                          <p:spTgt spid="16"/>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down)">
                                      <p:cBhvr>
                                        <p:cTn id="82" dur="500"/>
                                        <p:tgtEl>
                                          <p:spTgt spid="17"/>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wipe(down)">
                                      <p:cBhvr>
                                        <p:cTn id="87" dur="500"/>
                                        <p:tgtEl>
                                          <p:spTgt spid="18"/>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wipe(down)">
                                      <p:cBhvr>
                                        <p:cTn id="90" dur="500"/>
                                        <p:tgtEl>
                                          <p:spTgt spid="19"/>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down)">
                                      <p:cBhvr>
                                        <p:cTn id="93" dur="500"/>
                                        <p:tgtEl>
                                          <p:spTgt spid="20"/>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grpId="0" nodeType="clickEffect">
                                  <p:stCondLst>
                                    <p:cond delay="0"/>
                                  </p:stCondLst>
                                  <p:childTnLst>
                                    <p:set>
                                      <p:cBhvr>
                                        <p:cTn id="97" dur="1" fill="hold">
                                          <p:stCondLst>
                                            <p:cond delay="0"/>
                                          </p:stCondLst>
                                        </p:cTn>
                                        <p:tgtEl>
                                          <p:spTgt spid="21"/>
                                        </p:tgtEl>
                                        <p:attrNameLst>
                                          <p:attrName>style.visibility</p:attrName>
                                        </p:attrNameLst>
                                      </p:cBhvr>
                                      <p:to>
                                        <p:strVal val="visible"/>
                                      </p:to>
                                    </p:set>
                                    <p:animEffect transition="in" filter="wipe(down)">
                                      <p:cBhvr>
                                        <p:cTn id="98" dur="500"/>
                                        <p:tgtEl>
                                          <p:spTgt spid="2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wipe(down)">
                                      <p:cBhvr>
                                        <p:cTn id="101" dur="500"/>
                                        <p:tgtEl>
                                          <p:spTgt spid="22"/>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wipe(down)">
                                      <p:cBhvr>
                                        <p:cTn id="104" dur="500"/>
                                        <p:tgtEl>
                                          <p:spTgt spid="23"/>
                                        </p:tgtEl>
                                      </p:cBhvr>
                                    </p:animEffect>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500" fill="hold"/>
                                        <p:tgtEl>
                                          <p:spTgt spid="24"/>
                                        </p:tgtEl>
                                        <p:attrNameLst>
                                          <p:attrName>ppt_x</p:attrName>
                                        </p:attrNameLst>
                                      </p:cBhvr>
                                      <p:tavLst>
                                        <p:tav tm="0">
                                          <p:val>
                                            <p:strVal val="0-#ppt_w/2"/>
                                          </p:val>
                                        </p:tav>
                                        <p:tav tm="100000">
                                          <p:val>
                                            <p:strVal val="#ppt_x"/>
                                          </p:val>
                                        </p:tav>
                                      </p:tavLst>
                                    </p:anim>
                                    <p:anim calcmode="lin" valueType="num">
                                      <p:cBhvr additive="base">
                                        <p:cTn id="110" dur="500" fill="hold"/>
                                        <p:tgtEl>
                                          <p:spTgt spid="24"/>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25"/>
                                        </p:tgtEl>
                                        <p:attrNameLst>
                                          <p:attrName>style.visibility</p:attrName>
                                        </p:attrNameLst>
                                      </p:cBhvr>
                                      <p:to>
                                        <p:strVal val="visible"/>
                                      </p:to>
                                    </p:set>
                                    <p:anim calcmode="lin" valueType="num">
                                      <p:cBhvr additive="base">
                                        <p:cTn id="113" dur="500" fill="hold"/>
                                        <p:tgtEl>
                                          <p:spTgt spid="25"/>
                                        </p:tgtEl>
                                        <p:attrNameLst>
                                          <p:attrName>ppt_x</p:attrName>
                                        </p:attrNameLst>
                                      </p:cBhvr>
                                      <p:tavLst>
                                        <p:tav tm="0">
                                          <p:val>
                                            <p:strVal val="0-#ppt_w/2"/>
                                          </p:val>
                                        </p:tav>
                                        <p:tav tm="100000">
                                          <p:val>
                                            <p:strVal val="#ppt_x"/>
                                          </p:val>
                                        </p:tav>
                                      </p:tavLst>
                                    </p:anim>
                                    <p:anim calcmode="lin" valueType="num">
                                      <p:cBhvr additive="base">
                                        <p:cTn id="114" dur="500" fill="hold"/>
                                        <p:tgtEl>
                                          <p:spTgt spid="25"/>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29"/>
                                        </p:tgtEl>
                                        <p:attrNameLst>
                                          <p:attrName>style.visibility</p:attrName>
                                        </p:attrNameLst>
                                      </p:cBhvr>
                                      <p:to>
                                        <p:strVal val="visible"/>
                                      </p:to>
                                    </p:set>
                                    <p:anim calcmode="lin" valueType="num">
                                      <p:cBhvr additive="base">
                                        <p:cTn id="117" dur="500" fill="hold"/>
                                        <p:tgtEl>
                                          <p:spTgt spid="29"/>
                                        </p:tgtEl>
                                        <p:attrNameLst>
                                          <p:attrName>ppt_x</p:attrName>
                                        </p:attrNameLst>
                                      </p:cBhvr>
                                      <p:tavLst>
                                        <p:tav tm="0">
                                          <p:val>
                                            <p:strVal val="0-#ppt_w/2"/>
                                          </p:val>
                                        </p:tav>
                                        <p:tav tm="100000">
                                          <p:val>
                                            <p:strVal val="#ppt_x"/>
                                          </p:val>
                                        </p:tav>
                                      </p:tavLst>
                                    </p:anim>
                                    <p:anim calcmode="lin" valueType="num">
                                      <p:cBhvr additive="base">
                                        <p:cTn id="118" dur="500" fill="hold"/>
                                        <p:tgtEl>
                                          <p:spTgt spid="29"/>
                                        </p:tgtEl>
                                        <p:attrNameLst>
                                          <p:attrName>ppt_y</p:attrName>
                                        </p:attrNameLst>
                                      </p:cBhvr>
                                      <p:tavLst>
                                        <p:tav tm="0">
                                          <p:val>
                                            <p:strVal val="#ppt_y"/>
                                          </p:val>
                                        </p:tav>
                                        <p:tav tm="100000">
                                          <p:val>
                                            <p:strVal val="#ppt_y"/>
                                          </p:val>
                                        </p:tav>
                                      </p:tavLst>
                                    </p:anim>
                                  </p:childTnLst>
                                </p:cTn>
                              </p:par>
                            </p:childTnLst>
                          </p:cTn>
                        </p:par>
                        <p:par>
                          <p:cTn id="119" fill="hold">
                            <p:stCondLst>
                              <p:cond delay="500"/>
                            </p:stCondLst>
                            <p:childTnLst>
                              <p:par>
                                <p:cTn id="120" presetID="22" presetClass="entr" presetSubtype="8" fill="hold" grpId="0" nodeType="afterEffect">
                                  <p:stCondLst>
                                    <p:cond delay="0"/>
                                  </p:stCondLst>
                                  <p:childTnLst>
                                    <p:set>
                                      <p:cBhvr>
                                        <p:cTn id="121" dur="1" fill="hold">
                                          <p:stCondLst>
                                            <p:cond delay="0"/>
                                          </p:stCondLst>
                                        </p:cTn>
                                        <p:tgtEl>
                                          <p:spTgt spid="42"/>
                                        </p:tgtEl>
                                        <p:attrNameLst>
                                          <p:attrName>style.visibility</p:attrName>
                                        </p:attrNameLst>
                                      </p:cBhvr>
                                      <p:to>
                                        <p:strVal val="visible"/>
                                      </p:to>
                                    </p:set>
                                    <p:animEffect transition="in" filter="wipe(left)">
                                      <p:cBhvr>
                                        <p:cTn id="122" dur="500"/>
                                        <p:tgtEl>
                                          <p:spTgt spid="42"/>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41"/>
                                        </p:tgtEl>
                                        <p:attrNameLst>
                                          <p:attrName>style.visibility</p:attrName>
                                        </p:attrNameLst>
                                      </p:cBhvr>
                                      <p:to>
                                        <p:strVal val="visible"/>
                                      </p:to>
                                    </p:set>
                                    <p:animEffect transition="in" filter="wipe(left)">
                                      <p:cBhvr>
                                        <p:cTn id="125" dur="500"/>
                                        <p:tgtEl>
                                          <p:spTgt spid="41"/>
                                        </p:tgtEl>
                                      </p:cBhvr>
                                    </p:animEffect>
                                  </p:childTnLst>
                                </p:cTn>
                              </p:par>
                            </p:childTnLst>
                          </p:cTn>
                        </p:par>
                        <p:par>
                          <p:cTn id="126" fill="hold">
                            <p:stCondLst>
                              <p:cond delay="1000"/>
                            </p:stCondLst>
                            <p:childTnLst>
                              <p:par>
                                <p:cTn id="127" presetID="22" presetClass="entr" presetSubtype="8" fill="hold" grpId="0" nodeType="afterEffect">
                                  <p:stCondLst>
                                    <p:cond delay="0"/>
                                  </p:stCondLst>
                                  <p:childTnLst>
                                    <p:set>
                                      <p:cBhvr>
                                        <p:cTn id="128" dur="1" fill="hold">
                                          <p:stCondLst>
                                            <p:cond delay="0"/>
                                          </p:stCondLst>
                                        </p:cTn>
                                        <p:tgtEl>
                                          <p:spTgt spid="44"/>
                                        </p:tgtEl>
                                        <p:attrNameLst>
                                          <p:attrName>style.visibility</p:attrName>
                                        </p:attrNameLst>
                                      </p:cBhvr>
                                      <p:to>
                                        <p:strVal val="visible"/>
                                      </p:to>
                                    </p:set>
                                    <p:animEffect transition="in" filter="wipe(left)">
                                      <p:cBhvr>
                                        <p:cTn id="129" dur="500"/>
                                        <p:tgtEl>
                                          <p:spTgt spid="44"/>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3"/>
                                        </p:tgtEl>
                                        <p:attrNameLst>
                                          <p:attrName>style.visibility</p:attrName>
                                        </p:attrNameLst>
                                      </p:cBhvr>
                                      <p:to>
                                        <p:strVal val="visible"/>
                                      </p:to>
                                    </p:set>
                                    <p:animEffect transition="in" filter="wipe(left)">
                                      <p:cBhvr>
                                        <p:cTn id="132" dur="500"/>
                                        <p:tgtEl>
                                          <p:spTgt spid="43"/>
                                        </p:tgtEl>
                                      </p:cBhvr>
                                    </p:animEffect>
                                  </p:childTnLst>
                                </p:cTn>
                              </p:par>
                            </p:childTnLst>
                          </p:cTn>
                        </p:par>
                        <p:par>
                          <p:cTn id="133" fill="hold">
                            <p:stCondLst>
                              <p:cond delay="1500"/>
                            </p:stCondLst>
                            <p:childTnLst>
                              <p:par>
                                <p:cTn id="134" presetID="22" presetClass="entr" presetSubtype="8" fill="hold" grpId="0" nodeType="afterEffect">
                                  <p:stCondLst>
                                    <p:cond delay="0"/>
                                  </p:stCondLst>
                                  <p:childTnLst>
                                    <p:set>
                                      <p:cBhvr>
                                        <p:cTn id="135" dur="1" fill="hold">
                                          <p:stCondLst>
                                            <p:cond delay="0"/>
                                          </p:stCondLst>
                                        </p:cTn>
                                        <p:tgtEl>
                                          <p:spTgt spid="46"/>
                                        </p:tgtEl>
                                        <p:attrNameLst>
                                          <p:attrName>style.visibility</p:attrName>
                                        </p:attrNameLst>
                                      </p:cBhvr>
                                      <p:to>
                                        <p:strVal val="visible"/>
                                      </p:to>
                                    </p:set>
                                    <p:animEffect transition="in" filter="wipe(left)">
                                      <p:cBhvr>
                                        <p:cTn id="136" dur="500"/>
                                        <p:tgtEl>
                                          <p:spTgt spid="46"/>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45"/>
                                        </p:tgtEl>
                                        <p:attrNameLst>
                                          <p:attrName>style.visibility</p:attrName>
                                        </p:attrNameLst>
                                      </p:cBhvr>
                                      <p:to>
                                        <p:strVal val="visible"/>
                                      </p:to>
                                    </p:set>
                                    <p:animEffect transition="in" filter="wipe(left)">
                                      <p:cBhvr>
                                        <p:cTn id="13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Oval 4"/>
          <p:cNvSpPr>
            <a:spLocks noChangeArrowheads="1"/>
          </p:cNvSpPr>
          <p:nvPr/>
        </p:nvSpPr>
        <p:spPr bwMode="auto">
          <a:xfrm>
            <a:off x="4240303" y="1060798"/>
            <a:ext cx="914135" cy="914015"/>
          </a:xfrm>
          <a:prstGeom prst="ellipse">
            <a:avLst/>
          </a:prstGeom>
          <a:solidFill>
            <a:srgbClr val="FF8975"/>
          </a:solidFill>
          <a:ln w="12700">
            <a:noFill/>
            <a:round/>
          </a:ln>
          <a:effectLst/>
        </p:spPr>
        <p:txBody>
          <a:bodyPr wrap="none" anchor="ctr"/>
          <a:lstStyle/>
          <a:p>
            <a:endParaRPr lang="ko-KR" altLang="en-US" sz="1015">
              <a:solidFill>
                <a:schemeClr val="accent2"/>
              </a:solidFill>
              <a:latin typeface="微软雅黑" panose="020B0503020204020204" pitchFamily="34" charset="-122"/>
              <a:ea typeface="Gulim" panose="020B0600000101010101" pitchFamily="34" charset="-127"/>
            </a:endParaRPr>
          </a:p>
        </p:txBody>
      </p:sp>
      <p:sp>
        <p:nvSpPr>
          <p:cNvPr id="6" name="Oval 4"/>
          <p:cNvSpPr>
            <a:spLocks noChangeArrowheads="1"/>
          </p:cNvSpPr>
          <p:nvPr/>
        </p:nvSpPr>
        <p:spPr bwMode="auto">
          <a:xfrm>
            <a:off x="4240303" y="1060798"/>
            <a:ext cx="914135" cy="914015"/>
          </a:xfrm>
          <a:prstGeom prst="ellipse">
            <a:avLst/>
          </a:prstGeom>
          <a:solidFill>
            <a:schemeClr val="tx2"/>
          </a:solidFill>
          <a:ln w="12700">
            <a:noFill/>
            <a:round/>
          </a:ln>
        </p:spPr>
        <p:txBody>
          <a:bodyPr wrap="none" anchor="ctr"/>
          <a:lstStyle/>
          <a:p>
            <a:endParaRPr lang="ko-KR" altLang="en-US" sz="1015">
              <a:solidFill>
                <a:schemeClr val="accent2"/>
              </a:solidFill>
              <a:latin typeface="微软雅黑" panose="020B0503020204020204" pitchFamily="34" charset="-122"/>
              <a:ea typeface="Gulim" panose="020B0600000101010101" pitchFamily="34" charset="-127"/>
            </a:endParaRPr>
          </a:p>
        </p:txBody>
      </p:sp>
      <p:sp>
        <p:nvSpPr>
          <p:cNvPr id="7" name="Oval 4"/>
          <p:cNvSpPr>
            <a:spLocks noChangeArrowheads="1"/>
          </p:cNvSpPr>
          <p:nvPr/>
        </p:nvSpPr>
        <p:spPr bwMode="auto">
          <a:xfrm>
            <a:off x="3223694" y="1474012"/>
            <a:ext cx="1250649" cy="1250485"/>
          </a:xfrm>
          <a:prstGeom prst="ellipse">
            <a:avLst/>
          </a:prstGeom>
          <a:solidFill>
            <a:srgbClr val="D9D9D9"/>
          </a:solidFill>
          <a:ln w="12700">
            <a:noFill/>
            <a:round/>
          </a:ln>
          <a:effectLst/>
        </p:spPr>
        <p:txBody>
          <a:bodyPr wrap="none" anchor="ctr"/>
          <a:lstStyle/>
          <a:p>
            <a:endParaRPr lang="ko-KR" altLang="en-US" sz="1015">
              <a:solidFill>
                <a:schemeClr val="accent2"/>
              </a:solidFill>
              <a:latin typeface="微软雅黑" panose="020B0503020204020204" pitchFamily="34" charset="-122"/>
              <a:ea typeface="Gulim" panose="020B0600000101010101" pitchFamily="34" charset="-127"/>
            </a:endParaRPr>
          </a:p>
        </p:txBody>
      </p:sp>
      <p:sp>
        <p:nvSpPr>
          <p:cNvPr id="8" name="Oval 4"/>
          <p:cNvSpPr>
            <a:spLocks noChangeArrowheads="1"/>
          </p:cNvSpPr>
          <p:nvPr/>
        </p:nvSpPr>
        <p:spPr bwMode="auto">
          <a:xfrm>
            <a:off x="3223694" y="1847410"/>
            <a:ext cx="1250649" cy="877088"/>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bg2"/>
          </a:solidFill>
          <a:ln w="12700">
            <a:noFill/>
            <a:round/>
          </a:ln>
        </p:spPr>
        <p:txBody>
          <a:bodyPr wrap="none" anchor="ctr"/>
          <a:lstStyle/>
          <a:p>
            <a:endParaRPr lang="ko-KR" altLang="en-US" sz="1015">
              <a:solidFill>
                <a:schemeClr val="accent2"/>
              </a:solidFill>
              <a:latin typeface="微软雅黑" panose="020B0503020204020204" pitchFamily="34" charset="-122"/>
              <a:ea typeface="Gulim" panose="020B0600000101010101" pitchFamily="34" charset="-127"/>
            </a:endParaRPr>
          </a:p>
        </p:txBody>
      </p:sp>
      <p:sp>
        <p:nvSpPr>
          <p:cNvPr id="9" name="Oval 4"/>
          <p:cNvSpPr>
            <a:spLocks noChangeArrowheads="1"/>
          </p:cNvSpPr>
          <p:nvPr/>
        </p:nvSpPr>
        <p:spPr bwMode="auto">
          <a:xfrm>
            <a:off x="2043966" y="2048351"/>
            <a:ext cx="1541403" cy="1541402"/>
          </a:xfrm>
          <a:prstGeom prst="ellipse">
            <a:avLst/>
          </a:prstGeom>
          <a:solidFill>
            <a:srgbClr val="D9D9D9"/>
          </a:solidFill>
          <a:ln w="12700">
            <a:noFill/>
            <a:round/>
          </a:ln>
          <a:effectLst/>
        </p:spPr>
        <p:txBody>
          <a:bodyPr wrap="none" anchor="ctr"/>
          <a:lstStyle/>
          <a:p>
            <a:endParaRPr lang="ko-KR" altLang="en-US" sz="1015">
              <a:solidFill>
                <a:schemeClr val="accent2"/>
              </a:solidFill>
              <a:latin typeface="微软雅黑" panose="020B0503020204020204" pitchFamily="34" charset="-122"/>
              <a:ea typeface="Gulim" panose="020B0600000101010101" pitchFamily="34" charset="-127"/>
            </a:endParaRPr>
          </a:p>
        </p:txBody>
      </p:sp>
      <p:sp>
        <p:nvSpPr>
          <p:cNvPr id="10" name="Oval 4"/>
          <p:cNvSpPr>
            <a:spLocks noChangeArrowheads="1"/>
          </p:cNvSpPr>
          <p:nvPr/>
        </p:nvSpPr>
        <p:spPr bwMode="auto">
          <a:xfrm>
            <a:off x="2043966" y="2806112"/>
            <a:ext cx="1541403" cy="783641"/>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tx1"/>
          </a:solidFill>
          <a:ln w="12700">
            <a:noFill/>
            <a:round/>
          </a:ln>
        </p:spPr>
        <p:txBody>
          <a:bodyPr wrap="none" anchor="ctr"/>
          <a:lstStyle/>
          <a:p>
            <a:endParaRPr lang="ko-KR" altLang="en-US" sz="1015">
              <a:solidFill>
                <a:schemeClr val="accent2"/>
              </a:solidFill>
              <a:latin typeface="微软雅黑" panose="020B0503020204020204" pitchFamily="34" charset="-122"/>
              <a:ea typeface="Gulim" panose="020B0600000101010101" pitchFamily="34" charset="-127"/>
            </a:endParaRPr>
          </a:p>
        </p:txBody>
      </p:sp>
      <p:sp>
        <p:nvSpPr>
          <p:cNvPr id="11" name="Oval 4"/>
          <p:cNvSpPr>
            <a:spLocks noChangeArrowheads="1"/>
          </p:cNvSpPr>
          <p:nvPr/>
        </p:nvSpPr>
        <p:spPr bwMode="auto">
          <a:xfrm>
            <a:off x="650957" y="2786080"/>
            <a:ext cx="1891904" cy="1891904"/>
          </a:xfrm>
          <a:prstGeom prst="ellipse">
            <a:avLst/>
          </a:prstGeom>
          <a:solidFill>
            <a:srgbClr val="D9D9D9"/>
          </a:solidFill>
          <a:ln w="12700">
            <a:noFill/>
            <a:round/>
          </a:ln>
          <a:effectLst/>
        </p:spPr>
        <p:txBody>
          <a:bodyPr wrap="none" anchor="ctr"/>
          <a:lstStyle/>
          <a:p>
            <a:endParaRPr lang="ko-KR" altLang="en-US" sz="1015">
              <a:solidFill>
                <a:schemeClr val="accent2"/>
              </a:solidFill>
              <a:latin typeface="微软雅黑" panose="020B0503020204020204" pitchFamily="34" charset="-122"/>
              <a:ea typeface="Gulim" panose="020B0600000101010101" pitchFamily="34" charset="-127"/>
            </a:endParaRPr>
          </a:p>
        </p:txBody>
      </p:sp>
      <p:sp>
        <p:nvSpPr>
          <p:cNvPr id="12" name="Oval 4"/>
          <p:cNvSpPr>
            <a:spLocks noChangeArrowheads="1"/>
          </p:cNvSpPr>
          <p:nvPr/>
        </p:nvSpPr>
        <p:spPr bwMode="auto">
          <a:xfrm>
            <a:off x="813956" y="4262854"/>
            <a:ext cx="1565908" cy="41513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bg1"/>
          </a:solidFill>
          <a:ln w="12700">
            <a:noFill/>
            <a:round/>
          </a:ln>
        </p:spPr>
        <p:txBody>
          <a:bodyPr wrap="none" anchor="ctr"/>
          <a:lstStyle/>
          <a:p>
            <a:endParaRPr lang="ko-KR" altLang="en-US" sz="1015">
              <a:solidFill>
                <a:schemeClr val="accent2"/>
              </a:solidFill>
              <a:latin typeface="微软雅黑" panose="020B0503020204020204" pitchFamily="34" charset="-122"/>
              <a:ea typeface="Gulim" panose="020B0600000101010101" pitchFamily="34" charset="-127"/>
            </a:endParaRPr>
          </a:p>
        </p:txBody>
      </p:sp>
      <p:sp>
        <p:nvSpPr>
          <p:cNvPr id="13" name="TextBox 53"/>
          <p:cNvSpPr txBox="1"/>
          <p:nvPr/>
        </p:nvSpPr>
        <p:spPr>
          <a:xfrm>
            <a:off x="989051" y="3524283"/>
            <a:ext cx="1261884" cy="415498"/>
          </a:xfrm>
          <a:prstGeom prst="rect">
            <a:avLst/>
          </a:prstGeom>
          <a:noFill/>
        </p:spPr>
        <p:txBody>
          <a:bodyPr wrap="none" rtlCol="0" anchor="ctr">
            <a:spAutoFit/>
          </a:bodyPr>
          <a:lstStyle/>
          <a:p>
            <a:r>
              <a:rPr lang="zh-CN" altLang="en-US" sz="2100" dirty="0">
                <a:solidFill>
                  <a:schemeClr val="bg1"/>
                </a:solidFill>
                <a:latin typeface="微软雅黑" panose="020B0503020204020204" pitchFamily="34" charset="-122"/>
                <a:ea typeface="微软雅黑" panose="020B0503020204020204" pitchFamily="34" charset="-122"/>
              </a:rPr>
              <a:t>添加标题</a:t>
            </a:r>
          </a:p>
        </p:txBody>
      </p:sp>
      <p:sp>
        <p:nvSpPr>
          <p:cNvPr id="14" name="TextBox 54"/>
          <p:cNvSpPr txBox="1"/>
          <p:nvPr/>
        </p:nvSpPr>
        <p:spPr>
          <a:xfrm>
            <a:off x="2289957" y="2343623"/>
            <a:ext cx="1107996" cy="369332"/>
          </a:xfrm>
          <a:prstGeom prst="rect">
            <a:avLst/>
          </a:prstGeom>
          <a:noFill/>
        </p:spPr>
        <p:txBody>
          <a:bodyPr wrap="none" rtlCol="0" anchor="ctr">
            <a:spAutoFit/>
          </a:bodyPr>
          <a:lstStyle/>
          <a:p>
            <a:r>
              <a:rPr lang="zh-CN" altLang="en-US" sz="1800" dirty="0">
                <a:latin typeface="微软雅黑" panose="020B0503020204020204" pitchFamily="34" charset="-122"/>
                <a:ea typeface="微软雅黑" panose="020B0503020204020204" pitchFamily="34" charset="-122"/>
              </a:rPr>
              <a:t>添加标题</a:t>
            </a:r>
          </a:p>
        </p:txBody>
      </p:sp>
      <p:sp>
        <p:nvSpPr>
          <p:cNvPr id="15" name="TextBox 55"/>
          <p:cNvSpPr txBox="1"/>
          <p:nvPr/>
        </p:nvSpPr>
        <p:spPr>
          <a:xfrm>
            <a:off x="3395048" y="1951246"/>
            <a:ext cx="954107" cy="323165"/>
          </a:xfrm>
          <a:prstGeom prst="rect">
            <a:avLst/>
          </a:prstGeom>
          <a:noFill/>
        </p:spPr>
        <p:txBody>
          <a:bodyPr wrap="none" rtlCol="0" anchor="ctr">
            <a:spAutoFit/>
          </a:bodyPr>
          <a:lstStyle/>
          <a:p>
            <a:r>
              <a:rPr lang="zh-CN" altLang="en-US" sz="1500">
                <a:solidFill>
                  <a:schemeClr val="accent2"/>
                </a:solidFill>
                <a:latin typeface="微软雅黑" panose="020B0503020204020204" pitchFamily="34" charset="-122"/>
                <a:ea typeface="微软雅黑" panose="020B0503020204020204" pitchFamily="34" charset="-122"/>
              </a:rPr>
              <a:t>添加标题</a:t>
            </a:r>
          </a:p>
        </p:txBody>
      </p:sp>
      <p:cxnSp>
        <p:nvCxnSpPr>
          <p:cNvPr id="16" name="直接连接符 15"/>
          <p:cNvCxnSpPr/>
          <p:nvPr/>
        </p:nvCxnSpPr>
        <p:spPr>
          <a:xfrm>
            <a:off x="4698636" y="1644764"/>
            <a:ext cx="803830" cy="0"/>
          </a:xfrm>
          <a:prstGeom prst="line">
            <a:avLst/>
          </a:prstGeom>
          <a:noFill/>
          <a:ln w="9525">
            <a:solidFill>
              <a:schemeClr val="tx2"/>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3840645" y="2333777"/>
            <a:ext cx="1661821" cy="0"/>
          </a:xfrm>
          <a:prstGeom prst="line">
            <a:avLst/>
          </a:prstGeom>
          <a:noFill/>
          <a:ln w="9525">
            <a:solidFill>
              <a:schemeClr val="bg2"/>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2779284" y="3118793"/>
            <a:ext cx="2723181" cy="0"/>
          </a:xfrm>
          <a:prstGeom prst="line">
            <a:avLst/>
          </a:prstGeom>
          <a:noFill/>
          <a:ln w="9525">
            <a:solidFill>
              <a:schemeClr val="tx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9" name="直接连接符 18"/>
          <p:cNvCxnSpPr/>
          <p:nvPr/>
        </p:nvCxnSpPr>
        <p:spPr>
          <a:xfrm>
            <a:off x="1596909" y="3936616"/>
            <a:ext cx="3905556"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0" name="TextBox 60"/>
          <p:cNvSpPr txBox="1"/>
          <p:nvPr/>
        </p:nvSpPr>
        <p:spPr>
          <a:xfrm>
            <a:off x="5565504" y="3732032"/>
            <a:ext cx="2894929" cy="512448"/>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anose="020B0503020204020204" pitchFamily="34" charset="-122"/>
                <a:ea typeface="微软雅黑" panose="020B0503020204020204" pitchFamily="34" charset="-122"/>
              </a:rPr>
              <a:t>选择粘贴，并选择只保留文字。</a:t>
            </a:r>
          </a:p>
        </p:txBody>
      </p:sp>
      <p:sp>
        <p:nvSpPr>
          <p:cNvPr id="21" name="TextBox 61"/>
          <p:cNvSpPr txBox="1"/>
          <p:nvPr/>
        </p:nvSpPr>
        <p:spPr>
          <a:xfrm>
            <a:off x="5565504" y="2926777"/>
            <a:ext cx="2894929" cy="512448"/>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anose="020B0503020204020204" pitchFamily="34" charset="-122"/>
                <a:ea typeface="微软雅黑" panose="020B0503020204020204" pitchFamily="34" charset="-122"/>
              </a:rPr>
              <a:t>选择粘贴，并选择只保留文字。</a:t>
            </a:r>
          </a:p>
        </p:txBody>
      </p:sp>
      <p:sp>
        <p:nvSpPr>
          <p:cNvPr id="22" name="TextBox 62"/>
          <p:cNvSpPr txBox="1"/>
          <p:nvPr/>
        </p:nvSpPr>
        <p:spPr>
          <a:xfrm>
            <a:off x="5565504" y="2121521"/>
            <a:ext cx="2894929" cy="512448"/>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anose="020B0503020204020204" pitchFamily="34" charset="-122"/>
                <a:ea typeface="微软雅黑" panose="020B0503020204020204" pitchFamily="34" charset="-122"/>
              </a:rPr>
              <a:t>选择粘贴，并选择只保留文字。</a:t>
            </a:r>
          </a:p>
        </p:txBody>
      </p:sp>
      <p:sp>
        <p:nvSpPr>
          <p:cNvPr id="23" name="TextBox 63"/>
          <p:cNvSpPr txBox="1"/>
          <p:nvPr/>
        </p:nvSpPr>
        <p:spPr>
          <a:xfrm>
            <a:off x="5565504" y="1471063"/>
            <a:ext cx="2894929" cy="512448"/>
          </a:xfrm>
          <a:prstGeom prst="rect">
            <a:avLst/>
          </a:prstGeom>
          <a:noFill/>
        </p:spPr>
        <p:txBody>
          <a:bodyPr wrap="square" rtlCol="0">
            <a:spAutoFit/>
          </a:bodyPr>
          <a:lstStyle/>
          <a:p>
            <a:pPr>
              <a:lnSpc>
                <a:spcPct val="130000"/>
              </a:lnSpc>
            </a:pPr>
            <a:r>
              <a:rPr lang="zh-CN" altLang="en-US" sz="105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050">
                <a:solidFill>
                  <a:schemeClr val="accent1"/>
                </a:solidFill>
                <a:latin typeface="微软雅黑" panose="020B0503020204020204" pitchFamily="34" charset="-122"/>
                <a:ea typeface="微软雅黑" panose="020B0503020204020204" pitchFamily="34" charset="-122"/>
              </a:rPr>
              <a:t>选择粘贴，并选择只保留文字。</a:t>
            </a:r>
          </a:p>
        </p:txBody>
      </p:sp>
      <p:sp>
        <p:nvSpPr>
          <p:cNvPr id="24" name="TextBox 64"/>
          <p:cNvSpPr txBox="1"/>
          <p:nvPr/>
        </p:nvSpPr>
        <p:spPr>
          <a:xfrm>
            <a:off x="4321610" y="1379306"/>
            <a:ext cx="800219" cy="276999"/>
          </a:xfrm>
          <a:prstGeom prst="rect">
            <a:avLst/>
          </a:prstGeom>
          <a:noFill/>
        </p:spPr>
        <p:txBody>
          <a:bodyPr wrap="none" rtlCol="0" anchor="ctr">
            <a:spAutoFit/>
          </a:bodyPr>
          <a:lstStyle/>
          <a:p>
            <a:r>
              <a:rPr lang="zh-CN" altLang="en-US" sz="1200">
                <a:solidFill>
                  <a:schemeClr val="accent2"/>
                </a:solidFill>
                <a:latin typeface="微软雅黑" panose="020B0503020204020204" pitchFamily="34" charset="-122"/>
                <a:ea typeface="微软雅黑" panose="020B0503020204020204" pitchFamily="34" charset="-122"/>
              </a:rPr>
              <a:t>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14:presetBounceEnd="42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2000">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7"/>
                                            </p:tgtEl>
                                            <p:attrNameLst>
                                              <p:attrName>style.visibility</p:attrName>
                                            </p:attrNameLst>
                                          </p:cBhvr>
                                          <p:to>
                                            <p:strVal val="visible"/>
                                          </p:to>
                                        </p:set>
                                        <p:anim calcmode="lin" valueType="num" p14:bounceEnd="42000">
                                          <p:cBhvr additive="base">
                                            <p:cTn id="11" dur="500" fill="hold"/>
                                            <p:tgtEl>
                                              <p:spTgt spid="7"/>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14:bounceEnd="42000">
                                          <p:cBhvr additive="base">
                                            <p:cTn id="15" dur="500" fill="hold"/>
                                            <p:tgtEl>
                                              <p:spTgt spid="9"/>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11"/>
                                            </p:tgtEl>
                                            <p:attrNameLst>
                                              <p:attrName>style.visibility</p:attrName>
                                            </p:attrNameLst>
                                          </p:cBhvr>
                                          <p:to>
                                            <p:strVal val="visible"/>
                                          </p:to>
                                        </p:set>
                                        <p:anim calcmode="lin" valueType="num" p14:bounceEnd="42000">
                                          <p:cBhvr additive="base">
                                            <p:cTn id="19" dur="500" fill="hold"/>
                                            <p:tgtEl>
                                              <p:spTgt spid="11"/>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down)">
                                          <p:cBhvr>
                                            <p:cTn id="61" dur="500"/>
                                            <p:tgtEl>
                                              <p:spTgt spid="8"/>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500"/>
                                            <p:tgtEl>
                                              <p:spTgt spid="22"/>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wipe(down)">
                                          <p:cBhvr>
                                            <p:cTn id="79" dur="500"/>
                                            <p:tgtEl>
                                              <p:spTgt spid="6"/>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wipe(left)">
                                          <p:cBhvr>
                                            <p:cTn id="89" dur="500"/>
                                            <p:tgtEl>
                                              <p:spTgt spid="16"/>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wipe(left)">
                                          <p:cBhvr>
                                            <p:cTn id="9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20"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down)">
                                          <p:cBhvr>
                                            <p:cTn id="61" dur="500"/>
                                            <p:tgtEl>
                                              <p:spTgt spid="8"/>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500"/>
                                            <p:tgtEl>
                                              <p:spTgt spid="22"/>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wipe(down)">
                                          <p:cBhvr>
                                            <p:cTn id="79" dur="500"/>
                                            <p:tgtEl>
                                              <p:spTgt spid="6"/>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wipe(left)">
                                          <p:cBhvr>
                                            <p:cTn id="89" dur="500"/>
                                            <p:tgtEl>
                                              <p:spTgt spid="16"/>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wipe(left)">
                                          <p:cBhvr>
                                            <p:cTn id="9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20" grpId="0"/>
          <p:bldP spid="21" grpId="0"/>
          <p:bldP spid="22" grpId="0"/>
          <p:bldP spid="23" grpId="0"/>
          <p:bldP spid="2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TextBox 2"/>
          <p:cNvSpPr txBox="1"/>
          <p:nvPr/>
        </p:nvSpPr>
        <p:spPr>
          <a:xfrm>
            <a:off x="3707868" y="3904928"/>
            <a:ext cx="1728264" cy="397801"/>
          </a:xfrm>
          <a:prstGeom prst="rect">
            <a:avLst/>
          </a:prstGeom>
          <a:noFill/>
        </p:spPr>
        <p:txBody>
          <a:bodyPr wrap="square" rtlCol="0">
            <a:spAutoFit/>
          </a:bodyPr>
          <a:lstStyle/>
          <a:p>
            <a:pPr algn="ctr">
              <a:lnSpc>
                <a:spcPct val="150000"/>
              </a:lnSpc>
            </a:pPr>
            <a:r>
              <a:rPr lang="zh-CN" altLang="en-US" sz="1500" dirty="0">
                <a:solidFill>
                  <a:schemeClr val="bg2"/>
                </a:solidFill>
                <a:latin typeface="微软雅黑" panose="020B0503020204020204" pitchFamily="34" charset="-122"/>
                <a:ea typeface="微软雅黑" panose="020B0503020204020204" pitchFamily="34" charset="-122"/>
                <a:cs typeface="华文黑体" pitchFamily="2" charset="-122"/>
              </a:rPr>
              <a:t>点击此处添加标题</a:t>
            </a:r>
          </a:p>
        </p:txBody>
      </p:sp>
      <p:sp>
        <p:nvSpPr>
          <p:cNvPr id="6" name="Freeform 6"/>
          <p:cNvSpPr>
            <a:spLocks noEditPoints="1"/>
          </p:cNvSpPr>
          <p:nvPr/>
        </p:nvSpPr>
        <p:spPr bwMode="auto">
          <a:xfrm>
            <a:off x="2001755" y="3354331"/>
            <a:ext cx="1488846" cy="1497059"/>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5 h 617"/>
              <a:gd name="T26" fmla="*/ 599 w 614"/>
              <a:gd name="T27" fmla="*/ 255 h 617"/>
              <a:gd name="T28" fmla="*/ 604 w 614"/>
              <a:gd name="T29" fmla="*/ 317 h 617"/>
              <a:gd name="T30" fmla="*/ 596 w 614"/>
              <a:gd name="T31" fmla="*/ 378 h 617"/>
              <a:gd name="T32" fmla="*/ 574 w 614"/>
              <a:gd name="T33" fmla="*/ 436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3 h 617"/>
              <a:gd name="T46" fmla="*/ 207 w 614"/>
              <a:gd name="T47" fmla="*/ 589 h 617"/>
              <a:gd name="T48" fmla="*/ 150 w 614"/>
              <a:gd name="T49" fmla="*/ 562 h 617"/>
              <a:gd name="T50" fmla="*/ 101 w 614"/>
              <a:gd name="T51" fmla="*/ 524 h 617"/>
              <a:gd name="T52" fmla="*/ 61 w 614"/>
              <a:gd name="T53" fmla="*/ 476 h 617"/>
              <a:gd name="T54" fmla="*/ 32 w 614"/>
              <a:gd name="T55" fmla="*/ 421 h 617"/>
              <a:gd name="T56" fmla="*/ 15 w 614"/>
              <a:gd name="T57" fmla="*/ 362 h 617"/>
              <a:gd name="T58" fmla="*/ 10 w 614"/>
              <a:gd name="T59" fmla="*/ 299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4"/>
                  <a:pt x="192" y="519"/>
                  <a:pt x="307" y="519"/>
                </a:cubicBezTo>
                <a:cubicBezTo>
                  <a:pt x="423" y="519"/>
                  <a:pt x="517" y="424"/>
                  <a:pt x="517" y="309"/>
                </a:cubicBezTo>
                <a:cubicBezTo>
                  <a:pt x="517" y="193"/>
                  <a:pt x="423" y="99"/>
                  <a:pt x="307" y="99"/>
                </a:cubicBezTo>
                <a:cubicBezTo>
                  <a:pt x="191" y="99"/>
                  <a:pt x="97" y="192"/>
                  <a:pt x="97" y="308"/>
                </a:cubicBezTo>
                <a:close/>
                <a:moveTo>
                  <a:pt x="91" y="106"/>
                </a:moveTo>
                <a:cubicBezTo>
                  <a:pt x="106" y="106"/>
                  <a:pt x="115" y="98"/>
                  <a:pt x="115" y="83"/>
                </a:cubicBezTo>
                <a:cubicBezTo>
                  <a:pt x="116" y="67"/>
                  <a:pt x="122" y="62"/>
                  <a:pt x="138" y="65"/>
                </a:cubicBezTo>
                <a:cubicBezTo>
                  <a:pt x="152" y="69"/>
                  <a:pt x="162" y="63"/>
                  <a:pt x="166" y="49"/>
                </a:cubicBezTo>
                <a:cubicBezTo>
                  <a:pt x="170" y="32"/>
                  <a:pt x="177" y="29"/>
                  <a:pt x="192" y="36"/>
                </a:cubicBezTo>
                <a:cubicBezTo>
                  <a:pt x="206" y="42"/>
                  <a:pt x="216" y="38"/>
                  <a:pt x="223" y="25"/>
                </a:cubicBezTo>
                <a:cubicBezTo>
                  <a:pt x="231" y="9"/>
                  <a:pt x="238" y="8"/>
                  <a:pt x="252" y="18"/>
                </a:cubicBezTo>
                <a:cubicBezTo>
                  <a:pt x="263" y="26"/>
                  <a:pt x="274" y="25"/>
                  <a:pt x="283" y="14"/>
                </a:cubicBezTo>
                <a:cubicBezTo>
                  <a:pt x="296" y="0"/>
                  <a:pt x="301" y="0"/>
                  <a:pt x="314" y="14"/>
                </a:cubicBezTo>
                <a:cubicBezTo>
                  <a:pt x="323" y="23"/>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8"/>
                  <a:pt x="531" y="116"/>
                </a:cubicBezTo>
                <a:cubicBezTo>
                  <a:pt x="529" y="130"/>
                  <a:pt x="536" y="139"/>
                  <a:pt x="551" y="141"/>
                </a:cubicBezTo>
                <a:cubicBezTo>
                  <a:pt x="567" y="143"/>
                  <a:pt x="572" y="150"/>
                  <a:pt x="566" y="166"/>
                </a:cubicBezTo>
                <a:cubicBezTo>
                  <a:pt x="562" y="180"/>
                  <a:pt x="567" y="190"/>
                  <a:pt x="581" y="195"/>
                </a:cubicBezTo>
                <a:cubicBezTo>
                  <a:pt x="596" y="201"/>
                  <a:pt x="599" y="209"/>
                  <a:pt x="591" y="222"/>
                </a:cubicBezTo>
                <a:cubicBezTo>
                  <a:pt x="583" y="236"/>
                  <a:pt x="585" y="246"/>
                  <a:pt x="599" y="255"/>
                </a:cubicBezTo>
                <a:cubicBezTo>
                  <a:pt x="612" y="263"/>
                  <a:pt x="613" y="272"/>
                  <a:pt x="603" y="283"/>
                </a:cubicBezTo>
                <a:cubicBezTo>
                  <a:pt x="592" y="295"/>
                  <a:pt x="592" y="305"/>
                  <a:pt x="604" y="317"/>
                </a:cubicBezTo>
                <a:cubicBezTo>
                  <a:pt x="614" y="327"/>
                  <a:pt x="614" y="336"/>
                  <a:pt x="602" y="345"/>
                </a:cubicBezTo>
                <a:cubicBezTo>
                  <a:pt x="588" y="355"/>
                  <a:pt x="586" y="365"/>
                  <a:pt x="596" y="378"/>
                </a:cubicBezTo>
                <a:cubicBezTo>
                  <a:pt x="604" y="391"/>
                  <a:pt x="602" y="399"/>
                  <a:pt x="587" y="405"/>
                </a:cubicBezTo>
                <a:cubicBezTo>
                  <a:pt x="573" y="412"/>
                  <a:pt x="569" y="422"/>
                  <a:pt x="574" y="436"/>
                </a:cubicBezTo>
                <a:cubicBezTo>
                  <a:pt x="580" y="451"/>
                  <a:pt x="577" y="458"/>
                  <a:pt x="562" y="462"/>
                </a:cubicBezTo>
                <a:cubicBezTo>
                  <a:pt x="545" y="465"/>
                  <a:pt x="539" y="474"/>
                  <a:pt x="543" y="491"/>
                </a:cubicBezTo>
                <a:cubicBezTo>
                  <a:pt x="545" y="504"/>
                  <a:pt x="539" y="511"/>
                  <a:pt x="526" y="511"/>
                </a:cubicBezTo>
                <a:cubicBezTo>
                  <a:pt x="507" y="511"/>
                  <a:pt x="500" y="518"/>
                  <a:pt x="499" y="536"/>
                </a:cubicBezTo>
                <a:cubicBezTo>
                  <a:pt x="499" y="550"/>
                  <a:pt x="492" y="555"/>
                  <a:pt x="478" y="552"/>
                </a:cubicBezTo>
                <a:cubicBezTo>
                  <a:pt x="461" y="548"/>
                  <a:pt x="453" y="553"/>
                  <a:pt x="448" y="571"/>
                </a:cubicBezTo>
                <a:cubicBezTo>
                  <a:pt x="444" y="584"/>
                  <a:pt x="437" y="588"/>
                  <a:pt x="423" y="582"/>
                </a:cubicBezTo>
                <a:cubicBezTo>
                  <a:pt x="407" y="575"/>
                  <a:pt x="398" y="578"/>
                  <a:pt x="391" y="594"/>
                </a:cubicBezTo>
                <a:cubicBezTo>
                  <a:pt x="384" y="607"/>
                  <a:pt x="376" y="609"/>
                  <a:pt x="364" y="600"/>
                </a:cubicBezTo>
                <a:cubicBezTo>
                  <a:pt x="350" y="590"/>
                  <a:pt x="340" y="592"/>
                  <a:pt x="330" y="605"/>
                </a:cubicBezTo>
                <a:cubicBezTo>
                  <a:pt x="321" y="616"/>
                  <a:pt x="312" y="617"/>
                  <a:pt x="302" y="606"/>
                </a:cubicBezTo>
                <a:cubicBezTo>
                  <a:pt x="291" y="593"/>
                  <a:pt x="281" y="592"/>
                  <a:pt x="267" y="603"/>
                </a:cubicBezTo>
                <a:cubicBezTo>
                  <a:pt x="257" y="612"/>
                  <a:pt x="248" y="611"/>
                  <a:pt x="241" y="599"/>
                </a:cubicBezTo>
                <a:cubicBezTo>
                  <a:pt x="232" y="583"/>
                  <a:pt x="223" y="580"/>
                  <a:pt x="207" y="589"/>
                </a:cubicBezTo>
                <a:cubicBezTo>
                  <a:pt x="195" y="595"/>
                  <a:pt x="186" y="592"/>
                  <a:pt x="182" y="579"/>
                </a:cubicBezTo>
                <a:cubicBezTo>
                  <a:pt x="176" y="561"/>
                  <a:pt x="169" y="557"/>
                  <a:pt x="150" y="562"/>
                </a:cubicBezTo>
                <a:cubicBezTo>
                  <a:pt x="137" y="565"/>
                  <a:pt x="130" y="560"/>
                  <a:pt x="129" y="546"/>
                </a:cubicBezTo>
                <a:cubicBezTo>
                  <a:pt x="127" y="529"/>
                  <a:pt x="119" y="522"/>
                  <a:pt x="101" y="524"/>
                </a:cubicBezTo>
                <a:cubicBezTo>
                  <a:pt x="88" y="525"/>
                  <a:pt x="81" y="517"/>
                  <a:pt x="83" y="505"/>
                </a:cubicBezTo>
                <a:cubicBezTo>
                  <a:pt x="85" y="486"/>
                  <a:pt x="79" y="479"/>
                  <a:pt x="61" y="476"/>
                </a:cubicBezTo>
                <a:cubicBezTo>
                  <a:pt x="48" y="474"/>
                  <a:pt x="43" y="466"/>
                  <a:pt x="47" y="454"/>
                </a:cubicBezTo>
                <a:cubicBezTo>
                  <a:pt x="53" y="436"/>
                  <a:pt x="49" y="428"/>
                  <a:pt x="32" y="421"/>
                </a:cubicBezTo>
                <a:cubicBezTo>
                  <a:pt x="19" y="416"/>
                  <a:pt x="16" y="408"/>
                  <a:pt x="23" y="396"/>
                </a:cubicBezTo>
                <a:cubicBezTo>
                  <a:pt x="32" y="381"/>
                  <a:pt x="30" y="371"/>
                  <a:pt x="15" y="362"/>
                </a:cubicBezTo>
                <a:cubicBezTo>
                  <a:pt x="3" y="354"/>
                  <a:pt x="2" y="345"/>
                  <a:pt x="11" y="335"/>
                </a:cubicBezTo>
                <a:cubicBezTo>
                  <a:pt x="23" y="322"/>
                  <a:pt x="23" y="312"/>
                  <a:pt x="10" y="299"/>
                </a:cubicBezTo>
                <a:cubicBezTo>
                  <a:pt x="0" y="290"/>
                  <a:pt x="1" y="281"/>
                  <a:pt x="12" y="273"/>
                </a:cubicBezTo>
                <a:cubicBezTo>
                  <a:pt x="27" y="262"/>
                  <a:pt x="28" y="253"/>
                  <a:pt x="18" y="238"/>
                </a:cubicBezTo>
                <a:cubicBezTo>
                  <a:pt x="11" y="226"/>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chemeClr val="bg1"/>
          </a:solidFill>
          <a:ln>
            <a:noFill/>
          </a:ln>
        </p:spPr>
        <p:txBody>
          <a:bodyPr vert="horz" wrap="square" lIns="68580" tIns="34290" rIns="68580" bIns="34290" numCol="1" anchor="ctr" anchorCtr="0" compatLnSpc="1"/>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7" name="Freeform 7"/>
          <p:cNvSpPr>
            <a:spLocks noEditPoints="1"/>
          </p:cNvSpPr>
          <p:nvPr/>
        </p:nvSpPr>
        <p:spPr bwMode="auto">
          <a:xfrm>
            <a:off x="2563490" y="2103037"/>
            <a:ext cx="1232148" cy="1234202"/>
          </a:xfrm>
          <a:custGeom>
            <a:avLst/>
            <a:gdLst>
              <a:gd name="T0" fmla="*/ 81 w 508"/>
              <a:gd name="T1" fmla="*/ 240 h 509"/>
              <a:gd name="T2" fmla="*/ 426 w 508"/>
              <a:gd name="T3" fmla="*/ 270 h 509"/>
              <a:gd name="T4" fmla="*/ 81 w 508"/>
              <a:gd name="T5" fmla="*/ 240 h 509"/>
              <a:gd name="T6" fmla="*/ 112 w 508"/>
              <a:gd name="T7" fmla="*/ 56 h 509"/>
              <a:gd name="T8" fmla="*/ 156 w 508"/>
              <a:gd name="T9" fmla="*/ 31 h 509"/>
              <a:gd name="T10" fmla="*/ 204 w 508"/>
              <a:gd name="T11" fmla="*/ 16 h 509"/>
              <a:gd name="T12" fmla="*/ 255 w 508"/>
              <a:gd name="T13" fmla="*/ 11 h 509"/>
              <a:gd name="T14" fmla="*/ 306 w 508"/>
              <a:gd name="T15" fmla="*/ 17 h 509"/>
              <a:gd name="T16" fmla="*/ 354 w 508"/>
              <a:gd name="T17" fmla="*/ 32 h 509"/>
              <a:gd name="T18" fmla="*/ 399 w 508"/>
              <a:gd name="T19" fmla="*/ 58 h 509"/>
              <a:gd name="T20" fmla="*/ 437 w 508"/>
              <a:gd name="T21" fmla="*/ 93 h 509"/>
              <a:gd name="T22" fmla="*/ 466 w 508"/>
              <a:gd name="T23" fmla="*/ 134 h 509"/>
              <a:gd name="T24" fmla="*/ 487 w 508"/>
              <a:gd name="T25" fmla="*/ 181 h 509"/>
              <a:gd name="T26" fmla="*/ 498 w 508"/>
              <a:gd name="T27" fmla="*/ 231 h 509"/>
              <a:gd name="T28" fmla="*/ 498 w 508"/>
              <a:gd name="T29" fmla="*/ 283 h 509"/>
              <a:gd name="T30" fmla="*/ 486 w 508"/>
              <a:gd name="T31" fmla="*/ 333 h 509"/>
              <a:gd name="T32" fmla="*/ 465 w 508"/>
              <a:gd name="T33" fmla="*/ 379 h 509"/>
              <a:gd name="T34" fmla="*/ 435 w 508"/>
              <a:gd name="T35" fmla="*/ 421 h 509"/>
              <a:gd name="T36" fmla="*/ 396 w 508"/>
              <a:gd name="T37" fmla="*/ 456 h 509"/>
              <a:gd name="T38" fmla="*/ 351 w 508"/>
              <a:gd name="T39" fmla="*/ 481 h 509"/>
              <a:gd name="T40" fmla="*/ 302 w 508"/>
              <a:gd name="T41" fmla="*/ 496 h 509"/>
              <a:gd name="T42" fmla="*/ 251 w 508"/>
              <a:gd name="T43" fmla="*/ 500 h 509"/>
              <a:gd name="T44" fmla="*/ 200 w 508"/>
              <a:gd name="T45" fmla="*/ 495 h 509"/>
              <a:gd name="T46" fmla="*/ 151 w 508"/>
              <a:gd name="T47" fmla="*/ 478 h 509"/>
              <a:gd name="T48" fmla="*/ 106 w 508"/>
              <a:gd name="T49" fmla="*/ 452 h 509"/>
              <a:gd name="T50" fmla="*/ 69 w 508"/>
              <a:gd name="T51" fmla="*/ 417 h 509"/>
              <a:gd name="T52" fmla="*/ 39 w 508"/>
              <a:gd name="T53" fmla="*/ 375 h 509"/>
              <a:gd name="T54" fmla="*/ 19 w 508"/>
              <a:gd name="T55" fmla="*/ 328 h 509"/>
              <a:gd name="T56" fmla="*/ 9 w 508"/>
              <a:gd name="T57" fmla="*/ 278 h 509"/>
              <a:gd name="T58" fmla="*/ 9 w 508"/>
              <a:gd name="T59" fmla="*/ 226 h 509"/>
              <a:gd name="T60" fmla="*/ 21 w 508"/>
              <a:gd name="T61" fmla="*/ 176 h 509"/>
              <a:gd name="T62" fmla="*/ 43 w 508"/>
              <a:gd name="T63" fmla="*/ 130 h 509"/>
              <a:gd name="T64" fmla="*/ 73 w 508"/>
              <a:gd name="T65" fmla="*/ 9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9">
                <a:moveTo>
                  <a:pt x="81" y="240"/>
                </a:moveTo>
                <a:cubicBezTo>
                  <a:pt x="81" y="240"/>
                  <a:pt x="81" y="240"/>
                  <a:pt x="81" y="240"/>
                </a:cubicBezTo>
                <a:cubicBezTo>
                  <a:pt x="73" y="335"/>
                  <a:pt x="144" y="420"/>
                  <a:pt x="239" y="428"/>
                </a:cubicBezTo>
                <a:cubicBezTo>
                  <a:pt x="334" y="436"/>
                  <a:pt x="418" y="365"/>
                  <a:pt x="426" y="270"/>
                </a:cubicBezTo>
                <a:cubicBezTo>
                  <a:pt x="435" y="174"/>
                  <a:pt x="364" y="90"/>
                  <a:pt x="269" y="82"/>
                </a:cubicBezTo>
                <a:cubicBezTo>
                  <a:pt x="173" y="74"/>
                  <a:pt x="89" y="144"/>
                  <a:pt x="81" y="240"/>
                </a:cubicBezTo>
                <a:close/>
                <a:moveTo>
                  <a:pt x="91" y="73"/>
                </a:moveTo>
                <a:cubicBezTo>
                  <a:pt x="103" y="74"/>
                  <a:pt x="110" y="68"/>
                  <a:pt x="112" y="56"/>
                </a:cubicBezTo>
                <a:cubicBezTo>
                  <a:pt x="113" y="42"/>
                  <a:pt x="119" y="39"/>
                  <a:pt x="132" y="43"/>
                </a:cubicBezTo>
                <a:cubicBezTo>
                  <a:pt x="143" y="47"/>
                  <a:pt x="152" y="42"/>
                  <a:pt x="156" y="31"/>
                </a:cubicBezTo>
                <a:cubicBezTo>
                  <a:pt x="161" y="18"/>
                  <a:pt x="167" y="15"/>
                  <a:pt x="179" y="22"/>
                </a:cubicBezTo>
                <a:cubicBezTo>
                  <a:pt x="189" y="28"/>
                  <a:pt x="198" y="26"/>
                  <a:pt x="204" y="16"/>
                </a:cubicBezTo>
                <a:cubicBezTo>
                  <a:pt x="212" y="3"/>
                  <a:pt x="218" y="2"/>
                  <a:pt x="229" y="12"/>
                </a:cubicBezTo>
                <a:cubicBezTo>
                  <a:pt x="238" y="19"/>
                  <a:pt x="247" y="19"/>
                  <a:pt x="255" y="11"/>
                </a:cubicBezTo>
                <a:cubicBezTo>
                  <a:pt x="266" y="0"/>
                  <a:pt x="271" y="0"/>
                  <a:pt x="280" y="13"/>
                </a:cubicBezTo>
                <a:cubicBezTo>
                  <a:pt x="287" y="21"/>
                  <a:pt x="296" y="23"/>
                  <a:pt x="306" y="17"/>
                </a:cubicBezTo>
                <a:cubicBezTo>
                  <a:pt x="318" y="8"/>
                  <a:pt x="323" y="9"/>
                  <a:pt x="330" y="23"/>
                </a:cubicBezTo>
                <a:cubicBezTo>
                  <a:pt x="335" y="33"/>
                  <a:pt x="344" y="37"/>
                  <a:pt x="354" y="32"/>
                </a:cubicBezTo>
                <a:cubicBezTo>
                  <a:pt x="368" y="27"/>
                  <a:pt x="373" y="29"/>
                  <a:pt x="376" y="44"/>
                </a:cubicBezTo>
                <a:cubicBezTo>
                  <a:pt x="379" y="55"/>
                  <a:pt x="387" y="60"/>
                  <a:pt x="399" y="58"/>
                </a:cubicBezTo>
                <a:cubicBezTo>
                  <a:pt x="412" y="55"/>
                  <a:pt x="417" y="60"/>
                  <a:pt x="418" y="73"/>
                </a:cubicBezTo>
                <a:cubicBezTo>
                  <a:pt x="418" y="85"/>
                  <a:pt x="424" y="92"/>
                  <a:pt x="437" y="93"/>
                </a:cubicBezTo>
                <a:cubicBezTo>
                  <a:pt x="451" y="93"/>
                  <a:pt x="455" y="98"/>
                  <a:pt x="452" y="112"/>
                </a:cubicBezTo>
                <a:cubicBezTo>
                  <a:pt x="449" y="123"/>
                  <a:pt x="455" y="131"/>
                  <a:pt x="466" y="134"/>
                </a:cubicBezTo>
                <a:cubicBezTo>
                  <a:pt x="480" y="137"/>
                  <a:pt x="483" y="143"/>
                  <a:pt x="477" y="156"/>
                </a:cubicBezTo>
                <a:cubicBezTo>
                  <a:pt x="472" y="167"/>
                  <a:pt x="476" y="176"/>
                  <a:pt x="487" y="181"/>
                </a:cubicBezTo>
                <a:cubicBezTo>
                  <a:pt x="499" y="187"/>
                  <a:pt x="501" y="193"/>
                  <a:pt x="493" y="204"/>
                </a:cubicBezTo>
                <a:cubicBezTo>
                  <a:pt x="486" y="215"/>
                  <a:pt x="487" y="223"/>
                  <a:pt x="498" y="231"/>
                </a:cubicBezTo>
                <a:cubicBezTo>
                  <a:pt x="508" y="239"/>
                  <a:pt x="508" y="246"/>
                  <a:pt x="499" y="255"/>
                </a:cubicBezTo>
                <a:cubicBezTo>
                  <a:pt x="489" y="264"/>
                  <a:pt x="488" y="273"/>
                  <a:pt x="498" y="283"/>
                </a:cubicBezTo>
                <a:cubicBezTo>
                  <a:pt x="505" y="292"/>
                  <a:pt x="504" y="300"/>
                  <a:pt x="494" y="306"/>
                </a:cubicBezTo>
                <a:cubicBezTo>
                  <a:pt x="482" y="313"/>
                  <a:pt x="480" y="321"/>
                  <a:pt x="486" y="333"/>
                </a:cubicBezTo>
                <a:cubicBezTo>
                  <a:pt x="492" y="344"/>
                  <a:pt x="490" y="350"/>
                  <a:pt x="478" y="355"/>
                </a:cubicBezTo>
                <a:cubicBezTo>
                  <a:pt x="465" y="359"/>
                  <a:pt x="461" y="367"/>
                  <a:pt x="465" y="379"/>
                </a:cubicBezTo>
                <a:cubicBezTo>
                  <a:pt x="468" y="392"/>
                  <a:pt x="465" y="397"/>
                  <a:pt x="452" y="399"/>
                </a:cubicBezTo>
                <a:cubicBezTo>
                  <a:pt x="438" y="401"/>
                  <a:pt x="433" y="407"/>
                  <a:pt x="435" y="421"/>
                </a:cubicBezTo>
                <a:cubicBezTo>
                  <a:pt x="436" y="433"/>
                  <a:pt x="430" y="438"/>
                  <a:pt x="419" y="437"/>
                </a:cubicBezTo>
                <a:cubicBezTo>
                  <a:pt x="404" y="436"/>
                  <a:pt x="398" y="441"/>
                  <a:pt x="396" y="456"/>
                </a:cubicBezTo>
                <a:cubicBezTo>
                  <a:pt x="394" y="467"/>
                  <a:pt x="388" y="471"/>
                  <a:pt x="377" y="468"/>
                </a:cubicBezTo>
                <a:cubicBezTo>
                  <a:pt x="363" y="463"/>
                  <a:pt x="356" y="467"/>
                  <a:pt x="351" y="481"/>
                </a:cubicBezTo>
                <a:cubicBezTo>
                  <a:pt x="347" y="492"/>
                  <a:pt x="340" y="494"/>
                  <a:pt x="330" y="488"/>
                </a:cubicBezTo>
                <a:cubicBezTo>
                  <a:pt x="317" y="481"/>
                  <a:pt x="310" y="483"/>
                  <a:pt x="302" y="496"/>
                </a:cubicBezTo>
                <a:cubicBezTo>
                  <a:pt x="296" y="506"/>
                  <a:pt x="289" y="507"/>
                  <a:pt x="280" y="499"/>
                </a:cubicBezTo>
                <a:cubicBezTo>
                  <a:pt x="269" y="490"/>
                  <a:pt x="261" y="490"/>
                  <a:pt x="251" y="500"/>
                </a:cubicBezTo>
                <a:cubicBezTo>
                  <a:pt x="243" y="509"/>
                  <a:pt x="236" y="509"/>
                  <a:pt x="228" y="499"/>
                </a:cubicBezTo>
                <a:cubicBezTo>
                  <a:pt x="220" y="488"/>
                  <a:pt x="212" y="486"/>
                  <a:pt x="200" y="495"/>
                </a:cubicBezTo>
                <a:cubicBezTo>
                  <a:pt x="190" y="501"/>
                  <a:pt x="183" y="499"/>
                  <a:pt x="178" y="489"/>
                </a:cubicBezTo>
                <a:cubicBezTo>
                  <a:pt x="172" y="475"/>
                  <a:pt x="165" y="473"/>
                  <a:pt x="151" y="478"/>
                </a:cubicBezTo>
                <a:cubicBezTo>
                  <a:pt x="141" y="483"/>
                  <a:pt x="134" y="479"/>
                  <a:pt x="132" y="468"/>
                </a:cubicBezTo>
                <a:cubicBezTo>
                  <a:pt x="128" y="453"/>
                  <a:pt x="122" y="450"/>
                  <a:pt x="106" y="452"/>
                </a:cubicBezTo>
                <a:cubicBezTo>
                  <a:pt x="96" y="454"/>
                  <a:pt x="90" y="449"/>
                  <a:pt x="90" y="438"/>
                </a:cubicBezTo>
                <a:cubicBezTo>
                  <a:pt x="90" y="423"/>
                  <a:pt x="84" y="418"/>
                  <a:pt x="69" y="417"/>
                </a:cubicBezTo>
                <a:cubicBezTo>
                  <a:pt x="58" y="417"/>
                  <a:pt x="53" y="411"/>
                  <a:pt x="55" y="400"/>
                </a:cubicBezTo>
                <a:cubicBezTo>
                  <a:pt x="58" y="385"/>
                  <a:pt x="54" y="379"/>
                  <a:pt x="39" y="375"/>
                </a:cubicBezTo>
                <a:cubicBezTo>
                  <a:pt x="29" y="373"/>
                  <a:pt x="25" y="366"/>
                  <a:pt x="29" y="356"/>
                </a:cubicBezTo>
                <a:cubicBezTo>
                  <a:pt x="35" y="341"/>
                  <a:pt x="33" y="335"/>
                  <a:pt x="19" y="328"/>
                </a:cubicBezTo>
                <a:cubicBezTo>
                  <a:pt x="9" y="323"/>
                  <a:pt x="7" y="316"/>
                  <a:pt x="14" y="306"/>
                </a:cubicBezTo>
                <a:cubicBezTo>
                  <a:pt x="22" y="295"/>
                  <a:pt x="21" y="287"/>
                  <a:pt x="9" y="278"/>
                </a:cubicBezTo>
                <a:cubicBezTo>
                  <a:pt x="0" y="271"/>
                  <a:pt x="0" y="263"/>
                  <a:pt x="8" y="255"/>
                </a:cubicBezTo>
                <a:cubicBezTo>
                  <a:pt x="19" y="245"/>
                  <a:pt x="19" y="238"/>
                  <a:pt x="9" y="226"/>
                </a:cubicBezTo>
                <a:cubicBezTo>
                  <a:pt x="2" y="218"/>
                  <a:pt x="3" y="210"/>
                  <a:pt x="13" y="205"/>
                </a:cubicBezTo>
                <a:cubicBezTo>
                  <a:pt x="26" y="197"/>
                  <a:pt x="28" y="189"/>
                  <a:pt x="21" y="176"/>
                </a:cubicBezTo>
                <a:cubicBezTo>
                  <a:pt x="15" y="166"/>
                  <a:pt x="18" y="159"/>
                  <a:pt x="29" y="155"/>
                </a:cubicBezTo>
                <a:cubicBezTo>
                  <a:pt x="43" y="151"/>
                  <a:pt x="47" y="143"/>
                  <a:pt x="43" y="130"/>
                </a:cubicBezTo>
                <a:cubicBezTo>
                  <a:pt x="39" y="118"/>
                  <a:pt x="43" y="112"/>
                  <a:pt x="56" y="111"/>
                </a:cubicBezTo>
                <a:cubicBezTo>
                  <a:pt x="68" y="110"/>
                  <a:pt x="74" y="102"/>
                  <a:pt x="73" y="90"/>
                </a:cubicBezTo>
                <a:cubicBezTo>
                  <a:pt x="72" y="76"/>
                  <a:pt x="77" y="72"/>
                  <a:pt x="91" y="73"/>
                </a:cubicBezTo>
                <a:close/>
              </a:path>
            </a:pathLst>
          </a:custGeom>
          <a:solidFill>
            <a:schemeClr val="tx1"/>
          </a:solidFill>
          <a:ln>
            <a:noFill/>
          </a:ln>
        </p:spPr>
        <p:txBody>
          <a:bodyPr vert="horz" wrap="square" lIns="68580" tIns="34290" rIns="68580" bIns="34290" numCol="1" anchor="ctr" anchorCtr="0" compatLnSpc="1"/>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8" name="Freeform 8"/>
          <p:cNvSpPr>
            <a:spLocks noEditPoints="1"/>
          </p:cNvSpPr>
          <p:nvPr/>
        </p:nvSpPr>
        <p:spPr bwMode="auto">
          <a:xfrm>
            <a:off x="3218498" y="1005576"/>
            <a:ext cx="1234203" cy="1239336"/>
          </a:xfrm>
          <a:custGeom>
            <a:avLst/>
            <a:gdLst>
              <a:gd name="T0" fmla="*/ 81 w 509"/>
              <a:gd name="T1" fmla="*/ 255 h 511"/>
              <a:gd name="T2" fmla="*/ 428 w 509"/>
              <a:gd name="T3" fmla="*/ 256 h 511"/>
              <a:gd name="T4" fmla="*/ 81 w 509"/>
              <a:gd name="T5" fmla="*/ 255 h 511"/>
              <a:gd name="T6" fmla="*/ 95 w 509"/>
              <a:gd name="T7" fmla="*/ 69 h 511"/>
              <a:gd name="T8" fmla="*/ 137 w 509"/>
              <a:gd name="T9" fmla="*/ 41 h 511"/>
              <a:gd name="T10" fmla="*/ 185 w 509"/>
              <a:gd name="T11" fmla="*/ 21 h 511"/>
              <a:gd name="T12" fmla="*/ 235 w 509"/>
              <a:gd name="T13" fmla="*/ 12 h 511"/>
              <a:gd name="T14" fmla="*/ 285 w 509"/>
              <a:gd name="T15" fmla="*/ 14 h 511"/>
              <a:gd name="T16" fmla="*/ 335 w 509"/>
              <a:gd name="T17" fmla="*/ 25 h 511"/>
              <a:gd name="T18" fmla="*/ 382 w 509"/>
              <a:gd name="T19" fmla="*/ 47 h 511"/>
              <a:gd name="T20" fmla="*/ 423 w 509"/>
              <a:gd name="T21" fmla="*/ 78 h 511"/>
              <a:gd name="T22" fmla="*/ 456 w 509"/>
              <a:gd name="T23" fmla="*/ 117 h 511"/>
              <a:gd name="T24" fmla="*/ 481 w 509"/>
              <a:gd name="T25" fmla="*/ 162 h 511"/>
              <a:gd name="T26" fmla="*/ 496 w 509"/>
              <a:gd name="T27" fmla="*/ 211 h 511"/>
              <a:gd name="T28" fmla="*/ 500 w 509"/>
              <a:gd name="T29" fmla="*/ 263 h 511"/>
              <a:gd name="T30" fmla="*/ 493 w 509"/>
              <a:gd name="T31" fmla="*/ 314 h 511"/>
              <a:gd name="T32" fmla="*/ 476 w 509"/>
              <a:gd name="T33" fmla="*/ 362 h 511"/>
              <a:gd name="T34" fmla="*/ 449 w 509"/>
              <a:gd name="T35" fmla="*/ 407 h 511"/>
              <a:gd name="T36" fmla="*/ 413 w 509"/>
              <a:gd name="T37" fmla="*/ 444 h 511"/>
              <a:gd name="T38" fmla="*/ 371 w 509"/>
              <a:gd name="T39" fmla="*/ 473 h 511"/>
              <a:gd name="T40" fmla="*/ 323 w 509"/>
              <a:gd name="T41" fmla="*/ 492 h 511"/>
              <a:gd name="T42" fmla="*/ 273 w 509"/>
              <a:gd name="T43" fmla="*/ 501 h 511"/>
              <a:gd name="T44" fmla="*/ 221 w 509"/>
              <a:gd name="T45" fmla="*/ 500 h 511"/>
              <a:gd name="T46" fmla="*/ 171 w 509"/>
              <a:gd name="T47" fmla="*/ 488 h 511"/>
              <a:gd name="T48" fmla="*/ 124 w 509"/>
              <a:gd name="T49" fmla="*/ 466 h 511"/>
              <a:gd name="T50" fmla="*/ 84 w 509"/>
              <a:gd name="T51" fmla="*/ 434 h 511"/>
              <a:gd name="T52" fmla="*/ 50 w 509"/>
              <a:gd name="T53" fmla="*/ 394 h 511"/>
              <a:gd name="T54" fmla="*/ 26 w 509"/>
              <a:gd name="T55" fmla="*/ 349 h 511"/>
              <a:gd name="T56" fmla="*/ 12 w 509"/>
              <a:gd name="T57" fmla="*/ 300 h 511"/>
              <a:gd name="T58" fmla="*/ 8 w 509"/>
              <a:gd name="T59" fmla="*/ 248 h 511"/>
              <a:gd name="T60" fmla="*/ 15 w 509"/>
              <a:gd name="T61" fmla="*/ 197 h 511"/>
              <a:gd name="T62" fmla="*/ 33 w 509"/>
              <a:gd name="T63" fmla="*/ 149 h 511"/>
              <a:gd name="T64" fmla="*/ 60 w 509"/>
              <a:gd name="T65" fmla="*/ 107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11">
                <a:moveTo>
                  <a:pt x="81" y="255"/>
                </a:moveTo>
                <a:cubicBezTo>
                  <a:pt x="81" y="255"/>
                  <a:pt x="81" y="255"/>
                  <a:pt x="81" y="255"/>
                </a:cubicBezTo>
                <a:cubicBezTo>
                  <a:pt x="81" y="352"/>
                  <a:pt x="159" y="430"/>
                  <a:pt x="255" y="430"/>
                </a:cubicBezTo>
                <a:cubicBezTo>
                  <a:pt x="350" y="430"/>
                  <a:pt x="428" y="352"/>
                  <a:pt x="428" y="256"/>
                </a:cubicBezTo>
                <a:cubicBezTo>
                  <a:pt x="428" y="160"/>
                  <a:pt x="350" y="82"/>
                  <a:pt x="255" y="82"/>
                </a:cubicBezTo>
                <a:cubicBezTo>
                  <a:pt x="159" y="82"/>
                  <a:pt x="81" y="160"/>
                  <a:pt x="81" y="255"/>
                </a:cubicBezTo>
                <a:close/>
                <a:moveTo>
                  <a:pt x="76" y="88"/>
                </a:moveTo>
                <a:cubicBezTo>
                  <a:pt x="88" y="88"/>
                  <a:pt x="95" y="82"/>
                  <a:pt x="95" y="69"/>
                </a:cubicBezTo>
                <a:cubicBezTo>
                  <a:pt x="96" y="56"/>
                  <a:pt x="101" y="52"/>
                  <a:pt x="114" y="55"/>
                </a:cubicBezTo>
                <a:cubicBezTo>
                  <a:pt x="126" y="57"/>
                  <a:pt x="134" y="53"/>
                  <a:pt x="137" y="41"/>
                </a:cubicBezTo>
                <a:cubicBezTo>
                  <a:pt x="141" y="27"/>
                  <a:pt x="147" y="24"/>
                  <a:pt x="159" y="30"/>
                </a:cubicBezTo>
                <a:cubicBezTo>
                  <a:pt x="170" y="35"/>
                  <a:pt x="179" y="32"/>
                  <a:pt x="185" y="21"/>
                </a:cubicBezTo>
                <a:cubicBezTo>
                  <a:pt x="191" y="8"/>
                  <a:pt x="197" y="7"/>
                  <a:pt x="209" y="16"/>
                </a:cubicBezTo>
                <a:cubicBezTo>
                  <a:pt x="218" y="22"/>
                  <a:pt x="227" y="21"/>
                  <a:pt x="235" y="12"/>
                </a:cubicBezTo>
                <a:cubicBezTo>
                  <a:pt x="245" y="0"/>
                  <a:pt x="249" y="0"/>
                  <a:pt x="260" y="12"/>
                </a:cubicBezTo>
                <a:cubicBezTo>
                  <a:pt x="267" y="20"/>
                  <a:pt x="277" y="21"/>
                  <a:pt x="285" y="14"/>
                </a:cubicBezTo>
                <a:cubicBezTo>
                  <a:pt x="298" y="4"/>
                  <a:pt x="303" y="5"/>
                  <a:pt x="310" y="18"/>
                </a:cubicBezTo>
                <a:cubicBezTo>
                  <a:pt x="316" y="28"/>
                  <a:pt x="325" y="30"/>
                  <a:pt x="335" y="25"/>
                </a:cubicBezTo>
                <a:cubicBezTo>
                  <a:pt x="349" y="18"/>
                  <a:pt x="354" y="21"/>
                  <a:pt x="359" y="34"/>
                </a:cubicBezTo>
                <a:cubicBezTo>
                  <a:pt x="362" y="46"/>
                  <a:pt x="370" y="50"/>
                  <a:pt x="382" y="47"/>
                </a:cubicBezTo>
                <a:cubicBezTo>
                  <a:pt x="395" y="43"/>
                  <a:pt x="401" y="47"/>
                  <a:pt x="402" y="61"/>
                </a:cubicBezTo>
                <a:cubicBezTo>
                  <a:pt x="403" y="73"/>
                  <a:pt x="411" y="79"/>
                  <a:pt x="423" y="78"/>
                </a:cubicBezTo>
                <a:cubicBezTo>
                  <a:pt x="437" y="77"/>
                  <a:pt x="441" y="82"/>
                  <a:pt x="440" y="96"/>
                </a:cubicBezTo>
                <a:cubicBezTo>
                  <a:pt x="438" y="108"/>
                  <a:pt x="444" y="115"/>
                  <a:pt x="456" y="117"/>
                </a:cubicBezTo>
                <a:cubicBezTo>
                  <a:pt x="470" y="119"/>
                  <a:pt x="473" y="125"/>
                  <a:pt x="469" y="138"/>
                </a:cubicBezTo>
                <a:cubicBezTo>
                  <a:pt x="465" y="150"/>
                  <a:pt x="469" y="158"/>
                  <a:pt x="481" y="162"/>
                </a:cubicBezTo>
                <a:cubicBezTo>
                  <a:pt x="493" y="167"/>
                  <a:pt x="496" y="173"/>
                  <a:pt x="489" y="185"/>
                </a:cubicBezTo>
                <a:cubicBezTo>
                  <a:pt x="482" y="196"/>
                  <a:pt x="484" y="204"/>
                  <a:pt x="496" y="211"/>
                </a:cubicBezTo>
                <a:cubicBezTo>
                  <a:pt x="506" y="218"/>
                  <a:pt x="507" y="225"/>
                  <a:pt x="499" y="235"/>
                </a:cubicBezTo>
                <a:cubicBezTo>
                  <a:pt x="490" y="245"/>
                  <a:pt x="490" y="253"/>
                  <a:pt x="500" y="263"/>
                </a:cubicBezTo>
                <a:cubicBezTo>
                  <a:pt x="509" y="271"/>
                  <a:pt x="508" y="279"/>
                  <a:pt x="498" y="286"/>
                </a:cubicBezTo>
                <a:cubicBezTo>
                  <a:pt x="487" y="294"/>
                  <a:pt x="485" y="302"/>
                  <a:pt x="493" y="314"/>
                </a:cubicBezTo>
                <a:cubicBezTo>
                  <a:pt x="500" y="324"/>
                  <a:pt x="498" y="331"/>
                  <a:pt x="486" y="336"/>
                </a:cubicBezTo>
                <a:cubicBezTo>
                  <a:pt x="474" y="341"/>
                  <a:pt x="471" y="350"/>
                  <a:pt x="476" y="362"/>
                </a:cubicBezTo>
                <a:cubicBezTo>
                  <a:pt x="480" y="374"/>
                  <a:pt x="477" y="380"/>
                  <a:pt x="465" y="382"/>
                </a:cubicBezTo>
                <a:cubicBezTo>
                  <a:pt x="451" y="386"/>
                  <a:pt x="446" y="393"/>
                  <a:pt x="449" y="407"/>
                </a:cubicBezTo>
                <a:cubicBezTo>
                  <a:pt x="451" y="418"/>
                  <a:pt x="446" y="423"/>
                  <a:pt x="435" y="423"/>
                </a:cubicBezTo>
                <a:cubicBezTo>
                  <a:pt x="420" y="424"/>
                  <a:pt x="414" y="429"/>
                  <a:pt x="413" y="444"/>
                </a:cubicBezTo>
                <a:cubicBezTo>
                  <a:pt x="413" y="455"/>
                  <a:pt x="407" y="460"/>
                  <a:pt x="396" y="457"/>
                </a:cubicBezTo>
                <a:cubicBezTo>
                  <a:pt x="381" y="454"/>
                  <a:pt x="375" y="458"/>
                  <a:pt x="371" y="473"/>
                </a:cubicBezTo>
                <a:cubicBezTo>
                  <a:pt x="368" y="484"/>
                  <a:pt x="361" y="487"/>
                  <a:pt x="351" y="482"/>
                </a:cubicBezTo>
                <a:cubicBezTo>
                  <a:pt x="337" y="476"/>
                  <a:pt x="330" y="479"/>
                  <a:pt x="323" y="492"/>
                </a:cubicBezTo>
                <a:cubicBezTo>
                  <a:pt x="318" y="503"/>
                  <a:pt x="311" y="504"/>
                  <a:pt x="301" y="497"/>
                </a:cubicBezTo>
                <a:cubicBezTo>
                  <a:pt x="290" y="489"/>
                  <a:pt x="282" y="490"/>
                  <a:pt x="273" y="501"/>
                </a:cubicBezTo>
                <a:cubicBezTo>
                  <a:pt x="266" y="510"/>
                  <a:pt x="258" y="511"/>
                  <a:pt x="250" y="502"/>
                </a:cubicBezTo>
                <a:cubicBezTo>
                  <a:pt x="241" y="491"/>
                  <a:pt x="233" y="491"/>
                  <a:pt x="221" y="500"/>
                </a:cubicBezTo>
                <a:cubicBezTo>
                  <a:pt x="212" y="507"/>
                  <a:pt x="205" y="506"/>
                  <a:pt x="199" y="496"/>
                </a:cubicBezTo>
                <a:cubicBezTo>
                  <a:pt x="192" y="483"/>
                  <a:pt x="184" y="481"/>
                  <a:pt x="171" y="488"/>
                </a:cubicBezTo>
                <a:cubicBezTo>
                  <a:pt x="161" y="493"/>
                  <a:pt x="154" y="490"/>
                  <a:pt x="151" y="480"/>
                </a:cubicBezTo>
                <a:cubicBezTo>
                  <a:pt x="146" y="465"/>
                  <a:pt x="140" y="462"/>
                  <a:pt x="124" y="466"/>
                </a:cubicBezTo>
                <a:cubicBezTo>
                  <a:pt x="114" y="468"/>
                  <a:pt x="107" y="464"/>
                  <a:pt x="106" y="453"/>
                </a:cubicBezTo>
                <a:cubicBezTo>
                  <a:pt x="105" y="438"/>
                  <a:pt x="99" y="433"/>
                  <a:pt x="84" y="434"/>
                </a:cubicBezTo>
                <a:cubicBezTo>
                  <a:pt x="73" y="435"/>
                  <a:pt x="67" y="429"/>
                  <a:pt x="69" y="418"/>
                </a:cubicBezTo>
                <a:cubicBezTo>
                  <a:pt x="70" y="403"/>
                  <a:pt x="66" y="397"/>
                  <a:pt x="50" y="394"/>
                </a:cubicBezTo>
                <a:cubicBezTo>
                  <a:pt x="40" y="393"/>
                  <a:pt x="36" y="386"/>
                  <a:pt x="39" y="376"/>
                </a:cubicBezTo>
                <a:cubicBezTo>
                  <a:pt x="44" y="361"/>
                  <a:pt x="41" y="355"/>
                  <a:pt x="26" y="349"/>
                </a:cubicBezTo>
                <a:cubicBezTo>
                  <a:pt x="16" y="345"/>
                  <a:pt x="13" y="338"/>
                  <a:pt x="19" y="328"/>
                </a:cubicBezTo>
                <a:cubicBezTo>
                  <a:pt x="26" y="315"/>
                  <a:pt x="25" y="308"/>
                  <a:pt x="12" y="300"/>
                </a:cubicBezTo>
                <a:cubicBezTo>
                  <a:pt x="3" y="294"/>
                  <a:pt x="1" y="286"/>
                  <a:pt x="9" y="278"/>
                </a:cubicBezTo>
                <a:cubicBezTo>
                  <a:pt x="19" y="267"/>
                  <a:pt x="19" y="259"/>
                  <a:pt x="8" y="248"/>
                </a:cubicBezTo>
                <a:cubicBezTo>
                  <a:pt x="0" y="240"/>
                  <a:pt x="1" y="233"/>
                  <a:pt x="10" y="226"/>
                </a:cubicBezTo>
                <a:cubicBezTo>
                  <a:pt x="22" y="217"/>
                  <a:pt x="23" y="210"/>
                  <a:pt x="15" y="197"/>
                </a:cubicBezTo>
                <a:cubicBezTo>
                  <a:pt x="9" y="188"/>
                  <a:pt x="11" y="181"/>
                  <a:pt x="22" y="176"/>
                </a:cubicBezTo>
                <a:cubicBezTo>
                  <a:pt x="35" y="170"/>
                  <a:pt x="38" y="163"/>
                  <a:pt x="33" y="149"/>
                </a:cubicBezTo>
                <a:cubicBezTo>
                  <a:pt x="28" y="138"/>
                  <a:pt x="32" y="132"/>
                  <a:pt x="44" y="129"/>
                </a:cubicBezTo>
                <a:cubicBezTo>
                  <a:pt x="57" y="127"/>
                  <a:pt x="62" y="119"/>
                  <a:pt x="60" y="107"/>
                </a:cubicBezTo>
                <a:cubicBezTo>
                  <a:pt x="58" y="93"/>
                  <a:pt x="62" y="88"/>
                  <a:pt x="76" y="88"/>
                </a:cubicBezTo>
                <a:close/>
              </a:path>
            </a:pathLst>
          </a:custGeom>
          <a:solidFill>
            <a:schemeClr val="bg2"/>
          </a:solidFill>
          <a:ln>
            <a:noFill/>
          </a:ln>
        </p:spPr>
        <p:txBody>
          <a:bodyPr vert="horz" wrap="square" lIns="68580" tIns="34290" rIns="68580" bIns="34290" numCol="1" anchor="ctr" anchorCtr="0" compatLnSpc="1"/>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9" name="Freeform 9"/>
          <p:cNvSpPr>
            <a:spLocks noEditPoints="1"/>
          </p:cNvSpPr>
          <p:nvPr/>
        </p:nvSpPr>
        <p:spPr bwMode="auto">
          <a:xfrm>
            <a:off x="4653201" y="1007630"/>
            <a:ext cx="1234203" cy="1235229"/>
          </a:xfrm>
          <a:custGeom>
            <a:avLst/>
            <a:gdLst>
              <a:gd name="T0" fmla="*/ 81 w 509"/>
              <a:gd name="T1" fmla="*/ 261 h 509"/>
              <a:gd name="T2" fmla="*/ 428 w 509"/>
              <a:gd name="T3" fmla="*/ 248 h 509"/>
              <a:gd name="T4" fmla="*/ 81 w 509"/>
              <a:gd name="T5" fmla="*/ 261 h 509"/>
              <a:gd name="T6" fmla="*/ 89 w 509"/>
              <a:gd name="T7" fmla="*/ 75 h 509"/>
              <a:gd name="T8" fmla="*/ 130 w 509"/>
              <a:gd name="T9" fmla="*/ 44 h 509"/>
              <a:gd name="T10" fmla="*/ 176 w 509"/>
              <a:gd name="T11" fmla="*/ 23 h 509"/>
              <a:gd name="T12" fmla="*/ 226 w 509"/>
              <a:gd name="T13" fmla="*/ 12 h 509"/>
              <a:gd name="T14" fmla="*/ 276 w 509"/>
              <a:gd name="T15" fmla="*/ 12 h 509"/>
              <a:gd name="T16" fmla="*/ 327 w 509"/>
              <a:gd name="T17" fmla="*/ 21 h 509"/>
              <a:gd name="T18" fmla="*/ 374 w 509"/>
              <a:gd name="T19" fmla="*/ 41 h 509"/>
              <a:gd name="T20" fmla="*/ 416 w 509"/>
              <a:gd name="T21" fmla="*/ 71 h 509"/>
              <a:gd name="T22" fmla="*/ 451 w 509"/>
              <a:gd name="T23" fmla="*/ 108 h 509"/>
              <a:gd name="T24" fmla="*/ 477 w 509"/>
              <a:gd name="T25" fmla="*/ 152 h 509"/>
              <a:gd name="T26" fmla="*/ 494 w 509"/>
              <a:gd name="T27" fmla="*/ 201 h 509"/>
              <a:gd name="T28" fmla="*/ 501 w 509"/>
              <a:gd name="T29" fmla="*/ 252 h 509"/>
              <a:gd name="T30" fmla="*/ 495 w 509"/>
              <a:gd name="T31" fmla="*/ 303 h 509"/>
              <a:gd name="T32" fmla="*/ 480 w 509"/>
              <a:gd name="T33" fmla="*/ 352 h 509"/>
              <a:gd name="T34" fmla="*/ 455 w 509"/>
              <a:gd name="T35" fmla="*/ 398 h 509"/>
              <a:gd name="T36" fmla="*/ 421 w 509"/>
              <a:gd name="T37" fmla="*/ 437 h 509"/>
              <a:gd name="T38" fmla="*/ 380 w 509"/>
              <a:gd name="T39" fmla="*/ 467 h 509"/>
              <a:gd name="T40" fmla="*/ 333 w 509"/>
              <a:gd name="T41" fmla="*/ 488 h 509"/>
              <a:gd name="T42" fmla="*/ 283 w 509"/>
              <a:gd name="T43" fmla="*/ 499 h 509"/>
              <a:gd name="T44" fmla="*/ 231 w 509"/>
              <a:gd name="T45" fmla="*/ 500 h 509"/>
              <a:gd name="T46" fmla="*/ 181 w 509"/>
              <a:gd name="T47" fmla="*/ 490 h 509"/>
              <a:gd name="T48" fmla="*/ 133 w 509"/>
              <a:gd name="T49" fmla="*/ 469 h 509"/>
              <a:gd name="T50" fmla="*/ 91 w 509"/>
              <a:gd name="T51" fmla="*/ 439 h 509"/>
              <a:gd name="T52" fmla="*/ 56 w 509"/>
              <a:gd name="T53" fmla="*/ 401 h 509"/>
              <a:gd name="T54" fmla="*/ 31 w 509"/>
              <a:gd name="T55" fmla="*/ 357 h 509"/>
              <a:gd name="T56" fmla="*/ 15 w 509"/>
              <a:gd name="T57" fmla="*/ 308 h 509"/>
              <a:gd name="T58" fmla="*/ 8 w 509"/>
              <a:gd name="T59" fmla="*/ 257 h 509"/>
              <a:gd name="T60" fmla="*/ 14 w 509"/>
              <a:gd name="T61" fmla="*/ 206 h 509"/>
              <a:gd name="T62" fmla="*/ 29 w 509"/>
              <a:gd name="T63" fmla="*/ 157 h 509"/>
              <a:gd name="T64" fmla="*/ 55 w 509"/>
              <a:gd name="T65" fmla="*/ 113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09">
                <a:moveTo>
                  <a:pt x="81" y="261"/>
                </a:moveTo>
                <a:cubicBezTo>
                  <a:pt x="81" y="261"/>
                  <a:pt x="81" y="261"/>
                  <a:pt x="81" y="261"/>
                </a:cubicBezTo>
                <a:cubicBezTo>
                  <a:pt x="85" y="357"/>
                  <a:pt x="166" y="432"/>
                  <a:pt x="262" y="429"/>
                </a:cubicBezTo>
                <a:cubicBezTo>
                  <a:pt x="357" y="425"/>
                  <a:pt x="432" y="344"/>
                  <a:pt x="428" y="248"/>
                </a:cubicBezTo>
                <a:cubicBezTo>
                  <a:pt x="425" y="152"/>
                  <a:pt x="344" y="78"/>
                  <a:pt x="248" y="81"/>
                </a:cubicBezTo>
                <a:cubicBezTo>
                  <a:pt x="152" y="85"/>
                  <a:pt x="78" y="165"/>
                  <a:pt x="81" y="261"/>
                </a:cubicBezTo>
                <a:close/>
                <a:moveTo>
                  <a:pt x="70" y="94"/>
                </a:moveTo>
                <a:cubicBezTo>
                  <a:pt x="82" y="94"/>
                  <a:pt x="89" y="87"/>
                  <a:pt x="89" y="75"/>
                </a:cubicBezTo>
                <a:cubicBezTo>
                  <a:pt x="89" y="61"/>
                  <a:pt x="94" y="57"/>
                  <a:pt x="107" y="59"/>
                </a:cubicBezTo>
                <a:cubicBezTo>
                  <a:pt x="119" y="62"/>
                  <a:pt x="127" y="56"/>
                  <a:pt x="130" y="44"/>
                </a:cubicBezTo>
                <a:cubicBezTo>
                  <a:pt x="133" y="31"/>
                  <a:pt x="138" y="28"/>
                  <a:pt x="151" y="33"/>
                </a:cubicBezTo>
                <a:cubicBezTo>
                  <a:pt x="162" y="37"/>
                  <a:pt x="171" y="34"/>
                  <a:pt x="176" y="23"/>
                </a:cubicBezTo>
                <a:cubicBezTo>
                  <a:pt x="182" y="10"/>
                  <a:pt x="188" y="8"/>
                  <a:pt x="200" y="17"/>
                </a:cubicBezTo>
                <a:cubicBezTo>
                  <a:pt x="210" y="23"/>
                  <a:pt x="218" y="21"/>
                  <a:pt x="226" y="12"/>
                </a:cubicBezTo>
                <a:cubicBezTo>
                  <a:pt x="236" y="0"/>
                  <a:pt x="240" y="0"/>
                  <a:pt x="251" y="11"/>
                </a:cubicBezTo>
                <a:cubicBezTo>
                  <a:pt x="259" y="18"/>
                  <a:pt x="268" y="19"/>
                  <a:pt x="276" y="12"/>
                </a:cubicBezTo>
                <a:cubicBezTo>
                  <a:pt x="288" y="1"/>
                  <a:pt x="293" y="2"/>
                  <a:pt x="302" y="15"/>
                </a:cubicBezTo>
                <a:cubicBezTo>
                  <a:pt x="308" y="25"/>
                  <a:pt x="317" y="27"/>
                  <a:pt x="327" y="21"/>
                </a:cubicBezTo>
                <a:cubicBezTo>
                  <a:pt x="340" y="14"/>
                  <a:pt x="345" y="16"/>
                  <a:pt x="350" y="30"/>
                </a:cubicBezTo>
                <a:cubicBezTo>
                  <a:pt x="354" y="41"/>
                  <a:pt x="363" y="45"/>
                  <a:pt x="374" y="41"/>
                </a:cubicBezTo>
                <a:cubicBezTo>
                  <a:pt x="387" y="37"/>
                  <a:pt x="393" y="40"/>
                  <a:pt x="395" y="54"/>
                </a:cubicBezTo>
                <a:cubicBezTo>
                  <a:pt x="397" y="66"/>
                  <a:pt x="404" y="72"/>
                  <a:pt x="416" y="71"/>
                </a:cubicBezTo>
                <a:cubicBezTo>
                  <a:pt x="430" y="70"/>
                  <a:pt x="435" y="74"/>
                  <a:pt x="434" y="88"/>
                </a:cubicBezTo>
                <a:cubicBezTo>
                  <a:pt x="433" y="100"/>
                  <a:pt x="439" y="107"/>
                  <a:pt x="451" y="108"/>
                </a:cubicBezTo>
                <a:cubicBezTo>
                  <a:pt x="465" y="110"/>
                  <a:pt x="468" y="115"/>
                  <a:pt x="465" y="129"/>
                </a:cubicBezTo>
                <a:cubicBezTo>
                  <a:pt x="461" y="140"/>
                  <a:pt x="466" y="149"/>
                  <a:pt x="477" y="152"/>
                </a:cubicBezTo>
                <a:cubicBezTo>
                  <a:pt x="490" y="157"/>
                  <a:pt x="493" y="163"/>
                  <a:pt x="486" y="175"/>
                </a:cubicBezTo>
                <a:cubicBezTo>
                  <a:pt x="480" y="186"/>
                  <a:pt x="483" y="194"/>
                  <a:pt x="494" y="201"/>
                </a:cubicBezTo>
                <a:cubicBezTo>
                  <a:pt x="505" y="208"/>
                  <a:pt x="506" y="215"/>
                  <a:pt x="498" y="224"/>
                </a:cubicBezTo>
                <a:cubicBezTo>
                  <a:pt x="490" y="235"/>
                  <a:pt x="490" y="243"/>
                  <a:pt x="501" y="252"/>
                </a:cubicBezTo>
                <a:cubicBezTo>
                  <a:pt x="509" y="260"/>
                  <a:pt x="509" y="268"/>
                  <a:pt x="500" y="275"/>
                </a:cubicBezTo>
                <a:cubicBezTo>
                  <a:pt x="489" y="284"/>
                  <a:pt x="487" y="292"/>
                  <a:pt x="495" y="303"/>
                </a:cubicBezTo>
                <a:cubicBezTo>
                  <a:pt x="503" y="314"/>
                  <a:pt x="501" y="320"/>
                  <a:pt x="490" y="326"/>
                </a:cubicBezTo>
                <a:cubicBezTo>
                  <a:pt x="478" y="332"/>
                  <a:pt x="475" y="340"/>
                  <a:pt x="480" y="352"/>
                </a:cubicBezTo>
                <a:cubicBezTo>
                  <a:pt x="485" y="364"/>
                  <a:pt x="482" y="370"/>
                  <a:pt x="470" y="373"/>
                </a:cubicBezTo>
                <a:cubicBezTo>
                  <a:pt x="456" y="377"/>
                  <a:pt x="452" y="384"/>
                  <a:pt x="455" y="398"/>
                </a:cubicBezTo>
                <a:cubicBezTo>
                  <a:pt x="458" y="409"/>
                  <a:pt x="453" y="415"/>
                  <a:pt x="442" y="415"/>
                </a:cubicBezTo>
                <a:cubicBezTo>
                  <a:pt x="426" y="416"/>
                  <a:pt x="421" y="422"/>
                  <a:pt x="421" y="437"/>
                </a:cubicBezTo>
                <a:cubicBezTo>
                  <a:pt x="421" y="448"/>
                  <a:pt x="415" y="453"/>
                  <a:pt x="404" y="451"/>
                </a:cubicBezTo>
                <a:cubicBezTo>
                  <a:pt x="389" y="448"/>
                  <a:pt x="383" y="452"/>
                  <a:pt x="380" y="467"/>
                </a:cubicBezTo>
                <a:cubicBezTo>
                  <a:pt x="377" y="479"/>
                  <a:pt x="371" y="482"/>
                  <a:pt x="360" y="477"/>
                </a:cubicBezTo>
                <a:cubicBezTo>
                  <a:pt x="346" y="472"/>
                  <a:pt x="339" y="475"/>
                  <a:pt x="333" y="488"/>
                </a:cubicBezTo>
                <a:cubicBezTo>
                  <a:pt x="328" y="499"/>
                  <a:pt x="321" y="501"/>
                  <a:pt x="311" y="494"/>
                </a:cubicBezTo>
                <a:cubicBezTo>
                  <a:pt x="299" y="486"/>
                  <a:pt x="291" y="488"/>
                  <a:pt x="283" y="499"/>
                </a:cubicBezTo>
                <a:cubicBezTo>
                  <a:pt x="276" y="509"/>
                  <a:pt x="268" y="509"/>
                  <a:pt x="260" y="501"/>
                </a:cubicBezTo>
                <a:cubicBezTo>
                  <a:pt x="250" y="490"/>
                  <a:pt x="242" y="490"/>
                  <a:pt x="231" y="500"/>
                </a:cubicBezTo>
                <a:cubicBezTo>
                  <a:pt x="223" y="508"/>
                  <a:pt x="215" y="507"/>
                  <a:pt x="209" y="497"/>
                </a:cubicBezTo>
                <a:cubicBezTo>
                  <a:pt x="201" y="484"/>
                  <a:pt x="194" y="482"/>
                  <a:pt x="181" y="490"/>
                </a:cubicBezTo>
                <a:cubicBezTo>
                  <a:pt x="171" y="495"/>
                  <a:pt x="164" y="493"/>
                  <a:pt x="160" y="482"/>
                </a:cubicBezTo>
                <a:cubicBezTo>
                  <a:pt x="154" y="468"/>
                  <a:pt x="148" y="465"/>
                  <a:pt x="133" y="469"/>
                </a:cubicBezTo>
                <a:cubicBezTo>
                  <a:pt x="123" y="473"/>
                  <a:pt x="116" y="468"/>
                  <a:pt x="115" y="457"/>
                </a:cubicBezTo>
                <a:cubicBezTo>
                  <a:pt x="113" y="443"/>
                  <a:pt x="106" y="438"/>
                  <a:pt x="91" y="439"/>
                </a:cubicBezTo>
                <a:cubicBezTo>
                  <a:pt x="81" y="441"/>
                  <a:pt x="75" y="435"/>
                  <a:pt x="75" y="424"/>
                </a:cubicBezTo>
                <a:cubicBezTo>
                  <a:pt x="77" y="409"/>
                  <a:pt x="72" y="403"/>
                  <a:pt x="56" y="401"/>
                </a:cubicBezTo>
                <a:cubicBezTo>
                  <a:pt x="46" y="400"/>
                  <a:pt x="42" y="394"/>
                  <a:pt x="44" y="384"/>
                </a:cubicBezTo>
                <a:cubicBezTo>
                  <a:pt x="48" y="368"/>
                  <a:pt x="45" y="362"/>
                  <a:pt x="31" y="357"/>
                </a:cubicBezTo>
                <a:cubicBezTo>
                  <a:pt x="20" y="353"/>
                  <a:pt x="17" y="346"/>
                  <a:pt x="23" y="336"/>
                </a:cubicBezTo>
                <a:cubicBezTo>
                  <a:pt x="29" y="323"/>
                  <a:pt x="27" y="315"/>
                  <a:pt x="15" y="308"/>
                </a:cubicBezTo>
                <a:cubicBezTo>
                  <a:pt x="5" y="302"/>
                  <a:pt x="3" y="295"/>
                  <a:pt x="11" y="286"/>
                </a:cubicBezTo>
                <a:cubicBezTo>
                  <a:pt x="20" y="275"/>
                  <a:pt x="20" y="267"/>
                  <a:pt x="8" y="257"/>
                </a:cubicBezTo>
                <a:cubicBezTo>
                  <a:pt x="0" y="249"/>
                  <a:pt x="0" y="242"/>
                  <a:pt x="9" y="235"/>
                </a:cubicBezTo>
                <a:cubicBezTo>
                  <a:pt x="21" y="225"/>
                  <a:pt x="22" y="218"/>
                  <a:pt x="14" y="206"/>
                </a:cubicBezTo>
                <a:cubicBezTo>
                  <a:pt x="7" y="196"/>
                  <a:pt x="9" y="189"/>
                  <a:pt x="19" y="184"/>
                </a:cubicBezTo>
                <a:cubicBezTo>
                  <a:pt x="32" y="178"/>
                  <a:pt x="35" y="170"/>
                  <a:pt x="29" y="157"/>
                </a:cubicBezTo>
                <a:cubicBezTo>
                  <a:pt x="24" y="145"/>
                  <a:pt x="27" y="139"/>
                  <a:pt x="40" y="136"/>
                </a:cubicBezTo>
                <a:cubicBezTo>
                  <a:pt x="52" y="134"/>
                  <a:pt x="57" y="125"/>
                  <a:pt x="55" y="113"/>
                </a:cubicBezTo>
                <a:cubicBezTo>
                  <a:pt x="52" y="100"/>
                  <a:pt x="56" y="95"/>
                  <a:pt x="70" y="94"/>
                </a:cubicBezTo>
                <a:close/>
              </a:path>
            </a:pathLst>
          </a:custGeom>
          <a:solidFill>
            <a:schemeClr val="tx2"/>
          </a:solidFill>
          <a:ln>
            <a:noFill/>
          </a:ln>
        </p:spPr>
        <p:txBody>
          <a:bodyPr vert="horz" wrap="square" lIns="68580" tIns="34290" rIns="68580" bIns="34290" numCol="1" anchor="ctr" anchorCtr="0" compatLnSpc="1"/>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0" name="Freeform 10"/>
          <p:cNvSpPr>
            <a:spLocks noEditPoints="1"/>
          </p:cNvSpPr>
          <p:nvPr/>
        </p:nvSpPr>
        <p:spPr bwMode="auto">
          <a:xfrm>
            <a:off x="5282878" y="2121923"/>
            <a:ext cx="1232148" cy="1232148"/>
          </a:xfrm>
          <a:custGeom>
            <a:avLst/>
            <a:gdLst>
              <a:gd name="T0" fmla="*/ 82 w 508"/>
              <a:gd name="T1" fmla="*/ 233 h 508"/>
              <a:gd name="T2" fmla="*/ 426 w 508"/>
              <a:gd name="T3" fmla="*/ 276 h 508"/>
              <a:gd name="T4" fmla="*/ 82 w 508"/>
              <a:gd name="T5" fmla="*/ 233 h 508"/>
              <a:gd name="T6" fmla="*/ 119 w 508"/>
              <a:gd name="T7" fmla="*/ 50 h 508"/>
              <a:gd name="T8" fmla="*/ 164 w 508"/>
              <a:gd name="T9" fmla="*/ 27 h 508"/>
              <a:gd name="T10" fmla="*/ 214 w 508"/>
              <a:gd name="T11" fmla="*/ 13 h 508"/>
              <a:gd name="T12" fmla="*/ 264 w 508"/>
              <a:gd name="T13" fmla="*/ 11 h 508"/>
              <a:gd name="T14" fmla="*/ 314 w 508"/>
              <a:gd name="T15" fmla="*/ 18 h 508"/>
              <a:gd name="T16" fmla="*/ 363 w 508"/>
              <a:gd name="T17" fmla="*/ 36 h 508"/>
              <a:gd name="T18" fmla="*/ 406 w 508"/>
              <a:gd name="T19" fmla="*/ 63 h 508"/>
              <a:gd name="T20" fmla="*/ 443 w 508"/>
              <a:gd name="T21" fmla="*/ 99 h 508"/>
              <a:gd name="T22" fmla="*/ 471 w 508"/>
              <a:gd name="T23" fmla="*/ 142 h 508"/>
              <a:gd name="T24" fmla="*/ 490 w 508"/>
              <a:gd name="T25" fmla="*/ 189 h 508"/>
              <a:gd name="T26" fmla="*/ 498 w 508"/>
              <a:gd name="T27" fmla="*/ 240 h 508"/>
              <a:gd name="T28" fmla="*/ 496 w 508"/>
              <a:gd name="T29" fmla="*/ 292 h 508"/>
              <a:gd name="T30" fmla="*/ 483 w 508"/>
              <a:gd name="T31" fmla="*/ 341 h 508"/>
              <a:gd name="T32" fmla="*/ 460 w 508"/>
              <a:gd name="T33" fmla="*/ 386 h 508"/>
              <a:gd name="T34" fmla="*/ 428 w 508"/>
              <a:gd name="T35" fmla="*/ 428 h 508"/>
              <a:gd name="T36" fmla="*/ 388 w 508"/>
              <a:gd name="T37" fmla="*/ 460 h 508"/>
              <a:gd name="T38" fmla="*/ 343 w 508"/>
              <a:gd name="T39" fmla="*/ 484 h 508"/>
              <a:gd name="T40" fmla="*/ 293 w 508"/>
              <a:gd name="T41" fmla="*/ 497 h 508"/>
              <a:gd name="T42" fmla="*/ 242 w 508"/>
              <a:gd name="T43" fmla="*/ 499 h 508"/>
              <a:gd name="T44" fmla="*/ 191 w 508"/>
              <a:gd name="T45" fmla="*/ 492 h 508"/>
              <a:gd name="T46" fmla="*/ 143 w 508"/>
              <a:gd name="T47" fmla="*/ 474 h 508"/>
              <a:gd name="T48" fmla="*/ 99 w 508"/>
              <a:gd name="T49" fmla="*/ 446 h 508"/>
              <a:gd name="T50" fmla="*/ 63 w 508"/>
              <a:gd name="T51" fmla="*/ 410 h 508"/>
              <a:gd name="T52" fmla="*/ 35 w 508"/>
              <a:gd name="T53" fmla="*/ 367 h 508"/>
              <a:gd name="T54" fmla="*/ 16 w 508"/>
              <a:gd name="T55" fmla="*/ 319 h 508"/>
              <a:gd name="T56" fmla="*/ 9 w 508"/>
              <a:gd name="T57" fmla="*/ 268 h 508"/>
              <a:gd name="T58" fmla="*/ 11 w 508"/>
              <a:gd name="T59" fmla="*/ 216 h 508"/>
              <a:gd name="T60" fmla="*/ 24 w 508"/>
              <a:gd name="T61" fmla="*/ 167 h 508"/>
              <a:gd name="T62" fmla="*/ 47 w 508"/>
              <a:gd name="T63" fmla="*/ 122 h 508"/>
              <a:gd name="T64" fmla="*/ 80 w 508"/>
              <a:gd name="T65" fmla="*/ 83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8">
                <a:moveTo>
                  <a:pt x="82" y="233"/>
                </a:moveTo>
                <a:cubicBezTo>
                  <a:pt x="82" y="233"/>
                  <a:pt x="82" y="233"/>
                  <a:pt x="82" y="233"/>
                </a:cubicBezTo>
                <a:cubicBezTo>
                  <a:pt x="70" y="328"/>
                  <a:pt x="137" y="415"/>
                  <a:pt x="233" y="427"/>
                </a:cubicBezTo>
                <a:cubicBezTo>
                  <a:pt x="327" y="438"/>
                  <a:pt x="414" y="371"/>
                  <a:pt x="426" y="276"/>
                </a:cubicBezTo>
                <a:cubicBezTo>
                  <a:pt x="438" y="181"/>
                  <a:pt x="370" y="94"/>
                  <a:pt x="275" y="82"/>
                </a:cubicBezTo>
                <a:cubicBezTo>
                  <a:pt x="180" y="70"/>
                  <a:pt x="94" y="138"/>
                  <a:pt x="82" y="233"/>
                </a:cubicBezTo>
                <a:close/>
                <a:moveTo>
                  <a:pt x="98" y="66"/>
                </a:moveTo>
                <a:cubicBezTo>
                  <a:pt x="110" y="68"/>
                  <a:pt x="117" y="62"/>
                  <a:pt x="119" y="50"/>
                </a:cubicBezTo>
                <a:cubicBezTo>
                  <a:pt x="121" y="37"/>
                  <a:pt x="127" y="33"/>
                  <a:pt x="140" y="38"/>
                </a:cubicBezTo>
                <a:cubicBezTo>
                  <a:pt x="151" y="42"/>
                  <a:pt x="160" y="38"/>
                  <a:pt x="164" y="27"/>
                </a:cubicBezTo>
                <a:cubicBezTo>
                  <a:pt x="170" y="14"/>
                  <a:pt x="176" y="12"/>
                  <a:pt x="188" y="19"/>
                </a:cubicBezTo>
                <a:cubicBezTo>
                  <a:pt x="198" y="25"/>
                  <a:pt x="207" y="23"/>
                  <a:pt x="214" y="13"/>
                </a:cubicBezTo>
                <a:cubicBezTo>
                  <a:pt x="222" y="1"/>
                  <a:pt x="227" y="1"/>
                  <a:pt x="238" y="11"/>
                </a:cubicBezTo>
                <a:cubicBezTo>
                  <a:pt x="247" y="18"/>
                  <a:pt x="256" y="18"/>
                  <a:pt x="264" y="11"/>
                </a:cubicBezTo>
                <a:cubicBezTo>
                  <a:pt x="276" y="0"/>
                  <a:pt x="280" y="0"/>
                  <a:pt x="289" y="13"/>
                </a:cubicBezTo>
                <a:cubicBezTo>
                  <a:pt x="296" y="22"/>
                  <a:pt x="305" y="24"/>
                  <a:pt x="314" y="18"/>
                </a:cubicBezTo>
                <a:cubicBezTo>
                  <a:pt x="328" y="10"/>
                  <a:pt x="333" y="12"/>
                  <a:pt x="339" y="25"/>
                </a:cubicBezTo>
                <a:cubicBezTo>
                  <a:pt x="343" y="36"/>
                  <a:pt x="352" y="40"/>
                  <a:pt x="363" y="36"/>
                </a:cubicBezTo>
                <a:cubicBezTo>
                  <a:pt x="377" y="31"/>
                  <a:pt x="382" y="33"/>
                  <a:pt x="384" y="48"/>
                </a:cubicBezTo>
                <a:cubicBezTo>
                  <a:pt x="387" y="59"/>
                  <a:pt x="394" y="65"/>
                  <a:pt x="406" y="63"/>
                </a:cubicBezTo>
                <a:cubicBezTo>
                  <a:pt x="420" y="61"/>
                  <a:pt x="425" y="65"/>
                  <a:pt x="424" y="79"/>
                </a:cubicBezTo>
                <a:cubicBezTo>
                  <a:pt x="424" y="91"/>
                  <a:pt x="430" y="98"/>
                  <a:pt x="443" y="99"/>
                </a:cubicBezTo>
                <a:cubicBezTo>
                  <a:pt x="457" y="100"/>
                  <a:pt x="460" y="105"/>
                  <a:pt x="457" y="119"/>
                </a:cubicBezTo>
                <a:cubicBezTo>
                  <a:pt x="454" y="130"/>
                  <a:pt x="459" y="138"/>
                  <a:pt x="471" y="142"/>
                </a:cubicBezTo>
                <a:cubicBezTo>
                  <a:pt x="484" y="145"/>
                  <a:pt x="487" y="151"/>
                  <a:pt x="481" y="164"/>
                </a:cubicBezTo>
                <a:cubicBezTo>
                  <a:pt x="476" y="175"/>
                  <a:pt x="479" y="184"/>
                  <a:pt x="490" y="189"/>
                </a:cubicBezTo>
                <a:cubicBezTo>
                  <a:pt x="502" y="196"/>
                  <a:pt x="503" y="202"/>
                  <a:pt x="495" y="213"/>
                </a:cubicBezTo>
                <a:cubicBezTo>
                  <a:pt x="487" y="223"/>
                  <a:pt x="488" y="232"/>
                  <a:pt x="498" y="240"/>
                </a:cubicBezTo>
                <a:cubicBezTo>
                  <a:pt x="508" y="248"/>
                  <a:pt x="508" y="255"/>
                  <a:pt x="499" y="263"/>
                </a:cubicBezTo>
                <a:cubicBezTo>
                  <a:pt x="488" y="272"/>
                  <a:pt x="488" y="281"/>
                  <a:pt x="496" y="292"/>
                </a:cubicBezTo>
                <a:cubicBezTo>
                  <a:pt x="504" y="301"/>
                  <a:pt x="502" y="308"/>
                  <a:pt x="492" y="314"/>
                </a:cubicBezTo>
                <a:cubicBezTo>
                  <a:pt x="480" y="321"/>
                  <a:pt x="477" y="329"/>
                  <a:pt x="483" y="341"/>
                </a:cubicBezTo>
                <a:cubicBezTo>
                  <a:pt x="489" y="352"/>
                  <a:pt x="486" y="359"/>
                  <a:pt x="474" y="362"/>
                </a:cubicBezTo>
                <a:cubicBezTo>
                  <a:pt x="461" y="366"/>
                  <a:pt x="457" y="374"/>
                  <a:pt x="460" y="386"/>
                </a:cubicBezTo>
                <a:cubicBezTo>
                  <a:pt x="463" y="399"/>
                  <a:pt x="460" y="404"/>
                  <a:pt x="447" y="406"/>
                </a:cubicBezTo>
                <a:cubicBezTo>
                  <a:pt x="433" y="407"/>
                  <a:pt x="427" y="413"/>
                  <a:pt x="428" y="428"/>
                </a:cubicBezTo>
                <a:cubicBezTo>
                  <a:pt x="429" y="439"/>
                  <a:pt x="423" y="444"/>
                  <a:pt x="412" y="443"/>
                </a:cubicBezTo>
                <a:cubicBezTo>
                  <a:pt x="397" y="441"/>
                  <a:pt x="391" y="446"/>
                  <a:pt x="388" y="460"/>
                </a:cubicBezTo>
                <a:cubicBezTo>
                  <a:pt x="386" y="472"/>
                  <a:pt x="380" y="475"/>
                  <a:pt x="369" y="471"/>
                </a:cubicBezTo>
                <a:cubicBezTo>
                  <a:pt x="355" y="467"/>
                  <a:pt x="348" y="470"/>
                  <a:pt x="343" y="484"/>
                </a:cubicBezTo>
                <a:cubicBezTo>
                  <a:pt x="338" y="494"/>
                  <a:pt x="331" y="497"/>
                  <a:pt x="321" y="491"/>
                </a:cubicBezTo>
                <a:cubicBezTo>
                  <a:pt x="309" y="483"/>
                  <a:pt x="301" y="485"/>
                  <a:pt x="293" y="497"/>
                </a:cubicBezTo>
                <a:cubicBezTo>
                  <a:pt x="287" y="507"/>
                  <a:pt x="279" y="507"/>
                  <a:pt x="270" y="499"/>
                </a:cubicBezTo>
                <a:cubicBezTo>
                  <a:pt x="260" y="490"/>
                  <a:pt x="252" y="490"/>
                  <a:pt x="242" y="499"/>
                </a:cubicBezTo>
                <a:cubicBezTo>
                  <a:pt x="234" y="508"/>
                  <a:pt x="226" y="507"/>
                  <a:pt x="219" y="497"/>
                </a:cubicBezTo>
                <a:cubicBezTo>
                  <a:pt x="211" y="486"/>
                  <a:pt x="203" y="484"/>
                  <a:pt x="191" y="492"/>
                </a:cubicBezTo>
                <a:cubicBezTo>
                  <a:pt x="181" y="498"/>
                  <a:pt x="174" y="496"/>
                  <a:pt x="170" y="485"/>
                </a:cubicBezTo>
                <a:cubicBezTo>
                  <a:pt x="164" y="472"/>
                  <a:pt x="157" y="469"/>
                  <a:pt x="143" y="474"/>
                </a:cubicBezTo>
                <a:cubicBezTo>
                  <a:pt x="132" y="478"/>
                  <a:pt x="126" y="474"/>
                  <a:pt x="124" y="463"/>
                </a:cubicBezTo>
                <a:cubicBezTo>
                  <a:pt x="120" y="448"/>
                  <a:pt x="115" y="444"/>
                  <a:pt x="99" y="446"/>
                </a:cubicBezTo>
                <a:cubicBezTo>
                  <a:pt x="88" y="447"/>
                  <a:pt x="83" y="442"/>
                  <a:pt x="83" y="431"/>
                </a:cubicBezTo>
                <a:cubicBezTo>
                  <a:pt x="84" y="417"/>
                  <a:pt x="78" y="410"/>
                  <a:pt x="63" y="410"/>
                </a:cubicBezTo>
                <a:cubicBezTo>
                  <a:pt x="52" y="409"/>
                  <a:pt x="47" y="402"/>
                  <a:pt x="50" y="392"/>
                </a:cubicBezTo>
                <a:cubicBezTo>
                  <a:pt x="54" y="377"/>
                  <a:pt x="49" y="370"/>
                  <a:pt x="35" y="367"/>
                </a:cubicBezTo>
                <a:cubicBezTo>
                  <a:pt x="25" y="364"/>
                  <a:pt x="21" y="357"/>
                  <a:pt x="26" y="347"/>
                </a:cubicBezTo>
                <a:cubicBezTo>
                  <a:pt x="32" y="332"/>
                  <a:pt x="30" y="326"/>
                  <a:pt x="16" y="319"/>
                </a:cubicBezTo>
                <a:cubicBezTo>
                  <a:pt x="6" y="313"/>
                  <a:pt x="5" y="306"/>
                  <a:pt x="12" y="297"/>
                </a:cubicBezTo>
                <a:cubicBezTo>
                  <a:pt x="21" y="285"/>
                  <a:pt x="20" y="277"/>
                  <a:pt x="9" y="268"/>
                </a:cubicBezTo>
                <a:cubicBezTo>
                  <a:pt x="0" y="261"/>
                  <a:pt x="0" y="253"/>
                  <a:pt x="8" y="246"/>
                </a:cubicBezTo>
                <a:cubicBezTo>
                  <a:pt x="19" y="236"/>
                  <a:pt x="20" y="228"/>
                  <a:pt x="11" y="216"/>
                </a:cubicBezTo>
                <a:cubicBezTo>
                  <a:pt x="4" y="208"/>
                  <a:pt x="5" y="200"/>
                  <a:pt x="15" y="195"/>
                </a:cubicBezTo>
                <a:cubicBezTo>
                  <a:pt x="28" y="188"/>
                  <a:pt x="31" y="180"/>
                  <a:pt x="24" y="167"/>
                </a:cubicBezTo>
                <a:cubicBezTo>
                  <a:pt x="19" y="157"/>
                  <a:pt x="22" y="150"/>
                  <a:pt x="33" y="146"/>
                </a:cubicBezTo>
                <a:cubicBezTo>
                  <a:pt x="47" y="142"/>
                  <a:pt x="51" y="135"/>
                  <a:pt x="47" y="122"/>
                </a:cubicBezTo>
                <a:cubicBezTo>
                  <a:pt x="44" y="109"/>
                  <a:pt x="48" y="104"/>
                  <a:pt x="61" y="103"/>
                </a:cubicBezTo>
                <a:cubicBezTo>
                  <a:pt x="74" y="102"/>
                  <a:pt x="80" y="95"/>
                  <a:pt x="80" y="83"/>
                </a:cubicBezTo>
                <a:cubicBezTo>
                  <a:pt x="79" y="69"/>
                  <a:pt x="84" y="64"/>
                  <a:pt x="98" y="66"/>
                </a:cubicBezTo>
                <a:close/>
              </a:path>
            </a:pathLst>
          </a:custGeom>
          <a:solidFill>
            <a:schemeClr val="bg1"/>
          </a:solidFill>
          <a:ln>
            <a:noFill/>
          </a:ln>
        </p:spPr>
        <p:txBody>
          <a:bodyPr vert="horz" wrap="square" lIns="68580" tIns="34290" rIns="68580" bIns="34290" numCol="1" anchor="ctr" anchorCtr="0" compatLnSpc="1"/>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1" name="Freeform 11"/>
          <p:cNvSpPr>
            <a:spLocks noEditPoints="1"/>
          </p:cNvSpPr>
          <p:nvPr/>
        </p:nvSpPr>
        <p:spPr bwMode="auto">
          <a:xfrm>
            <a:off x="5648720" y="3360284"/>
            <a:ext cx="1489874" cy="1497060"/>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6 h 617"/>
              <a:gd name="T26" fmla="*/ 599 w 614"/>
              <a:gd name="T27" fmla="*/ 255 h 617"/>
              <a:gd name="T28" fmla="*/ 604 w 614"/>
              <a:gd name="T29" fmla="*/ 317 h 617"/>
              <a:gd name="T30" fmla="*/ 596 w 614"/>
              <a:gd name="T31" fmla="*/ 379 h 617"/>
              <a:gd name="T32" fmla="*/ 574 w 614"/>
              <a:gd name="T33" fmla="*/ 437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4 h 617"/>
              <a:gd name="T46" fmla="*/ 207 w 614"/>
              <a:gd name="T47" fmla="*/ 589 h 617"/>
              <a:gd name="T48" fmla="*/ 150 w 614"/>
              <a:gd name="T49" fmla="*/ 562 h 617"/>
              <a:gd name="T50" fmla="*/ 101 w 614"/>
              <a:gd name="T51" fmla="*/ 524 h 617"/>
              <a:gd name="T52" fmla="*/ 61 w 614"/>
              <a:gd name="T53" fmla="*/ 476 h 617"/>
              <a:gd name="T54" fmla="*/ 32 w 614"/>
              <a:gd name="T55" fmla="*/ 422 h 617"/>
              <a:gd name="T56" fmla="*/ 15 w 614"/>
              <a:gd name="T57" fmla="*/ 362 h 617"/>
              <a:gd name="T58" fmla="*/ 10 w 614"/>
              <a:gd name="T59" fmla="*/ 300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5"/>
                  <a:pt x="192" y="519"/>
                  <a:pt x="307" y="519"/>
                </a:cubicBezTo>
                <a:cubicBezTo>
                  <a:pt x="423" y="519"/>
                  <a:pt x="517" y="425"/>
                  <a:pt x="517" y="309"/>
                </a:cubicBezTo>
                <a:cubicBezTo>
                  <a:pt x="517" y="193"/>
                  <a:pt x="423" y="99"/>
                  <a:pt x="307" y="99"/>
                </a:cubicBezTo>
                <a:cubicBezTo>
                  <a:pt x="191" y="99"/>
                  <a:pt x="97" y="193"/>
                  <a:pt x="97" y="308"/>
                </a:cubicBezTo>
                <a:close/>
                <a:moveTo>
                  <a:pt x="91" y="106"/>
                </a:moveTo>
                <a:cubicBezTo>
                  <a:pt x="106" y="106"/>
                  <a:pt x="115" y="98"/>
                  <a:pt x="115" y="83"/>
                </a:cubicBezTo>
                <a:cubicBezTo>
                  <a:pt x="116" y="67"/>
                  <a:pt x="122" y="62"/>
                  <a:pt x="138" y="66"/>
                </a:cubicBezTo>
                <a:cubicBezTo>
                  <a:pt x="152" y="69"/>
                  <a:pt x="162" y="63"/>
                  <a:pt x="166" y="49"/>
                </a:cubicBezTo>
                <a:cubicBezTo>
                  <a:pt x="170" y="32"/>
                  <a:pt x="177" y="29"/>
                  <a:pt x="192" y="36"/>
                </a:cubicBezTo>
                <a:cubicBezTo>
                  <a:pt x="206" y="42"/>
                  <a:pt x="216" y="38"/>
                  <a:pt x="223" y="25"/>
                </a:cubicBezTo>
                <a:cubicBezTo>
                  <a:pt x="231" y="10"/>
                  <a:pt x="238" y="8"/>
                  <a:pt x="252" y="18"/>
                </a:cubicBezTo>
                <a:cubicBezTo>
                  <a:pt x="263" y="27"/>
                  <a:pt x="274" y="25"/>
                  <a:pt x="283" y="14"/>
                </a:cubicBezTo>
                <a:cubicBezTo>
                  <a:pt x="296" y="0"/>
                  <a:pt x="301" y="0"/>
                  <a:pt x="314" y="14"/>
                </a:cubicBezTo>
                <a:cubicBezTo>
                  <a:pt x="323" y="24"/>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9"/>
                  <a:pt x="531" y="116"/>
                </a:cubicBezTo>
                <a:cubicBezTo>
                  <a:pt x="529" y="130"/>
                  <a:pt x="536" y="139"/>
                  <a:pt x="551" y="141"/>
                </a:cubicBezTo>
                <a:cubicBezTo>
                  <a:pt x="567" y="143"/>
                  <a:pt x="572" y="150"/>
                  <a:pt x="566" y="166"/>
                </a:cubicBezTo>
                <a:cubicBezTo>
                  <a:pt x="562" y="180"/>
                  <a:pt x="567" y="190"/>
                  <a:pt x="581" y="196"/>
                </a:cubicBezTo>
                <a:cubicBezTo>
                  <a:pt x="596" y="201"/>
                  <a:pt x="599" y="209"/>
                  <a:pt x="591" y="223"/>
                </a:cubicBezTo>
                <a:cubicBezTo>
                  <a:pt x="583" y="236"/>
                  <a:pt x="585" y="246"/>
                  <a:pt x="599" y="255"/>
                </a:cubicBezTo>
                <a:cubicBezTo>
                  <a:pt x="612" y="263"/>
                  <a:pt x="613" y="272"/>
                  <a:pt x="603" y="283"/>
                </a:cubicBezTo>
                <a:cubicBezTo>
                  <a:pt x="592" y="295"/>
                  <a:pt x="592" y="306"/>
                  <a:pt x="604" y="317"/>
                </a:cubicBezTo>
                <a:cubicBezTo>
                  <a:pt x="614" y="327"/>
                  <a:pt x="614" y="337"/>
                  <a:pt x="602" y="345"/>
                </a:cubicBezTo>
                <a:cubicBezTo>
                  <a:pt x="588" y="355"/>
                  <a:pt x="586" y="365"/>
                  <a:pt x="596" y="379"/>
                </a:cubicBezTo>
                <a:cubicBezTo>
                  <a:pt x="604" y="392"/>
                  <a:pt x="602" y="399"/>
                  <a:pt x="587" y="406"/>
                </a:cubicBezTo>
                <a:cubicBezTo>
                  <a:pt x="573" y="412"/>
                  <a:pt x="569" y="422"/>
                  <a:pt x="574" y="437"/>
                </a:cubicBezTo>
                <a:cubicBezTo>
                  <a:pt x="580" y="451"/>
                  <a:pt x="577" y="458"/>
                  <a:pt x="562" y="462"/>
                </a:cubicBezTo>
                <a:cubicBezTo>
                  <a:pt x="545" y="465"/>
                  <a:pt x="539" y="474"/>
                  <a:pt x="543" y="491"/>
                </a:cubicBezTo>
                <a:cubicBezTo>
                  <a:pt x="545" y="504"/>
                  <a:pt x="539" y="511"/>
                  <a:pt x="526" y="511"/>
                </a:cubicBezTo>
                <a:cubicBezTo>
                  <a:pt x="507" y="512"/>
                  <a:pt x="500" y="518"/>
                  <a:pt x="499" y="536"/>
                </a:cubicBezTo>
                <a:cubicBezTo>
                  <a:pt x="499" y="550"/>
                  <a:pt x="492" y="555"/>
                  <a:pt x="478" y="552"/>
                </a:cubicBezTo>
                <a:cubicBezTo>
                  <a:pt x="461" y="548"/>
                  <a:pt x="453" y="553"/>
                  <a:pt x="448" y="571"/>
                </a:cubicBezTo>
                <a:cubicBezTo>
                  <a:pt x="444" y="585"/>
                  <a:pt x="437" y="588"/>
                  <a:pt x="423" y="582"/>
                </a:cubicBezTo>
                <a:cubicBezTo>
                  <a:pt x="407" y="575"/>
                  <a:pt x="398" y="579"/>
                  <a:pt x="391" y="594"/>
                </a:cubicBezTo>
                <a:cubicBezTo>
                  <a:pt x="384" y="607"/>
                  <a:pt x="376" y="609"/>
                  <a:pt x="364" y="600"/>
                </a:cubicBezTo>
                <a:cubicBezTo>
                  <a:pt x="350" y="590"/>
                  <a:pt x="340" y="592"/>
                  <a:pt x="330" y="605"/>
                </a:cubicBezTo>
                <a:cubicBezTo>
                  <a:pt x="321" y="616"/>
                  <a:pt x="312" y="617"/>
                  <a:pt x="302" y="606"/>
                </a:cubicBezTo>
                <a:cubicBezTo>
                  <a:pt x="291" y="593"/>
                  <a:pt x="281" y="592"/>
                  <a:pt x="267" y="604"/>
                </a:cubicBezTo>
                <a:cubicBezTo>
                  <a:pt x="257" y="612"/>
                  <a:pt x="248" y="611"/>
                  <a:pt x="241" y="599"/>
                </a:cubicBezTo>
                <a:cubicBezTo>
                  <a:pt x="232" y="583"/>
                  <a:pt x="223" y="581"/>
                  <a:pt x="207" y="589"/>
                </a:cubicBezTo>
                <a:cubicBezTo>
                  <a:pt x="195" y="595"/>
                  <a:pt x="186" y="592"/>
                  <a:pt x="182" y="579"/>
                </a:cubicBezTo>
                <a:cubicBezTo>
                  <a:pt x="176" y="561"/>
                  <a:pt x="169" y="557"/>
                  <a:pt x="150" y="562"/>
                </a:cubicBezTo>
                <a:cubicBezTo>
                  <a:pt x="137" y="566"/>
                  <a:pt x="130" y="560"/>
                  <a:pt x="129" y="547"/>
                </a:cubicBezTo>
                <a:cubicBezTo>
                  <a:pt x="127" y="529"/>
                  <a:pt x="119" y="523"/>
                  <a:pt x="101" y="524"/>
                </a:cubicBezTo>
                <a:cubicBezTo>
                  <a:pt x="88" y="525"/>
                  <a:pt x="81" y="518"/>
                  <a:pt x="83" y="505"/>
                </a:cubicBezTo>
                <a:cubicBezTo>
                  <a:pt x="85" y="486"/>
                  <a:pt x="79" y="479"/>
                  <a:pt x="61" y="476"/>
                </a:cubicBezTo>
                <a:cubicBezTo>
                  <a:pt x="48" y="475"/>
                  <a:pt x="43" y="466"/>
                  <a:pt x="47" y="454"/>
                </a:cubicBezTo>
                <a:cubicBezTo>
                  <a:pt x="53" y="436"/>
                  <a:pt x="49" y="428"/>
                  <a:pt x="32" y="422"/>
                </a:cubicBezTo>
                <a:cubicBezTo>
                  <a:pt x="19" y="416"/>
                  <a:pt x="16" y="408"/>
                  <a:pt x="23" y="396"/>
                </a:cubicBezTo>
                <a:cubicBezTo>
                  <a:pt x="32" y="381"/>
                  <a:pt x="30" y="371"/>
                  <a:pt x="15" y="362"/>
                </a:cubicBezTo>
                <a:cubicBezTo>
                  <a:pt x="3" y="354"/>
                  <a:pt x="2" y="345"/>
                  <a:pt x="11" y="335"/>
                </a:cubicBezTo>
                <a:cubicBezTo>
                  <a:pt x="23" y="322"/>
                  <a:pt x="23" y="312"/>
                  <a:pt x="10" y="300"/>
                </a:cubicBezTo>
                <a:cubicBezTo>
                  <a:pt x="0" y="290"/>
                  <a:pt x="1" y="281"/>
                  <a:pt x="12" y="273"/>
                </a:cubicBezTo>
                <a:cubicBezTo>
                  <a:pt x="27" y="262"/>
                  <a:pt x="28" y="253"/>
                  <a:pt x="18" y="238"/>
                </a:cubicBezTo>
                <a:cubicBezTo>
                  <a:pt x="11" y="227"/>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chemeClr val="tx1"/>
          </a:solidFill>
          <a:ln>
            <a:noFill/>
          </a:ln>
        </p:spPr>
        <p:txBody>
          <a:bodyPr vert="horz" wrap="square" lIns="68580" tIns="34290" rIns="68580" bIns="34290" numCol="1" anchor="ctr" anchorCtr="0" compatLnSpc="1"/>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2" name="TextBox 9"/>
          <p:cNvSpPr txBox="1"/>
          <p:nvPr/>
        </p:nvSpPr>
        <p:spPr>
          <a:xfrm>
            <a:off x="2330679" y="3978756"/>
            <a:ext cx="704039" cy="248209"/>
          </a:xfrm>
          <a:prstGeom prst="rect">
            <a:avLst/>
          </a:prstGeom>
          <a:noFill/>
        </p:spPr>
        <p:txBody>
          <a:bodyPr wrap="none" rtlCol="0" anchor="ctr">
            <a:spAutoFit/>
          </a:bodyPr>
          <a:lstStyle/>
          <a:p>
            <a:r>
              <a:rPr lang="zh-CN" altLang="en-US" sz="1015">
                <a:solidFill>
                  <a:schemeClr val="accent1"/>
                </a:solidFill>
                <a:latin typeface="微软雅黑" panose="020B0503020204020204" pitchFamily="34" charset="-122"/>
                <a:ea typeface="微软雅黑" panose="020B0503020204020204" pitchFamily="34" charset="-122"/>
              </a:rPr>
              <a:t>添加标题</a:t>
            </a:r>
          </a:p>
        </p:txBody>
      </p:sp>
      <p:sp>
        <p:nvSpPr>
          <p:cNvPr id="13" name="TextBox 10"/>
          <p:cNvSpPr txBox="1"/>
          <p:nvPr/>
        </p:nvSpPr>
        <p:spPr>
          <a:xfrm>
            <a:off x="2764066" y="2596033"/>
            <a:ext cx="704039" cy="248209"/>
          </a:xfrm>
          <a:prstGeom prst="rect">
            <a:avLst/>
          </a:prstGeom>
          <a:noFill/>
        </p:spPr>
        <p:txBody>
          <a:bodyPr wrap="none" rtlCol="0" anchor="ctr">
            <a:spAutoFit/>
          </a:bodyPr>
          <a:lstStyle/>
          <a:p>
            <a:r>
              <a:rPr lang="zh-CN" altLang="en-US" sz="1015">
                <a:solidFill>
                  <a:schemeClr val="accent1"/>
                </a:solidFill>
                <a:latin typeface="微软雅黑" panose="020B0503020204020204" pitchFamily="34" charset="-122"/>
                <a:ea typeface="微软雅黑" panose="020B0503020204020204" pitchFamily="34" charset="-122"/>
              </a:rPr>
              <a:t>添加标题</a:t>
            </a:r>
          </a:p>
        </p:txBody>
      </p:sp>
      <p:sp>
        <p:nvSpPr>
          <p:cNvPr id="14" name="TextBox 11"/>
          <p:cNvSpPr txBox="1"/>
          <p:nvPr/>
        </p:nvSpPr>
        <p:spPr>
          <a:xfrm>
            <a:off x="3420100" y="1501139"/>
            <a:ext cx="704039" cy="248209"/>
          </a:xfrm>
          <a:prstGeom prst="rect">
            <a:avLst/>
          </a:prstGeom>
          <a:noFill/>
        </p:spPr>
        <p:txBody>
          <a:bodyPr wrap="none" rtlCol="0" anchor="ctr">
            <a:spAutoFit/>
          </a:bodyPr>
          <a:lstStyle/>
          <a:p>
            <a:r>
              <a:rPr lang="zh-CN" altLang="en-US" sz="1015">
                <a:solidFill>
                  <a:schemeClr val="accent1"/>
                </a:solidFill>
                <a:latin typeface="微软雅黑" panose="020B0503020204020204" pitchFamily="34" charset="-122"/>
                <a:ea typeface="微软雅黑" panose="020B0503020204020204" pitchFamily="34" charset="-122"/>
              </a:rPr>
              <a:t>添加标题</a:t>
            </a:r>
          </a:p>
        </p:txBody>
      </p:sp>
      <p:sp>
        <p:nvSpPr>
          <p:cNvPr id="15" name="TextBox 12"/>
          <p:cNvSpPr txBox="1"/>
          <p:nvPr/>
        </p:nvSpPr>
        <p:spPr>
          <a:xfrm>
            <a:off x="4854804" y="1501139"/>
            <a:ext cx="704039" cy="248209"/>
          </a:xfrm>
          <a:prstGeom prst="rect">
            <a:avLst/>
          </a:prstGeom>
          <a:noFill/>
        </p:spPr>
        <p:txBody>
          <a:bodyPr wrap="none" rtlCol="0" anchor="ctr">
            <a:spAutoFit/>
          </a:bodyPr>
          <a:lstStyle/>
          <a:p>
            <a:r>
              <a:rPr lang="zh-CN" altLang="en-US" sz="1015">
                <a:solidFill>
                  <a:schemeClr val="accent1"/>
                </a:solidFill>
                <a:latin typeface="微软雅黑" panose="020B0503020204020204" pitchFamily="34" charset="-122"/>
                <a:ea typeface="微软雅黑" panose="020B0503020204020204" pitchFamily="34" charset="-122"/>
              </a:rPr>
              <a:t>添加标题</a:t>
            </a:r>
          </a:p>
        </p:txBody>
      </p:sp>
      <p:sp>
        <p:nvSpPr>
          <p:cNvPr id="16" name="TextBox 13"/>
          <p:cNvSpPr txBox="1"/>
          <p:nvPr/>
        </p:nvSpPr>
        <p:spPr>
          <a:xfrm>
            <a:off x="5483454" y="2613893"/>
            <a:ext cx="704039" cy="248209"/>
          </a:xfrm>
          <a:prstGeom prst="rect">
            <a:avLst/>
          </a:prstGeom>
          <a:noFill/>
        </p:spPr>
        <p:txBody>
          <a:bodyPr wrap="none" rtlCol="0" anchor="ctr">
            <a:spAutoFit/>
          </a:bodyPr>
          <a:lstStyle/>
          <a:p>
            <a:r>
              <a:rPr lang="zh-CN" altLang="en-US" sz="1015">
                <a:solidFill>
                  <a:schemeClr val="accent1"/>
                </a:solidFill>
                <a:latin typeface="微软雅黑" panose="020B0503020204020204" pitchFamily="34" charset="-122"/>
                <a:ea typeface="微软雅黑" panose="020B0503020204020204" pitchFamily="34" charset="-122"/>
              </a:rPr>
              <a:t>添加标题</a:t>
            </a:r>
          </a:p>
        </p:txBody>
      </p:sp>
      <p:sp>
        <p:nvSpPr>
          <p:cNvPr id="17" name="TextBox 14"/>
          <p:cNvSpPr txBox="1"/>
          <p:nvPr/>
        </p:nvSpPr>
        <p:spPr>
          <a:xfrm>
            <a:off x="5978158" y="3984708"/>
            <a:ext cx="704039" cy="248209"/>
          </a:xfrm>
          <a:prstGeom prst="rect">
            <a:avLst/>
          </a:prstGeom>
          <a:noFill/>
        </p:spPr>
        <p:txBody>
          <a:bodyPr wrap="none" rtlCol="0" anchor="ctr">
            <a:spAutoFit/>
          </a:bodyPr>
          <a:lstStyle/>
          <a:p>
            <a:r>
              <a:rPr lang="zh-CN" altLang="en-US" sz="1015">
                <a:solidFill>
                  <a:schemeClr val="accent1"/>
                </a:solidFill>
                <a:latin typeface="微软雅黑" panose="020B0503020204020204" pitchFamily="34" charset="-122"/>
                <a:ea typeface="微软雅黑" panose="020B0503020204020204" pitchFamily="34" charset="-122"/>
              </a:rPr>
              <a:t>添加标题</a:t>
            </a:r>
          </a:p>
        </p:txBody>
      </p:sp>
      <p:sp>
        <p:nvSpPr>
          <p:cNvPr id="18" name="TextBox 15"/>
          <p:cNvSpPr txBox="1"/>
          <p:nvPr/>
        </p:nvSpPr>
        <p:spPr>
          <a:xfrm>
            <a:off x="460682" y="3804114"/>
            <a:ext cx="1477073" cy="812530"/>
          </a:xfrm>
          <a:prstGeom prst="rect">
            <a:avLst/>
          </a:prstGeom>
          <a:noFill/>
        </p:spPr>
        <p:txBody>
          <a:bodyPr wrap="square" rtlCol="0">
            <a:spAutoFit/>
          </a:bodyPr>
          <a:lstStyle/>
          <a:p>
            <a:pP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900">
                <a:solidFill>
                  <a:schemeClr val="accent1"/>
                </a:solidFill>
                <a:latin typeface="微软雅黑" panose="020B0503020204020204" pitchFamily="34" charset="-122"/>
                <a:ea typeface="微软雅黑" panose="020B0503020204020204" pitchFamily="34" charset="-122"/>
              </a:rPr>
              <a:t>文字。</a:t>
            </a:r>
          </a:p>
        </p:txBody>
      </p:sp>
      <p:sp>
        <p:nvSpPr>
          <p:cNvPr id="19" name="TextBox 16"/>
          <p:cNvSpPr txBox="1"/>
          <p:nvPr/>
        </p:nvSpPr>
        <p:spPr>
          <a:xfrm>
            <a:off x="1027672" y="2343274"/>
            <a:ext cx="1477073" cy="812530"/>
          </a:xfrm>
          <a:prstGeom prst="rect">
            <a:avLst/>
          </a:prstGeom>
          <a:noFill/>
        </p:spPr>
        <p:txBody>
          <a:bodyPr wrap="square" rtlCol="0">
            <a:spAutoFit/>
          </a:bodyPr>
          <a:lstStyle/>
          <a:p>
            <a:pP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900">
                <a:solidFill>
                  <a:schemeClr val="accent1"/>
                </a:solidFill>
                <a:latin typeface="微软雅黑" panose="020B0503020204020204" pitchFamily="34" charset="-122"/>
                <a:ea typeface="微软雅黑" panose="020B0503020204020204" pitchFamily="34" charset="-122"/>
              </a:rPr>
              <a:t>文字。</a:t>
            </a:r>
          </a:p>
        </p:txBody>
      </p:sp>
      <p:sp>
        <p:nvSpPr>
          <p:cNvPr id="20" name="TextBox 17"/>
          <p:cNvSpPr txBox="1"/>
          <p:nvPr/>
        </p:nvSpPr>
        <p:spPr>
          <a:xfrm>
            <a:off x="1743587" y="1230520"/>
            <a:ext cx="1477073" cy="812530"/>
          </a:xfrm>
          <a:prstGeom prst="rect">
            <a:avLst/>
          </a:prstGeom>
          <a:noFill/>
        </p:spPr>
        <p:txBody>
          <a:bodyPr wrap="square" rtlCol="0">
            <a:spAutoFit/>
          </a:bodyPr>
          <a:lstStyle/>
          <a:p>
            <a:pP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900">
                <a:solidFill>
                  <a:schemeClr val="accent1"/>
                </a:solidFill>
                <a:latin typeface="微软雅黑" panose="020B0503020204020204" pitchFamily="34" charset="-122"/>
                <a:ea typeface="微软雅黑" panose="020B0503020204020204" pitchFamily="34" charset="-122"/>
              </a:rPr>
              <a:t>文字。</a:t>
            </a:r>
          </a:p>
        </p:txBody>
      </p:sp>
      <p:sp>
        <p:nvSpPr>
          <p:cNvPr id="21" name="TextBox 18"/>
          <p:cNvSpPr txBox="1"/>
          <p:nvPr/>
        </p:nvSpPr>
        <p:spPr>
          <a:xfrm>
            <a:off x="6582583" y="2343274"/>
            <a:ext cx="1477073" cy="812530"/>
          </a:xfrm>
          <a:prstGeom prst="rect">
            <a:avLst/>
          </a:prstGeom>
          <a:noFill/>
        </p:spPr>
        <p:txBody>
          <a:bodyPr wrap="square" rtlCol="0">
            <a:spAutoFit/>
          </a:bodyPr>
          <a:lstStyle/>
          <a:p>
            <a:pP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900">
                <a:solidFill>
                  <a:schemeClr val="accent1"/>
                </a:solidFill>
                <a:latin typeface="微软雅黑" panose="020B0503020204020204" pitchFamily="34" charset="-122"/>
                <a:ea typeface="微软雅黑" panose="020B0503020204020204" pitchFamily="34" charset="-122"/>
              </a:rPr>
              <a:t>文字。</a:t>
            </a:r>
          </a:p>
        </p:txBody>
      </p:sp>
      <p:sp>
        <p:nvSpPr>
          <p:cNvPr id="22" name="TextBox 19"/>
          <p:cNvSpPr txBox="1"/>
          <p:nvPr/>
        </p:nvSpPr>
        <p:spPr>
          <a:xfrm>
            <a:off x="5974966" y="1230520"/>
            <a:ext cx="1477073" cy="812530"/>
          </a:xfrm>
          <a:prstGeom prst="rect">
            <a:avLst/>
          </a:prstGeom>
          <a:noFill/>
        </p:spPr>
        <p:txBody>
          <a:bodyPr wrap="square" rtlCol="0">
            <a:spAutoFit/>
          </a:bodyPr>
          <a:lstStyle/>
          <a:p>
            <a:pP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900">
                <a:solidFill>
                  <a:schemeClr val="accent1"/>
                </a:solidFill>
                <a:latin typeface="微软雅黑" panose="020B0503020204020204" pitchFamily="34" charset="-122"/>
                <a:ea typeface="微软雅黑" panose="020B0503020204020204" pitchFamily="34" charset="-122"/>
              </a:rPr>
              <a:t>文字。</a:t>
            </a:r>
          </a:p>
        </p:txBody>
      </p:sp>
      <p:sp>
        <p:nvSpPr>
          <p:cNvPr id="23" name="TextBox 20"/>
          <p:cNvSpPr txBox="1"/>
          <p:nvPr/>
        </p:nvSpPr>
        <p:spPr>
          <a:xfrm>
            <a:off x="7284661" y="3804114"/>
            <a:ext cx="1477073" cy="812530"/>
          </a:xfrm>
          <a:prstGeom prst="rect">
            <a:avLst/>
          </a:prstGeom>
          <a:noFill/>
        </p:spPr>
        <p:txBody>
          <a:bodyPr wrap="square" rtlCol="0">
            <a:spAutoFit/>
          </a:bodyPr>
          <a:lstStyle/>
          <a:p>
            <a:pP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900">
                <a:solidFill>
                  <a:schemeClr val="accent1"/>
                </a:solidFill>
                <a:latin typeface="微软雅黑" panose="020B0503020204020204" pitchFamily="34" charset="-122"/>
                <a:ea typeface="微软雅黑" panose="020B0503020204020204" pitchFamily="34" charset="-122"/>
              </a:rPr>
              <a:t>文字。</a:t>
            </a: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2" presetClass="entr" presetSubtype="8" decel="10000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par>
                                <p:cTn id="15" presetID="8" presetClass="emph" presetSubtype="0" repeatCount="indefinite" fill="hold" grpId="1" nodeType="withEffect">
                                  <p:stCondLst>
                                    <p:cond delay="0"/>
                                  </p:stCondLst>
                                  <p:childTnLst>
                                    <p:animRot by="86400000">
                                      <p:cBhvr>
                                        <p:cTn id="16" dur="8000" fill="hold"/>
                                        <p:tgtEl>
                                          <p:spTgt spid="6"/>
                                        </p:tgtEl>
                                        <p:attrNameLst>
                                          <p:attrName>r</p:attrName>
                                        </p:attrNameLst>
                                      </p:cBhvr>
                                    </p:animRot>
                                  </p:childTnLst>
                                </p:cTn>
                              </p:par>
                              <p:par>
                                <p:cTn id="17" presetID="44" presetClass="path" presetSubtype="0" fill="hold" grpId="2" nodeType="withEffect">
                                  <p:stCondLst>
                                    <p:cond delay="0"/>
                                  </p:stCondLst>
                                  <p:childTnLst>
                                    <p:animMotion origin="layout" path="M 2.24827E-6 -1.48148E-6 C 2.24827E-6 0.00023 0.05002 -0.50208 0.19851 -0.50856 C 0.34714 -0.51481 0.39156 -0.08588 0.40068 -1.48148E-6 " pathEditMode="relative" rAng="0" ptsTypes="fsf">
                                      <p:cBhvr>
                                        <p:cTn id="18" dur="2000" fill="hold"/>
                                        <p:tgtEl>
                                          <p:spTgt spid="6"/>
                                        </p:tgtEl>
                                        <p:attrNameLst>
                                          <p:attrName>ppt_x</p:attrName>
                                          <p:attrName>ppt_y</p:attrName>
                                        </p:attrNameLst>
                                      </p:cBhvr>
                                      <p:rCtr x="20034" y="-25741"/>
                                    </p:animMotion>
                                  </p:childTnLst>
                                </p:cTn>
                              </p:par>
                              <p:par>
                                <p:cTn id="19" presetID="10" presetClass="entr" presetSubtype="0" fill="hold" grpId="0" nodeType="withEffect">
                                  <p:stCondLst>
                                    <p:cond delay="4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40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8" presetClass="emph" presetSubtype="0" repeatCount="indefinite" fill="hold" grpId="1" nodeType="withEffect">
                                  <p:stCondLst>
                                    <p:cond delay="0"/>
                                  </p:stCondLst>
                                  <p:childTnLst>
                                    <p:animRot by="86400000">
                                      <p:cBhvr>
                                        <p:cTn id="26" dur="8000" fill="hold"/>
                                        <p:tgtEl>
                                          <p:spTgt spid="7"/>
                                        </p:tgtEl>
                                        <p:attrNameLst>
                                          <p:attrName>r</p:attrName>
                                        </p:attrNameLst>
                                      </p:cBhvr>
                                    </p:animRot>
                                  </p:childTnLst>
                                </p:cTn>
                              </p:par>
                              <p:par>
                                <p:cTn id="27" presetID="10" presetClass="entr" presetSubtype="0" fill="hold" grpId="0" nodeType="withEffect">
                                  <p:stCondLst>
                                    <p:cond delay="80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8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8" presetClass="emph" presetSubtype="0" repeatCount="indefinite" fill="hold" grpId="1" nodeType="withEffect">
                                  <p:stCondLst>
                                    <p:cond delay="0"/>
                                  </p:stCondLst>
                                  <p:childTnLst>
                                    <p:animRot by="86400000">
                                      <p:cBhvr>
                                        <p:cTn id="34" dur="8000" fill="hold"/>
                                        <p:tgtEl>
                                          <p:spTgt spid="8"/>
                                        </p:tgtEl>
                                        <p:attrNameLst>
                                          <p:attrName>r</p:attrName>
                                        </p:attrNameLst>
                                      </p:cBhvr>
                                    </p:animRot>
                                  </p:childTnLst>
                                </p:cTn>
                              </p:par>
                              <p:par>
                                <p:cTn id="35" presetID="10" presetClass="entr" presetSubtype="0" fill="hold" grpId="0" nodeType="withEffect">
                                  <p:stCondLst>
                                    <p:cond delay="12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120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8" presetClass="emph" presetSubtype="0" repeatCount="indefinite" fill="hold" grpId="1" nodeType="withEffect">
                                  <p:stCondLst>
                                    <p:cond delay="0"/>
                                  </p:stCondLst>
                                  <p:childTnLst>
                                    <p:animRot by="86400000">
                                      <p:cBhvr>
                                        <p:cTn id="42" dur="8000" fill="hold"/>
                                        <p:tgtEl>
                                          <p:spTgt spid="9"/>
                                        </p:tgtEl>
                                        <p:attrNameLst>
                                          <p:attrName>r</p:attrName>
                                        </p:attrNameLst>
                                      </p:cBhvr>
                                    </p:animRot>
                                  </p:childTnLst>
                                </p:cTn>
                              </p:par>
                              <p:par>
                                <p:cTn id="43" presetID="10" presetClass="entr" presetSubtype="0" fill="hold" grpId="0" nodeType="withEffect">
                                  <p:stCondLst>
                                    <p:cond delay="16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par>
                                <p:cTn id="46" presetID="10" presetClass="entr" presetSubtype="0" fill="hold" grpId="0" nodeType="withEffect">
                                  <p:stCondLst>
                                    <p:cond delay="160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8" presetClass="emph" presetSubtype="0" repeatCount="indefinite" fill="hold" grpId="1" nodeType="withEffect">
                                  <p:stCondLst>
                                    <p:cond delay="0"/>
                                  </p:stCondLst>
                                  <p:childTnLst>
                                    <p:animRot by="86400000">
                                      <p:cBhvr>
                                        <p:cTn id="50" dur="8000" fill="hold"/>
                                        <p:tgtEl>
                                          <p:spTgt spid="10"/>
                                        </p:tgtEl>
                                        <p:attrNameLst>
                                          <p:attrName>r</p:attrName>
                                        </p:attrNameLst>
                                      </p:cBhvr>
                                    </p:animRot>
                                  </p:childTnLst>
                                </p:cTn>
                              </p:par>
                              <p:par>
                                <p:cTn id="51" presetID="10" presetClass="entr" presetSubtype="0" fill="hold" grpId="0" nodeType="withEffect">
                                  <p:stCondLst>
                                    <p:cond delay="200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par>
                                <p:cTn id="54" presetID="10" presetClass="entr" presetSubtype="0" fill="hold" grpId="0" nodeType="withEffect">
                                  <p:stCondLst>
                                    <p:cond delay="20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8" presetClass="emph" presetSubtype="0" repeatCount="indefinite" fill="hold" grpId="1" nodeType="withEffect">
                                  <p:stCondLst>
                                    <p:cond delay="0"/>
                                  </p:stCondLst>
                                  <p:childTnLst>
                                    <p:animRot by="86400000">
                                      <p:cBhvr>
                                        <p:cTn id="58" dur="8000" fill="hold"/>
                                        <p:tgtEl>
                                          <p:spTgt spid="11"/>
                                        </p:tgtEl>
                                        <p:attrNameLst>
                                          <p:attrName>r</p:attrName>
                                        </p:attrNameLst>
                                      </p:cBhvr>
                                    </p:animRot>
                                  </p:childTnLst>
                                </p:cTn>
                              </p:par>
                              <p:par>
                                <p:cTn id="59" presetID="63" presetClass="path" presetSubtype="0" accel="50000" decel="50000" fill="hold" grpId="3" nodeType="withEffect">
                                  <p:stCondLst>
                                    <p:cond delay="2000"/>
                                  </p:stCondLst>
                                  <p:childTnLst>
                                    <p:animMotion origin="layout" path="M -4.16667E-7 6.35838E-7 L 0.40052 6.35838E-7 " pathEditMode="relative" rAng="0" ptsTypes="AA">
                                      <p:cBhvr>
                                        <p:cTn id="60" dur="1000" spd="-100000" fill="hold"/>
                                        <p:tgtEl>
                                          <p:spTgt spid="6"/>
                                        </p:tgtEl>
                                        <p:attrNameLst>
                                          <p:attrName>ppt_x</p:attrName>
                                          <p:attrName>ppt_y</p:attrName>
                                        </p:attrNameLst>
                                      </p:cBhvr>
                                      <p:rCtr x="20026" y="0"/>
                                    </p:animMotion>
                                  </p:childTnLst>
                                </p:cTn>
                              </p:par>
                              <p:par>
                                <p:cTn id="61" presetID="10" presetClass="entr" presetSubtype="0" fill="hold" grpId="0" nodeType="withEffect">
                                  <p:stCondLst>
                                    <p:cond delay="280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par>
                                <p:cTn id="64" presetID="12" presetClass="entr" presetSubtype="2" fill="hold" grpId="0" nodeType="withEffect">
                                  <p:stCondLst>
                                    <p:cond delay="280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p:tgtEl>
                                          <p:spTgt spid="18"/>
                                        </p:tgtEl>
                                        <p:attrNameLst>
                                          <p:attrName>ppt_x</p:attrName>
                                        </p:attrNameLst>
                                      </p:cBhvr>
                                      <p:tavLst>
                                        <p:tav tm="0">
                                          <p:val>
                                            <p:strVal val="#ppt_x+#ppt_w*1.125000"/>
                                          </p:val>
                                        </p:tav>
                                        <p:tav tm="100000">
                                          <p:val>
                                            <p:strVal val="#ppt_x"/>
                                          </p:val>
                                        </p:tav>
                                      </p:tavLst>
                                    </p:anim>
                                    <p:animEffect transition="in" filter="wipe(left)">
                                      <p:cBhvr>
                                        <p:cTn id="67" dur="500"/>
                                        <p:tgtEl>
                                          <p:spTgt spid="18"/>
                                        </p:tgtEl>
                                      </p:cBhvr>
                                    </p:animEffect>
                                  </p:childTnLst>
                                </p:cTn>
                              </p:par>
                              <p:par>
                                <p:cTn id="68" presetID="12" presetClass="entr" presetSubtype="2" fill="hold" grpId="0" nodeType="withEffect">
                                  <p:stCondLst>
                                    <p:cond delay="280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p:tgtEl>
                                          <p:spTgt spid="19"/>
                                        </p:tgtEl>
                                        <p:attrNameLst>
                                          <p:attrName>ppt_x</p:attrName>
                                        </p:attrNameLst>
                                      </p:cBhvr>
                                      <p:tavLst>
                                        <p:tav tm="0">
                                          <p:val>
                                            <p:strVal val="#ppt_x+#ppt_w*1.125000"/>
                                          </p:val>
                                        </p:tav>
                                        <p:tav tm="100000">
                                          <p:val>
                                            <p:strVal val="#ppt_x"/>
                                          </p:val>
                                        </p:tav>
                                      </p:tavLst>
                                    </p:anim>
                                    <p:animEffect transition="in" filter="wipe(left)">
                                      <p:cBhvr>
                                        <p:cTn id="71" dur="500"/>
                                        <p:tgtEl>
                                          <p:spTgt spid="19"/>
                                        </p:tgtEl>
                                      </p:cBhvr>
                                    </p:animEffect>
                                  </p:childTnLst>
                                </p:cTn>
                              </p:par>
                              <p:par>
                                <p:cTn id="72" presetID="12" presetClass="entr" presetSubtype="2" fill="hold" grpId="0" nodeType="withEffect">
                                  <p:stCondLst>
                                    <p:cond delay="280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left)">
                                      <p:cBhvr>
                                        <p:cTn id="75" dur="500"/>
                                        <p:tgtEl>
                                          <p:spTgt spid="20"/>
                                        </p:tgtEl>
                                      </p:cBhvr>
                                    </p:animEffect>
                                  </p:childTnLst>
                                </p:cTn>
                              </p:par>
                              <p:par>
                                <p:cTn id="76" presetID="12" presetClass="entr" presetSubtype="8" fill="hold" grpId="0" nodeType="withEffect">
                                  <p:stCondLst>
                                    <p:cond delay="280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p:tgtEl>
                                          <p:spTgt spid="21"/>
                                        </p:tgtEl>
                                        <p:attrNameLst>
                                          <p:attrName>ppt_x</p:attrName>
                                        </p:attrNameLst>
                                      </p:cBhvr>
                                      <p:tavLst>
                                        <p:tav tm="0">
                                          <p:val>
                                            <p:strVal val="#ppt_x-#ppt_w*1.125000"/>
                                          </p:val>
                                        </p:tav>
                                        <p:tav tm="100000">
                                          <p:val>
                                            <p:strVal val="#ppt_x"/>
                                          </p:val>
                                        </p:tav>
                                      </p:tavLst>
                                    </p:anim>
                                    <p:animEffect transition="in" filter="wipe(right)">
                                      <p:cBhvr>
                                        <p:cTn id="79" dur="500"/>
                                        <p:tgtEl>
                                          <p:spTgt spid="21"/>
                                        </p:tgtEl>
                                      </p:cBhvr>
                                    </p:animEffect>
                                  </p:childTnLst>
                                </p:cTn>
                              </p:par>
                              <p:par>
                                <p:cTn id="80" presetID="12" presetClass="entr" presetSubtype="8" fill="hold" grpId="0" nodeType="withEffect">
                                  <p:stCondLst>
                                    <p:cond delay="280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500"/>
                                        <p:tgtEl>
                                          <p:spTgt spid="22"/>
                                        </p:tgtEl>
                                        <p:attrNameLst>
                                          <p:attrName>ppt_x</p:attrName>
                                        </p:attrNameLst>
                                      </p:cBhvr>
                                      <p:tavLst>
                                        <p:tav tm="0">
                                          <p:val>
                                            <p:strVal val="#ppt_x-#ppt_w*1.125000"/>
                                          </p:val>
                                        </p:tav>
                                        <p:tav tm="100000">
                                          <p:val>
                                            <p:strVal val="#ppt_x"/>
                                          </p:val>
                                        </p:tav>
                                      </p:tavLst>
                                    </p:anim>
                                    <p:animEffect transition="in" filter="wipe(right)">
                                      <p:cBhvr>
                                        <p:cTn id="83" dur="500"/>
                                        <p:tgtEl>
                                          <p:spTgt spid="22"/>
                                        </p:tgtEl>
                                      </p:cBhvr>
                                    </p:animEffect>
                                  </p:childTnLst>
                                </p:cTn>
                              </p:par>
                              <p:par>
                                <p:cTn id="84" presetID="12" presetClass="entr" presetSubtype="8" fill="hold" grpId="0" nodeType="withEffect">
                                  <p:stCondLst>
                                    <p:cond delay="2800"/>
                                  </p:stCondLst>
                                  <p:childTnLst>
                                    <p:set>
                                      <p:cBhvr>
                                        <p:cTn id="85" dur="1" fill="hold">
                                          <p:stCondLst>
                                            <p:cond delay="0"/>
                                          </p:stCondLst>
                                        </p:cTn>
                                        <p:tgtEl>
                                          <p:spTgt spid="23"/>
                                        </p:tgtEl>
                                        <p:attrNameLst>
                                          <p:attrName>style.visibility</p:attrName>
                                        </p:attrNameLst>
                                      </p:cBhvr>
                                      <p:to>
                                        <p:strVal val="visible"/>
                                      </p:to>
                                    </p:set>
                                    <p:anim calcmode="lin" valueType="num">
                                      <p:cBhvr additive="base">
                                        <p:cTn id="86" dur="500"/>
                                        <p:tgtEl>
                                          <p:spTgt spid="23"/>
                                        </p:tgtEl>
                                        <p:attrNameLst>
                                          <p:attrName>ppt_x</p:attrName>
                                        </p:attrNameLst>
                                      </p:cBhvr>
                                      <p:tavLst>
                                        <p:tav tm="0">
                                          <p:val>
                                            <p:strVal val="#ppt_x-#ppt_w*1.125000"/>
                                          </p:val>
                                        </p:tav>
                                        <p:tav tm="100000">
                                          <p:val>
                                            <p:strVal val="#ppt_x"/>
                                          </p:val>
                                        </p:tav>
                                      </p:tavLst>
                                    </p:anim>
                                    <p:animEffect transition="in" filter="wipe(right)">
                                      <p:cBhvr>
                                        <p:cTn id="8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6" grpId="1" animBg="1"/>
      <p:bldP spid="6" grpId="2" animBg="1"/>
      <p:bldP spid="6" grpId="3"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p:nvPr/>
        </p:nvSpPr>
        <p:spPr bwMode="auto">
          <a:xfrm>
            <a:off x="2087724" y="1113588"/>
            <a:ext cx="1188132" cy="1093963"/>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chemeClr val="bg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6" name="Freeform 7"/>
          <p:cNvSpPr/>
          <p:nvPr/>
        </p:nvSpPr>
        <p:spPr bwMode="auto">
          <a:xfrm>
            <a:off x="2087724" y="2403812"/>
            <a:ext cx="1188132" cy="1091960"/>
          </a:xfrm>
          <a:custGeom>
            <a:avLst/>
            <a:gdLst>
              <a:gd name="T0" fmla="*/ 593 w 593"/>
              <a:gd name="T1" fmla="*/ 248 h 545"/>
              <a:gd name="T2" fmla="*/ 295 w 593"/>
              <a:gd name="T3" fmla="*/ 545 h 545"/>
              <a:gd name="T4" fmla="*/ 0 w 593"/>
              <a:gd name="T5" fmla="*/ 248 h 545"/>
              <a:gd name="T6" fmla="*/ 0 w 593"/>
              <a:gd name="T7" fmla="*/ 0 h 545"/>
              <a:gd name="T8" fmla="*/ 295 w 593"/>
              <a:gd name="T9" fmla="*/ 297 h 545"/>
              <a:gd name="T10" fmla="*/ 593 w 593"/>
              <a:gd name="T11" fmla="*/ 0 h 545"/>
              <a:gd name="T12" fmla="*/ 593 w 593"/>
              <a:gd name="T13" fmla="*/ 248 h 545"/>
            </a:gdLst>
            <a:ahLst/>
            <a:cxnLst>
              <a:cxn ang="0">
                <a:pos x="T0" y="T1"/>
              </a:cxn>
              <a:cxn ang="0">
                <a:pos x="T2" y="T3"/>
              </a:cxn>
              <a:cxn ang="0">
                <a:pos x="T4" y="T5"/>
              </a:cxn>
              <a:cxn ang="0">
                <a:pos x="T6" y="T7"/>
              </a:cxn>
              <a:cxn ang="0">
                <a:pos x="T8" y="T9"/>
              </a:cxn>
              <a:cxn ang="0">
                <a:pos x="T10" y="T11"/>
              </a:cxn>
              <a:cxn ang="0">
                <a:pos x="T12" y="T13"/>
              </a:cxn>
            </a:cxnLst>
            <a:rect l="0" t="0" r="r" b="b"/>
            <a:pathLst>
              <a:path w="593" h="545">
                <a:moveTo>
                  <a:pt x="593" y="248"/>
                </a:moveTo>
                <a:lnTo>
                  <a:pt x="295" y="545"/>
                </a:lnTo>
                <a:lnTo>
                  <a:pt x="0" y="248"/>
                </a:lnTo>
                <a:lnTo>
                  <a:pt x="0" y="0"/>
                </a:lnTo>
                <a:lnTo>
                  <a:pt x="295" y="297"/>
                </a:lnTo>
                <a:lnTo>
                  <a:pt x="593" y="0"/>
                </a:lnTo>
                <a:lnTo>
                  <a:pt x="593" y="248"/>
                </a:lnTo>
                <a:close/>
              </a:path>
            </a:pathLst>
          </a:custGeom>
          <a:solidFill>
            <a:schemeClr val="tx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7" name="Freeform 8"/>
          <p:cNvSpPr/>
          <p:nvPr/>
        </p:nvSpPr>
        <p:spPr bwMode="auto">
          <a:xfrm>
            <a:off x="2087724" y="3692034"/>
            <a:ext cx="1188132" cy="1093963"/>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chemeClr val="bg2"/>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8" name="Freeform 13"/>
          <p:cNvSpPr/>
          <p:nvPr/>
        </p:nvSpPr>
        <p:spPr bwMode="auto">
          <a:xfrm>
            <a:off x="2424471" y="2409619"/>
            <a:ext cx="514639" cy="324149"/>
          </a:xfrm>
          <a:custGeom>
            <a:avLst/>
            <a:gdLst/>
            <a:ahLst/>
            <a:cxnLst/>
            <a:rect l="l" t="t" r="r" b="b"/>
            <a:pathLst>
              <a:path w="686185" h="432198">
                <a:moveTo>
                  <a:pt x="101600" y="338535"/>
                </a:moveTo>
                <a:lnTo>
                  <a:pt x="101600" y="432198"/>
                </a:lnTo>
                <a:lnTo>
                  <a:pt x="30163" y="432198"/>
                </a:lnTo>
                <a:lnTo>
                  <a:pt x="30163" y="402036"/>
                </a:lnTo>
                <a:close/>
                <a:moveTo>
                  <a:pt x="206375" y="236935"/>
                </a:moveTo>
                <a:lnTo>
                  <a:pt x="206375" y="432198"/>
                </a:lnTo>
                <a:lnTo>
                  <a:pt x="134938" y="432198"/>
                </a:lnTo>
                <a:lnTo>
                  <a:pt x="134938" y="305198"/>
                </a:lnTo>
                <a:close/>
                <a:moveTo>
                  <a:pt x="520700" y="187723"/>
                </a:moveTo>
                <a:lnTo>
                  <a:pt x="520700" y="432198"/>
                </a:lnTo>
                <a:lnTo>
                  <a:pt x="446088" y="432198"/>
                </a:lnTo>
                <a:lnTo>
                  <a:pt x="446088" y="255986"/>
                </a:lnTo>
                <a:close/>
                <a:moveTo>
                  <a:pt x="341313" y="176610"/>
                </a:moveTo>
                <a:lnTo>
                  <a:pt x="363538" y="198835"/>
                </a:lnTo>
                <a:lnTo>
                  <a:pt x="415925" y="255985"/>
                </a:lnTo>
                <a:lnTo>
                  <a:pt x="415925" y="432198"/>
                </a:lnTo>
                <a:lnTo>
                  <a:pt x="363538" y="432198"/>
                </a:lnTo>
                <a:lnTo>
                  <a:pt x="341313" y="432198"/>
                </a:lnTo>
                <a:close/>
                <a:moveTo>
                  <a:pt x="311150" y="140098"/>
                </a:moveTo>
                <a:lnTo>
                  <a:pt x="311150" y="143273"/>
                </a:lnTo>
                <a:lnTo>
                  <a:pt x="311150" y="432198"/>
                </a:lnTo>
                <a:lnTo>
                  <a:pt x="239713" y="432198"/>
                </a:lnTo>
                <a:lnTo>
                  <a:pt x="239713" y="206773"/>
                </a:lnTo>
                <a:close/>
                <a:moveTo>
                  <a:pt x="625475" y="90885"/>
                </a:moveTo>
                <a:lnTo>
                  <a:pt x="625475" y="432198"/>
                </a:lnTo>
                <a:lnTo>
                  <a:pt x="550863" y="432198"/>
                </a:lnTo>
                <a:lnTo>
                  <a:pt x="550863" y="157560"/>
                </a:lnTo>
                <a:close/>
                <a:moveTo>
                  <a:pt x="666509" y="976"/>
                </a:moveTo>
                <a:cubicBezTo>
                  <a:pt x="681486" y="-2777"/>
                  <a:pt x="688975" y="4730"/>
                  <a:pt x="685231" y="15991"/>
                </a:cubicBezTo>
                <a:cubicBezTo>
                  <a:pt x="681486" y="31005"/>
                  <a:pt x="677742" y="49774"/>
                  <a:pt x="673998" y="61034"/>
                </a:cubicBezTo>
                <a:lnTo>
                  <a:pt x="670253" y="64788"/>
                </a:lnTo>
                <a:cubicBezTo>
                  <a:pt x="666509" y="76049"/>
                  <a:pt x="659020" y="79803"/>
                  <a:pt x="651531" y="68542"/>
                </a:cubicBezTo>
                <a:cubicBezTo>
                  <a:pt x="644042" y="64788"/>
                  <a:pt x="640298" y="61034"/>
                  <a:pt x="640298" y="57281"/>
                </a:cubicBezTo>
                <a:cubicBezTo>
                  <a:pt x="640287" y="57291"/>
                  <a:pt x="638821" y="58656"/>
                  <a:pt x="430610" y="252470"/>
                </a:cubicBezTo>
                <a:cubicBezTo>
                  <a:pt x="430599" y="252458"/>
                  <a:pt x="429766" y="251578"/>
                  <a:pt x="363210" y="181151"/>
                </a:cubicBezTo>
                <a:cubicBezTo>
                  <a:pt x="363202" y="181142"/>
                  <a:pt x="362552" y="180444"/>
                  <a:pt x="310787" y="124846"/>
                </a:cubicBezTo>
                <a:cubicBezTo>
                  <a:pt x="310773" y="124860"/>
                  <a:pt x="308720" y="126761"/>
                  <a:pt x="14977" y="398861"/>
                </a:cubicBezTo>
                <a:cubicBezTo>
                  <a:pt x="14973" y="398858"/>
                  <a:pt x="14886" y="398792"/>
                  <a:pt x="13105" y="397454"/>
                </a:cubicBezTo>
                <a:lnTo>
                  <a:pt x="0" y="387600"/>
                </a:lnTo>
                <a:cubicBezTo>
                  <a:pt x="15" y="387586"/>
                  <a:pt x="2181" y="385572"/>
                  <a:pt x="310787" y="98571"/>
                </a:cubicBezTo>
                <a:cubicBezTo>
                  <a:pt x="310796" y="98580"/>
                  <a:pt x="311449" y="99281"/>
                  <a:pt x="363210" y="154875"/>
                </a:cubicBezTo>
                <a:cubicBezTo>
                  <a:pt x="363221" y="154887"/>
                  <a:pt x="364066" y="155781"/>
                  <a:pt x="430610" y="226194"/>
                </a:cubicBezTo>
                <a:cubicBezTo>
                  <a:pt x="430620" y="226185"/>
                  <a:pt x="432012" y="224897"/>
                  <a:pt x="625320" y="46020"/>
                </a:cubicBezTo>
                <a:cubicBezTo>
                  <a:pt x="621576" y="42266"/>
                  <a:pt x="621576" y="38513"/>
                  <a:pt x="617831" y="34759"/>
                </a:cubicBezTo>
                <a:lnTo>
                  <a:pt x="614087" y="31005"/>
                </a:lnTo>
                <a:cubicBezTo>
                  <a:pt x="606598" y="23498"/>
                  <a:pt x="610342" y="15991"/>
                  <a:pt x="621576" y="12237"/>
                </a:cubicBezTo>
                <a:cubicBezTo>
                  <a:pt x="636553" y="8484"/>
                  <a:pt x="655275" y="4730"/>
                  <a:pt x="666509" y="976"/>
                </a:cubicBezTo>
                <a:close/>
              </a:path>
            </a:pathLst>
          </a:custGeom>
          <a:solidFill>
            <a:schemeClr val="tx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9" name="Freeform 20"/>
          <p:cNvSpPr/>
          <p:nvPr/>
        </p:nvSpPr>
        <p:spPr bwMode="auto">
          <a:xfrm>
            <a:off x="2523467" y="1113588"/>
            <a:ext cx="316646" cy="371475"/>
          </a:xfrm>
          <a:custGeom>
            <a:avLst/>
            <a:gdLst/>
            <a:ahLst/>
            <a:cxnLst/>
            <a:rect l="l" t="t" r="r" b="b"/>
            <a:pathLst>
              <a:path w="422194" h="495300">
                <a:moveTo>
                  <a:pt x="221309" y="211137"/>
                </a:moveTo>
                <a:cubicBezTo>
                  <a:pt x="228811" y="211137"/>
                  <a:pt x="236313" y="218615"/>
                  <a:pt x="236313" y="226093"/>
                </a:cubicBezTo>
                <a:cubicBezTo>
                  <a:pt x="236313" y="229832"/>
                  <a:pt x="236313" y="233571"/>
                  <a:pt x="232562" y="237310"/>
                </a:cubicBezTo>
                <a:cubicBezTo>
                  <a:pt x="232562" y="237310"/>
                  <a:pt x="232562" y="237310"/>
                  <a:pt x="243815" y="349480"/>
                </a:cubicBezTo>
                <a:cubicBezTo>
                  <a:pt x="243815" y="349480"/>
                  <a:pt x="243815" y="349480"/>
                  <a:pt x="221309" y="409304"/>
                </a:cubicBezTo>
                <a:cubicBezTo>
                  <a:pt x="221309" y="409304"/>
                  <a:pt x="221309" y="409304"/>
                  <a:pt x="262570" y="304612"/>
                </a:cubicBezTo>
                <a:cubicBezTo>
                  <a:pt x="262570" y="304612"/>
                  <a:pt x="262570" y="304612"/>
                  <a:pt x="300080" y="214876"/>
                </a:cubicBezTo>
                <a:cubicBezTo>
                  <a:pt x="300080" y="214876"/>
                  <a:pt x="300080" y="214876"/>
                  <a:pt x="333838" y="214876"/>
                </a:cubicBezTo>
                <a:cubicBezTo>
                  <a:pt x="352593" y="218615"/>
                  <a:pt x="390103" y="226093"/>
                  <a:pt x="408858" y="270961"/>
                </a:cubicBezTo>
                <a:cubicBezTo>
                  <a:pt x="423862" y="297134"/>
                  <a:pt x="423862" y="409304"/>
                  <a:pt x="420111" y="495300"/>
                </a:cubicBezTo>
                <a:cubicBezTo>
                  <a:pt x="420111" y="495300"/>
                  <a:pt x="420111" y="495300"/>
                  <a:pt x="352593" y="495300"/>
                </a:cubicBezTo>
                <a:cubicBezTo>
                  <a:pt x="352593" y="495300"/>
                  <a:pt x="352593" y="495300"/>
                  <a:pt x="348842" y="330785"/>
                </a:cubicBezTo>
                <a:cubicBezTo>
                  <a:pt x="348842" y="330785"/>
                  <a:pt x="348842" y="329850"/>
                  <a:pt x="347436" y="329383"/>
                </a:cubicBezTo>
                <a:lnTo>
                  <a:pt x="337589" y="330785"/>
                </a:lnTo>
                <a:lnTo>
                  <a:pt x="333838" y="327046"/>
                </a:lnTo>
                <a:cubicBezTo>
                  <a:pt x="333838" y="327046"/>
                  <a:pt x="333838" y="327046"/>
                  <a:pt x="337589" y="495300"/>
                </a:cubicBezTo>
                <a:cubicBezTo>
                  <a:pt x="337589" y="495300"/>
                  <a:pt x="337589" y="495300"/>
                  <a:pt x="213807" y="495300"/>
                </a:cubicBezTo>
                <a:cubicBezTo>
                  <a:pt x="213807" y="495300"/>
                  <a:pt x="213807" y="495300"/>
                  <a:pt x="86273" y="495300"/>
                </a:cubicBezTo>
                <a:cubicBezTo>
                  <a:pt x="86273" y="495300"/>
                  <a:pt x="86273" y="495300"/>
                  <a:pt x="86273" y="330785"/>
                </a:cubicBezTo>
                <a:cubicBezTo>
                  <a:pt x="75050" y="327056"/>
                  <a:pt x="75020" y="330765"/>
                  <a:pt x="75020" y="330785"/>
                </a:cubicBezTo>
                <a:cubicBezTo>
                  <a:pt x="75020" y="330785"/>
                  <a:pt x="75020" y="330785"/>
                  <a:pt x="71269" y="495300"/>
                </a:cubicBezTo>
                <a:cubicBezTo>
                  <a:pt x="71269" y="495300"/>
                  <a:pt x="71269" y="495300"/>
                  <a:pt x="0" y="495300"/>
                </a:cubicBezTo>
                <a:cubicBezTo>
                  <a:pt x="0" y="409304"/>
                  <a:pt x="0" y="297134"/>
                  <a:pt x="11253" y="270961"/>
                </a:cubicBezTo>
                <a:cubicBezTo>
                  <a:pt x="22506" y="233571"/>
                  <a:pt x="56265" y="218615"/>
                  <a:pt x="86273" y="214876"/>
                </a:cubicBezTo>
                <a:cubicBezTo>
                  <a:pt x="86273" y="214876"/>
                  <a:pt x="86273" y="214876"/>
                  <a:pt x="142538" y="214876"/>
                </a:cubicBezTo>
                <a:cubicBezTo>
                  <a:pt x="142538" y="214876"/>
                  <a:pt x="142538" y="214876"/>
                  <a:pt x="180048" y="300873"/>
                </a:cubicBezTo>
                <a:cubicBezTo>
                  <a:pt x="180048" y="300873"/>
                  <a:pt x="180048" y="300873"/>
                  <a:pt x="195052" y="345741"/>
                </a:cubicBezTo>
                <a:cubicBezTo>
                  <a:pt x="195052" y="345741"/>
                  <a:pt x="195052" y="345741"/>
                  <a:pt x="206305" y="237310"/>
                </a:cubicBezTo>
                <a:cubicBezTo>
                  <a:pt x="206305" y="233571"/>
                  <a:pt x="202554" y="229832"/>
                  <a:pt x="202554" y="226093"/>
                </a:cubicBezTo>
                <a:cubicBezTo>
                  <a:pt x="202554" y="222354"/>
                  <a:pt x="206305" y="214876"/>
                  <a:pt x="213807" y="214876"/>
                </a:cubicBezTo>
                <a:cubicBezTo>
                  <a:pt x="213807" y="211137"/>
                  <a:pt x="217558" y="211137"/>
                  <a:pt x="221309" y="211137"/>
                </a:cubicBezTo>
                <a:close/>
                <a:moveTo>
                  <a:pt x="213438" y="0"/>
                </a:moveTo>
                <a:lnTo>
                  <a:pt x="220954" y="0"/>
                </a:lnTo>
                <a:cubicBezTo>
                  <a:pt x="269810" y="0"/>
                  <a:pt x="311150" y="41474"/>
                  <a:pt x="311150" y="90488"/>
                </a:cubicBezTo>
                <a:cubicBezTo>
                  <a:pt x="311150" y="139502"/>
                  <a:pt x="269810" y="180975"/>
                  <a:pt x="220954" y="180975"/>
                </a:cubicBezTo>
                <a:cubicBezTo>
                  <a:pt x="217196" y="180975"/>
                  <a:pt x="213438" y="180975"/>
                  <a:pt x="213438" y="177205"/>
                </a:cubicBezTo>
                <a:cubicBezTo>
                  <a:pt x="164582" y="173435"/>
                  <a:pt x="127000" y="135731"/>
                  <a:pt x="127000" y="90488"/>
                </a:cubicBezTo>
                <a:cubicBezTo>
                  <a:pt x="127000" y="41474"/>
                  <a:pt x="164582" y="3771"/>
                  <a:pt x="213438" y="0"/>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0" name="Freeform 22"/>
          <p:cNvSpPr>
            <a:spLocks noEditPoints="1"/>
          </p:cNvSpPr>
          <p:nvPr/>
        </p:nvSpPr>
        <p:spPr bwMode="auto">
          <a:xfrm>
            <a:off x="2563093" y="3726313"/>
            <a:ext cx="237395" cy="411611"/>
          </a:xfrm>
          <a:custGeom>
            <a:avLst/>
            <a:gdLst>
              <a:gd name="T0" fmla="*/ 45 w 105"/>
              <a:gd name="T1" fmla="*/ 139 h 182"/>
              <a:gd name="T2" fmla="*/ 45 w 105"/>
              <a:gd name="T3" fmla="*/ 96 h 182"/>
              <a:gd name="T4" fmla="*/ 14 w 105"/>
              <a:gd name="T5" fmla="*/ 79 h 182"/>
              <a:gd name="T6" fmla="*/ 4 w 105"/>
              <a:gd name="T7" fmla="*/ 51 h 182"/>
              <a:gd name="T8" fmla="*/ 15 w 105"/>
              <a:gd name="T9" fmla="*/ 23 h 182"/>
              <a:gd name="T10" fmla="*/ 45 w 105"/>
              <a:gd name="T11" fmla="*/ 10 h 182"/>
              <a:gd name="T12" fmla="*/ 45 w 105"/>
              <a:gd name="T13" fmla="*/ 0 h 182"/>
              <a:gd name="T14" fmla="*/ 60 w 105"/>
              <a:gd name="T15" fmla="*/ 0 h 182"/>
              <a:gd name="T16" fmla="*/ 60 w 105"/>
              <a:gd name="T17" fmla="*/ 10 h 182"/>
              <a:gd name="T18" fmla="*/ 87 w 105"/>
              <a:gd name="T19" fmla="*/ 21 h 182"/>
              <a:gd name="T20" fmla="*/ 100 w 105"/>
              <a:gd name="T21" fmla="*/ 45 h 182"/>
              <a:gd name="T22" fmla="*/ 73 w 105"/>
              <a:gd name="T23" fmla="*/ 49 h 182"/>
              <a:gd name="T24" fmla="*/ 60 w 105"/>
              <a:gd name="T25" fmla="*/ 32 h 182"/>
              <a:gd name="T26" fmla="*/ 60 w 105"/>
              <a:gd name="T27" fmla="*/ 72 h 182"/>
              <a:gd name="T28" fmla="*/ 95 w 105"/>
              <a:gd name="T29" fmla="*/ 89 h 182"/>
              <a:gd name="T30" fmla="*/ 105 w 105"/>
              <a:gd name="T31" fmla="*/ 116 h 182"/>
              <a:gd name="T32" fmla="*/ 93 w 105"/>
              <a:gd name="T33" fmla="*/ 147 h 182"/>
              <a:gd name="T34" fmla="*/ 60 w 105"/>
              <a:gd name="T35" fmla="*/ 163 h 182"/>
              <a:gd name="T36" fmla="*/ 60 w 105"/>
              <a:gd name="T37" fmla="*/ 182 h 182"/>
              <a:gd name="T38" fmla="*/ 45 w 105"/>
              <a:gd name="T39" fmla="*/ 182 h 182"/>
              <a:gd name="T40" fmla="*/ 45 w 105"/>
              <a:gd name="T41" fmla="*/ 163 h 182"/>
              <a:gd name="T42" fmla="*/ 14 w 105"/>
              <a:gd name="T43" fmla="*/ 150 h 182"/>
              <a:gd name="T44" fmla="*/ 0 w 105"/>
              <a:gd name="T45" fmla="*/ 119 h 182"/>
              <a:gd name="T46" fmla="*/ 28 w 105"/>
              <a:gd name="T47" fmla="*/ 116 h 182"/>
              <a:gd name="T48" fmla="*/ 34 w 105"/>
              <a:gd name="T49" fmla="*/ 130 h 182"/>
              <a:gd name="T50" fmla="*/ 45 w 105"/>
              <a:gd name="T51" fmla="*/ 139 h 182"/>
              <a:gd name="T52" fmla="*/ 45 w 105"/>
              <a:gd name="T53" fmla="*/ 32 h 182"/>
              <a:gd name="T54" fmla="*/ 35 w 105"/>
              <a:gd name="T55" fmla="*/ 39 h 182"/>
              <a:gd name="T56" fmla="*/ 31 w 105"/>
              <a:gd name="T57" fmla="*/ 50 h 182"/>
              <a:gd name="T58" fmla="*/ 34 w 105"/>
              <a:gd name="T59" fmla="*/ 60 h 182"/>
              <a:gd name="T60" fmla="*/ 45 w 105"/>
              <a:gd name="T61" fmla="*/ 67 h 182"/>
              <a:gd name="T62" fmla="*/ 45 w 105"/>
              <a:gd name="T63" fmla="*/ 32 h 182"/>
              <a:gd name="T64" fmla="*/ 60 w 105"/>
              <a:gd name="T65" fmla="*/ 140 h 182"/>
              <a:gd name="T66" fmla="*/ 73 w 105"/>
              <a:gd name="T67" fmla="*/ 133 h 182"/>
              <a:gd name="T68" fmla="*/ 78 w 105"/>
              <a:gd name="T69" fmla="*/ 120 h 182"/>
              <a:gd name="T70" fmla="*/ 74 w 105"/>
              <a:gd name="T71" fmla="*/ 108 h 182"/>
              <a:gd name="T72" fmla="*/ 60 w 105"/>
              <a:gd name="T73" fmla="*/ 101 h 182"/>
              <a:gd name="T74" fmla="*/ 60 w 105"/>
              <a:gd name="T75" fmla="*/ 14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82">
                <a:moveTo>
                  <a:pt x="45" y="139"/>
                </a:moveTo>
                <a:cubicBezTo>
                  <a:pt x="45" y="96"/>
                  <a:pt x="45" y="96"/>
                  <a:pt x="45" y="96"/>
                </a:cubicBezTo>
                <a:cubicBezTo>
                  <a:pt x="31" y="92"/>
                  <a:pt x="20" y="87"/>
                  <a:pt x="14" y="79"/>
                </a:cubicBezTo>
                <a:cubicBezTo>
                  <a:pt x="7" y="71"/>
                  <a:pt x="4" y="62"/>
                  <a:pt x="4" y="51"/>
                </a:cubicBezTo>
                <a:cubicBezTo>
                  <a:pt x="4" y="40"/>
                  <a:pt x="8" y="30"/>
                  <a:pt x="15" y="23"/>
                </a:cubicBezTo>
                <a:cubicBezTo>
                  <a:pt x="22" y="15"/>
                  <a:pt x="32" y="11"/>
                  <a:pt x="45" y="10"/>
                </a:cubicBezTo>
                <a:cubicBezTo>
                  <a:pt x="45" y="0"/>
                  <a:pt x="45" y="0"/>
                  <a:pt x="45" y="0"/>
                </a:cubicBezTo>
                <a:cubicBezTo>
                  <a:pt x="60" y="0"/>
                  <a:pt x="60" y="0"/>
                  <a:pt x="60" y="0"/>
                </a:cubicBezTo>
                <a:cubicBezTo>
                  <a:pt x="60" y="10"/>
                  <a:pt x="60" y="10"/>
                  <a:pt x="60" y="10"/>
                </a:cubicBezTo>
                <a:cubicBezTo>
                  <a:pt x="72" y="11"/>
                  <a:pt x="81" y="15"/>
                  <a:pt x="87" y="21"/>
                </a:cubicBezTo>
                <a:cubicBezTo>
                  <a:pt x="94" y="27"/>
                  <a:pt x="99" y="35"/>
                  <a:pt x="100" y="45"/>
                </a:cubicBezTo>
                <a:cubicBezTo>
                  <a:pt x="73" y="49"/>
                  <a:pt x="73" y="49"/>
                  <a:pt x="73" y="49"/>
                </a:cubicBezTo>
                <a:cubicBezTo>
                  <a:pt x="71" y="41"/>
                  <a:pt x="67" y="35"/>
                  <a:pt x="60" y="32"/>
                </a:cubicBezTo>
                <a:cubicBezTo>
                  <a:pt x="60" y="72"/>
                  <a:pt x="60" y="72"/>
                  <a:pt x="60" y="72"/>
                </a:cubicBezTo>
                <a:cubicBezTo>
                  <a:pt x="77" y="76"/>
                  <a:pt x="89" y="82"/>
                  <a:pt x="95" y="89"/>
                </a:cubicBezTo>
                <a:cubicBezTo>
                  <a:pt x="102" y="96"/>
                  <a:pt x="105" y="105"/>
                  <a:pt x="105" y="116"/>
                </a:cubicBezTo>
                <a:cubicBezTo>
                  <a:pt x="105" y="128"/>
                  <a:pt x="101" y="139"/>
                  <a:pt x="93" y="147"/>
                </a:cubicBezTo>
                <a:cubicBezTo>
                  <a:pt x="85" y="156"/>
                  <a:pt x="74" y="161"/>
                  <a:pt x="60" y="163"/>
                </a:cubicBezTo>
                <a:cubicBezTo>
                  <a:pt x="60" y="182"/>
                  <a:pt x="60" y="182"/>
                  <a:pt x="60" y="182"/>
                </a:cubicBezTo>
                <a:cubicBezTo>
                  <a:pt x="45" y="182"/>
                  <a:pt x="45" y="182"/>
                  <a:pt x="45" y="182"/>
                </a:cubicBezTo>
                <a:cubicBezTo>
                  <a:pt x="45" y="163"/>
                  <a:pt x="45" y="163"/>
                  <a:pt x="45" y="163"/>
                </a:cubicBezTo>
                <a:cubicBezTo>
                  <a:pt x="32" y="162"/>
                  <a:pt x="22" y="157"/>
                  <a:pt x="14" y="150"/>
                </a:cubicBezTo>
                <a:cubicBezTo>
                  <a:pt x="7" y="143"/>
                  <a:pt x="2" y="132"/>
                  <a:pt x="0" y="119"/>
                </a:cubicBezTo>
                <a:cubicBezTo>
                  <a:pt x="28" y="116"/>
                  <a:pt x="28" y="116"/>
                  <a:pt x="28" y="116"/>
                </a:cubicBezTo>
                <a:cubicBezTo>
                  <a:pt x="29" y="122"/>
                  <a:pt x="31" y="126"/>
                  <a:pt x="34" y="130"/>
                </a:cubicBezTo>
                <a:cubicBezTo>
                  <a:pt x="37" y="134"/>
                  <a:pt x="41" y="137"/>
                  <a:pt x="45" y="139"/>
                </a:cubicBezTo>
                <a:close/>
                <a:moveTo>
                  <a:pt x="45" y="32"/>
                </a:moveTo>
                <a:cubicBezTo>
                  <a:pt x="40" y="33"/>
                  <a:pt x="37" y="36"/>
                  <a:pt x="35" y="39"/>
                </a:cubicBezTo>
                <a:cubicBezTo>
                  <a:pt x="32" y="42"/>
                  <a:pt x="31" y="46"/>
                  <a:pt x="31" y="50"/>
                </a:cubicBezTo>
                <a:cubicBezTo>
                  <a:pt x="31" y="53"/>
                  <a:pt x="32" y="57"/>
                  <a:pt x="34" y="60"/>
                </a:cubicBezTo>
                <a:cubicBezTo>
                  <a:pt x="36" y="63"/>
                  <a:pt x="40" y="65"/>
                  <a:pt x="45" y="67"/>
                </a:cubicBezTo>
                <a:lnTo>
                  <a:pt x="45" y="32"/>
                </a:lnTo>
                <a:close/>
                <a:moveTo>
                  <a:pt x="60" y="140"/>
                </a:moveTo>
                <a:cubicBezTo>
                  <a:pt x="66" y="139"/>
                  <a:pt x="70" y="137"/>
                  <a:pt x="73" y="133"/>
                </a:cubicBezTo>
                <a:cubicBezTo>
                  <a:pt x="77" y="129"/>
                  <a:pt x="78" y="125"/>
                  <a:pt x="78" y="120"/>
                </a:cubicBezTo>
                <a:cubicBezTo>
                  <a:pt x="78" y="115"/>
                  <a:pt x="77" y="111"/>
                  <a:pt x="74" y="108"/>
                </a:cubicBezTo>
                <a:cubicBezTo>
                  <a:pt x="71" y="105"/>
                  <a:pt x="67" y="102"/>
                  <a:pt x="60" y="101"/>
                </a:cubicBezTo>
                <a:lnTo>
                  <a:pt x="60" y="140"/>
                </a:lnTo>
                <a:close/>
              </a:path>
            </a:pathLst>
          </a:custGeom>
          <a:solidFill>
            <a:schemeClr val="bg2"/>
          </a:solidFill>
          <a:ln>
            <a:noFill/>
          </a:ln>
        </p:spPr>
        <p:txBody>
          <a:bodyPr vert="horz" wrap="square" lIns="68580" tIns="34290" rIns="68580" bIns="34290" numCol="1" anchor="t" anchorCtr="0" compatLnSpc="1"/>
          <a:lstStyle/>
          <a:p>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11" name="TextBox 8"/>
          <p:cNvSpPr txBox="1"/>
          <p:nvPr/>
        </p:nvSpPr>
        <p:spPr>
          <a:xfrm>
            <a:off x="3578307" y="1340106"/>
            <a:ext cx="3747999" cy="632481"/>
          </a:xfrm>
          <a:prstGeom prst="rect">
            <a:avLst/>
          </a:prstGeom>
          <a:noFill/>
        </p:spPr>
        <p:txBody>
          <a:bodyPr wrap="square" rtlCol="0">
            <a:spAutoFit/>
          </a:bodyPr>
          <a:lstStyle/>
          <a:p>
            <a:pP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a:t>
            </a:r>
            <a:r>
              <a:rPr lang="zh-CN" altLang="en-US" sz="900">
                <a:solidFill>
                  <a:schemeClr val="accent1"/>
                </a:solidFill>
                <a:latin typeface="微软雅黑" panose="020B0503020204020204" pitchFamily="34" charset="-122"/>
                <a:ea typeface="微软雅黑" panose="020B0503020204020204" pitchFamily="34" charset="-122"/>
              </a:rPr>
              <a:t>这里，或者通过通过复制您的文本。您的内容打在这里，或者通过通过复制您的文本。</a:t>
            </a:r>
          </a:p>
        </p:txBody>
      </p:sp>
      <p:sp>
        <p:nvSpPr>
          <p:cNvPr id="12" name="TextBox 9"/>
          <p:cNvSpPr txBox="1"/>
          <p:nvPr/>
        </p:nvSpPr>
        <p:spPr>
          <a:xfrm>
            <a:off x="3569399" y="993858"/>
            <a:ext cx="1330707" cy="305468"/>
          </a:xfrm>
          <a:prstGeom prst="rect">
            <a:avLst/>
          </a:prstGeom>
          <a:noFill/>
        </p:spPr>
        <p:txBody>
          <a:bodyPr wrap="square" tIns="0" bIns="0" rtlCol="0" anchor="t">
            <a:spAutoFit/>
          </a:bodyPr>
          <a:lstStyle/>
          <a:p>
            <a:pPr>
              <a:lnSpc>
                <a:spcPct val="150000"/>
              </a:lnSpc>
            </a:pPr>
            <a:r>
              <a:rPr lang="zh-CN" altLang="en-US" sz="1500" dirty="0">
                <a:solidFill>
                  <a:schemeClr val="bg1"/>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13" name="TextBox 10"/>
          <p:cNvSpPr txBox="1"/>
          <p:nvPr/>
        </p:nvSpPr>
        <p:spPr>
          <a:xfrm>
            <a:off x="3578307" y="2647969"/>
            <a:ext cx="3747999" cy="812530"/>
          </a:xfrm>
          <a:prstGeom prst="rect">
            <a:avLst/>
          </a:prstGeom>
          <a:noFill/>
        </p:spPr>
        <p:txBody>
          <a:bodyPr wrap="square" rtlCol="0">
            <a:spAutoFit/>
          </a:bodyPr>
          <a:lstStyle/>
          <a:p>
            <a:pP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a:t>
            </a:r>
            <a:r>
              <a:rPr lang="zh-CN" altLang="en-US" sz="900">
                <a:solidFill>
                  <a:schemeClr val="accent1"/>
                </a:solidFill>
                <a:latin typeface="微软雅黑" panose="020B0503020204020204" pitchFamily="34" charset="-122"/>
                <a:ea typeface="微软雅黑" panose="020B0503020204020204" pitchFamily="34" charset="-122"/>
              </a:rPr>
              <a:t>这里，或者通过通过复制您的文本。您的内容打在这里，或者通过复制您的文本后，在此框中选择粘贴，并选择只保留文字。</a:t>
            </a:r>
          </a:p>
        </p:txBody>
      </p:sp>
      <p:sp>
        <p:nvSpPr>
          <p:cNvPr id="14" name="TextBox 11"/>
          <p:cNvSpPr txBox="1"/>
          <p:nvPr/>
        </p:nvSpPr>
        <p:spPr>
          <a:xfrm>
            <a:off x="3569399" y="2301720"/>
            <a:ext cx="1330707" cy="305468"/>
          </a:xfrm>
          <a:prstGeom prst="rect">
            <a:avLst/>
          </a:prstGeom>
          <a:noFill/>
        </p:spPr>
        <p:txBody>
          <a:bodyPr wrap="square" tIns="0" bIns="0" rtlCol="0" anchor="t">
            <a:spAutoFit/>
          </a:bodyPr>
          <a:lstStyle/>
          <a:p>
            <a:pPr>
              <a:lnSpc>
                <a:spcPct val="150000"/>
              </a:lnSpc>
            </a:pPr>
            <a:r>
              <a:rPr lang="zh-CN" altLang="en-US" sz="1500" dirty="0">
                <a:latin typeface="微软雅黑" panose="020B0503020204020204" pitchFamily="34" charset="-122"/>
                <a:ea typeface="微软雅黑" panose="020B0503020204020204" pitchFamily="34" charset="-122"/>
                <a:cs typeface="华文黑体" pitchFamily="2" charset="-122"/>
              </a:rPr>
              <a:t>点击添加标题</a:t>
            </a:r>
          </a:p>
        </p:txBody>
      </p:sp>
      <p:sp>
        <p:nvSpPr>
          <p:cNvPr id="15" name="TextBox 12"/>
          <p:cNvSpPr txBox="1"/>
          <p:nvPr/>
        </p:nvSpPr>
        <p:spPr>
          <a:xfrm>
            <a:off x="3578307" y="3998119"/>
            <a:ext cx="3747999" cy="434863"/>
          </a:xfrm>
          <a:prstGeom prst="rect">
            <a:avLst/>
          </a:prstGeom>
          <a:noFill/>
        </p:spPr>
        <p:txBody>
          <a:bodyPr wrap="square" rtlCol="0">
            <a:spAutoFit/>
          </a:bodyPr>
          <a:lstStyle/>
          <a:p>
            <a:pPr>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a:t>
            </a:r>
            <a:r>
              <a:rPr lang="zh-CN" altLang="en-US" sz="900">
                <a:solidFill>
                  <a:schemeClr val="accent1"/>
                </a:solidFill>
                <a:latin typeface="微软雅黑" panose="020B0503020204020204" pitchFamily="34" charset="-122"/>
                <a:ea typeface="微软雅黑" panose="020B0503020204020204" pitchFamily="34" charset="-122"/>
              </a:rPr>
              <a:t>这里，或者通过通过复制您的文本。</a:t>
            </a:r>
          </a:p>
        </p:txBody>
      </p:sp>
      <p:sp>
        <p:nvSpPr>
          <p:cNvPr id="16" name="TextBox 13"/>
          <p:cNvSpPr txBox="1"/>
          <p:nvPr/>
        </p:nvSpPr>
        <p:spPr>
          <a:xfrm>
            <a:off x="3569399" y="3651870"/>
            <a:ext cx="1330707" cy="305468"/>
          </a:xfrm>
          <a:prstGeom prst="rect">
            <a:avLst/>
          </a:prstGeom>
          <a:noFill/>
        </p:spPr>
        <p:txBody>
          <a:bodyPr wrap="square" tIns="0" bIns="0" rtlCol="0" anchor="t">
            <a:spAutoFit/>
          </a:bodyPr>
          <a:lstStyle/>
          <a:p>
            <a:pPr>
              <a:lnSpc>
                <a:spcPct val="150000"/>
              </a:lnSpc>
            </a:pPr>
            <a:r>
              <a:rPr lang="zh-CN" altLang="en-US" sz="1500" dirty="0">
                <a:solidFill>
                  <a:schemeClr val="bg2"/>
                </a:solidFill>
                <a:latin typeface="微软雅黑" panose="020B0503020204020204" pitchFamily="34" charset="-122"/>
                <a:ea typeface="微软雅黑" panose="020B0503020204020204" pitchFamily="34" charset="-122"/>
                <a:cs typeface="华文黑体" pitchFamily="2" charset="-122"/>
              </a:rPr>
              <a:t>点击添加标题</a:t>
            </a:r>
          </a:p>
        </p:txBody>
      </p:sp>
      <p:cxnSp>
        <p:nvCxnSpPr>
          <p:cNvPr id="17" name="直接箭头连接符 16"/>
          <p:cNvCxnSpPr>
            <a:stCxn id="5" idx="1"/>
          </p:cNvCxnSpPr>
          <p:nvPr/>
        </p:nvCxnSpPr>
        <p:spPr>
          <a:xfrm>
            <a:off x="2678785" y="2207551"/>
            <a:ext cx="4539509" cy="0"/>
          </a:xfrm>
          <a:prstGeom prst="straightConnector1">
            <a:avLst/>
          </a:prstGeom>
          <a:ln>
            <a:solidFill>
              <a:schemeClr val="bg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6" idx="1"/>
          </p:cNvCxnSpPr>
          <p:nvPr/>
        </p:nvCxnSpPr>
        <p:spPr>
          <a:xfrm>
            <a:off x="2678785" y="3495772"/>
            <a:ext cx="4539509" cy="0"/>
          </a:xfrm>
          <a:prstGeom prst="straightConnector1">
            <a:avLst/>
          </a:prstGeom>
          <a:ln>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stCxn id="7" idx="1"/>
          </p:cNvCxnSpPr>
          <p:nvPr/>
        </p:nvCxnSpPr>
        <p:spPr>
          <a:xfrm>
            <a:off x="2678785" y="4785996"/>
            <a:ext cx="4539509" cy="0"/>
          </a:xfrm>
          <a:prstGeom prst="straightConnector1">
            <a:avLst/>
          </a:prstGeom>
          <a:ln>
            <a:solidFill>
              <a:schemeClr val="bg2"/>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randombar(horizontal)">
                                      <p:cBhvr>
                                        <p:cTn id="20" dur="500"/>
                                        <p:tgtEl>
                                          <p:spTgt spid="9"/>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500"/>
                                        <p:tgtEl>
                                          <p:spTgt spid="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par>
                                <p:cTn id="27" presetID="22" presetClass="entr" presetSubtype="8"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par>
                                <p:cTn id="30" presetID="22" presetClass="entr" presetSubtype="8"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par>
                                <p:cTn id="33" presetID="22" presetClass="entr" presetSubtype="8"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1000"/>
                            </p:stCondLst>
                            <p:childTnLst>
                              <p:par>
                                <p:cTn id="37" presetID="2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8"/>
          <p:cNvSpPr/>
          <p:nvPr/>
        </p:nvSpPr>
        <p:spPr bwMode="gray">
          <a:xfrm flipH="1">
            <a:off x="1511548" y="1131590"/>
            <a:ext cx="3132698" cy="1544032"/>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solidFill>
            <a:miter lim="800000"/>
          </a:ln>
          <a:effectLst/>
        </p:spPr>
        <p:txBody>
          <a:bodyPr lIns="81000" tIns="54000" rIns="81000" bIns="108000" anchor="b" anchorCtr="0"/>
          <a:lstStyle/>
          <a:p>
            <a:pPr lvl="0"/>
            <a:r>
              <a:rPr lang="zh-CN" altLang="en-US" sz="1050" dirty="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050" dirty="0">
              <a:solidFill>
                <a:schemeClr val="accent1"/>
              </a:solidFill>
              <a:latin typeface="微软雅黑" panose="020B0503020204020204" pitchFamily="34" charset="-122"/>
              <a:ea typeface="微软雅黑" panose="020B0503020204020204" pitchFamily="34" charset="-122"/>
              <a:cs typeface="华文黑体" pitchFamily="2" charset="-122"/>
            </a:endParaRPr>
          </a:p>
          <a:p>
            <a:pPr lvl="0"/>
            <a:r>
              <a:rPr lang="zh-CN" altLang="en-US" sz="1050" dirty="0">
                <a:solidFill>
                  <a:schemeClr val="accent1"/>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050" dirty="0">
              <a:solidFill>
                <a:schemeClr val="accent1"/>
              </a:solidFill>
              <a:latin typeface="微软雅黑" panose="020B0503020204020204" pitchFamily="34" charset="-122"/>
              <a:ea typeface="微软雅黑" panose="020B0503020204020204" pitchFamily="34" charset="-122"/>
              <a:cs typeface="华文黑体" pitchFamily="2" charset="-122"/>
            </a:endParaRPr>
          </a:p>
          <a:p>
            <a:pPr lvl="0"/>
            <a:r>
              <a:rPr lang="zh-CN" altLang="en-US" sz="1050" dirty="0">
                <a:solidFill>
                  <a:schemeClr val="accent1"/>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6" name="Freeform 9"/>
          <p:cNvSpPr/>
          <p:nvPr/>
        </p:nvSpPr>
        <p:spPr bwMode="gray">
          <a:xfrm>
            <a:off x="1511548" y="2775480"/>
            <a:ext cx="3132698" cy="1544032"/>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noFill/>
          <a:ln w="12700">
            <a:solidFill>
              <a:schemeClr val="bg2"/>
            </a:solidFill>
            <a:miter lim="800000"/>
          </a:ln>
          <a:effectLst/>
        </p:spPr>
        <p:txBody>
          <a:bodyPr lIns="81000" tIns="108000" rIns="81000" bIns="108000" anchor="t" anchorCtr="0"/>
          <a:lstStyle/>
          <a:p>
            <a:pPr lvl="0"/>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lvl="0"/>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lvl="0"/>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7" name="Freeform 10"/>
          <p:cNvSpPr/>
          <p:nvPr/>
        </p:nvSpPr>
        <p:spPr bwMode="gray">
          <a:xfrm>
            <a:off x="4751670" y="2775480"/>
            <a:ext cx="3132698" cy="1544032"/>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noFill/>
          <a:ln w="12700">
            <a:solidFill>
              <a:schemeClr val="tx2"/>
            </a:solidFill>
            <a:miter lim="800000"/>
          </a:ln>
          <a:effectLst/>
        </p:spPr>
        <p:txBody>
          <a:bodyPr lIns="81000" tIns="108000" rIns="81000" bIns="108000" anchor="t" anchorCtr="0"/>
          <a:lstStyle/>
          <a:p>
            <a:pPr lvl="0" algn="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8" name="Freeform 8"/>
          <p:cNvSpPr/>
          <p:nvPr/>
        </p:nvSpPr>
        <p:spPr bwMode="gray">
          <a:xfrm>
            <a:off x="4751669" y="1131590"/>
            <a:ext cx="3132000" cy="1544032"/>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tx1"/>
            </a:solidFill>
            <a:miter lim="800000"/>
          </a:ln>
          <a:effectLst/>
        </p:spPr>
        <p:txBody>
          <a:bodyPr lIns="81000" tIns="54000" rIns="81000" bIns="108000" anchor="b" anchorCtr="0"/>
          <a:lstStyle/>
          <a:p>
            <a:pPr lvl="0" algn="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选择粘贴，并选择只保留文字</a:t>
            </a:r>
          </a:p>
        </p:txBody>
      </p:sp>
      <p:sp>
        <p:nvSpPr>
          <p:cNvPr id="9" name="Rectangle 19"/>
          <p:cNvSpPr>
            <a:spLocks noChangeArrowheads="1"/>
          </p:cNvSpPr>
          <p:nvPr/>
        </p:nvSpPr>
        <p:spPr bwMode="gray">
          <a:xfrm>
            <a:off x="1511548" y="4049239"/>
            <a:ext cx="3127026" cy="270272"/>
          </a:xfrm>
          <a:prstGeom prst="rect">
            <a:avLst/>
          </a:prstGeom>
          <a:solidFill>
            <a:schemeClr val="bg2"/>
          </a:solidFill>
          <a:ln w="12700">
            <a:noFill/>
            <a:miter lim="800000"/>
          </a:ln>
          <a:effectLst/>
        </p:spPr>
        <p:txBody>
          <a:bodyPr lIns="81000" tIns="54000" rIns="81000" bIns="54000" anchor="ctr"/>
          <a:lstStyle/>
          <a:p>
            <a:pPr defTabSz="600710" eaLnBrk="0" hangingPunct="0"/>
            <a:r>
              <a:rPr lang="zh-CN" altLang="en-US" sz="1200" b="1" noProof="1">
                <a:solidFill>
                  <a:schemeClr val="accent2"/>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de-DE" altLang="zh-CN" sz="1200" b="1" noProof="1">
              <a:solidFill>
                <a:schemeClr val="accent2"/>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Rectangle 19"/>
          <p:cNvSpPr>
            <a:spLocks noChangeArrowheads="1"/>
          </p:cNvSpPr>
          <p:nvPr/>
        </p:nvSpPr>
        <p:spPr bwMode="gray">
          <a:xfrm>
            <a:off x="4757341" y="4049239"/>
            <a:ext cx="3127026" cy="270272"/>
          </a:xfrm>
          <a:prstGeom prst="rect">
            <a:avLst/>
          </a:prstGeom>
          <a:solidFill>
            <a:schemeClr val="tx2"/>
          </a:solidFill>
          <a:ln w="12700">
            <a:noFill/>
            <a:miter lim="800000"/>
          </a:ln>
          <a:effectLst/>
        </p:spPr>
        <p:txBody>
          <a:bodyPr lIns="81000" tIns="54000" rIns="81000" bIns="54000" anchor="ctr"/>
          <a:lstStyle/>
          <a:p>
            <a:pPr defTabSz="600710" eaLnBrk="0" hangingPunct="0"/>
            <a:r>
              <a:rPr lang="zh-CN" altLang="en-US" sz="1200" b="1" noProof="1">
                <a:solidFill>
                  <a:schemeClr val="accent2"/>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de-DE" altLang="zh-CN" sz="1200" b="1" noProof="1">
              <a:solidFill>
                <a:schemeClr val="accent2"/>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Rectangle 19"/>
          <p:cNvSpPr>
            <a:spLocks noChangeArrowheads="1"/>
          </p:cNvSpPr>
          <p:nvPr/>
        </p:nvSpPr>
        <p:spPr bwMode="gray">
          <a:xfrm>
            <a:off x="4757341" y="1131590"/>
            <a:ext cx="3127026" cy="270272"/>
          </a:xfrm>
          <a:prstGeom prst="rect">
            <a:avLst/>
          </a:prstGeom>
          <a:solidFill>
            <a:schemeClr val="tx1"/>
          </a:solidFill>
          <a:ln w="12700">
            <a:noFill/>
            <a:miter lim="800000"/>
          </a:ln>
          <a:effectLst/>
        </p:spPr>
        <p:txBody>
          <a:bodyPr lIns="81000" tIns="54000" rIns="81000" bIns="54000" anchor="ctr"/>
          <a:lstStyle/>
          <a:p>
            <a:pPr defTabSz="600710" eaLnBrk="0" hangingPunct="0"/>
            <a:r>
              <a:rPr lang="zh-CN" altLang="en-US" sz="1200" b="1" noProof="1">
                <a:solidFill>
                  <a:schemeClr val="accent2"/>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12" name="Rectangle 19"/>
          <p:cNvSpPr>
            <a:spLocks noChangeArrowheads="1"/>
          </p:cNvSpPr>
          <p:nvPr/>
        </p:nvSpPr>
        <p:spPr bwMode="gray">
          <a:xfrm>
            <a:off x="1511548" y="1131590"/>
            <a:ext cx="3127026" cy="270272"/>
          </a:xfrm>
          <a:prstGeom prst="rect">
            <a:avLst/>
          </a:prstGeom>
          <a:solidFill>
            <a:schemeClr val="bg1"/>
          </a:solidFill>
          <a:ln w="12700">
            <a:noFill/>
            <a:round/>
          </a:ln>
          <a:effectLst/>
        </p:spPr>
        <p:txBody>
          <a:bodyPr wrap="none" anchor="ctr"/>
          <a:lstStyle/>
          <a:p>
            <a:r>
              <a:rPr lang="zh-CN" altLang="en-US" sz="1200" b="1" noProof="1">
                <a:solidFill>
                  <a:schemeClr val="accent2"/>
                </a:solidFill>
                <a:latin typeface="微软雅黑" panose="020B0503020204020204" pitchFamily="34" charset="-122"/>
                <a:ea typeface="微软雅黑" panose="020B0503020204020204" pitchFamily="34" charset="-122"/>
              </a:rPr>
              <a:t>点击添加标题</a:t>
            </a:r>
            <a:endParaRPr lang="de-DE" sz="1200" b="1" noProof="1">
              <a:solidFill>
                <a:schemeClr val="accent2"/>
              </a:solidFill>
              <a:latin typeface="微软雅黑" panose="020B0503020204020204" pitchFamily="34" charset="-122"/>
              <a:ea typeface="微软雅黑" panose="020B0503020204020204" pitchFamily="34" charset="-122"/>
            </a:endParaRPr>
          </a:p>
        </p:txBody>
      </p:sp>
      <p:grpSp>
        <p:nvGrpSpPr>
          <p:cNvPr id="13" name="Gruppieren 43"/>
          <p:cNvGrpSpPr/>
          <p:nvPr/>
        </p:nvGrpSpPr>
        <p:grpSpPr bwMode="gray">
          <a:xfrm>
            <a:off x="3962247" y="1978400"/>
            <a:ext cx="1456201" cy="1456201"/>
            <a:chOff x="2804400" y="1911431"/>
            <a:chExt cx="3535200" cy="3535200"/>
          </a:xfrm>
          <a:solidFill>
            <a:schemeClr val="tx1"/>
          </a:solidFill>
          <a:effectLst/>
        </p:grpSpPr>
        <p:sp>
          <p:nvSpPr>
            <p:cNvPr id="14"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ln>
          </p:spPr>
          <p:txBody>
            <a:bodyPr/>
            <a:lstStyle/>
            <a:p>
              <a:endParaRPr lang="de-DE" sz="1015">
                <a:solidFill>
                  <a:schemeClr val="accent1"/>
                </a:solidFill>
                <a:latin typeface="微软雅黑" panose="020B0503020204020204" pitchFamily="34" charset="-122"/>
                <a:ea typeface="微软雅黑" panose="020B0503020204020204" pitchFamily="34" charset="-122"/>
              </a:endParaRPr>
            </a:p>
          </p:txBody>
        </p:sp>
        <p:sp>
          <p:nvSpPr>
            <p:cNvPr id="15"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ln>
          </p:spPr>
          <p:txBody>
            <a:bodyPr/>
            <a:lstStyle/>
            <a:p>
              <a:endParaRPr lang="de-DE" sz="1015">
                <a:solidFill>
                  <a:schemeClr val="accent1"/>
                </a:solidFill>
                <a:latin typeface="微软雅黑" panose="020B0503020204020204" pitchFamily="34" charset="-122"/>
                <a:ea typeface="微软雅黑" panose="020B0503020204020204" pitchFamily="34" charset="-122"/>
              </a:endParaRPr>
            </a:p>
          </p:txBody>
        </p:sp>
        <p:sp>
          <p:nvSpPr>
            <p:cNvPr id="16"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sz="1015">
                <a:solidFill>
                  <a:schemeClr val="accent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ppt_w</p:attrName>
                                        </p:attrNameLst>
                                      </p:cBhvr>
                                      <p:tavLst>
                                        <p:tav tm="0" fmla="#ppt_w*sin(2.5*pi*$)">
                                          <p:val>
                                            <p:fltVal val="0"/>
                                          </p:val>
                                        </p:tav>
                                        <p:tav tm="100000">
                                          <p:val>
                                            <p:fltVal val="1"/>
                                          </p:val>
                                        </p:tav>
                                      </p:tavLst>
                                    </p:anim>
                                    <p:anim calcmode="lin" valueType="num">
                                      <p:cBhvr>
                                        <p:cTn id="9" dur="1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randombar(horizontal)">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randombar(horizontal)">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1+#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10"/>
                                        </p:tgtEl>
                                        <p:attrNameLst>
                                          <p:attrName>style.visibility</p:attrName>
                                        </p:attrNameLst>
                                      </p:cBhvr>
                                      <p:to>
                                        <p:strVal val="visible"/>
                                      </p:to>
                                    </p:set>
                                    <p:animEffect transition="in" filter="randombar(horizontal)">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3909860" y="1707654"/>
            <a:ext cx="1685077" cy="646331"/>
          </a:xfrm>
          <a:prstGeom prst="rect">
            <a:avLst/>
          </a:prstGeom>
          <a:noFill/>
        </p:spPr>
        <p:txBody>
          <a:bodyPr wrap="none" rtlCol="0">
            <a:spAutoFit/>
          </a:bodyPr>
          <a:lstStyle/>
          <a:p>
            <a:pPr marL="0" lvl="1"/>
            <a:r>
              <a:rPr lang="zh-CN" altLang="en-US" sz="3600" b="1" spc="300" dirty="0">
                <a:solidFill>
                  <a:schemeClr val="bg1"/>
                </a:solidFill>
                <a:latin typeface="微软雅黑" panose="020B0503020204020204" pitchFamily="34" charset="-122"/>
                <a:ea typeface="微软雅黑" panose="020B0503020204020204" pitchFamily="34" charset="-122"/>
              </a:rPr>
              <a:t>标题栏</a:t>
            </a:r>
          </a:p>
        </p:txBody>
      </p:sp>
      <p:cxnSp>
        <p:nvCxnSpPr>
          <p:cNvPr id="8" name="直接连接符 7"/>
          <p:cNvCxnSpPr/>
          <p:nvPr/>
        </p:nvCxnSpPr>
        <p:spPr>
          <a:xfrm>
            <a:off x="3954147" y="2433609"/>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0" name="文本框 9"/>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2"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3"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grpSp>
        <p:nvGrpSpPr>
          <p:cNvPr id="15" name="组合 14"/>
          <p:cNvGrpSpPr/>
          <p:nvPr/>
        </p:nvGrpSpPr>
        <p:grpSpPr>
          <a:xfrm>
            <a:off x="2123728" y="17076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67"/>
            <p:cNvSpPr txBox="1"/>
            <p:nvPr/>
          </p:nvSpPr>
          <p:spPr>
            <a:xfrm>
              <a:off x="2396585" y="1556810"/>
              <a:ext cx="1022180" cy="1015663"/>
            </a:xfrm>
            <a:prstGeom prst="rect">
              <a:avLst/>
            </a:prstGeom>
            <a:noFill/>
          </p:spPr>
          <p:txBody>
            <a:bodyPr wrap="square" rtlCol="0">
              <a:spAutoFit/>
            </a:bodyPr>
            <a:lstStyle/>
            <a:p>
              <a:pPr marL="0" lvl="1"/>
              <a:r>
                <a:rPr lang="en-US" altLang="zh-CN" sz="6000" spc="225" dirty="0">
                  <a:solidFill>
                    <a:schemeClr val="accent2"/>
                  </a:solidFill>
                  <a:latin typeface="Impact" panose="020B0806030902050204" pitchFamily="34" charset="0"/>
                  <a:ea typeface="微软雅黑" panose="020B0503020204020204" pitchFamily="34" charset="-122"/>
                </a:rPr>
                <a:t>01</a:t>
              </a:r>
              <a:endParaRPr lang="zh-CN" altLang="en-US" sz="6000" spc="225" dirty="0">
                <a:solidFill>
                  <a:schemeClr val="accent2"/>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1685077" cy="646331"/>
          </a:xfrm>
          <a:prstGeom prst="rect">
            <a:avLst/>
          </a:prstGeom>
          <a:noFill/>
        </p:spPr>
        <p:txBody>
          <a:bodyPr wrap="none" rtlCol="0">
            <a:spAutoFit/>
          </a:bodyPr>
          <a:lstStyle/>
          <a:p>
            <a:pPr marL="0" lvl="1"/>
            <a:r>
              <a:rPr lang="zh-CN" altLang="en-US" sz="3600" b="1" spc="300" dirty="0">
                <a:solidFill>
                  <a:schemeClr val="tx2"/>
                </a:solidFill>
                <a:latin typeface="微软雅黑" panose="020B0503020204020204" pitchFamily="34" charset="-122"/>
                <a:ea typeface="微软雅黑" panose="020B0503020204020204" pitchFamily="34" charset="-122"/>
              </a:rPr>
              <a:t>标题栏</a:t>
            </a:r>
          </a:p>
        </p:txBody>
      </p:sp>
      <p:cxnSp>
        <p:nvCxnSpPr>
          <p:cNvPr id="11" name="直接连接符 10"/>
          <p:cNvCxnSpPr/>
          <p:nvPr/>
        </p:nvCxnSpPr>
        <p:spPr>
          <a:xfrm>
            <a:off x="3954147" y="2433609"/>
            <a:ext cx="326808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a:solidFill>
                  <a:srgbClr val="5F5F5F"/>
                </a:solidFill>
                <a:latin typeface="微软雅黑" panose="020B0503020204020204" pitchFamily="34" charset="-122"/>
                <a:ea typeface="微软雅黑" panose="020B0503020204020204" pitchFamily="34" charset="-122"/>
              </a:rPr>
              <a:t>标题文字内容</a:t>
            </a: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67"/>
            <p:cNvSpPr txBox="1"/>
            <p:nvPr/>
          </p:nvSpPr>
          <p:spPr>
            <a:xfrm>
              <a:off x="2396584" y="1556810"/>
              <a:ext cx="1090047" cy="1015663"/>
            </a:xfrm>
            <a:prstGeom prst="rect">
              <a:avLst/>
            </a:prstGeom>
            <a:noFill/>
          </p:spPr>
          <p:txBody>
            <a:bodyPr wrap="square" rtlCol="0">
              <a:spAutoFit/>
            </a:bodyPr>
            <a:lstStyle/>
            <a:p>
              <a:pPr marL="0" lvl="1"/>
              <a:r>
                <a:rPr lang="en-US" altLang="zh-CN" sz="6000" spc="225" dirty="0">
                  <a:solidFill>
                    <a:schemeClr val="accent2"/>
                  </a:solidFill>
                  <a:latin typeface="Impact" panose="020B0806030902050204" pitchFamily="34" charset="0"/>
                  <a:ea typeface="微软雅黑" panose="020B0503020204020204" pitchFamily="34" charset="-122"/>
                </a:rPr>
                <a:t>04</a:t>
              </a:r>
              <a:endParaRPr lang="zh-CN" altLang="en-US" sz="6000" spc="225" dirty="0">
                <a:solidFill>
                  <a:schemeClr val="accent2"/>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11"/>
          <p:cNvSpPr/>
          <p:nvPr/>
        </p:nvSpPr>
        <p:spPr bwMode="auto">
          <a:xfrm>
            <a:off x="3842920" y="1857785"/>
            <a:ext cx="1456247"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chemeClr val="tx1"/>
          </a:solidFill>
          <a:ln>
            <a:noFill/>
          </a:ln>
        </p:spPr>
        <p:txBody>
          <a:bodyPr vert="horz" wrap="square" lIns="68580" tIns="486000" rIns="68580" bIns="34290" numCol="1" anchor="t" anchorCtr="0" compatLnSpc="1"/>
          <a:lstStyle/>
          <a:p>
            <a:pPr algn="ctr"/>
            <a:r>
              <a:rPr lang="en-US" altLang="zh-CN" sz="4000" dirty="0">
                <a:solidFill>
                  <a:schemeClr val="accent2"/>
                </a:solidFill>
                <a:latin typeface="微软雅黑" panose="020B0503020204020204" pitchFamily="34" charset="-122"/>
                <a:ea typeface="微软雅黑" panose="020B0503020204020204" pitchFamily="34" charset="-122"/>
                <a:cs typeface="UKIJ Qolyazma" pitchFamily="18" charset="0"/>
              </a:rPr>
              <a:t>43</a:t>
            </a:r>
            <a:r>
              <a:rPr lang="en-US" altLang="zh-CN" sz="3000" dirty="0">
                <a:solidFill>
                  <a:schemeClr val="accent2"/>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accent2"/>
              </a:solidFill>
              <a:latin typeface="微软雅黑" panose="020B0503020204020204" pitchFamily="34" charset="-122"/>
              <a:ea typeface="微软雅黑" panose="020B0503020204020204" pitchFamily="34" charset="-122"/>
              <a:cs typeface="UKIJ Qolyazma" pitchFamily="18" charset="0"/>
            </a:endParaRPr>
          </a:p>
        </p:txBody>
      </p:sp>
      <p:sp>
        <p:nvSpPr>
          <p:cNvPr id="6" name="Freeform 6"/>
          <p:cNvSpPr/>
          <p:nvPr/>
        </p:nvSpPr>
        <p:spPr bwMode="auto">
          <a:xfrm>
            <a:off x="1418280" y="1857785"/>
            <a:ext cx="1456247"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chemeClr val="bg1"/>
          </a:solidFill>
          <a:ln>
            <a:noFill/>
          </a:ln>
        </p:spPr>
        <p:txBody>
          <a:bodyPr vert="horz" wrap="square" lIns="68580" tIns="486000" rIns="68580" bIns="34290" numCol="1" anchor="t" anchorCtr="0" compatLnSpc="1"/>
          <a:lstStyle/>
          <a:p>
            <a:pPr algn="ctr"/>
            <a:r>
              <a:rPr lang="en-US" altLang="zh-CN" sz="4000" dirty="0">
                <a:solidFill>
                  <a:schemeClr val="accent2"/>
                </a:solidFill>
                <a:latin typeface="微软雅黑" panose="020B0503020204020204" pitchFamily="34" charset="-122"/>
                <a:ea typeface="微软雅黑" panose="020B0503020204020204" pitchFamily="34" charset="-122"/>
                <a:cs typeface="UKIJ Qolyazma" pitchFamily="18" charset="0"/>
              </a:rPr>
              <a:t>31</a:t>
            </a:r>
            <a:r>
              <a:rPr lang="en-US" altLang="zh-CN" sz="3000" dirty="0">
                <a:solidFill>
                  <a:schemeClr val="accent2"/>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accent2"/>
              </a:solidFill>
              <a:latin typeface="微软雅黑" panose="020B0503020204020204" pitchFamily="34" charset="-122"/>
              <a:ea typeface="微软雅黑" panose="020B0503020204020204" pitchFamily="34" charset="-122"/>
              <a:cs typeface="UKIJ Qolyazma" pitchFamily="18" charset="0"/>
            </a:endParaRPr>
          </a:p>
        </p:txBody>
      </p:sp>
      <p:sp>
        <p:nvSpPr>
          <p:cNvPr id="7" name="Freeform 16"/>
          <p:cNvSpPr/>
          <p:nvPr/>
        </p:nvSpPr>
        <p:spPr bwMode="auto">
          <a:xfrm>
            <a:off x="6267559" y="1857785"/>
            <a:ext cx="145816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chemeClr val="bg2"/>
          </a:solidFill>
          <a:ln>
            <a:noFill/>
          </a:ln>
        </p:spPr>
        <p:txBody>
          <a:bodyPr vert="horz" wrap="square" lIns="68580" tIns="486000" rIns="68580" bIns="34290" numCol="1" anchor="t" anchorCtr="0" compatLnSpc="1"/>
          <a:lstStyle/>
          <a:p>
            <a:pPr algn="ctr"/>
            <a:r>
              <a:rPr lang="en-US" altLang="zh-CN" sz="4000" dirty="0">
                <a:solidFill>
                  <a:schemeClr val="accent2"/>
                </a:solidFill>
                <a:latin typeface="微软雅黑" panose="020B0503020204020204" pitchFamily="34" charset="-122"/>
                <a:ea typeface="微软雅黑" panose="020B0503020204020204" pitchFamily="34" charset="-122"/>
                <a:cs typeface="UKIJ Qolyazma" pitchFamily="18" charset="0"/>
              </a:rPr>
              <a:t>82</a:t>
            </a:r>
            <a:r>
              <a:rPr lang="en-US" altLang="zh-CN" sz="3000" dirty="0">
                <a:solidFill>
                  <a:schemeClr val="accent2"/>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accent2"/>
              </a:solidFill>
              <a:latin typeface="微软雅黑" panose="020B0503020204020204" pitchFamily="34" charset="-122"/>
              <a:ea typeface="微软雅黑" panose="020B0503020204020204" pitchFamily="34" charset="-122"/>
              <a:cs typeface="UKIJ Qolyazma" pitchFamily="18" charset="0"/>
            </a:endParaRPr>
          </a:p>
        </p:txBody>
      </p:sp>
      <p:sp>
        <p:nvSpPr>
          <p:cNvPr id="8" name="TextBox 43"/>
          <p:cNvSpPr txBox="1"/>
          <p:nvPr/>
        </p:nvSpPr>
        <p:spPr>
          <a:xfrm>
            <a:off x="1419355" y="3561713"/>
            <a:ext cx="1531188" cy="923330"/>
          </a:xfrm>
          <a:prstGeom prst="rect">
            <a:avLst/>
          </a:prstGeom>
          <a:noFill/>
        </p:spPr>
        <p:txBody>
          <a:bodyPr wrap="none" rtlCol="0" anchor="t">
            <a:spAutoFit/>
          </a:bodyPr>
          <a:lstStyle/>
          <a:p>
            <a:pPr algn="ctr">
              <a:lnSpc>
                <a:spcPct val="150000"/>
              </a:lnSpc>
            </a:pPr>
            <a:endParaRPr lang="en-US" altLang="zh-CN" sz="450">
              <a:solidFill>
                <a:schemeClr val="accent1"/>
              </a:solidFill>
              <a:latin typeface="微软雅黑" panose="020B0503020204020204" pitchFamily="34" charset="-122"/>
              <a:ea typeface="微软雅黑" panose="020B0503020204020204" pitchFamily="34" charset="-122"/>
              <a:cs typeface="华文黑体" pitchFamily="2" charset="-122"/>
            </a:endParaRPr>
          </a:p>
          <a:p>
            <a:pPr algn="ctr">
              <a:lnSpc>
                <a:spcPct val="150000"/>
              </a:lnSpc>
            </a:pP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单击添加文本单击添加</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algn="ctr">
              <a:lnSpc>
                <a:spcPct val="150000"/>
              </a:lnSpc>
            </a:pP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文本单击添加文本单击</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algn="ctr">
              <a:lnSpc>
                <a:spcPct val="150000"/>
              </a:lnSpc>
            </a:pP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添加文本单击添加文本</a:t>
            </a:r>
          </a:p>
        </p:txBody>
      </p:sp>
      <p:sp>
        <p:nvSpPr>
          <p:cNvPr id="9" name="TextBox 44"/>
          <p:cNvSpPr txBox="1"/>
          <p:nvPr/>
        </p:nvSpPr>
        <p:spPr>
          <a:xfrm>
            <a:off x="3778837" y="3561713"/>
            <a:ext cx="1531188" cy="923330"/>
          </a:xfrm>
          <a:prstGeom prst="rect">
            <a:avLst/>
          </a:prstGeom>
          <a:noFill/>
        </p:spPr>
        <p:txBody>
          <a:bodyPr wrap="none" rtlCol="0" anchor="t">
            <a:spAutoFit/>
          </a:bodyPr>
          <a:lstStyle/>
          <a:p>
            <a:pPr algn="ctr">
              <a:lnSpc>
                <a:spcPct val="150000"/>
              </a:lnSpc>
            </a:pPr>
            <a:endParaRPr lang="en-US" altLang="zh-CN" sz="450">
              <a:solidFill>
                <a:schemeClr val="accent1"/>
              </a:solidFill>
              <a:latin typeface="微软雅黑" panose="020B0503020204020204" pitchFamily="34" charset="-122"/>
              <a:ea typeface="微软雅黑" panose="020B0503020204020204" pitchFamily="34" charset="-122"/>
              <a:cs typeface="华文黑体" pitchFamily="2" charset="-122"/>
            </a:endParaRPr>
          </a:p>
          <a:p>
            <a:pPr algn="ctr">
              <a:lnSpc>
                <a:spcPct val="150000"/>
              </a:lnSpc>
            </a:pP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单击添加文本单击添加</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algn="ctr">
              <a:lnSpc>
                <a:spcPct val="150000"/>
              </a:lnSpc>
            </a:pP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文本单击添加文本单击</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algn="ctr">
              <a:lnSpc>
                <a:spcPct val="150000"/>
              </a:lnSpc>
            </a:pP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添加文本单击添加文本</a:t>
            </a:r>
          </a:p>
        </p:txBody>
      </p:sp>
      <p:sp>
        <p:nvSpPr>
          <p:cNvPr id="10" name="TextBox 82"/>
          <p:cNvSpPr txBox="1"/>
          <p:nvPr/>
        </p:nvSpPr>
        <p:spPr>
          <a:xfrm>
            <a:off x="6243062" y="3561713"/>
            <a:ext cx="1531188" cy="923330"/>
          </a:xfrm>
          <a:prstGeom prst="rect">
            <a:avLst/>
          </a:prstGeom>
          <a:noFill/>
        </p:spPr>
        <p:txBody>
          <a:bodyPr wrap="none" rtlCol="0" anchor="t">
            <a:spAutoFit/>
          </a:bodyPr>
          <a:lstStyle/>
          <a:p>
            <a:pPr algn="ctr">
              <a:lnSpc>
                <a:spcPct val="150000"/>
              </a:lnSpc>
            </a:pPr>
            <a:endParaRPr lang="en-US" altLang="zh-CN" sz="450">
              <a:solidFill>
                <a:schemeClr val="accent1"/>
              </a:solidFill>
              <a:latin typeface="微软雅黑" panose="020B0503020204020204" pitchFamily="34" charset="-122"/>
              <a:ea typeface="微软雅黑" panose="020B0503020204020204" pitchFamily="34" charset="-122"/>
              <a:cs typeface="华文黑体" pitchFamily="2" charset="-122"/>
            </a:endParaRPr>
          </a:p>
          <a:p>
            <a:pPr algn="ctr">
              <a:lnSpc>
                <a:spcPct val="150000"/>
              </a:lnSpc>
            </a:pP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单击添加文本单击添加</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algn="ctr">
              <a:lnSpc>
                <a:spcPct val="150000"/>
              </a:lnSpc>
            </a:pP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文本单击添加文本单击</a:t>
            </a:r>
            <a:endParaRPr lang="en-US" altLang="zh-CN" sz="1050">
              <a:solidFill>
                <a:schemeClr val="accent1"/>
              </a:solidFill>
              <a:latin typeface="微软雅黑" panose="020B0503020204020204" pitchFamily="34" charset="-122"/>
              <a:ea typeface="微软雅黑" panose="020B0503020204020204" pitchFamily="34" charset="-122"/>
              <a:cs typeface="华文黑体" pitchFamily="2" charset="-122"/>
            </a:endParaRPr>
          </a:p>
          <a:p>
            <a:pPr algn="ctr">
              <a:lnSpc>
                <a:spcPct val="150000"/>
              </a:lnSpc>
            </a:pPr>
            <a:r>
              <a:rPr lang="zh-CN" altLang="en-US" sz="1050">
                <a:solidFill>
                  <a:schemeClr val="accent1"/>
                </a:solidFill>
                <a:latin typeface="微软雅黑" panose="020B0503020204020204" pitchFamily="34" charset="-122"/>
                <a:ea typeface="微软雅黑" panose="020B0503020204020204" pitchFamily="34" charset="-122"/>
                <a:cs typeface="华文黑体" pitchFamily="2" charset="-122"/>
              </a:rPr>
              <a:t>添加文本单击添加文本</a:t>
            </a:r>
          </a:p>
        </p:txBody>
      </p:sp>
      <p:sp>
        <p:nvSpPr>
          <p:cNvPr id="11" name="TextBox 83"/>
          <p:cNvSpPr txBox="1"/>
          <p:nvPr/>
        </p:nvSpPr>
        <p:spPr>
          <a:xfrm>
            <a:off x="1707896" y="1370901"/>
            <a:ext cx="954107" cy="323165"/>
          </a:xfrm>
          <a:prstGeom prst="rect">
            <a:avLst/>
          </a:prstGeom>
          <a:noFill/>
        </p:spPr>
        <p:txBody>
          <a:bodyPr wrap="non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cs typeface="华文黑体" pitchFamily="2" charset="-122"/>
              </a:rPr>
              <a:t>添加标题</a:t>
            </a:r>
            <a:endParaRPr lang="zh-CN" altLang="en-US" sz="1050" b="1" dirty="0">
              <a:solidFill>
                <a:schemeClr val="bg1"/>
              </a:solidFill>
              <a:latin typeface="微软雅黑" panose="020B0503020204020204" pitchFamily="34" charset="-122"/>
              <a:ea typeface="微软雅黑" panose="020B0503020204020204" pitchFamily="34" charset="-122"/>
              <a:cs typeface="华文黑体" pitchFamily="2" charset="-122"/>
            </a:endParaRPr>
          </a:p>
        </p:txBody>
      </p:sp>
      <p:sp>
        <p:nvSpPr>
          <p:cNvPr id="12" name="TextBox 84"/>
          <p:cNvSpPr txBox="1"/>
          <p:nvPr/>
        </p:nvSpPr>
        <p:spPr>
          <a:xfrm>
            <a:off x="4245592" y="1370901"/>
            <a:ext cx="954107" cy="323165"/>
          </a:xfrm>
          <a:prstGeom prst="rect">
            <a:avLst/>
          </a:prstGeom>
          <a:noFill/>
        </p:spPr>
        <p:txBody>
          <a:bodyPr wrap="none" rtlCol="0">
            <a:spAutoFit/>
          </a:bodyPr>
          <a:lstStyle/>
          <a:p>
            <a:pPr algn="ctr"/>
            <a:r>
              <a:rPr lang="zh-CN" altLang="en-US" sz="1500" b="1">
                <a:latin typeface="微软雅黑" panose="020B0503020204020204" pitchFamily="34" charset="-122"/>
                <a:ea typeface="微软雅黑" panose="020B0503020204020204" pitchFamily="34" charset="-122"/>
                <a:cs typeface="华文黑体" pitchFamily="2" charset="-122"/>
              </a:rPr>
              <a:t>添加标题</a:t>
            </a:r>
            <a:endParaRPr lang="zh-CN" altLang="en-US" sz="1050" b="1">
              <a:latin typeface="微软雅黑" panose="020B0503020204020204" pitchFamily="34" charset="-122"/>
              <a:ea typeface="微软雅黑" panose="020B0503020204020204" pitchFamily="34" charset="-122"/>
              <a:cs typeface="华文黑体" pitchFamily="2" charset="-122"/>
            </a:endParaRPr>
          </a:p>
        </p:txBody>
      </p:sp>
      <p:sp>
        <p:nvSpPr>
          <p:cNvPr id="13" name="TextBox 85"/>
          <p:cNvSpPr txBox="1"/>
          <p:nvPr/>
        </p:nvSpPr>
        <p:spPr>
          <a:xfrm>
            <a:off x="6692210" y="1370901"/>
            <a:ext cx="954107" cy="323165"/>
          </a:xfrm>
          <a:prstGeom prst="rect">
            <a:avLst/>
          </a:prstGeom>
          <a:noFill/>
        </p:spPr>
        <p:txBody>
          <a:bodyPr wrap="none" rtlCol="0">
            <a:spAutoFit/>
          </a:bodyPr>
          <a:lstStyle/>
          <a:p>
            <a:pPr algn="ctr"/>
            <a:r>
              <a:rPr lang="zh-CN" altLang="en-US" sz="1500" b="1">
                <a:solidFill>
                  <a:schemeClr val="bg2"/>
                </a:solidFill>
                <a:latin typeface="微软雅黑" panose="020B0503020204020204" pitchFamily="34" charset="-122"/>
                <a:ea typeface="微软雅黑" panose="020B0503020204020204" pitchFamily="34" charset="-122"/>
                <a:cs typeface="华文黑体" pitchFamily="2" charset="-122"/>
              </a:rPr>
              <a:t>添加标题</a:t>
            </a:r>
            <a:endParaRPr lang="zh-CN" altLang="en-US" sz="1050" b="1">
              <a:solidFill>
                <a:schemeClr val="bg2"/>
              </a:solidFill>
              <a:latin typeface="微软雅黑" panose="020B0503020204020204" pitchFamily="34" charset="-122"/>
              <a:ea typeface="微软雅黑" panose="020B0503020204020204" pitchFamily="34" charset="-122"/>
              <a:cs typeface="华文黑体"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anim calcmode="lin" valueType="num">
                                      <p:cBhvr>
                                        <p:cTn id="12" dur="500" fill="hold"/>
                                        <p:tgtEl>
                                          <p:spTgt spid="11"/>
                                        </p:tgtEl>
                                        <p:attrNameLst>
                                          <p:attrName>ppt_x</p:attrName>
                                        </p:attrNameLst>
                                      </p:cBhvr>
                                      <p:tavLst>
                                        <p:tav tm="0">
                                          <p:val>
                                            <p:strVal val="#ppt_x"/>
                                          </p:val>
                                        </p:tav>
                                        <p:tav tm="100000">
                                          <p:val>
                                            <p:strVal val="#ppt_x"/>
                                          </p:val>
                                        </p:tav>
                                      </p:tavLst>
                                    </p:anim>
                                    <p:anim calcmode="lin" valueType="num">
                                      <p:cBhvr>
                                        <p:cTn id="13" dur="5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anim calcmode="lin" valueType="num">
                                      <p:cBhvr>
                                        <p:cTn id="18" dur="500" fill="hold"/>
                                        <p:tgtEl>
                                          <p:spTgt spid="8"/>
                                        </p:tgtEl>
                                        <p:attrNameLst>
                                          <p:attrName>ppt_x</p:attrName>
                                        </p:attrNameLst>
                                      </p:cBhvr>
                                      <p:tavLst>
                                        <p:tav tm="0">
                                          <p:val>
                                            <p:strVal val="#ppt_x"/>
                                          </p:val>
                                        </p:tav>
                                        <p:tav tm="100000">
                                          <p:val>
                                            <p:strVal val="#ppt_x"/>
                                          </p:val>
                                        </p:tav>
                                      </p:tavLst>
                                    </p:anim>
                                    <p:anim calcmode="lin" valueType="num">
                                      <p:cBhvr>
                                        <p:cTn id="19"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trips(downLeft)">
                                      <p:cBhvr>
                                        <p:cTn id="24" dur="500"/>
                                        <p:tgtEl>
                                          <p:spTgt spid="5"/>
                                        </p:tgtEl>
                                      </p:cBhvr>
                                    </p:animEffect>
                                  </p:childTnLst>
                                </p:cTn>
                              </p:par>
                            </p:childTnLst>
                          </p:cTn>
                        </p:par>
                        <p:par>
                          <p:cTn id="25" fill="hold">
                            <p:stCondLst>
                              <p:cond delay="500"/>
                            </p:stCondLst>
                            <p:childTnLst>
                              <p:par>
                                <p:cTn id="26" presetID="47"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anim calcmode="lin" valueType="num">
                                      <p:cBhvr>
                                        <p:cTn id="29" dur="500" fill="hold"/>
                                        <p:tgtEl>
                                          <p:spTgt spid="12"/>
                                        </p:tgtEl>
                                        <p:attrNameLst>
                                          <p:attrName>ppt_x</p:attrName>
                                        </p:attrNameLst>
                                      </p:cBhvr>
                                      <p:tavLst>
                                        <p:tav tm="0">
                                          <p:val>
                                            <p:strVal val="#ppt_x"/>
                                          </p:val>
                                        </p:tav>
                                        <p:tav tm="100000">
                                          <p:val>
                                            <p:strVal val="#ppt_x"/>
                                          </p:val>
                                        </p:tav>
                                      </p:tavLst>
                                    </p:anim>
                                    <p:anim calcmode="lin" valueType="num">
                                      <p:cBhvr>
                                        <p:cTn id="30" dur="500" fill="hold"/>
                                        <p:tgtEl>
                                          <p:spTgt spid="12"/>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7"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anim calcmode="lin" valueType="num">
                                      <p:cBhvr>
                                        <p:cTn id="35" dur="500" fill="hold"/>
                                        <p:tgtEl>
                                          <p:spTgt spid="9"/>
                                        </p:tgtEl>
                                        <p:attrNameLst>
                                          <p:attrName>ppt_x</p:attrName>
                                        </p:attrNameLst>
                                      </p:cBhvr>
                                      <p:tavLst>
                                        <p:tav tm="0">
                                          <p:val>
                                            <p:strVal val="#ppt_x"/>
                                          </p:val>
                                        </p:tav>
                                        <p:tav tm="100000">
                                          <p:val>
                                            <p:strVal val="#ppt_x"/>
                                          </p:val>
                                        </p:tav>
                                      </p:tavLst>
                                    </p:anim>
                                    <p:anim calcmode="lin" valueType="num">
                                      <p:cBhvr>
                                        <p:cTn id="36" dur="5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8" presetClass="entr" presetSubtype="12"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strips(downLeft)">
                                      <p:cBhvr>
                                        <p:cTn id="41" dur="500"/>
                                        <p:tgtEl>
                                          <p:spTgt spid="7"/>
                                        </p:tgtEl>
                                      </p:cBhvr>
                                    </p:animEffect>
                                  </p:childTnLst>
                                </p:cTn>
                              </p:par>
                            </p:childTnLst>
                          </p:cTn>
                        </p:par>
                        <p:par>
                          <p:cTn id="42" fill="hold">
                            <p:stCondLst>
                              <p:cond delay="500"/>
                            </p:stCondLst>
                            <p:childTnLst>
                              <p:par>
                                <p:cTn id="43" presetID="47"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anim calcmode="lin" valueType="num">
                                      <p:cBhvr>
                                        <p:cTn id="46" dur="500" fill="hold"/>
                                        <p:tgtEl>
                                          <p:spTgt spid="13"/>
                                        </p:tgtEl>
                                        <p:attrNameLst>
                                          <p:attrName>ppt_x</p:attrName>
                                        </p:attrNameLst>
                                      </p:cBhvr>
                                      <p:tavLst>
                                        <p:tav tm="0">
                                          <p:val>
                                            <p:strVal val="#ppt_x"/>
                                          </p:val>
                                        </p:tav>
                                        <p:tav tm="100000">
                                          <p:val>
                                            <p:strVal val="#ppt_x"/>
                                          </p:val>
                                        </p:tav>
                                      </p:tavLst>
                                    </p:anim>
                                    <p:anim calcmode="lin" valueType="num">
                                      <p:cBhvr>
                                        <p:cTn id="47" dur="500" fill="hold"/>
                                        <p:tgtEl>
                                          <p:spTgt spid="13"/>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47"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anim calcmode="lin" valueType="num">
                                      <p:cBhvr>
                                        <p:cTn id="52" dur="500" fill="hold"/>
                                        <p:tgtEl>
                                          <p:spTgt spid="10"/>
                                        </p:tgtEl>
                                        <p:attrNameLst>
                                          <p:attrName>ppt_x</p:attrName>
                                        </p:attrNameLst>
                                      </p:cBhvr>
                                      <p:tavLst>
                                        <p:tav tm="0">
                                          <p:val>
                                            <p:strVal val="#ppt_x"/>
                                          </p:val>
                                        </p:tav>
                                        <p:tav tm="100000">
                                          <p:val>
                                            <p:strVal val="#ppt_x"/>
                                          </p:val>
                                        </p:tav>
                                      </p:tavLst>
                                    </p:anim>
                                    <p:anim calcmode="lin" valueType="num">
                                      <p:cBhvr>
                                        <p:cTn id="53"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P spid="11" grpId="0"/>
      <p:bldP spid="12"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5" name="图表 4"/>
          <p:cNvGraphicFramePr/>
          <p:nvPr/>
        </p:nvGraphicFramePr>
        <p:xfrm>
          <a:off x="3005826" y="1059582"/>
          <a:ext cx="3132348" cy="3126315"/>
        </p:xfrm>
        <a:graphic>
          <a:graphicData uri="http://schemas.openxmlformats.org/drawingml/2006/chart">
            <c:chart xmlns:c="http://schemas.openxmlformats.org/drawingml/2006/chart" xmlns:r="http://schemas.openxmlformats.org/officeDocument/2006/relationships" r:id="rId3"/>
          </a:graphicData>
        </a:graphic>
      </p:graphicFrame>
      <p:sp>
        <p:nvSpPr>
          <p:cNvPr id="6" name="椭圆 5"/>
          <p:cNvSpPr/>
          <p:nvPr/>
        </p:nvSpPr>
        <p:spPr>
          <a:xfrm>
            <a:off x="3761910" y="1812650"/>
            <a:ext cx="1620180" cy="1620180"/>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a:solidFill>
                  <a:schemeClr val="accent1"/>
                </a:solidFill>
                <a:latin typeface="微软雅黑" panose="020B0503020204020204" pitchFamily="34" charset="-122"/>
                <a:ea typeface="微软雅黑" panose="020B0503020204020204" pitchFamily="34" charset="-122"/>
              </a:rPr>
              <a:t>添加标题</a:t>
            </a:r>
          </a:p>
        </p:txBody>
      </p:sp>
      <p:sp>
        <p:nvSpPr>
          <p:cNvPr id="7" name="TextBox 4"/>
          <p:cNvSpPr txBox="1"/>
          <p:nvPr/>
        </p:nvSpPr>
        <p:spPr>
          <a:xfrm>
            <a:off x="724556" y="1336795"/>
            <a:ext cx="710451" cy="630942"/>
          </a:xfrm>
          <a:prstGeom prst="rect">
            <a:avLst/>
          </a:prstGeom>
          <a:noFill/>
        </p:spPr>
        <p:txBody>
          <a:bodyPr wrap="none" rtlCol="0">
            <a:spAutoFit/>
          </a:bodyPr>
          <a:lstStyle/>
          <a:p>
            <a:r>
              <a:rPr lang="en-US" altLang="zh-CN" sz="3500" dirty="0">
                <a:solidFill>
                  <a:schemeClr val="bg2"/>
                </a:solidFill>
                <a:latin typeface="微软雅黑" panose="020B0503020204020204" pitchFamily="34" charset="-122"/>
                <a:ea typeface="微软雅黑" panose="020B0503020204020204" pitchFamily="34" charset="-122"/>
              </a:rPr>
              <a:t>12</a:t>
            </a:r>
            <a:endParaRPr lang="zh-CN" altLang="en-US" sz="3500" dirty="0">
              <a:solidFill>
                <a:schemeClr val="bg2"/>
              </a:solidFill>
              <a:latin typeface="微软雅黑" panose="020B0503020204020204" pitchFamily="34" charset="-122"/>
              <a:ea typeface="微软雅黑" panose="020B0503020204020204" pitchFamily="34" charset="-122"/>
            </a:endParaRPr>
          </a:p>
        </p:txBody>
      </p:sp>
      <p:sp>
        <p:nvSpPr>
          <p:cNvPr id="8" name="TextBox 5"/>
          <p:cNvSpPr txBox="1"/>
          <p:nvPr/>
        </p:nvSpPr>
        <p:spPr>
          <a:xfrm>
            <a:off x="6084168" y="1336795"/>
            <a:ext cx="710451" cy="630942"/>
          </a:xfrm>
          <a:prstGeom prst="rect">
            <a:avLst/>
          </a:prstGeom>
          <a:noFill/>
        </p:spPr>
        <p:txBody>
          <a:bodyPr wrap="none" rtlCol="0">
            <a:spAutoFit/>
          </a:bodyPr>
          <a:lstStyle/>
          <a:p>
            <a:r>
              <a:rPr lang="en-US" altLang="zh-CN" sz="3500" dirty="0">
                <a:solidFill>
                  <a:schemeClr val="bg1"/>
                </a:solidFill>
                <a:latin typeface="微软雅黑" panose="020B0503020204020204" pitchFamily="34" charset="-122"/>
                <a:ea typeface="微软雅黑" panose="020B0503020204020204" pitchFamily="34" charset="-122"/>
              </a:rPr>
              <a:t>08</a:t>
            </a:r>
            <a:endParaRPr lang="zh-CN" altLang="en-US" sz="3500" dirty="0">
              <a:solidFill>
                <a:schemeClr val="bg1"/>
              </a:solidFill>
              <a:latin typeface="微软雅黑" panose="020B0503020204020204" pitchFamily="34" charset="-122"/>
              <a:ea typeface="微软雅黑" panose="020B0503020204020204" pitchFamily="34" charset="-122"/>
            </a:endParaRPr>
          </a:p>
        </p:txBody>
      </p:sp>
      <p:sp>
        <p:nvSpPr>
          <p:cNvPr id="9" name="TextBox 6"/>
          <p:cNvSpPr txBox="1"/>
          <p:nvPr/>
        </p:nvSpPr>
        <p:spPr>
          <a:xfrm>
            <a:off x="724557" y="3086581"/>
            <a:ext cx="710451" cy="630942"/>
          </a:xfrm>
          <a:prstGeom prst="rect">
            <a:avLst/>
          </a:prstGeom>
          <a:noFill/>
        </p:spPr>
        <p:txBody>
          <a:bodyPr wrap="none" rtlCol="0">
            <a:spAutoFit/>
          </a:bodyPr>
          <a:lstStyle/>
          <a:p>
            <a:r>
              <a:rPr lang="en-US" altLang="zh-CN" sz="3500" dirty="0">
                <a:solidFill>
                  <a:schemeClr val="tx2"/>
                </a:solidFill>
                <a:latin typeface="微软雅黑" panose="020B0503020204020204" pitchFamily="34" charset="-122"/>
                <a:ea typeface="微软雅黑" panose="020B0503020204020204" pitchFamily="34" charset="-122"/>
              </a:rPr>
              <a:t>20</a:t>
            </a:r>
            <a:endParaRPr lang="zh-CN" altLang="en-US" sz="3500" dirty="0">
              <a:solidFill>
                <a:schemeClr val="tx2"/>
              </a:solidFill>
              <a:latin typeface="微软雅黑" panose="020B0503020204020204" pitchFamily="34" charset="-122"/>
              <a:ea typeface="微软雅黑" panose="020B0503020204020204" pitchFamily="34" charset="-122"/>
            </a:endParaRPr>
          </a:p>
        </p:txBody>
      </p:sp>
      <p:sp>
        <p:nvSpPr>
          <p:cNvPr id="10" name="TextBox 7"/>
          <p:cNvSpPr txBox="1"/>
          <p:nvPr/>
        </p:nvSpPr>
        <p:spPr>
          <a:xfrm>
            <a:off x="6084168" y="3086581"/>
            <a:ext cx="710451" cy="630942"/>
          </a:xfrm>
          <a:prstGeom prst="rect">
            <a:avLst/>
          </a:prstGeom>
          <a:noFill/>
        </p:spPr>
        <p:txBody>
          <a:bodyPr wrap="none" rtlCol="0">
            <a:spAutoFit/>
          </a:bodyPr>
          <a:lstStyle/>
          <a:p>
            <a:r>
              <a:rPr lang="en-US" altLang="zh-CN" sz="3500" dirty="0">
                <a:latin typeface="微软雅黑" panose="020B0503020204020204" pitchFamily="34" charset="-122"/>
                <a:ea typeface="微软雅黑" panose="020B0503020204020204" pitchFamily="34" charset="-122"/>
              </a:rPr>
              <a:t>60</a:t>
            </a:r>
            <a:endParaRPr lang="zh-CN" altLang="en-US" sz="3500" dirty="0">
              <a:latin typeface="微软雅黑" panose="020B0503020204020204" pitchFamily="34" charset="-122"/>
              <a:ea typeface="微软雅黑" panose="020B0503020204020204" pitchFamily="34" charset="-122"/>
            </a:endParaRPr>
          </a:p>
        </p:txBody>
      </p:sp>
      <p:sp>
        <p:nvSpPr>
          <p:cNvPr id="11" name="TextBox 8"/>
          <p:cNvSpPr txBox="1"/>
          <p:nvPr/>
        </p:nvSpPr>
        <p:spPr>
          <a:xfrm>
            <a:off x="1364461" y="1728267"/>
            <a:ext cx="1641365" cy="812530"/>
          </a:xfrm>
          <a:prstGeom prst="rect">
            <a:avLst/>
          </a:prstGeom>
          <a:noFill/>
        </p:spPr>
        <p:txBody>
          <a:bodyPr wrap="square" rtlCol="0">
            <a:spAutoFit/>
          </a:bodyPr>
          <a:lstStyle/>
          <a:p>
            <a:pPr algn="just">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900">
                <a:solidFill>
                  <a:schemeClr val="accent1"/>
                </a:solidFill>
                <a:latin typeface="微软雅黑" panose="020B0503020204020204" pitchFamily="34" charset="-122"/>
                <a:ea typeface="微软雅黑" panose="020B0503020204020204" pitchFamily="34" charset="-122"/>
              </a:rPr>
              <a:t>文字。</a:t>
            </a:r>
          </a:p>
        </p:txBody>
      </p:sp>
      <p:sp>
        <p:nvSpPr>
          <p:cNvPr id="12" name="TextBox 9"/>
          <p:cNvSpPr txBox="1"/>
          <p:nvPr/>
        </p:nvSpPr>
        <p:spPr>
          <a:xfrm>
            <a:off x="1364461" y="1382019"/>
            <a:ext cx="1330707" cy="206339"/>
          </a:xfrm>
          <a:prstGeom prst="rect">
            <a:avLst/>
          </a:prstGeom>
          <a:noFill/>
        </p:spPr>
        <p:txBody>
          <a:bodyPr wrap="square" tIns="0" bIns="0" rtlCol="0" anchor="t">
            <a:spAutoFit/>
          </a:bodyPr>
          <a:lstStyle/>
          <a:p>
            <a:pPr>
              <a:lnSpc>
                <a:spcPct val="150000"/>
              </a:lnSpc>
            </a:pPr>
            <a:r>
              <a:rPr lang="zh-CN" altLang="en-US" sz="1015" dirty="0">
                <a:solidFill>
                  <a:schemeClr val="bg2"/>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13" name="TextBox 10"/>
          <p:cNvSpPr txBox="1"/>
          <p:nvPr/>
        </p:nvSpPr>
        <p:spPr>
          <a:xfrm>
            <a:off x="6777532" y="1728267"/>
            <a:ext cx="1641365" cy="812530"/>
          </a:xfrm>
          <a:prstGeom prst="rect">
            <a:avLst/>
          </a:prstGeom>
          <a:noFill/>
        </p:spPr>
        <p:txBody>
          <a:bodyPr wrap="square" rtlCol="0">
            <a:spAutoFit/>
          </a:bodyPr>
          <a:lstStyle/>
          <a:p>
            <a:pPr algn="just">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900">
                <a:solidFill>
                  <a:schemeClr val="accent1"/>
                </a:solidFill>
                <a:latin typeface="微软雅黑" panose="020B0503020204020204" pitchFamily="34" charset="-122"/>
                <a:ea typeface="微软雅黑" panose="020B0503020204020204" pitchFamily="34" charset="-122"/>
              </a:rPr>
              <a:t>文字。</a:t>
            </a:r>
          </a:p>
        </p:txBody>
      </p:sp>
      <p:sp>
        <p:nvSpPr>
          <p:cNvPr id="14" name="TextBox 11"/>
          <p:cNvSpPr txBox="1"/>
          <p:nvPr/>
        </p:nvSpPr>
        <p:spPr>
          <a:xfrm>
            <a:off x="6777531" y="1382019"/>
            <a:ext cx="1330707" cy="206339"/>
          </a:xfrm>
          <a:prstGeom prst="rect">
            <a:avLst/>
          </a:prstGeom>
          <a:noFill/>
        </p:spPr>
        <p:txBody>
          <a:bodyPr wrap="square" tIns="0" bIns="0" rtlCol="0" anchor="t">
            <a:spAutoFit/>
          </a:bodyPr>
          <a:lstStyle/>
          <a:p>
            <a:pPr>
              <a:lnSpc>
                <a:spcPct val="150000"/>
              </a:lnSpc>
            </a:pPr>
            <a:r>
              <a:rPr lang="zh-CN" altLang="en-US" sz="1015" dirty="0">
                <a:solidFill>
                  <a:schemeClr val="bg1"/>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15" name="TextBox 12"/>
          <p:cNvSpPr txBox="1"/>
          <p:nvPr/>
        </p:nvSpPr>
        <p:spPr>
          <a:xfrm>
            <a:off x="1364461" y="3529846"/>
            <a:ext cx="1641365" cy="812530"/>
          </a:xfrm>
          <a:prstGeom prst="rect">
            <a:avLst/>
          </a:prstGeom>
          <a:noFill/>
        </p:spPr>
        <p:txBody>
          <a:bodyPr wrap="square" rtlCol="0">
            <a:spAutoFit/>
          </a:bodyPr>
          <a:lstStyle/>
          <a:p>
            <a:pPr algn="just">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900">
                <a:solidFill>
                  <a:schemeClr val="accent1"/>
                </a:solidFill>
                <a:latin typeface="微软雅黑" panose="020B0503020204020204" pitchFamily="34" charset="-122"/>
                <a:ea typeface="微软雅黑" panose="020B0503020204020204" pitchFamily="34" charset="-122"/>
              </a:rPr>
              <a:t>文字。</a:t>
            </a:r>
          </a:p>
        </p:txBody>
      </p:sp>
      <p:sp>
        <p:nvSpPr>
          <p:cNvPr id="16" name="TextBox 13"/>
          <p:cNvSpPr txBox="1"/>
          <p:nvPr/>
        </p:nvSpPr>
        <p:spPr>
          <a:xfrm>
            <a:off x="1364461" y="3183598"/>
            <a:ext cx="1330707" cy="206339"/>
          </a:xfrm>
          <a:prstGeom prst="rect">
            <a:avLst/>
          </a:prstGeom>
          <a:noFill/>
        </p:spPr>
        <p:txBody>
          <a:bodyPr wrap="square" tIns="0" bIns="0" rtlCol="0" anchor="t">
            <a:spAutoFit/>
          </a:bodyPr>
          <a:lstStyle/>
          <a:p>
            <a:pPr>
              <a:lnSpc>
                <a:spcPct val="150000"/>
              </a:lnSpc>
            </a:pPr>
            <a:r>
              <a:rPr lang="zh-CN" altLang="en-US" sz="1015" dirty="0">
                <a:solidFill>
                  <a:schemeClr val="tx2"/>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17" name="TextBox 14"/>
          <p:cNvSpPr txBox="1"/>
          <p:nvPr/>
        </p:nvSpPr>
        <p:spPr>
          <a:xfrm>
            <a:off x="6777532" y="3529846"/>
            <a:ext cx="1641365" cy="812530"/>
          </a:xfrm>
          <a:prstGeom prst="rect">
            <a:avLst/>
          </a:prstGeom>
          <a:noFill/>
        </p:spPr>
        <p:txBody>
          <a:bodyPr wrap="square" rtlCol="0">
            <a:spAutoFit/>
          </a:bodyPr>
          <a:lstStyle/>
          <a:p>
            <a:pPr algn="just">
              <a:lnSpc>
                <a:spcPct val="130000"/>
              </a:lnSpc>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900">
                <a:solidFill>
                  <a:schemeClr val="accent1"/>
                </a:solidFill>
                <a:latin typeface="微软雅黑" panose="020B0503020204020204" pitchFamily="34" charset="-122"/>
                <a:ea typeface="微软雅黑" panose="020B0503020204020204" pitchFamily="34" charset="-122"/>
              </a:rPr>
              <a:t>文字。</a:t>
            </a:r>
          </a:p>
        </p:txBody>
      </p:sp>
      <p:sp>
        <p:nvSpPr>
          <p:cNvPr id="18" name="TextBox 15"/>
          <p:cNvSpPr txBox="1"/>
          <p:nvPr/>
        </p:nvSpPr>
        <p:spPr>
          <a:xfrm>
            <a:off x="6777531" y="3183598"/>
            <a:ext cx="1330707" cy="206339"/>
          </a:xfrm>
          <a:prstGeom prst="rect">
            <a:avLst/>
          </a:prstGeom>
          <a:noFill/>
        </p:spPr>
        <p:txBody>
          <a:bodyPr wrap="square" tIns="0" bIns="0" rtlCol="0" anchor="t">
            <a:spAutoFit/>
          </a:bodyPr>
          <a:lstStyle/>
          <a:p>
            <a:pPr>
              <a:lnSpc>
                <a:spcPct val="150000"/>
              </a:lnSpc>
            </a:pPr>
            <a:r>
              <a:rPr lang="zh-CN" altLang="en-US" sz="1015" dirty="0">
                <a:latin typeface="微软雅黑" panose="020B0503020204020204" pitchFamily="34" charset="-122"/>
                <a:ea typeface="微软雅黑" panose="020B0503020204020204" pitchFamily="34" charset="-122"/>
                <a:cs typeface="华文黑体" pitchFamily="2" charset="-122"/>
              </a:rPr>
              <a:t>点击添加标题</a:t>
            </a: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ppt_x</p:attrName>
                                        </p:attrNameLst>
                                      </p:cBhvr>
                                      <p:tavLst>
                                        <p:tav tm="0">
                                          <p:val>
                                            <p:fltVal val="0.5"/>
                                          </p:val>
                                        </p:tav>
                                        <p:tav tm="100000">
                                          <p:val>
                                            <p:strVal val="#ppt_x"/>
                                          </p:val>
                                        </p:tav>
                                      </p:tavLst>
                                    </p:anim>
                                    <p:anim calcmode="lin" valueType="num">
                                      <p:cBhvr>
                                        <p:cTn id="17" dur="500" fill="hold"/>
                                        <p:tgtEl>
                                          <p:spTgt spid="5"/>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12" presetClass="entr" presetSubtype="4" fill="hold" grpId="0" nodeType="afterEffect">
                                  <p:stCondLst>
                                    <p:cond delay="0"/>
                                  </p:stCondLst>
                                  <p:iterate type="lt">
                                    <p:tmPct val="3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p:tgtEl>
                                          <p:spTgt spid="7"/>
                                        </p:tgtEl>
                                        <p:attrNameLst>
                                          <p:attrName>ppt_y</p:attrName>
                                        </p:attrNameLst>
                                      </p:cBhvr>
                                      <p:tavLst>
                                        <p:tav tm="0">
                                          <p:val>
                                            <p:strVal val="#ppt_y+#ppt_h*1.125000"/>
                                          </p:val>
                                        </p:tav>
                                        <p:tav tm="100000">
                                          <p:val>
                                            <p:strVal val="#ppt_y"/>
                                          </p:val>
                                        </p:tav>
                                      </p:tavLst>
                                    </p:anim>
                                    <p:animEffect transition="in" filter="wipe(up)">
                                      <p:cBhvr>
                                        <p:cTn id="22" dur="500"/>
                                        <p:tgtEl>
                                          <p:spTgt spid="7"/>
                                        </p:tgtEl>
                                      </p:cBhvr>
                                    </p:animEffect>
                                  </p:childTnLst>
                                </p:cTn>
                              </p:par>
                              <p:par>
                                <p:cTn id="23" presetID="12" presetClass="entr" presetSubtype="4" fill="hold" grpId="0" nodeType="withEffect">
                                  <p:stCondLst>
                                    <p:cond delay="0"/>
                                  </p:stCondLst>
                                  <p:iterate type="lt">
                                    <p:tmPct val="30000"/>
                                  </p:iterate>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p:tgtEl>
                                          <p:spTgt spid="8"/>
                                        </p:tgtEl>
                                        <p:attrNameLst>
                                          <p:attrName>ppt_y</p:attrName>
                                        </p:attrNameLst>
                                      </p:cBhvr>
                                      <p:tavLst>
                                        <p:tav tm="0">
                                          <p:val>
                                            <p:strVal val="#ppt_y+#ppt_h*1.125000"/>
                                          </p:val>
                                        </p:tav>
                                        <p:tav tm="100000">
                                          <p:val>
                                            <p:strVal val="#ppt_y"/>
                                          </p:val>
                                        </p:tav>
                                      </p:tavLst>
                                    </p:anim>
                                    <p:animEffect transition="in" filter="wipe(up)">
                                      <p:cBhvr>
                                        <p:cTn id="26" dur="500"/>
                                        <p:tgtEl>
                                          <p:spTgt spid="8"/>
                                        </p:tgtEl>
                                      </p:cBhvr>
                                    </p:animEffect>
                                  </p:childTnLst>
                                </p:cTn>
                              </p:par>
                              <p:par>
                                <p:cTn id="27" presetID="12" presetClass="entr" presetSubtype="4" fill="hold" grpId="0" nodeType="withEffect">
                                  <p:stCondLst>
                                    <p:cond delay="0"/>
                                  </p:stCondLst>
                                  <p:iterate type="lt">
                                    <p:tmPct val="30000"/>
                                  </p:iterate>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p:tgtEl>
                                          <p:spTgt spid="9"/>
                                        </p:tgtEl>
                                        <p:attrNameLst>
                                          <p:attrName>ppt_y</p:attrName>
                                        </p:attrNameLst>
                                      </p:cBhvr>
                                      <p:tavLst>
                                        <p:tav tm="0">
                                          <p:val>
                                            <p:strVal val="#ppt_y+#ppt_h*1.125000"/>
                                          </p:val>
                                        </p:tav>
                                        <p:tav tm="100000">
                                          <p:val>
                                            <p:strVal val="#ppt_y"/>
                                          </p:val>
                                        </p:tav>
                                      </p:tavLst>
                                    </p:anim>
                                    <p:animEffect transition="in" filter="wipe(up)">
                                      <p:cBhvr>
                                        <p:cTn id="30" dur="500"/>
                                        <p:tgtEl>
                                          <p:spTgt spid="9"/>
                                        </p:tgtEl>
                                      </p:cBhvr>
                                    </p:animEffect>
                                  </p:childTnLst>
                                </p:cTn>
                              </p:par>
                              <p:par>
                                <p:cTn id="31" presetID="12" presetClass="entr" presetSubtype="4" fill="hold" grpId="0" nodeType="withEffect">
                                  <p:stCondLst>
                                    <p:cond delay="0"/>
                                  </p:stCondLst>
                                  <p:iterate type="lt">
                                    <p:tmPct val="30000"/>
                                  </p:iterate>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p:tgtEl>
                                          <p:spTgt spid="10"/>
                                        </p:tgtEl>
                                        <p:attrNameLst>
                                          <p:attrName>ppt_y</p:attrName>
                                        </p:attrNameLst>
                                      </p:cBhvr>
                                      <p:tavLst>
                                        <p:tav tm="0">
                                          <p:val>
                                            <p:strVal val="#ppt_y+#ppt_h*1.125000"/>
                                          </p:val>
                                        </p:tav>
                                        <p:tav tm="100000">
                                          <p:val>
                                            <p:strVal val="#ppt_y"/>
                                          </p:val>
                                        </p:tav>
                                      </p:tavLst>
                                    </p:anim>
                                    <p:animEffect transition="in" filter="wipe(up)">
                                      <p:cBhvr>
                                        <p:cTn id="34" dur="500"/>
                                        <p:tgtEl>
                                          <p:spTgt spid="10"/>
                                        </p:tgtEl>
                                      </p:cBhvr>
                                    </p:animEffect>
                                  </p:childTnLst>
                                </p:cTn>
                              </p:par>
                            </p:childTnLst>
                          </p:cTn>
                        </p:par>
                        <p:par>
                          <p:cTn id="35" fill="hold">
                            <p:stCondLst>
                              <p:cond delay="1649"/>
                            </p:stCondLst>
                            <p:childTnLst>
                              <p:par>
                                <p:cTn id="36" presetID="22" presetClass="entr" presetSubtype="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left)">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14" name="等腰三角形 8"/>
          <p:cNvSpPr>
            <a:spLocks noChangeArrowheads="1"/>
          </p:cNvSpPr>
          <p:nvPr/>
        </p:nvSpPr>
        <p:spPr bwMode="auto">
          <a:xfrm rot="7717980">
            <a:off x="2672121" y="2464511"/>
            <a:ext cx="308372" cy="316583"/>
          </a:xfrm>
          <a:prstGeom prst="triangle">
            <a:avLst>
              <a:gd name="adj" fmla="val 50000"/>
            </a:avLst>
          </a:prstGeom>
          <a:solidFill>
            <a:schemeClr val="accent1">
              <a:alpha val="16000"/>
            </a:schemeClr>
          </a:solidFill>
          <a:ln>
            <a:noFill/>
          </a:ln>
        </p:spPr>
        <p:txBody>
          <a:bodyPr lIns="68562" tIns="34281" rIns="68562" bIns="34281" anchor="ctr"/>
          <a:lstStyle/>
          <a:p>
            <a:pPr algn="ctr"/>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等腰三角形 9"/>
          <p:cNvSpPr>
            <a:spLocks noChangeArrowheads="1"/>
          </p:cNvSpPr>
          <p:nvPr/>
        </p:nvSpPr>
        <p:spPr bwMode="auto">
          <a:xfrm rot="7717980">
            <a:off x="6390184" y="2462127"/>
            <a:ext cx="291703" cy="299920"/>
          </a:xfrm>
          <a:prstGeom prst="triangle">
            <a:avLst>
              <a:gd name="adj" fmla="val 50000"/>
            </a:avLst>
          </a:prstGeom>
          <a:solidFill>
            <a:schemeClr val="accent1">
              <a:alpha val="16000"/>
            </a:schemeClr>
          </a:solidFill>
          <a:ln>
            <a:noFill/>
          </a:ln>
        </p:spPr>
        <p:txBody>
          <a:bodyPr lIns="68562" tIns="34281" rIns="68562" bIns="34281" anchor="ctr"/>
          <a:lstStyle/>
          <a:p>
            <a:pPr algn="ctr"/>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6" name="等腰三角形 10"/>
          <p:cNvSpPr>
            <a:spLocks noChangeArrowheads="1"/>
          </p:cNvSpPr>
          <p:nvPr/>
        </p:nvSpPr>
        <p:spPr bwMode="auto">
          <a:xfrm rot="2750931">
            <a:off x="4512106" y="2414508"/>
            <a:ext cx="323850" cy="334435"/>
          </a:xfrm>
          <a:prstGeom prst="triangle">
            <a:avLst>
              <a:gd name="adj" fmla="val 50000"/>
            </a:avLst>
          </a:prstGeom>
          <a:solidFill>
            <a:schemeClr val="accent1">
              <a:alpha val="16000"/>
            </a:schemeClr>
          </a:solidFill>
          <a:ln>
            <a:noFill/>
          </a:ln>
        </p:spPr>
        <p:txBody>
          <a:bodyPr lIns="68562" tIns="34281" rIns="68562" bIns="34281" anchor="ctr"/>
          <a:lstStyle/>
          <a:p>
            <a:pPr algn="ctr"/>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7" name="椭圆 3"/>
          <p:cNvSpPr>
            <a:spLocks noChangeArrowheads="1"/>
          </p:cNvSpPr>
          <p:nvPr/>
        </p:nvSpPr>
        <p:spPr bwMode="auto">
          <a:xfrm>
            <a:off x="1116047" y="1004147"/>
            <a:ext cx="1575772" cy="1576388"/>
          </a:xfrm>
          <a:prstGeom prst="ellipse">
            <a:avLst/>
          </a:prstGeom>
          <a:solidFill>
            <a:schemeClr val="bg1"/>
          </a:solidFill>
          <a:ln w="12700" cmpd="sng">
            <a:solidFill>
              <a:schemeClr val="bg1"/>
            </a:solidFill>
            <a:miter lim="800000"/>
          </a:ln>
        </p:spPr>
        <p:txBody>
          <a:bodyPr anchor="ct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 name="矩形 17"/>
          <p:cNvSpPr>
            <a:spLocks noChangeArrowheads="1"/>
          </p:cNvSpPr>
          <p:nvPr/>
        </p:nvSpPr>
        <p:spPr bwMode="auto">
          <a:xfrm>
            <a:off x="1299331" y="1474444"/>
            <a:ext cx="1209203"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0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单击添加内容文字单击添加段落文字单击添加段落文字。</a:t>
            </a:r>
            <a:endParaRPr lang="zh-CN" altLang="en-US" sz="1000" dirty="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 name="椭圆 3"/>
          <p:cNvSpPr>
            <a:spLocks noChangeArrowheads="1"/>
          </p:cNvSpPr>
          <p:nvPr/>
        </p:nvSpPr>
        <p:spPr bwMode="auto">
          <a:xfrm>
            <a:off x="2963175" y="2413847"/>
            <a:ext cx="1575772" cy="1576388"/>
          </a:xfrm>
          <a:prstGeom prst="ellipse">
            <a:avLst/>
          </a:prstGeom>
          <a:solidFill>
            <a:schemeClr val="bg2"/>
          </a:solidFill>
          <a:ln w="12700" cmpd="sng">
            <a:noFill/>
            <a:miter lim="800000"/>
          </a:ln>
        </p:spPr>
        <p:txBody>
          <a:bodyPr anchor="ct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0" name="矩形 19"/>
          <p:cNvSpPr>
            <a:spLocks noChangeArrowheads="1"/>
          </p:cNvSpPr>
          <p:nvPr/>
        </p:nvSpPr>
        <p:spPr bwMode="auto">
          <a:xfrm>
            <a:off x="3146459" y="2884144"/>
            <a:ext cx="1209203"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0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单击添加内容文字单击添加段落文字单击添加段落文字。</a:t>
            </a:r>
            <a:endParaRPr lang="zh-CN" altLang="en-US" sz="1000" dirty="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1" name="椭圆 3"/>
          <p:cNvSpPr>
            <a:spLocks noChangeArrowheads="1"/>
          </p:cNvSpPr>
          <p:nvPr/>
        </p:nvSpPr>
        <p:spPr bwMode="auto">
          <a:xfrm>
            <a:off x="4810303" y="1194647"/>
            <a:ext cx="1575772" cy="1576388"/>
          </a:xfrm>
          <a:prstGeom prst="ellipse">
            <a:avLst/>
          </a:prstGeom>
          <a:solidFill>
            <a:schemeClr val="tx1"/>
          </a:solidFill>
          <a:ln w="12700" cmpd="sng">
            <a:noFill/>
            <a:miter lim="800000"/>
          </a:ln>
        </p:spPr>
        <p:txBody>
          <a:bodyPr anchor="ct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2" name="矩形 21"/>
          <p:cNvSpPr>
            <a:spLocks noChangeArrowheads="1"/>
          </p:cNvSpPr>
          <p:nvPr/>
        </p:nvSpPr>
        <p:spPr bwMode="auto">
          <a:xfrm>
            <a:off x="4993588" y="1664944"/>
            <a:ext cx="1209203"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0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单击添加内容文字单击添加段落文字单击添加段落文字。</a:t>
            </a:r>
            <a:endParaRPr lang="zh-CN" altLang="en-US" sz="1000" dirty="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 name="椭圆 3"/>
          <p:cNvSpPr>
            <a:spLocks noChangeArrowheads="1"/>
          </p:cNvSpPr>
          <p:nvPr/>
        </p:nvSpPr>
        <p:spPr bwMode="auto">
          <a:xfrm>
            <a:off x="6609825" y="2499572"/>
            <a:ext cx="1575772" cy="1576388"/>
          </a:xfrm>
          <a:prstGeom prst="ellipse">
            <a:avLst/>
          </a:prstGeom>
          <a:solidFill>
            <a:schemeClr val="tx2"/>
          </a:solidFill>
          <a:ln w="12700" cmpd="sng">
            <a:noFill/>
            <a:miter lim="800000"/>
          </a:ln>
        </p:spPr>
        <p:txBody>
          <a:bodyPr anchor="ct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4" name="矩形 23"/>
          <p:cNvSpPr>
            <a:spLocks noChangeArrowheads="1"/>
          </p:cNvSpPr>
          <p:nvPr/>
        </p:nvSpPr>
        <p:spPr bwMode="auto">
          <a:xfrm>
            <a:off x="6793110" y="2969869"/>
            <a:ext cx="1209203"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algn="ctr"/>
            <a:r>
              <a:rPr lang="zh-CN" altLang="en-US" sz="10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单击添加内容文字单击添加段落文字单击添加段落文字。</a:t>
            </a:r>
            <a:endParaRPr lang="zh-CN" altLang="en-US" sz="1000" dirty="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5" name="椭圆 24"/>
          <p:cNvSpPr/>
          <p:nvPr/>
        </p:nvSpPr>
        <p:spPr bwMode="auto">
          <a:xfrm>
            <a:off x="1237245" y="1064706"/>
            <a:ext cx="387665" cy="387816"/>
          </a:xfrm>
          <a:prstGeom prst="ellipse">
            <a:avLst/>
          </a:prstGeom>
          <a:solidFill>
            <a:schemeClr val="tx1"/>
          </a:solidFill>
          <a:ln w="9525" cap="flat" cmpd="sng" algn="ctr">
            <a:solidFill>
              <a:srgbClr val="F8F8F8"/>
            </a:solidFill>
            <a:prstDash val="solid"/>
            <a:round/>
            <a:headEnd type="none" w="med" len="med"/>
            <a:tailEnd type="none" w="med" len="med"/>
          </a:ln>
          <a:effectLst/>
        </p:spPr>
        <p:txBody>
          <a:bodyPr vert="horz" wrap="square" lIns="68562" tIns="34281" rIns="68562" bIns="34281" numCol="1" rtlCol="0" anchor="t" anchorCtr="0" compatLnSpc="1"/>
          <a:lstStyle/>
          <a:p>
            <a:pPr defTabSz="685165"/>
            <a:endParaRPr lang="zh-CN" altLang="en-US" sz="1300" dirty="0">
              <a:solidFill>
                <a:schemeClr val="accent2"/>
              </a:solidFill>
              <a:latin typeface="微软雅黑" panose="020B0503020204020204" pitchFamily="34" charset="-122"/>
              <a:ea typeface="微软雅黑" panose="020B0503020204020204" pitchFamily="34" charset="-122"/>
            </a:endParaRPr>
          </a:p>
        </p:txBody>
      </p:sp>
      <p:sp>
        <p:nvSpPr>
          <p:cNvPr id="29" name="TextBox 23"/>
          <p:cNvSpPr txBox="1"/>
          <p:nvPr/>
        </p:nvSpPr>
        <p:spPr>
          <a:xfrm>
            <a:off x="1304784" y="1085489"/>
            <a:ext cx="273115" cy="346230"/>
          </a:xfrm>
          <a:prstGeom prst="rect">
            <a:avLst/>
          </a:prstGeom>
          <a:noFill/>
        </p:spPr>
        <p:txBody>
          <a:bodyPr wrap="none" lIns="68562" tIns="34281" rIns="68562" bIns="34281" rtlCol="0">
            <a:spAutoFit/>
          </a:bodyPr>
          <a:lstStyle/>
          <a:p>
            <a:r>
              <a:rPr lang="en-US" altLang="zh-CN" dirty="0">
                <a:solidFill>
                  <a:schemeClr val="accent2"/>
                </a:solidFill>
                <a:latin typeface="微软雅黑" panose="020B0503020204020204" pitchFamily="34" charset="-122"/>
                <a:ea typeface="微软雅黑" panose="020B0503020204020204" pitchFamily="34" charset="-122"/>
              </a:rPr>
              <a:t>1</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30" name="椭圆 29"/>
          <p:cNvSpPr/>
          <p:nvPr/>
        </p:nvSpPr>
        <p:spPr bwMode="auto">
          <a:xfrm>
            <a:off x="3227819" y="2416502"/>
            <a:ext cx="387665" cy="387816"/>
          </a:xfrm>
          <a:prstGeom prst="ellipse">
            <a:avLst/>
          </a:prstGeom>
          <a:solidFill>
            <a:schemeClr val="tx2"/>
          </a:solidFill>
          <a:ln w="9525" cap="flat" cmpd="sng" algn="ctr">
            <a:solidFill>
              <a:srgbClr val="F8F8F8"/>
            </a:solidFill>
            <a:prstDash val="solid"/>
            <a:round/>
            <a:headEnd type="none" w="med" len="med"/>
            <a:tailEnd type="none" w="med" len="med"/>
          </a:ln>
          <a:effectLst/>
        </p:spPr>
        <p:txBody>
          <a:bodyPr vert="horz" wrap="square" lIns="68562" tIns="34281" rIns="68562" bIns="34281" numCol="1" rtlCol="0" anchor="t" anchorCtr="0" compatLnSpc="1"/>
          <a:lstStyle/>
          <a:p>
            <a:pPr defTabSz="685165"/>
            <a:endParaRPr lang="zh-CN" altLang="en-US" sz="1300" dirty="0">
              <a:solidFill>
                <a:schemeClr val="accent2"/>
              </a:solidFill>
              <a:latin typeface="微软雅黑" panose="020B0503020204020204" pitchFamily="34" charset="-122"/>
              <a:ea typeface="微软雅黑" panose="020B0503020204020204" pitchFamily="34" charset="-122"/>
            </a:endParaRPr>
          </a:p>
        </p:txBody>
      </p:sp>
      <p:sp>
        <p:nvSpPr>
          <p:cNvPr id="31" name="TextBox 25"/>
          <p:cNvSpPr txBox="1"/>
          <p:nvPr/>
        </p:nvSpPr>
        <p:spPr>
          <a:xfrm>
            <a:off x="3295358" y="2437285"/>
            <a:ext cx="273115" cy="346230"/>
          </a:xfrm>
          <a:prstGeom prst="rect">
            <a:avLst/>
          </a:prstGeom>
          <a:noFill/>
        </p:spPr>
        <p:txBody>
          <a:bodyPr wrap="none" lIns="68562" tIns="34281" rIns="68562" bIns="34281" rtlCol="0">
            <a:spAutoFit/>
          </a:bodyPr>
          <a:lstStyle/>
          <a:p>
            <a:r>
              <a:rPr lang="en-US" altLang="zh-CN" dirty="0">
                <a:solidFill>
                  <a:schemeClr val="accent2"/>
                </a:solidFill>
                <a:latin typeface="微软雅黑" panose="020B0503020204020204" pitchFamily="34" charset="-122"/>
                <a:ea typeface="微软雅黑" panose="020B0503020204020204" pitchFamily="34" charset="-122"/>
              </a:rPr>
              <a:t>2</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32" name="椭圆 31"/>
          <p:cNvSpPr/>
          <p:nvPr/>
        </p:nvSpPr>
        <p:spPr bwMode="auto">
          <a:xfrm>
            <a:off x="4965113" y="1245681"/>
            <a:ext cx="387665" cy="387816"/>
          </a:xfrm>
          <a:prstGeom prst="ellipse">
            <a:avLst/>
          </a:prstGeom>
          <a:solidFill>
            <a:schemeClr val="bg1"/>
          </a:solidFill>
          <a:ln w="9525" cap="flat" cmpd="sng" algn="ctr">
            <a:solidFill>
              <a:srgbClr val="F8F8F8"/>
            </a:solidFill>
            <a:prstDash val="solid"/>
            <a:round/>
            <a:headEnd type="none" w="med" len="med"/>
            <a:tailEnd type="none" w="med" len="med"/>
          </a:ln>
          <a:effectLst/>
        </p:spPr>
        <p:txBody>
          <a:bodyPr vert="horz" wrap="square" lIns="68562" tIns="34281" rIns="68562" bIns="34281" numCol="1" rtlCol="0" anchor="t" anchorCtr="0" compatLnSpc="1"/>
          <a:lstStyle/>
          <a:p>
            <a:pPr defTabSz="685165"/>
            <a:endParaRPr lang="zh-CN" altLang="en-US" sz="1300" dirty="0">
              <a:solidFill>
                <a:schemeClr val="accent2"/>
              </a:solidFill>
              <a:latin typeface="微软雅黑" panose="020B0503020204020204" pitchFamily="34" charset="-122"/>
              <a:ea typeface="微软雅黑" panose="020B0503020204020204" pitchFamily="34" charset="-122"/>
            </a:endParaRPr>
          </a:p>
        </p:txBody>
      </p:sp>
      <p:sp>
        <p:nvSpPr>
          <p:cNvPr id="33" name="TextBox 27"/>
          <p:cNvSpPr txBox="1"/>
          <p:nvPr/>
        </p:nvSpPr>
        <p:spPr>
          <a:xfrm>
            <a:off x="5032652" y="1266464"/>
            <a:ext cx="273115" cy="346230"/>
          </a:xfrm>
          <a:prstGeom prst="rect">
            <a:avLst/>
          </a:prstGeom>
          <a:noFill/>
        </p:spPr>
        <p:txBody>
          <a:bodyPr wrap="none" lIns="68562" tIns="34281" rIns="68562" bIns="34281" rtlCol="0">
            <a:spAutoFit/>
          </a:bodyPr>
          <a:lstStyle/>
          <a:p>
            <a:r>
              <a:rPr lang="en-US" altLang="zh-CN" dirty="0">
                <a:solidFill>
                  <a:schemeClr val="accent2"/>
                </a:solidFill>
                <a:latin typeface="微软雅黑" panose="020B0503020204020204" pitchFamily="34" charset="-122"/>
                <a:ea typeface="微软雅黑" panose="020B0503020204020204" pitchFamily="34" charset="-122"/>
              </a:rPr>
              <a:t>3</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34" name="椭圆 33"/>
          <p:cNvSpPr/>
          <p:nvPr/>
        </p:nvSpPr>
        <p:spPr bwMode="auto">
          <a:xfrm>
            <a:off x="6803821" y="2577127"/>
            <a:ext cx="387665" cy="387816"/>
          </a:xfrm>
          <a:prstGeom prst="ellipse">
            <a:avLst/>
          </a:prstGeom>
          <a:solidFill>
            <a:schemeClr val="bg2"/>
          </a:solidFill>
          <a:ln w="9525" cap="flat" cmpd="sng" algn="ctr">
            <a:solidFill>
              <a:srgbClr val="F8F8F8"/>
            </a:solidFill>
            <a:prstDash val="solid"/>
            <a:round/>
            <a:headEnd type="none" w="med" len="med"/>
            <a:tailEnd type="none" w="med" len="med"/>
          </a:ln>
          <a:effectLst/>
        </p:spPr>
        <p:txBody>
          <a:bodyPr vert="horz" wrap="square" lIns="68562" tIns="34281" rIns="68562" bIns="34281" numCol="1" rtlCol="0" anchor="t" anchorCtr="0" compatLnSpc="1"/>
          <a:lstStyle/>
          <a:p>
            <a:pPr defTabSz="685165"/>
            <a:endParaRPr lang="zh-CN" altLang="en-US" sz="1300" dirty="0">
              <a:solidFill>
                <a:schemeClr val="accent2"/>
              </a:solidFill>
              <a:latin typeface="微软雅黑" panose="020B0503020204020204" pitchFamily="34" charset="-122"/>
              <a:ea typeface="微软雅黑" panose="020B0503020204020204" pitchFamily="34" charset="-122"/>
            </a:endParaRPr>
          </a:p>
        </p:txBody>
      </p:sp>
      <p:sp>
        <p:nvSpPr>
          <p:cNvPr id="35" name="TextBox 29"/>
          <p:cNvSpPr txBox="1"/>
          <p:nvPr/>
        </p:nvSpPr>
        <p:spPr>
          <a:xfrm>
            <a:off x="6871360" y="2597911"/>
            <a:ext cx="273115" cy="346230"/>
          </a:xfrm>
          <a:prstGeom prst="rect">
            <a:avLst/>
          </a:prstGeom>
          <a:noFill/>
        </p:spPr>
        <p:txBody>
          <a:bodyPr wrap="none" lIns="68562" tIns="34281" rIns="68562" bIns="34281" rtlCol="0">
            <a:spAutoFit/>
          </a:bodyPr>
          <a:lstStyle/>
          <a:p>
            <a:r>
              <a:rPr lang="en-US" altLang="zh-CN" dirty="0">
                <a:solidFill>
                  <a:schemeClr val="accent2"/>
                </a:solidFill>
                <a:latin typeface="微软雅黑" panose="020B0503020204020204" pitchFamily="34" charset="-122"/>
                <a:ea typeface="微软雅黑" panose="020B0503020204020204" pitchFamily="34" charset="-122"/>
              </a:rPr>
              <a:t>4</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36" name="椭圆 35"/>
          <p:cNvSpPr/>
          <p:nvPr/>
        </p:nvSpPr>
        <p:spPr bwMode="auto">
          <a:xfrm>
            <a:off x="2884135" y="1149974"/>
            <a:ext cx="866926" cy="867265"/>
          </a:xfrm>
          <a:prstGeom prst="ellipse">
            <a:avLst/>
          </a:prstGeom>
          <a:blipFill dpi="0" rotWithShape="1">
            <a:blip r:embed="rId3" cstate="print"/>
            <a:srcRect/>
            <a:stretch>
              <a:fillRect l="-10000" r="-10000"/>
            </a:stretch>
          </a:blipFill>
          <a:ln w="9525" cap="flat" cmpd="sng" algn="ctr">
            <a:noFill/>
            <a:prstDash val="solid"/>
            <a:round/>
            <a:headEnd type="none" w="med" len="med"/>
            <a:tailEnd type="none" w="med" len="med"/>
          </a:ln>
          <a:effectLst/>
        </p:spPr>
        <p:txBody>
          <a:bodyPr vert="horz" wrap="square" lIns="68562" tIns="34281" rIns="68562" bIns="34281" numCol="1" rtlCol="0" anchor="t" anchorCtr="0" compatLnSpc="1"/>
          <a:lstStyle/>
          <a:p>
            <a:pPr defTabSz="685165"/>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37" name="椭圆 36"/>
          <p:cNvSpPr/>
          <p:nvPr/>
        </p:nvSpPr>
        <p:spPr bwMode="auto">
          <a:xfrm>
            <a:off x="5169776" y="3287766"/>
            <a:ext cx="1371680" cy="1372216"/>
          </a:xfrm>
          <a:prstGeom prst="ellipse">
            <a:avLst/>
          </a:prstGeom>
          <a:blipFill dpi="0" rotWithShape="1">
            <a:blip r:embed="rId4" cstate="print"/>
            <a:srcRect/>
            <a:stretch>
              <a:fillRect l="-10000" r="-10000"/>
            </a:stretch>
          </a:blipFill>
          <a:ln w="9525" cap="flat" cmpd="sng" algn="ctr">
            <a:noFill/>
            <a:prstDash val="solid"/>
            <a:round/>
            <a:headEnd type="none" w="med" len="med"/>
            <a:tailEnd type="none" w="med" len="med"/>
          </a:ln>
          <a:effectLst/>
        </p:spPr>
        <p:txBody>
          <a:bodyPr vert="horz" wrap="square" lIns="68562" tIns="34281" rIns="68562" bIns="34281" numCol="1" rtlCol="0" anchor="t" anchorCtr="0" compatLnSpc="1"/>
          <a:lstStyle/>
          <a:p>
            <a:pPr defTabSz="685165"/>
            <a:endParaRPr lang="zh-CN" altLang="en-US" sz="130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fltVal val="0"/>
                                          </p:val>
                                        </p:tav>
                                        <p:tav tm="100000">
                                          <p:val>
                                            <p:strVal val="#ppt_w"/>
                                          </p:val>
                                        </p:tav>
                                      </p:tavLst>
                                    </p:anim>
                                    <p:anim calcmode="lin" valueType="num">
                                      <p:cBhvr>
                                        <p:cTn id="45" dur="500" fill="hold"/>
                                        <p:tgtEl>
                                          <p:spTgt spid="31"/>
                                        </p:tgtEl>
                                        <p:attrNameLst>
                                          <p:attrName>ppt_h</p:attrName>
                                        </p:attrNameLst>
                                      </p:cBhvr>
                                      <p:tavLst>
                                        <p:tav tm="0">
                                          <p:val>
                                            <p:fltVal val="0"/>
                                          </p:val>
                                        </p:tav>
                                        <p:tav tm="100000">
                                          <p:val>
                                            <p:strVal val="#ppt_h"/>
                                          </p:val>
                                        </p:tav>
                                      </p:tavLst>
                                    </p:anim>
                                    <p:animEffect transition="in" filter="fade">
                                      <p:cBhvr>
                                        <p:cTn id="46" dur="500"/>
                                        <p:tgtEl>
                                          <p:spTgt spid="3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p:cTn id="66" dur="500" fill="hold"/>
                                        <p:tgtEl>
                                          <p:spTgt spid="22"/>
                                        </p:tgtEl>
                                        <p:attrNameLst>
                                          <p:attrName>ppt_w</p:attrName>
                                        </p:attrNameLst>
                                      </p:cBhvr>
                                      <p:tavLst>
                                        <p:tav tm="0">
                                          <p:val>
                                            <p:fltVal val="0"/>
                                          </p:val>
                                        </p:tav>
                                        <p:tav tm="100000">
                                          <p:val>
                                            <p:strVal val="#ppt_w"/>
                                          </p:val>
                                        </p:tav>
                                      </p:tavLst>
                                    </p:anim>
                                    <p:anim calcmode="lin" valueType="num">
                                      <p:cBhvr>
                                        <p:cTn id="67" dur="500" fill="hold"/>
                                        <p:tgtEl>
                                          <p:spTgt spid="22"/>
                                        </p:tgtEl>
                                        <p:attrNameLst>
                                          <p:attrName>ppt_h</p:attrName>
                                        </p:attrNameLst>
                                      </p:cBhvr>
                                      <p:tavLst>
                                        <p:tav tm="0">
                                          <p:val>
                                            <p:fltVal val="0"/>
                                          </p:val>
                                        </p:tav>
                                        <p:tav tm="100000">
                                          <p:val>
                                            <p:strVal val="#ppt_h"/>
                                          </p:val>
                                        </p:tav>
                                      </p:tavLst>
                                    </p:anim>
                                    <p:animEffect transition="in" filter="fade">
                                      <p:cBhvr>
                                        <p:cTn id="68" dur="500"/>
                                        <p:tgtEl>
                                          <p:spTgt spid="22"/>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ppt_w</p:attrName>
                                        </p:attrNameLst>
                                      </p:cBhvr>
                                      <p:tavLst>
                                        <p:tav tm="0">
                                          <p:val>
                                            <p:fltVal val="0"/>
                                          </p:val>
                                        </p:tav>
                                        <p:tav tm="100000">
                                          <p:val>
                                            <p:strVal val="#ppt_w"/>
                                          </p:val>
                                        </p:tav>
                                      </p:tavLst>
                                    </p:anim>
                                    <p:anim calcmode="lin" valueType="num">
                                      <p:cBhvr>
                                        <p:cTn id="77" dur="500" fill="hold"/>
                                        <p:tgtEl>
                                          <p:spTgt spid="33"/>
                                        </p:tgtEl>
                                        <p:attrNameLst>
                                          <p:attrName>ppt_h</p:attrName>
                                        </p:attrNameLst>
                                      </p:cBhvr>
                                      <p:tavLst>
                                        <p:tav tm="0">
                                          <p:val>
                                            <p:fltVal val="0"/>
                                          </p:val>
                                        </p:tav>
                                        <p:tav tm="100000">
                                          <p:val>
                                            <p:strVal val="#ppt_h"/>
                                          </p:val>
                                        </p:tav>
                                      </p:tavLst>
                                    </p:anim>
                                    <p:animEffect transition="in" filter="fade">
                                      <p:cBhvr>
                                        <p:cTn id="78" dur="500"/>
                                        <p:tgtEl>
                                          <p:spTgt spid="33"/>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500"/>
                                        <p:tgtEl>
                                          <p:spTgt spid="15"/>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23"/>
                                        </p:tgtEl>
                                        <p:attrNameLst>
                                          <p:attrName>style.visibility</p:attrName>
                                        </p:attrNameLst>
                                      </p:cBhvr>
                                      <p:to>
                                        <p:strVal val="visible"/>
                                      </p:to>
                                    </p:set>
                                    <p:anim calcmode="lin" valueType="num">
                                      <p:cBhvr>
                                        <p:cTn id="88" dur="500" fill="hold"/>
                                        <p:tgtEl>
                                          <p:spTgt spid="23"/>
                                        </p:tgtEl>
                                        <p:attrNameLst>
                                          <p:attrName>ppt_w</p:attrName>
                                        </p:attrNameLst>
                                      </p:cBhvr>
                                      <p:tavLst>
                                        <p:tav tm="0">
                                          <p:val>
                                            <p:fltVal val="0"/>
                                          </p:val>
                                        </p:tav>
                                        <p:tav tm="100000">
                                          <p:val>
                                            <p:strVal val="#ppt_w"/>
                                          </p:val>
                                        </p:tav>
                                      </p:tavLst>
                                    </p:anim>
                                    <p:anim calcmode="lin" valueType="num">
                                      <p:cBhvr>
                                        <p:cTn id="89" dur="500" fill="hold"/>
                                        <p:tgtEl>
                                          <p:spTgt spid="23"/>
                                        </p:tgtEl>
                                        <p:attrNameLst>
                                          <p:attrName>ppt_h</p:attrName>
                                        </p:attrNameLst>
                                      </p:cBhvr>
                                      <p:tavLst>
                                        <p:tav tm="0">
                                          <p:val>
                                            <p:fltVal val="0"/>
                                          </p:val>
                                        </p:tav>
                                        <p:tav tm="100000">
                                          <p:val>
                                            <p:strVal val="#ppt_h"/>
                                          </p:val>
                                        </p:tav>
                                      </p:tavLst>
                                    </p:anim>
                                    <p:animEffect transition="in" filter="fade">
                                      <p:cBhvr>
                                        <p:cTn id="90" dur="500"/>
                                        <p:tgtEl>
                                          <p:spTgt spid="23"/>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p:cTn id="93" dur="500" fill="hold"/>
                                        <p:tgtEl>
                                          <p:spTgt spid="24"/>
                                        </p:tgtEl>
                                        <p:attrNameLst>
                                          <p:attrName>ppt_w</p:attrName>
                                        </p:attrNameLst>
                                      </p:cBhvr>
                                      <p:tavLst>
                                        <p:tav tm="0">
                                          <p:val>
                                            <p:fltVal val="0"/>
                                          </p:val>
                                        </p:tav>
                                        <p:tav tm="100000">
                                          <p:val>
                                            <p:strVal val="#ppt_w"/>
                                          </p:val>
                                        </p:tav>
                                      </p:tavLst>
                                    </p:anim>
                                    <p:anim calcmode="lin" valueType="num">
                                      <p:cBhvr>
                                        <p:cTn id="94" dur="500" fill="hold"/>
                                        <p:tgtEl>
                                          <p:spTgt spid="24"/>
                                        </p:tgtEl>
                                        <p:attrNameLst>
                                          <p:attrName>ppt_h</p:attrName>
                                        </p:attrNameLst>
                                      </p:cBhvr>
                                      <p:tavLst>
                                        <p:tav tm="0">
                                          <p:val>
                                            <p:fltVal val="0"/>
                                          </p:val>
                                        </p:tav>
                                        <p:tav tm="100000">
                                          <p:val>
                                            <p:strVal val="#ppt_h"/>
                                          </p:val>
                                        </p:tav>
                                      </p:tavLst>
                                    </p:anim>
                                    <p:animEffect transition="in" filter="fade">
                                      <p:cBhvr>
                                        <p:cTn id="95" dur="500"/>
                                        <p:tgtEl>
                                          <p:spTgt spid="24"/>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 calcmode="lin" valueType="num">
                                      <p:cBhvr>
                                        <p:cTn id="98" dur="500" fill="hold"/>
                                        <p:tgtEl>
                                          <p:spTgt spid="34"/>
                                        </p:tgtEl>
                                        <p:attrNameLst>
                                          <p:attrName>ppt_w</p:attrName>
                                        </p:attrNameLst>
                                      </p:cBhvr>
                                      <p:tavLst>
                                        <p:tav tm="0">
                                          <p:val>
                                            <p:fltVal val="0"/>
                                          </p:val>
                                        </p:tav>
                                        <p:tav tm="100000">
                                          <p:val>
                                            <p:strVal val="#ppt_w"/>
                                          </p:val>
                                        </p:tav>
                                      </p:tavLst>
                                    </p:anim>
                                    <p:anim calcmode="lin" valueType="num">
                                      <p:cBhvr>
                                        <p:cTn id="99" dur="500" fill="hold"/>
                                        <p:tgtEl>
                                          <p:spTgt spid="34"/>
                                        </p:tgtEl>
                                        <p:attrNameLst>
                                          <p:attrName>ppt_h</p:attrName>
                                        </p:attrNameLst>
                                      </p:cBhvr>
                                      <p:tavLst>
                                        <p:tav tm="0">
                                          <p:val>
                                            <p:fltVal val="0"/>
                                          </p:val>
                                        </p:tav>
                                        <p:tav tm="100000">
                                          <p:val>
                                            <p:strVal val="#ppt_h"/>
                                          </p:val>
                                        </p:tav>
                                      </p:tavLst>
                                    </p:anim>
                                    <p:animEffect transition="in" filter="fade">
                                      <p:cBhvr>
                                        <p:cTn id="100" dur="500"/>
                                        <p:tgtEl>
                                          <p:spTgt spid="34"/>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 calcmode="lin" valueType="num">
                                      <p:cBhvr>
                                        <p:cTn id="103" dur="500" fill="hold"/>
                                        <p:tgtEl>
                                          <p:spTgt spid="35"/>
                                        </p:tgtEl>
                                        <p:attrNameLst>
                                          <p:attrName>ppt_w</p:attrName>
                                        </p:attrNameLst>
                                      </p:cBhvr>
                                      <p:tavLst>
                                        <p:tav tm="0">
                                          <p:val>
                                            <p:fltVal val="0"/>
                                          </p:val>
                                        </p:tav>
                                        <p:tav tm="100000">
                                          <p:val>
                                            <p:strVal val="#ppt_w"/>
                                          </p:val>
                                        </p:tav>
                                      </p:tavLst>
                                    </p:anim>
                                    <p:anim calcmode="lin" valueType="num">
                                      <p:cBhvr>
                                        <p:cTn id="104" dur="500" fill="hold"/>
                                        <p:tgtEl>
                                          <p:spTgt spid="35"/>
                                        </p:tgtEl>
                                        <p:attrNameLst>
                                          <p:attrName>ppt_h</p:attrName>
                                        </p:attrNameLst>
                                      </p:cBhvr>
                                      <p:tavLst>
                                        <p:tav tm="0">
                                          <p:val>
                                            <p:fltVal val="0"/>
                                          </p:val>
                                        </p:tav>
                                        <p:tav tm="100000">
                                          <p:val>
                                            <p:strVal val="#ppt_h"/>
                                          </p:val>
                                        </p:tav>
                                      </p:tavLst>
                                    </p:anim>
                                    <p:animEffect transition="in" filter="fade">
                                      <p:cBhvr>
                                        <p:cTn id="105" dur="500"/>
                                        <p:tgtEl>
                                          <p:spTgt spid="35"/>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37"/>
                                        </p:tgtEl>
                                        <p:attrNameLst>
                                          <p:attrName>style.visibility</p:attrName>
                                        </p:attrNameLst>
                                      </p:cBhvr>
                                      <p:to>
                                        <p:strVal val="visible"/>
                                      </p:to>
                                    </p:set>
                                    <p:animEffect transition="in" filter="fade">
                                      <p:cBhvr>
                                        <p:cTn id="110" dur="500"/>
                                        <p:tgtEl>
                                          <p:spTgt spid="37"/>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36"/>
                                        </p:tgtEl>
                                        <p:attrNameLst>
                                          <p:attrName>style.visibility</p:attrName>
                                        </p:attrNameLst>
                                      </p:cBhvr>
                                      <p:to>
                                        <p:strVal val="visible"/>
                                      </p:to>
                                    </p:set>
                                    <p:animEffect transition="in" filter="fade">
                                      <p:cBhvr>
                                        <p:cTn id="11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animBg="1"/>
      <p:bldP spid="20" grpId="0"/>
      <p:bldP spid="21" grpId="0" animBg="1"/>
      <p:bldP spid="22" grpId="0"/>
      <p:bldP spid="23" grpId="0" animBg="1"/>
      <p:bldP spid="24" grpId="0"/>
      <p:bldP spid="25" grpId="0" animBg="1"/>
      <p:bldP spid="29" grpId="0"/>
      <p:bldP spid="30" grpId="0" animBg="1"/>
      <p:bldP spid="31" grpId="0"/>
      <p:bldP spid="32" grpId="0" animBg="1"/>
      <p:bldP spid="33" grpId="0"/>
      <p:bldP spid="34" grpId="0" animBg="1"/>
      <p:bldP spid="35" grpId="0"/>
      <p:bldP spid="36" grpId="0" animBg="1"/>
      <p:bldP spid="3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525015" y="1402492"/>
            <a:ext cx="2776526" cy="3257490"/>
          </a:xfrm>
          <a:prstGeom prst="rect">
            <a:avLst/>
          </a:prstGeom>
          <a:noFill/>
          <a:ln w="12700" cmpd="sng">
            <a:solidFill>
              <a:schemeClr val="bg1"/>
            </a:solidFill>
            <a:miter lim="800000"/>
          </a:ln>
        </p:spPr>
        <p:txBody>
          <a:bodyPr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 name="AutoShape 12"/>
          <p:cNvSpPr>
            <a:spLocks noChangeArrowheads="1"/>
          </p:cNvSpPr>
          <p:nvPr/>
        </p:nvSpPr>
        <p:spPr bwMode="auto">
          <a:xfrm>
            <a:off x="1525015" y="1106199"/>
            <a:ext cx="2776526" cy="592586"/>
          </a:xfrm>
          <a:prstGeom prst="homePlate">
            <a:avLst>
              <a:gd name="adj" fmla="val 63872"/>
            </a:avLst>
          </a:prstGeom>
          <a:solidFill>
            <a:schemeClr val="bg1"/>
          </a:solidFill>
          <a:ln w="9525">
            <a:noFill/>
            <a:miter lim="800000"/>
          </a:ln>
        </p:spPr>
        <p:txBody>
          <a:bodyPr wrap="none" lIns="68567" tIns="34284" rIns="68567" bIns="34284"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添加标题</a:t>
            </a:r>
          </a:p>
        </p:txBody>
      </p:sp>
      <p:sp>
        <p:nvSpPr>
          <p:cNvPr id="7" name="TextBox 4"/>
          <p:cNvSpPr txBox="1"/>
          <p:nvPr/>
        </p:nvSpPr>
        <p:spPr>
          <a:xfrm>
            <a:off x="1633041" y="1905676"/>
            <a:ext cx="2668500" cy="2469907"/>
          </a:xfrm>
          <a:prstGeom prst="rect">
            <a:avLst/>
          </a:prstGeom>
          <a:noFill/>
        </p:spPr>
        <p:txBody>
          <a:bodyPr wrap="square" lIns="68567" tIns="34284" rIns="68567" bIns="34284" rtlCol="0">
            <a:spAutoFit/>
          </a:bodyPr>
          <a:lstStyle/>
          <a:p>
            <a:pPr>
              <a:lnSpc>
                <a:spcPct val="130000"/>
              </a:lnSpc>
            </a:pPr>
            <a:r>
              <a:rPr lang="zh-CN" altLang="en-US" sz="12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accent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8" name="矩形 7"/>
          <p:cNvSpPr/>
          <p:nvPr/>
        </p:nvSpPr>
        <p:spPr>
          <a:xfrm>
            <a:off x="4819810" y="1402492"/>
            <a:ext cx="2776526" cy="3257490"/>
          </a:xfrm>
          <a:prstGeom prst="rect">
            <a:avLst/>
          </a:prstGeom>
          <a:noFill/>
          <a:ln w="12700" cmpd="sng">
            <a:solidFill>
              <a:schemeClr val="tx1"/>
            </a:solidFill>
            <a:miter lim="800000"/>
          </a:ln>
        </p:spPr>
        <p:txBody>
          <a:bodyPr anchor="ct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9" name="AutoShape 12"/>
          <p:cNvSpPr>
            <a:spLocks noChangeArrowheads="1"/>
          </p:cNvSpPr>
          <p:nvPr/>
        </p:nvSpPr>
        <p:spPr bwMode="auto">
          <a:xfrm flipH="1">
            <a:off x="4819810" y="1106199"/>
            <a:ext cx="2776526" cy="592586"/>
          </a:xfrm>
          <a:prstGeom prst="homePlate">
            <a:avLst>
              <a:gd name="adj" fmla="val 63872"/>
            </a:avLst>
          </a:prstGeom>
          <a:solidFill>
            <a:schemeClr val="tx1"/>
          </a:solidFill>
          <a:ln w="9525">
            <a:noFill/>
            <a:miter lim="800000"/>
          </a:ln>
        </p:spPr>
        <p:txBody>
          <a:bodyPr wrap="none" lIns="68567" tIns="34284" rIns="68567" bIns="34284" anchor="ctr"/>
          <a:lstStyle/>
          <a:p>
            <a:pPr algn="ctr"/>
            <a:r>
              <a:rPr lang="zh-CN" altLang="en-US" b="1" dirty="0">
                <a:solidFill>
                  <a:prstClr val="white"/>
                </a:solidFill>
                <a:latin typeface="微软雅黑" panose="020B0503020204020204" pitchFamily="34" charset="-122"/>
                <a:ea typeface="微软雅黑" panose="020B0503020204020204" pitchFamily="34" charset="-122"/>
              </a:rPr>
              <a:t>添加标题</a:t>
            </a:r>
          </a:p>
        </p:txBody>
      </p:sp>
      <p:sp>
        <p:nvSpPr>
          <p:cNvPr id="10" name="TextBox 8"/>
          <p:cNvSpPr txBox="1"/>
          <p:nvPr/>
        </p:nvSpPr>
        <p:spPr>
          <a:xfrm>
            <a:off x="4927836" y="1905676"/>
            <a:ext cx="2668500" cy="2469907"/>
          </a:xfrm>
          <a:prstGeom prst="rect">
            <a:avLst/>
          </a:prstGeom>
          <a:noFill/>
        </p:spPr>
        <p:txBody>
          <a:bodyPr wrap="square" lIns="68567" tIns="34284" rIns="68567" bIns="34284" rtlCol="0">
            <a:spAutoFit/>
          </a:bodyPr>
          <a:lstStyle/>
          <a:p>
            <a:pPr>
              <a:lnSpc>
                <a:spcPct val="130000"/>
              </a:lnSpc>
            </a:pPr>
            <a:r>
              <a:rPr lang="zh-CN" altLang="en-US" sz="12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a:t>
            </a:r>
            <a:r>
              <a:rPr lang="zh-CN" altLang="en-US" sz="1200">
                <a:solidFill>
                  <a:schemeClr val="accent1"/>
                </a:solidFill>
                <a:latin typeface="微软雅黑" panose="020B0503020204020204" pitchFamily="34" charset="-122"/>
                <a:ea typeface="微软雅黑" panose="020B0503020204020204" pitchFamily="34" charset="-122"/>
              </a:rPr>
              <a:t>文字。</a:t>
            </a:r>
            <a:endParaRPr lang="en-US" altLang="zh-CN" sz="1200">
              <a:solidFill>
                <a:schemeClr val="accent1"/>
              </a:solidFill>
              <a:latin typeface="微软雅黑" panose="020B0503020204020204" pitchFamily="34" charset="-122"/>
              <a:ea typeface="微软雅黑" panose="020B0503020204020204" pitchFamily="34" charset="-122"/>
            </a:endParaRPr>
          </a:p>
          <a:p>
            <a:pPr>
              <a:lnSpc>
                <a:spcPct val="130000"/>
              </a:lnSpc>
            </a:pPr>
            <a:r>
              <a:rPr lang="zh-CN" altLang="en-US" sz="120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7"/>
                                        </p:tgtEl>
                                        <p:attrNameLst>
                                          <p:attrName>style.visibility</p:attrName>
                                        </p:attrNameLst>
                                      </p:cBhvr>
                                      <p:to>
                                        <p:strVal val="visible"/>
                                      </p:to>
                                    </p:set>
                                    <p:animEffect transition="in" filter="wipe(left)">
                                      <p:cBhvr>
                                        <p:cTn id="16" dur="100"/>
                                        <p:tgtEl>
                                          <p:spTgt spid="7"/>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7"/>
                                        </p:tgtEl>
                                      </p:cBhvr>
                                      <p:to x="80000" y="100000"/>
                                    </p:animScale>
                                    <p:anim by="(#ppt_w*0.10)" calcmode="lin" valueType="num">
                                      <p:cBhvr>
                                        <p:cTn id="19" dur="50" autoRev="1" fill="hold">
                                          <p:stCondLst>
                                            <p:cond delay="0"/>
                                          </p:stCondLst>
                                        </p:cTn>
                                        <p:tgtEl>
                                          <p:spTgt spid="7"/>
                                        </p:tgtEl>
                                        <p:attrNameLst>
                                          <p:attrName>ppt_x</p:attrName>
                                        </p:attrNameLst>
                                      </p:cBhvr>
                                    </p:anim>
                                    <p:anim by="(-#ppt_w*0.10)" calcmode="lin" valueType="num">
                                      <p:cBhvr>
                                        <p:cTn id="20" dur="50" autoRev="1" fill="hold">
                                          <p:stCondLst>
                                            <p:cond delay="0"/>
                                          </p:stCondLst>
                                        </p:cTn>
                                        <p:tgtEl>
                                          <p:spTgt spid="7"/>
                                        </p:tgtEl>
                                        <p:attrNameLst>
                                          <p:attrName>ppt_y</p:attrName>
                                        </p:attrNameLst>
                                      </p:cBhvr>
                                    </p:anim>
                                    <p:animRot by="-480000">
                                      <p:cBhvr>
                                        <p:cTn id="21" dur="50" autoRev="1" fill="hold">
                                          <p:stCondLst>
                                            <p:cond delay="0"/>
                                          </p:stCondLst>
                                        </p:cTn>
                                        <p:tgtEl>
                                          <p:spTgt spid="7"/>
                                        </p:tgtEl>
                                        <p:attrNameLst>
                                          <p:attrName>r</p:attrName>
                                        </p:attrNameLst>
                                      </p:cBhvr>
                                    </p:animRot>
                                  </p:childTnLst>
                                </p:cTn>
                              </p:par>
                            </p:childTnLst>
                          </p:cTn>
                        </p:par>
                        <p:par>
                          <p:cTn id="22" fill="hold">
                            <p:stCondLst>
                              <p:cond delay="5750"/>
                            </p:stCondLst>
                            <p:childTnLst>
                              <p:par>
                                <p:cTn id="23" presetID="2" presetClass="entr" presetSubtype="2"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6250"/>
                            </p:stCondLst>
                            <p:childTnLst>
                              <p:par>
                                <p:cTn id="28" presetID="22" presetClass="entr" presetSubtype="1"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500"/>
                                        <p:tgtEl>
                                          <p:spTgt spid="8"/>
                                        </p:tgtEl>
                                      </p:cBhvr>
                                    </p:animEffect>
                                  </p:childTnLst>
                                </p:cTn>
                              </p:par>
                            </p:childTnLst>
                          </p:cTn>
                        </p:par>
                        <p:par>
                          <p:cTn id="31" fill="hold">
                            <p:stCondLst>
                              <p:cond delay="675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0"/>
                                        </p:tgtEl>
                                        <p:attrNameLst>
                                          <p:attrName>style.visibility</p:attrName>
                                        </p:attrNameLst>
                                      </p:cBhvr>
                                      <p:to>
                                        <p:strVal val="visible"/>
                                      </p:to>
                                    </p:set>
                                    <p:animEffect transition="in" filter="wipe(left)">
                                      <p:cBhvr>
                                        <p:cTn id="34" dur="100"/>
                                        <p:tgtEl>
                                          <p:spTgt spid="10"/>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0"/>
                                        </p:tgtEl>
                                      </p:cBhvr>
                                      <p:to x="80000" y="100000"/>
                                    </p:animScale>
                                    <p:anim by="(#ppt_w*0.10)" calcmode="lin" valueType="num">
                                      <p:cBhvr>
                                        <p:cTn id="37" dur="50" autoRev="1" fill="hold">
                                          <p:stCondLst>
                                            <p:cond delay="0"/>
                                          </p:stCondLst>
                                        </p:cTn>
                                        <p:tgtEl>
                                          <p:spTgt spid="10"/>
                                        </p:tgtEl>
                                        <p:attrNameLst>
                                          <p:attrName>ppt_x</p:attrName>
                                        </p:attrNameLst>
                                      </p:cBhvr>
                                    </p:anim>
                                    <p:anim by="(-#ppt_w*0.10)" calcmode="lin" valueType="num">
                                      <p:cBhvr>
                                        <p:cTn id="38" dur="50" autoRev="1" fill="hold">
                                          <p:stCondLst>
                                            <p:cond delay="0"/>
                                          </p:stCondLst>
                                        </p:cTn>
                                        <p:tgtEl>
                                          <p:spTgt spid="10"/>
                                        </p:tgtEl>
                                        <p:attrNameLst>
                                          <p:attrName>ppt_y</p:attrName>
                                        </p:attrNameLst>
                                      </p:cBhvr>
                                    </p:anim>
                                    <p:animRot by="-480000">
                                      <p:cBhvr>
                                        <p:cTn id="39" dur="50" autoRev="1"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7" grpId="1"/>
      <p:bldP spid="8" grpId="0" animBg="1"/>
      <p:bldP spid="9" grpId="0" animBg="1"/>
      <p:bldP spid="10" grpId="0"/>
      <p:bldP spid="10" grpId="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chemeClr val="accent1"/>
                </a:solidFill>
                <a:latin typeface="微软雅黑" panose="020B0503020204020204" pitchFamily="34" charset="-122"/>
                <a:ea typeface="微软雅黑" panose="020B0503020204020204" pitchFamily="34" charset="-122"/>
              </a:rPr>
              <a:t>结束语</a:t>
            </a: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586836" y="1425316"/>
            <a:ext cx="5567057" cy="3024336"/>
            <a:chOff x="3586836" y="1425316"/>
            <a:chExt cx="5567057" cy="3024336"/>
          </a:xfrm>
        </p:grpSpPr>
        <p:grpSp>
          <p:nvGrpSpPr>
            <p:cNvPr id="6" name="Group 5"/>
            <p:cNvGrpSpPr/>
            <p:nvPr/>
          </p:nvGrpSpPr>
          <p:grpSpPr>
            <a:xfrm>
              <a:off x="3586836" y="1425316"/>
              <a:ext cx="5567057" cy="3024336"/>
              <a:chOff x="3937441" y="1178069"/>
              <a:chExt cx="8247063" cy="4394994"/>
            </a:xfrm>
          </p:grpSpPr>
          <p:sp>
            <p:nvSpPr>
              <p:cNvPr id="8" name="AutoShape 2"/>
              <p:cNvSpPr/>
              <p:nvPr/>
            </p:nvSpPr>
            <p:spPr bwMode="auto">
              <a:xfrm>
                <a:off x="4851841" y="1178069"/>
                <a:ext cx="6407150"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9" name="AutoShape 3"/>
              <p:cNvSpPr/>
              <p:nvPr/>
            </p:nvSpPr>
            <p:spPr bwMode="auto">
              <a:xfrm>
                <a:off x="4870891" y="1190769"/>
                <a:ext cx="5091907"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0" name="AutoShape 4"/>
              <p:cNvSpPr/>
              <p:nvPr/>
            </p:nvSpPr>
            <p:spPr bwMode="auto">
              <a:xfrm>
                <a:off x="8058591" y="1214928"/>
                <a:ext cx="108744" cy="1071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1" name="AutoShape 5"/>
              <p:cNvSpPr/>
              <p:nvPr/>
            </p:nvSpPr>
            <p:spPr bwMode="auto">
              <a:xfrm>
                <a:off x="5118541" y="1374919"/>
                <a:ext cx="5899150" cy="37504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DCDEE0"/>
                    </a:outerShdw>
                  </a:effectLst>
                </a:endParaRPr>
              </a:p>
            </p:txBody>
          </p:sp>
          <p:sp>
            <p:nvSpPr>
              <p:cNvPr id="12" name="AutoShape 6"/>
              <p:cNvSpPr/>
              <p:nvPr/>
            </p:nvSpPr>
            <p:spPr bwMode="auto">
              <a:xfrm>
                <a:off x="3937441" y="5330969"/>
                <a:ext cx="8247063" cy="2420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3" name="AutoShape 7"/>
              <p:cNvSpPr/>
              <p:nvPr/>
            </p:nvSpPr>
            <p:spPr bwMode="auto">
              <a:xfrm>
                <a:off x="3937441" y="5330969"/>
                <a:ext cx="8247063"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1">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grpSp>
        <p:sp>
          <p:nvSpPr>
            <p:cNvPr id="7" name="矩形 29"/>
            <p:cNvSpPr>
              <a:spLocks noChangeAspect="1" noChangeArrowheads="1"/>
            </p:cNvSpPr>
            <p:nvPr/>
          </p:nvSpPr>
          <p:spPr bwMode="auto">
            <a:xfrm>
              <a:off x="4384120" y="1554754"/>
              <a:ext cx="3982133" cy="2586839"/>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 name="组合 13"/>
          <p:cNvGrpSpPr/>
          <p:nvPr/>
        </p:nvGrpSpPr>
        <p:grpSpPr>
          <a:xfrm>
            <a:off x="763742" y="1638508"/>
            <a:ext cx="2288035" cy="1755738"/>
            <a:chOff x="763742" y="1638508"/>
            <a:chExt cx="2288035" cy="1755738"/>
          </a:xfrm>
        </p:grpSpPr>
        <p:sp>
          <p:nvSpPr>
            <p:cNvPr id="15" name="TextBox 11"/>
            <p:cNvSpPr txBox="1"/>
            <p:nvPr/>
          </p:nvSpPr>
          <p:spPr>
            <a:xfrm>
              <a:off x="763742" y="2116973"/>
              <a:ext cx="2288035" cy="1277273"/>
            </a:xfrm>
            <a:prstGeom prst="rect">
              <a:avLst/>
            </a:prstGeom>
            <a:noFill/>
          </p:spPr>
          <p:txBody>
            <a:bodyPr wrap="square" rtlCol="0">
              <a:spAutoFit/>
            </a:bodyPr>
            <a:lstStyle/>
            <a:p>
              <a:pPr lvl="0">
                <a:defRPr/>
              </a:pPr>
              <a:r>
                <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在此添加文字添加</a:t>
              </a:r>
              <a:r>
                <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r>
                <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r>
                <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rPr>
                <a:t>在此添加文字</a:t>
              </a:r>
              <a:r>
                <a:rPr lang="zh-CN" altLang="en-US" sz="1100" kern="0" dirty="0">
                  <a:solidFill>
                    <a:schemeClr val="accent1"/>
                  </a:solidFill>
                  <a:latin typeface="微软雅黑" panose="020B0503020204020204" pitchFamily="34" charset="-122"/>
                  <a:ea typeface="微软雅黑" panose="020B0503020204020204" pitchFamily="34" charset="-122"/>
                </a:rPr>
                <a:t>添加在此添加文字添加</a:t>
              </a:r>
              <a:r>
                <a:rPr lang="en-US" altLang="zh-CN" sz="1100" kern="0" dirty="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在此添加文字介绍</a:t>
              </a:r>
              <a:r>
                <a:rPr lang="en-US" altLang="zh-CN" sz="1100" kern="0" dirty="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在此添加文字介绍</a:t>
              </a:r>
              <a:r>
                <a:rPr lang="en-US" altLang="zh-CN" sz="1100" kern="0" dirty="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在此添加文字添加</a:t>
              </a:r>
              <a:endParaRPr lang="en-US" altLang="zh-CN" sz="1100" kern="0" dirty="0">
                <a:solidFill>
                  <a:schemeClr val="accent1"/>
                </a:solidFill>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10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nvGrpSpPr>
            <p:cNvPr id="16" name="组合 15"/>
            <p:cNvGrpSpPr/>
            <p:nvPr/>
          </p:nvGrpSpPr>
          <p:grpSpPr>
            <a:xfrm>
              <a:off x="907279" y="1638508"/>
              <a:ext cx="1052212" cy="344419"/>
              <a:chOff x="4493174" y="753734"/>
              <a:chExt cx="1052212" cy="344419"/>
            </a:xfrm>
          </p:grpSpPr>
          <p:sp>
            <p:nvSpPr>
              <p:cNvPr id="17" name="圆角矩形 16"/>
              <p:cNvSpPr/>
              <p:nvPr/>
            </p:nvSpPr>
            <p:spPr>
              <a:xfrm>
                <a:off x="4493174" y="753734"/>
                <a:ext cx="1052212" cy="319506"/>
              </a:xfrm>
              <a:prstGeom prst="roundRect">
                <a:avLst/>
              </a:prstGeom>
              <a:solidFill>
                <a:schemeClr val="bg1"/>
              </a:solidFill>
              <a:ln w="25400" cap="flat" cmpd="sng" algn="ctr">
                <a:noFill/>
                <a:prstDash val="solid"/>
              </a:ln>
              <a:effectLst/>
            </p:spPr>
            <p:txBody>
              <a:bodyPr anchor="ctr"/>
              <a:lstStyle/>
              <a:p>
                <a:pPr algn="ctr" fontAlgn="base">
                  <a:spcBef>
                    <a:spcPct val="0"/>
                  </a:spcBef>
                  <a:spcAft>
                    <a:spcPct val="0"/>
                  </a:spcAft>
                </a:pPr>
                <a:endParaRPr lang="zh-CN" altLang="en-US" kern="0" dirty="0">
                  <a:solidFill>
                    <a:srgbClr val="FFFFFF"/>
                  </a:solidFill>
                  <a:effectLst/>
                  <a:latin typeface="Arial" panose="020B0604020202020204" pitchFamily="34" charset="0"/>
                  <a:ea typeface="宋体" panose="02010600030101010101" pitchFamily="2" charset="-122"/>
                </a:endParaRPr>
              </a:p>
            </p:txBody>
          </p:sp>
          <p:sp>
            <p:nvSpPr>
              <p:cNvPr id="18" name="矩形 17"/>
              <p:cNvSpPr/>
              <p:nvPr/>
            </p:nvSpPr>
            <p:spPr>
              <a:xfrm>
                <a:off x="4516579" y="759599"/>
                <a:ext cx="1005404" cy="338554"/>
              </a:xfrm>
              <a:prstGeom prst="rect">
                <a:avLst/>
              </a:prstGeom>
            </p:spPr>
            <p:txBody>
              <a:bodyPr wrap="none">
                <a:spAutoFit/>
              </a:body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添加标题</a:t>
                </a:r>
              </a:p>
            </p:txBody>
          </p:sp>
        </p:grpSp>
      </p:gr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1"/>
          <p:cNvSpPr txBox="1"/>
          <p:nvPr/>
        </p:nvSpPr>
        <p:spPr>
          <a:xfrm>
            <a:off x="0" y="1857370"/>
            <a:ext cx="9144000" cy="631088"/>
          </a:xfrm>
          <a:prstGeom prst="rect">
            <a:avLst/>
          </a:prstGeom>
          <a:noFill/>
        </p:spPr>
        <p:txBody>
          <a:bodyPr wrap="square" rtlCol="0">
            <a:spAutoFit/>
          </a:bodyPr>
          <a:lstStyle/>
          <a:p>
            <a:pPr algn="ctr" defTabSz="685800"/>
            <a:r>
              <a:rPr lang="zh-CN" altLang="en-US" sz="3500" b="1" spc="75" dirty="0">
                <a:latin typeface="微软雅黑" panose="020B0503020204020204" pitchFamily="34" charset="-122"/>
                <a:ea typeface="微软雅黑" panose="020B0503020204020204" pitchFamily="34" charset="-122"/>
              </a:rPr>
              <a:t>展示结束 谢谢欣赏</a:t>
            </a:r>
          </a:p>
        </p:txBody>
      </p:sp>
      <p:sp>
        <p:nvSpPr>
          <p:cNvPr id="4" name="矩形 17"/>
          <p:cNvSpPr>
            <a:spLocks noChangeArrowheads="1"/>
          </p:cNvSpPr>
          <p:nvPr/>
        </p:nvSpPr>
        <p:spPr bwMode="auto">
          <a:xfrm>
            <a:off x="32" y="2418999"/>
            <a:ext cx="9144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685800"/>
            <a:r>
              <a:rPr lang="en-US" altLang="zh-CN" sz="4000" dirty="0">
                <a:latin typeface="微软雅黑" panose="020B0503020204020204" pitchFamily="34" charset="-122"/>
                <a:ea typeface="微软雅黑" panose="020B0503020204020204" pitchFamily="34" charset="-122"/>
              </a:rPr>
              <a:t>Thank You</a:t>
            </a:r>
            <a:endParaRPr lang="zh-CN" altLang="en-US" sz="4000" dirty="0">
              <a:latin typeface="微软雅黑" panose="020B0503020204020204" pitchFamily="34" charset="-122"/>
              <a:ea typeface="微软雅黑" panose="020B0503020204020204" pitchFamily="34" charset="-122"/>
            </a:endParaRPr>
          </a:p>
        </p:txBody>
      </p:sp>
      <p:sp>
        <p:nvSpPr>
          <p:cNvPr id="5" name="矩形 4"/>
          <p:cNvSpPr/>
          <p:nvPr/>
        </p:nvSpPr>
        <p:spPr>
          <a:xfrm>
            <a:off x="2987824" y="3034890"/>
            <a:ext cx="309880" cy="36830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solidFill>
                <a:schemeClr val="bg2"/>
              </a:solidFill>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Group 17"/>
          <p:cNvGrpSpPr/>
          <p:nvPr/>
        </p:nvGrpSpPr>
        <p:grpSpPr>
          <a:xfrm>
            <a:off x="5917791" y="3569534"/>
            <a:ext cx="576880" cy="576577"/>
            <a:chOff x="9180430" y="5869754"/>
            <a:chExt cx="930275" cy="930275"/>
          </a:xfrm>
          <a:solidFill>
            <a:schemeClr val="accent2">
              <a:lumMod val="50000"/>
            </a:schemeClr>
          </a:solidFill>
        </p:grpSpPr>
        <p:sp>
          <p:nvSpPr>
            <p:cNvPr id="6" name="Freeform 243"/>
            <p:cNvSpPr/>
            <p:nvPr/>
          </p:nvSpPr>
          <p:spPr bwMode="auto">
            <a:xfrm>
              <a:off x="9515392" y="6214241"/>
              <a:ext cx="254000" cy="236537"/>
            </a:xfrm>
            <a:custGeom>
              <a:avLst/>
              <a:gdLst>
                <a:gd name="T0" fmla="*/ 127 w 202"/>
                <a:gd name="T1" fmla="*/ 3 h 188"/>
                <a:gd name="T2" fmla="*/ 104 w 202"/>
                <a:gd name="T3" fmla="*/ 0 h 188"/>
                <a:gd name="T4" fmla="*/ 12 w 202"/>
                <a:gd name="T5" fmla="*/ 72 h 188"/>
                <a:gd name="T6" fmla="*/ 81 w 202"/>
                <a:gd name="T7" fmla="*/ 186 h 188"/>
                <a:gd name="T8" fmla="*/ 104 w 202"/>
                <a:gd name="T9" fmla="*/ 188 h 188"/>
                <a:gd name="T10" fmla="*/ 104 w 202"/>
                <a:gd name="T11" fmla="*/ 188 h 188"/>
                <a:gd name="T12" fmla="*/ 196 w 202"/>
                <a:gd name="T13" fmla="*/ 117 h 188"/>
                <a:gd name="T14" fmla="*/ 185 w 202"/>
                <a:gd name="T15" fmla="*/ 46 h 188"/>
                <a:gd name="T16" fmla="*/ 127 w 202"/>
                <a:gd name="T17"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88">
                  <a:moveTo>
                    <a:pt x="127" y="3"/>
                  </a:moveTo>
                  <a:cubicBezTo>
                    <a:pt x="119" y="1"/>
                    <a:pt x="112" y="0"/>
                    <a:pt x="104" y="0"/>
                  </a:cubicBezTo>
                  <a:cubicBezTo>
                    <a:pt x="60" y="0"/>
                    <a:pt x="23" y="30"/>
                    <a:pt x="12" y="72"/>
                  </a:cubicBezTo>
                  <a:cubicBezTo>
                    <a:pt x="0" y="122"/>
                    <a:pt x="30" y="173"/>
                    <a:pt x="81" y="186"/>
                  </a:cubicBezTo>
                  <a:cubicBezTo>
                    <a:pt x="89" y="188"/>
                    <a:pt x="96" y="188"/>
                    <a:pt x="104" y="188"/>
                  </a:cubicBezTo>
                  <a:cubicBezTo>
                    <a:pt x="104" y="188"/>
                    <a:pt x="104" y="188"/>
                    <a:pt x="104" y="188"/>
                  </a:cubicBezTo>
                  <a:cubicBezTo>
                    <a:pt x="147" y="188"/>
                    <a:pt x="185" y="159"/>
                    <a:pt x="196" y="117"/>
                  </a:cubicBezTo>
                  <a:cubicBezTo>
                    <a:pt x="202" y="93"/>
                    <a:pt x="198" y="68"/>
                    <a:pt x="185" y="46"/>
                  </a:cubicBezTo>
                  <a:cubicBezTo>
                    <a:pt x="172" y="24"/>
                    <a:pt x="151" y="9"/>
                    <a:pt x="127" y="3"/>
                  </a:cubicBezTo>
                  <a:close/>
                </a:path>
              </a:pathLst>
            </a:custGeom>
            <a:solidFill>
              <a:schemeClr val="bg1"/>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sp>
          <p:nvSpPr>
            <p:cNvPr id="7" name="Freeform 244"/>
            <p:cNvSpPr>
              <a:spLocks noEditPoints="1"/>
            </p:cNvSpPr>
            <p:nvPr/>
          </p:nvSpPr>
          <p:spPr bwMode="auto">
            <a:xfrm>
              <a:off x="9180430" y="5869754"/>
              <a:ext cx="930275" cy="930275"/>
            </a:xfrm>
            <a:custGeom>
              <a:avLst/>
              <a:gdLst>
                <a:gd name="T0" fmla="*/ 730 w 738"/>
                <a:gd name="T1" fmla="*/ 444 h 738"/>
                <a:gd name="T2" fmla="*/ 738 w 738"/>
                <a:gd name="T3" fmla="*/ 357 h 738"/>
                <a:gd name="T4" fmla="*/ 646 w 738"/>
                <a:gd name="T5" fmla="*/ 318 h 738"/>
                <a:gd name="T6" fmla="*/ 624 w 738"/>
                <a:gd name="T7" fmla="*/ 249 h 738"/>
                <a:gd name="T8" fmla="*/ 677 w 738"/>
                <a:gd name="T9" fmla="*/ 167 h 738"/>
                <a:gd name="T10" fmla="*/ 621 w 738"/>
                <a:gd name="T11" fmla="*/ 99 h 738"/>
                <a:gd name="T12" fmla="*/ 530 w 738"/>
                <a:gd name="T13" fmla="*/ 137 h 738"/>
                <a:gd name="T14" fmla="*/ 468 w 738"/>
                <a:gd name="T15" fmla="*/ 104 h 738"/>
                <a:gd name="T16" fmla="*/ 447 w 738"/>
                <a:gd name="T17" fmla="*/ 8 h 738"/>
                <a:gd name="T18" fmla="*/ 360 w 738"/>
                <a:gd name="T19" fmla="*/ 0 h 738"/>
                <a:gd name="T20" fmla="*/ 322 w 738"/>
                <a:gd name="T21" fmla="*/ 90 h 738"/>
                <a:gd name="T22" fmla="*/ 252 w 738"/>
                <a:gd name="T23" fmla="*/ 112 h 738"/>
                <a:gd name="T24" fmla="*/ 169 w 738"/>
                <a:gd name="T25" fmla="*/ 58 h 738"/>
                <a:gd name="T26" fmla="*/ 102 w 738"/>
                <a:gd name="T27" fmla="*/ 114 h 738"/>
                <a:gd name="T28" fmla="*/ 139 w 738"/>
                <a:gd name="T29" fmla="*/ 205 h 738"/>
                <a:gd name="T30" fmla="*/ 105 w 738"/>
                <a:gd name="T31" fmla="*/ 270 h 738"/>
                <a:gd name="T32" fmla="*/ 8 w 738"/>
                <a:gd name="T33" fmla="*/ 291 h 738"/>
                <a:gd name="T34" fmla="*/ 0 w 738"/>
                <a:gd name="T35" fmla="*/ 379 h 738"/>
                <a:gd name="T36" fmla="*/ 92 w 738"/>
                <a:gd name="T37" fmla="*/ 417 h 738"/>
                <a:gd name="T38" fmla="*/ 113 w 738"/>
                <a:gd name="T39" fmla="*/ 485 h 738"/>
                <a:gd name="T40" fmla="*/ 59 w 738"/>
                <a:gd name="T41" fmla="*/ 569 h 738"/>
                <a:gd name="T42" fmla="*/ 115 w 738"/>
                <a:gd name="T43" fmla="*/ 637 h 738"/>
                <a:gd name="T44" fmla="*/ 208 w 738"/>
                <a:gd name="T45" fmla="*/ 599 h 738"/>
                <a:gd name="T46" fmla="*/ 269 w 738"/>
                <a:gd name="T47" fmla="*/ 631 h 738"/>
                <a:gd name="T48" fmla="*/ 290 w 738"/>
                <a:gd name="T49" fmla="*/ 729 h 738"/>
                <a:gd name="T50" fmla="*/ 378 w 738"/>
                <a:gd name="T51" fmla="*/ 738 h 738"/>
                <a:gd name="T52" fmla="*/ 417 w 738"/>
                <a:gd name="T53" fmla="*/ 645 h 738"/>
                <a:gd name="T54" fmla="*/ 484 w 738"/>
                <a:gd name="T55" fmla="*/ 625 h 738"/>
                <a:gd name="T56" fmla="*/ 568 w 738"/>
                <a:gd name="T57" fmla="*/ 679 h 738"/>
                <a:gd name="T58" fmla="*/ 636 w 738"/>
                <a:gd name="T59" fmla="*/ 623 h 738"/>
                <a:gd name="T60" fmla="*/ 599 w 738"/>
                <a:gd name="T61" fmla="*/ 531 h 738"/>
                <a:gd name="T62" fmla="*/ 633 w 738"/>
                <a:gd name="T63" fmla="*/ 465 h 738"/>
                <a:gd name="T64" fmla="*/ 730 w 738"/>
                <a:gd name="T65" fmla="*/ 444 h 738"/>
                <a:gd name="T66" fmla="*/ 503 w 738"/>
                <a:gd name="T67" fmla="*/ 401 h 738"/>
                <a:gd name="T68" fmla="*/ 369 w 738"/>
                <a:gd name="T69" fmla="*/ 505 h 738"/>
                <a:gd name="T70" fmla="*/ 369 w 738"/>
                <a:gd name="T71" fmla="*/ 505 h 738"/>
                <a:gd name="T72" fmla="*/ 335 w 738"/>
                <a:gd name="T73" fmla="*/ 502 h 738"/>
                <a:gd name="T74" fmla="*/ 234 w 738"/>
                <a:gd name="T75" fmla="*/ 334 h 738"/>
                <a:gd name="T76" fmla="*/ 369 w 738"/>
                <a:gd name="T77" fmla="*/ 229 h 738"/>
                <a:gd name="T78" fmla="*/ 403 w 738"/>
                <a:gd name="T79" fmla="*/ 233 h 738"/>
                <a:gd name="T80" fmla="*/ 488 w 738"/>
                <a:gd name="T81" fmla="*/ 297 h 738"/>
                <a:gd name="T82" fmla="*/ 503 w 738"/>
                <a:gd name="T83" fmla="*/ 401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8" h="738">
                  <a:moveTo>
                    <a:pt x="730" y="444"/>
                  </a:moveTo>
                  <a:cubicBezTo>
                    <a:pt x="738" y="357"/>
                    <a:pt x="738" y="357"/>
                    <a:pt x="738" y="357"/>
                  </a:cubicBezTo>
                  <a:cubicBezTo>
                    <a:pt x="646" y="318"/>
                    <a:pt x="646" y="318"/>
                    <a:pt x="646" y="318"/>
                  </a:cubicBezTo>
                  <a:cubicBezTo>
                    <a:pt x="642" y="294"/>
                    <a:pt x="635" y="271"/>
                    <a:pt x="624" y="249"/>
                  </a:cubicBezTo>
                  <a:cubicBezTo>
                    <a:pt x="677" y="167"/>
                    <a:pt x="677" y="167"/>
                    <a:pt x="677" y="167"/>
                  </a:cubicBezTo>
                  <a:cubicBezTo>
                    <a:pt x="621" y="99"/>
                    <a:pt x="621" y="99"/>
                    <a:pt x="621" y="99"/>
                  </a:cubicBezTo>
                  <a:cubicBezTo>
                    <a:pt x="530" y="137"/>
                    <a:pt x="530" y="137"/>
                    <a:pt x="530" y="137"/>
                  </a:cubicBezTo>
                  <a:cubicBezTo>
                    <a:pt x="511" y="124"/>
                    <a:pt x="490" y="113"/>
                    <a:pt x="468" y="104"/>
                  </a:cubicBezTo>
                  <a:cubicBezTo>
                    <a:pt x="447" y="8"/>
                    <a:pt x="447" y="8"/>
                    <a:pt x="447" y="8"/>
                  </a:cubicBezTo>
                  <a:cubicBezTo>
                    <a:pt x="360" y="0"/>
                    <a:pt x="360" y="0"/>
                    <a:pt x="360" y="0"/>
                  </a:cubicBezTo>
                  <a:cubicBezTo>
                    <a:pt x="322" y="90"/>
                    <a:pt x="322" y="90"/>
                    <a:pt x="322" y="90"/>
                  </a:cubicBezTo>
                  <a:cubicBezTo>
                    <a:pt x="298" y="94"/>
                    <a:pt x="274" y="102"/>
                    <a:pt x="252" y="112"/>
                  </a:cubicBezTo>
                  <a:cubicBezTo>
                    <a:pt x="169" y="58"/>
                    <a:pt x="169" y="58"/>
                    <a:pt x="169" y="58"/>
                  </a:cubicBezTo>
                  <a:cubicBezTo>
                    <a:pt x="102" y="114"/>
                    <a:pt x="102" y="114"/>
                    <a:pt x="102" y="114"/>
                  </a:cubicBezTo>
                  <a:cubicBezTo>
                    <a:pt x="139" y="205"/>
                    <a:pt x="139" y="205"/>
                    <a:pt x="139" y="205"/>
                  </a:cubicBezTo>
                  <a:cubicBezTo>
                    <a:pt x="125" y="225"/>
                    <a:pt x="113" y="247"/>
                    <a:pt x="105" y="270"/>
                  </a:cubicBezTo>
                  <a:cubicBezTo>
                    <a:pt x="8" y="291"/>
                    <a:pt x="8" y="291"/>
                    <a:pt x="8" y="291"/>
                  </a:cubicBezTo>
                  <a:cubicBezTo>
                    <a:pt x="0" y="379"/>
                    <a:pt x="0" y="379"/>
                    <a:pt x="0" y="379"/>
                  </a:cubicBezTo>
                  <a:cubicBezTo>
                    <a:pt x="92" y="417"/>
                    <a:pt x="92" y="417"/>
                    <a:pt x="92" y="417"/>
                  </a:cubicBezTo>
                  <a:cubicBezTo>
                    <a:pt x="96" y="441"/>
                    <a:pt x="103" y="464"/>
                    <a:pt x="113" y="485"/>
                  </a:cubicBezTo>
                  <a:cubicBezTo>
                    <a:pt x="59" y="569"/>
                    <a:pt x="59" y="569"/>
                    <a:pt x="59" y="569"/>
                  </a:cubicBezTo>
                  <a:cubicBezTo>
                    <a:pt x="115" y="637"/>
                    <a:pt x="115" y="637"/>
                    <a:pt x="115" y="637"/>
                  </a:cubicBezTo>
                  <a:cubicBezTo>
                    <a:pt x="208" y="599"/>
                    <a:pt x="208" y="599"/>
                    <a:pt x="208" y="599"/>
                  </a:cubicBezTo>
                  <a:cubicBezTo>
                    <a:pt x="226" y="612"/>
                    <a:pt x="247" y="623"/>
                    <a:pt x="269" y="631"/>
                  </a:cubicBezTo>
                  <a:cubicBezTo>
                    <a:pt x="290" y="729"/>
                    <a:pt x="290" y="729"/>
                    <a:pt x="290" y="729"/>
                  </a:cubicBezTo>
                  <a:cubicBezTo>
                    <a:pt x="378" y="738"/>
                    <a:pt x="378" y="738"/>
                    <a:pt x="378" y="738"/>
                  </a:cubicBezTo>
                  <a:cubicBezTo>
                    <a:pt x="417" y="645"/>
                    <a:pt x="417" y="645"/>
                    <a:pt x="417" y="645"/>
                  </a:cubicBezTo>
                  <a:cubicBezTo>
                    <a:pt x="440" y="641"/>
                    <a:pt x="463" y="634"/>
                    <a:pt x="484" y="625"/>
                  </a:cubicBezTo>
                  <a:cubicBezTo>
                    <a:pt x="568" y="679"/>
                    <a:pt x="568" y="679"/>
                    <a:pt x="568" y="679"/>
                  </a:cubicBezTo>
                  <a:cubicBezTo>
                    <a:pt x="636" y="623"/>
                    <a:pt x="636" y="623"/>
                    <a:pt x="636" y="623"/>
                  </a:cubicBezTo>
                  <a:cubicBezTo>
                    <a:pt x="599" y="531"/>
                    <a:pt x="599" y="531"/>
                    <a:pt x="599" y="531"/>
                  </a:cubicBezTo>
                  <a:cubicBezTo>
                    <a:pt x="613" y="511"/>
                    <a:pt x="624" y="489"/>
                    <a:pt x="633" y="465"/>
                  </a:cubicBezTo>
                  <a:lnTo>
                    <a:pt x="730" y="444"/>
                  </a:lnTo>
                  <a:close/>
                  <a:moveTo>
                    <a:pt x="503" y="401"/>
                  </a:moveTo>
                  <a:cubicBezTo>
                    <a:pt x="488" y="463"/>
                    <a:pt x="433" y="505"/>
                    <a:pt x="369" y="505"/>
                  </a:cubicBezTo>
                  <a:cubicBezTo>
                    <a:pt x="369" y="505"/>
                    <a:pt x="369" y="505"/>
                    <a:pt x="369" y="505"/>
                  </a:cubicBezTo>
                  <a:cubicBezTo>
                    <a:pt x="358" y="505"/>
                    <a:pt x="346" y="504"/>
                    <a:pt x="335" y="502"/>
                  </a:cubicBezTo>
                  <a:cubicBezTo>
                    <a:pt x="261" y="483"/>
                    <a:pt x="216" y="408"/>
                    <a:pt x="234" y="334"/>
                  </a:cubicBezTo>
                  <a:cubicBezTo>
                    <a:pt x="250" y="272"/>
                    <a:pt x="305" y="229"/>
                    <a:pt x="369" y="229"/>
                  </a:cubicBezTo>
                  <a:cubicBezTo>
                    <a:pt x="380" y="229"/>
                    <a:pt x="392" y="231"/>
                    <a:pt x="403" y="233"/>
                  </a:cubicBezTo>
                  <a:cubicBezTo>
                    <a:pt x="439" y="242"/>
                    <a:pt x="469" y="265"/>
                    <a:pt x="488" y="297"/>
                  </a:cubicBezTo>
                  <a:cubicBezTo>
                    <a:pt x="507" y="328"/>
                    <a:pt x="512" y="365"/>
                    <a:pt x="503" y="401"/>
                  </a:cubicBezTo>
                  <a:close/>
                </a:path>
              </a:pathLst>
            </a:custGeom>
            <a:solidFill>
              <a:schemeClr val="bg1"/>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grpSp>
      <p:grpSp>
        <p:nvGrpSpPr>
          <p:cNvPr id="8" name="Group 15"/>
          <p:cNvGrpSpPr/>
          <p:nvPr/>
        </p:nvGrpSpPr>
        <p:grpSpPr>
          <a:xfrm>
            <a:off x="6968323" y="1416150"/>
            <a:ext cx="576880" cy="576577"/>
            <a:chOff x="10874515" y="2395387"/>
            <a:chExt cx="930275" cy="930275"/>
          </a:xfrm>
          <a:solidFill>
            <a:schemeClr val="accent2">
              <a:lumMod val="50000"/>
            </a:schemeClr>
          </a:solidFill>
        </p:grpSpPr>
        <p:sp>
          <p:nvSpPr>
            <p:cNvPr id="9" name="Freeform 245"/>
            <p:cNvSpPr/>
            <p:nvPr/>
          </p:nvSpPr>
          <p:spPr bwMode="auto">
            <a:xfrm>
              <a:off x="11209477" y="2741462"/>
              <a:ext cx="254000" cy="238125"/>
            </a:xfrm>
            <a:custGeom>
              <a:avLst/>
              <a:gdLst>
                <a:gd name="T0" fmla="*/ 128 w 202"/>
                <a:gd name="T1" fmla="*/ 3 h 189"/>
                <a:gd name="T2" fmla="*/ 104 w 202"/>
                <a:gd name="T3" fmla="*/ 0 h 189"/>
                <a:gd name="T4" fmla="*/ 13 w 202"/>
                <a:gd name="T5" fmla="*/ 71 h 189"/>
                <a:gd name="T6" fmla="*/ 82 w 202"/>
                <a:gd name="T7" fmla="*/ 186 h 189"/>
                <a:gd name="T8" fmla="*/ 105 w 202"/>
                <a:gd name="T9" fmla="*/ 189 h 189"/>
                <a:gd name="T10" fmla="*/ 196 w 202"/>
                <a:gd name="T11" fmla="*/ 117 h 189"/>
                <a:gd name="T12" fmla="*/ 186 w 202"/>
                <a:gd name="T13" fmla="*/ 46 h 189"/>
                <a:gd name="T14" fmla="*/ 128 w 202"/>
                <a:gd name="T15" fmla="*/ 3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9">
                  <a:moveTo>
                    <a:pt x="128" y="3"/>
                  </a:moveTo>
                  <a:cubicBezTo>
                    <a:pt x="120" y="1"/>
                    <a:pt x="112" y="0"/>
                    <a:pt x="104" y="0"/>
                  </a:cubicBezTo>
                  <a:cubicBezTo>
                    <a:pt x="61" y="0"/>
                    <a:pt x="23" y="29"/>
                    <a:pt x="13" y="71"/>
                  </a:cubicBezTo>
                  <a:cubicBezTo>
                    <a:pt x="0" y="122"/>
                    <a:pt x="31" y="173"/>
                    <a:pt x="82" y="186"/>
                  </a:cubicBezTo>
                  <a:cubicBezTo>
                    <a:pt x="89" y="188"/>
                    <a:pt x="97" y="189"/>
                    <a:pt x="105" y="189"/>
                  </a:cubicBezTo>
                  <a:cubicBezTo>
                    <a:pt x="148" y="189"/>
                    <a:pt x="186" y="160"/>
                    <a:pt x="196" y="117"/>
                  </a:cubicBezTo>
                  <a:cubicBezTo>
                    <a:pt x="202" y="93"/>
                    <a:pt x="199" y="67"/>
                    <a:pt x="186" y="46"/>
                  </a:cubicBezTo>
                  <a:cubicBezTo>
                    <a:pt x="173" y="24"/>
                    <a:pt x="152" y="9"/>
                    <a:pt x="128" y="3"/>
                  </a:cubicBezTo>
                  <a:close/>
                </a:path>
              </a:pathLst>
            </a:custGeom>
            <a:solidFill>
              <a:schemeClr val="tx2"/>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sp>
          <p:nvSpPr>
            <p:cNvPr id="10" name="Freeform 246"/>
            <p:cNvSpPr>
              <a:spLocks noEditPoints="1"/>
            </p:cNvSpPr>
            <p:nvPr/>
          </p:nvSpPr>
          <p:spPr bwMode="auto">
            <a:xfrm>
              <a:off x="10874515" y="2395387"/>
              <a:ext cx="930275" cy="930275"/>
            </a:xfrm>
            <a:custGeom>
              <a:avLst/>
              <a:gdLst>
                <a:gd name="T0" fmla="*/ 730 w 738"/>
                <a:gd name="T1" fmla="*/ 445 h 738"/>
                <a:gd name="T2" fmla="*/ 738 w 738"/>
                <a:gd name="T3" fmla="*/ 357 h 738"/>
                <a:gd name="T4" fmla="*/ 647 w 738"/>
                <a:gd name="T5" fmla="*/ 319 h 738"/>
                <a:gd name="T6" fmla="*/ 625 w 738"/>
                <a:gd name="T7" fmla="*/ 250 h 738"/>
                <a:gd name="T8" fmla="*/ 678 w 738"/>
                <a:gd name="T9" fmla="*/ 168 h 738"/>
                <a:gd name="T10" fmla="*/ 622 w 738"/>
                <a:gd name="T11" fmla="*/ 100 h 738"/>
                <a:gd name="T12" fmla="*/ 530 w 738"/>
                <a:gd name="T13" fmla="*/ 137 h 738"/>
                <a:gd name="T14" fmla="*/ 469 w 738"/>
                <a:gd name="T15" fmla="*/ 105 h 738"/>
                <a:gd name="T16" fmla="*/ 448 w 738"/>
                <a:gd name="T17" fmla="*/ 9 h 738"/>
                <a:gd name="T18" fmla="*/ 360 w 738"/>
                <a:gd name="T19" fmla="*/ 0 h 738"/>
                <a:gd name="T20" fmla="*/ 322 w 738"/>
                <a:gd name="T21" fmla="*/ 91 h 738"/>
                <a:gd name="T22" fmla="*/ 253 w 738"/>
                <a:gd name="T23" fmla="*/ 112 h 738"/>
                <a:gd name="T24" fmla="*/ 170 w 738"/>
                <a:gd name="T25" fmla="*/ 59 h 738"/>
                <a:gd name="T26" fmla="*/ 102 w 738"/>
                <a:gd name="T27" fmla="*/ 115 h 738"/>
                <a:gd name="T28" fmla="*/ 139 w 738"/>
                <a:gd name="T29" fmla="*/ 206 h 738"/>
                <a:gd name="T30" fmla="*/ 105 w 738"/>
                <a:gd name="T31" fmla="*/ 271 h 738"/>
                <a:gd name="T32" fmla="*/ 8 w 738"/>
                <a:gd name="T33" fmla="*/ 292 h 738"/>
                <a:gd name="T34" fmla="*/ 0 w 738"/>
                <a:gd name="T35" fmla="*/ 379 h 738"/>
                <a:gd name="T36" fmla="*/ 92 w 738"/>
                <a:gd name="T37" fmla="*/ 418 h 738"/>
                <a:gd name="T38" fmla="*/ 113 w 738"/>
                <a:gd name="T39" fmla="*/ 486 h 738"/>
                <a:gd name="T40" fmla="*/ 59 w 738"/>
                <a:gd name="T41" fmla="*/ 570 h 738"/>
                <a:gd name="T42" fmla="*/ 116 w 738"/>
                <a:gd name="T43" fmla="*/ 637 h 738"/>
                <a:gd name="T44" fmla="*/ 208 w 738"/>
                <a:gd name="T45" fmla="*/ 599 h 738"/>
                <a:gd name="T46" fmla="*/ 270 w 738"/>
                <a:gd name="T47" fmla="*/ 632 h 738"/>
                <a:gd name="T48" fmla="*/ 291 w 738"/>
                <a:gd name="T49" fmla="*/ 730 h 738"/>
                <a:gd name="T50" fmla="*/ 379 w 738"/>
                <a:gd name="T51" fmla="*/ 738 h 738"/>
                <a:gd name="T52" fmla="*/ 417 w 738"/>
                <a:gd name="T53" fmla="*/ 646 h 738"/>
                <a:gd name="T54" fmla="*/ 485 w 738"/>
                <a:gd name="T55" fmla="*/ 625 h 738"/>
                <a:gd name="T56" fmla="*/ 569 w 738"/>
                <a:gd name="T57" fmla="*/ 680 h 738"/>
                <a:gd name="T58" fmla="*/ 637 w 738"/>
                <a:gd name="T59" fmla="*/ 623 h 738"/>
                <a:gd name="T60" fmla="*/ 599 w 738"/>
                <a:gd name="T61" fmla="*/ 532 h 738"/>
                <a:gd name="T62" fmla="*/ 634 w 738"/>
                <a:gd name="T63" fmla="*/ 466 h 738"/>
                <a:gd name="T64" fmla="*/ 730 w 738"/>
                <a:gd name="T65" fmla="*/ 445 h 738"/>
                <a:gd name="T66" fmla="*/ 504 w 738"/>
                <a:gd name="T67" fmla="*/ 402 h 738"/>
                <a:gd name="T68" fmla="*/ 370 w 738"/>
                <a:gd name="T69" fmla="*/ 507 h 738"/>
                <a:gd name="T70" fmla="*/ 336 w 738"/>
                <a:gd name="T71" fmla="*/ 503 h 738"/>
                <a:gd name="T72" fmla="*/ 235 w 738"/>
                <a:gd name="T73" fmla="*/ 335 h 738"/>
                <a:gd name="T74" fmla="*/ 369 w 738"/>
                <a:gd name="T75" fmla="*/ 230 h 738"/>
                <a:gd name="T76" fmla="*/ 403 w 738"/>
                <a:gd name="T77" fmla="*/ 234 h 738"/>
                <a:gd name="T78" fmla="*/ 488 w 738"/>
                <a:gd name="T79" fmla="*/ 297 h 738"/>
                <a:gd name="T80" fmla="*/ 504 w 738"/>
                <a:gd name="T81" fmla="*/ 40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8" h="738">
                  <a:moveTo>
                    <a:pt x="730" y="445"/>
                  </a:moveTo>
                  <a:cubicBezTo>
                    <a:pt x="738" y="357"/>
                    <a:pt x="738" y="357"/>
                    <a:pt x="738" y="357"/>
                  </a:cubicBezTo>
                  <a:cubicBezTo>
                    <a:pt x="647" y="319"/>
                    <a:pt x="647" y="319"/>
                    <a:pt x="647" y="319"/>
                  </a:cubicBezTo>
                  <a:cubicBezTo>
                    <a:pt x="643" y="295"/>
                    <a:pt x="635" y="272"/>
                    <a:pt x="625" y="250"/>
                  </a:cubicBezTo>
                  <a:cubicBezTo>
                    <a:pt x="678" y="168"/>
                    <a:pt x="678" y="168"/>
                    <a:pt x="678" y="168"/>
                  </a:cubicBezTo>
                  <a:cubicBezTo>
                    <a:pt x="622" y="100"/>
                    <a:pt x="622" y="100"/>
                    <a:pt x="622" y="100"/>
                  </a:cubicBezTo>
                  <a:cubicBezTo>
                    <a:pt x="530" y="137"/>
                    <a:pt x="530" y="137"/>
                    <a:pt x="530" y="137"/>
                  </a:cubicBezTo>
                  <a:cubicBezTo>
                    <a:pt x="512" y="124"/>
                    <a:pt x="491" y="113"/>
                    <a:pt x="469" y="105"/>
                  </a:cubicBezTo>
                  <a:cubicBezTo>
                    <a:pt x="448" y="9"/>
                    <a:pt x="448" y="9"/>
                    <a:pt x="448" y="9"/>
                  </a:cubicBezTo>
                  <a:cubicBezTo>
                    <a:pt x="360" y="0"/>
                    <a:pt x="360" y="0"/>
                    <a:pt x="360" y="0"/>
                  </a:cubicBezTo>
                  <a:cubicBezTo>
                    <a:pt x="322" y="91"/>
                    <a:pt x="322" y="91"/>
                    <a:pt x="322" y="91"/>
                  </a:cubicBezTo>
                  <a:cubicBezTo>
                    <a:pt x="298" y="95"/>
                    <a:pt x="275" y="102"/>
                    <a:pt x="253" y="112"/>
                  </a:cubicBezTo>
                  <a:cubicBezTo>
                    <a:pt x="170" y="59"/>
                    <a:pt x="170" y="59"/>
                    <a:pt x="170" y="59"/>
                  </a:cubicBezTo>
                  <a:cubicBezTo>
                    <a:pt x="102" y="115"/>
                    <a:pt x="102" y="115"/>
                    <a:pt x="102" y="115"/>
                  </a:cubicBezTo>
                  <a:cubicBezTo>
                    <a:pt x="139" y="206"/>
                    <a:pt x="139" y="206"/>
                    <a:pt x="139" y="206"/>
                  </a:cubicBezTo>
                  <a:cubicBezTo>
                    <a:pt x="125" y="226"/>
                    <a:pt x="114" y="247"/>
                    <a:pt x="105" y="271"/>
                  </a:cubicBezTo>
                  <a:cubicBezTo>
                    <a:pt x="8" y="292"/>
                    <a:pt x="8" y="292"/>
                    <a:pt x="8" y="292"/>
                  </a:cubicBezTo>
                  <a:cubicBezTo>
                    <a:pt x="0" y="379"/>
                    <a:pt x="0" y="379"/>
                    <a:pt x="0" y="379"/>
                  </a:cubicBezTo>
                  <a:cubicBezTo>
                    <a:pt x="92" y="418"/>
                    <a:pt x="92" y="418"/>
                    <a:pt x="92" y="418"/>
                  </a:cubicBezTo>
                  <a:cubicBezTo>
                    <a:pt x="97" y="441"/>
                    <a:pt x="104" y="464"/>
                    <a:pt x="113" y="486"/>
                  </a:cubicBezTo>
                  <a:cubicBezTo>
                    <a:pt x="59" y="570"/>
                    <a:pt x="59" y="570"/>
                    <a:pt x="59" y="570"/>
                  </a:cubicBezTo>
                  <a:cubicBezTo>
                    <a:pt x="116" y="637"/>
                    <a:pt x="116" y="637"/>
                    <a:pt x="116" y="637"/>
                  </a:cubicBezTo>
                  <a:cubicBezTo>
                    <a:pt x="208" y="599"/>
                    <a:pt x="208" y="599"/>
                    <a:pt x="208" y="599"/>
                  </a:cubicBezTo>
                  <a:cubicBezTo>
                    <a:pt x="227" y="612"/>
                    <a:pt x="248" y="623"/>
                    <a:pt x="270" y="632"/>
                  </a:cubicBezTo>
                  <a:cubicBezTo>
                    <a:pt x="291" y="730"/>
                    <a:pt x="291" y="730"/>
                    <a:pt x="291" y="730"/>
                  </a:cubicBezTo>
                  <a:cubicBezTo>
                    <a:pt x="379" y="738"/>
                    <a:pt x="379" y="738"/>
                    <a:pt x="379" y="738"/>
                  </a:cubicBezTo>
                  <a:cubicBezTo>
                    <a:pt x="417" y="646"/>
                    <a:pt x="417" y="646"/>
                    <a:pt x="417" y="646"/>
                  </a:cubicBezTo>
                  <a:cubicBezTo>
                    <a:pt x="441" y="642"/>
                    <a:pt x="463" y="635"/>
                    <a:pt x="485" y="625"/>
                  </a:cubicBezTo>
                  <a:cubicBezTo>
                    <a:pt x="569" y="680"/>
                    <a:pt x="569" y="680"/>
                    <a:pt x="569" y="680"/>
                  </a:cubicBezTo>
                  <a:cubicBezTo>
                    <a:pt x="637" y="623"/>
                    <a:pt x="637" y="623"/>
                    <a:pt x="637" y="623"/>
                  </a:cubicBezTo>
                  <a:cubicBezTo>
                    <a:pt x="599" y="532"/>
                    <a:pt x="599" y="532"/>
                    <a:pt x="599" y="532"/>
                  </a:cubicBezTo>
                  <a:cubicBezTo>
                    <a:pt x="613" y="512"/>
                    <a:pt x="625" y="490"/>
                    <a:pt x="634" y="466"/>
                  </a:cubicBezTo>
                  <a:lnTo>
                    <a:pt x="730" y="445"/>
                  </a:lnTo>
                  <a:close/>
                  <a:moveTo>
                    <a:pt x="504" y="402"/>
                  </a:moveTo>
                  <a:cubicBezTo>
                    <a:pt x="489" y="464"/>
                    <a:pt x="433" y="507"/>
                    <a:pt x="370" y="507"/>
                  </a:cubicBezTo>
                  <a:cubicBezTo>
                    <a:pt x="358" y="507"/>
                    <a:pt x="347" y="506"/>
                    <a:pt x="336" y="503"/>
                  </a:cubicBezTo>
                  <a:cubicBezTo>
                    <a:pt x="262" y="484"/>
                    <a:pt x="217" y="409"/>
                    <a:pt x="235" y="335"/>
                  </a:cubicBezTo>
                  <a:cubicBezTo>
                    <a:pt x="251" y="273"/>
                    <a:pt x="306" y="230"/>
                    <a:pt x="369" y="230"/>
                  </a:cubicBezTo>
                  <a:cubicBezTo>
                    <a:pt x="381" y="230"/>
                    <a:pt x="392" y="231"/>
                    <a:pt x="403" y="234"/>
                  </a:cubicBezTo>
                  <a:cubicBezTo>
                    <a:pt x="439" y="243"/>
                    <a:pt x="469" y="265"/>
                    <a:pt x="488" y="297"/>
                  </a:cubicBezTo>
                  <a:cubicBezTo>
                    <a:pt x="508" y="329"/>
                    <a:pt x="513" y="366"/>
                    <a:pt x="504" y="402"/>
                  </a:cubicBezTo>
                  <a:close/>
                </a:path>
              </a:pathLst>
            </a:custGeom>
            <a:solidFill>
              <a:schemeClr val="tx2"/>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grpSp>
      <p:grpSp>
        <p:nvGrpSpPr>
          <p:cNvPr id="11" name="Group 19"/>
          <p:cNvGrpSpPr/>
          <p:nvPr/>
        </p:nvGrpSpPr>
        <p:grpSpPr>
          <a:xfrm>
            <a:off x="4868521" y="1282339"/>
            <a:ext cx="1438262" cy="1437506"/>
            <a:chOff x="7488377" y="2179487"/>
            <a:chExt cx="2319338" cy="2319337"/>
          </a:xfrm>
          <a:solidFill>
            <a:schemeClr val="bg1"/>
          </a:solidFill>
        </p:grpSpPr>
        <p:sp>
          <p:nvSpPr>
            <p:cNvPr id="12" name="Freeform 240"/>
            <p:cNvSpPr>
              <a:spLocks noEditPoints="1"/>
            </p:cNvSpPr>
            <p:nvPr/>
          </p:nvSpPr>
          <p:spPr bwMode="auto">
            <a:xfrm>
              <a:off x="7488377" y="2179487"/>
              <a:ext cx="2319338" cy="2319337"/>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bg1"/>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sp>
          <p:nvSpPr>
            <p:cNvPr id="13" name="Freeform 247"/>
            <p:cNvSpPr>
              <a:spLocks noEditPoints="1"/>
            </p:cNvSpPr>
            <p:nvPr/>
          </p:nvSpPr>
          <p:spPr bwMode="auto">
            <a:xfrm>
              <a:off x="8332927" y="3025625"/>
              <a:ext cx="630238" cy="6286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bg1"/>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grpSp>
      <p:grpSp>
        <p:nvGrpSpPr>
          <p:cNvPr id="14" name="Group 16"/>
          <p:cNvGrpSpPr/>
          <p:nvPr/>
        </p:nvGrpSpPr>
        <p:grpSpPr>
          <a:xfrm>
            <a:off x="6034093" y="1893352"/>
            <a:ext cx="1653852" cy="1652984"/>
            <a:chOff x="9367977" y="3165325"/>
            <a:chExt cx="2667000" cy="2667000"/>
          </a:xfrm>
          <a:solidFill>
            <a:srgbClr val="FFB000"/>
          </a:solidFill>
        </p:grpSpPr>
        <p:sp>
          <p:nvSpPr>
            <p:cNvPr id="15" name="Freeform 239"/>
            <p:cNvSpPr>
              <a:spLocks noEditPoints="1"/>
            </p:cNvSpPr>
            <p:nvPr/>
          </p:nvSpPr>
          <p:spPr bwMode="auto">
            <a:xfrm>
              <a:off x="9367977" y="3165325"/>
              <a:ext cx="2667000" cy="2667000"/>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bg2"/>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sp>
          <p:nvSpPr>
            <p:cNvPr id="16" name="Freeform 248"/>
            <p:cNvSpPr>
              <a:spLocks noEditPoints="1"/>
            </p:cNvSpPr>
            <p:nvPr/>
          </p:nvSpPr>
          <p:spPr bwMode="auto">
            <a:xfrm>
              <a:off x="10353815" y="4136875"/>
              <a:ext cx="722313" cy="725487"/>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bg2"/>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grpSp>
      <p:grpSp>
        <p:nvGrpSpPr>
          <p:cNvPr id="17" name="Group 8"/>
          <p:cNvGrpSpPr/>
          <p:nvPr/>
        </p:nvGrpSpPr>
        <p:grpSpPr>
          <a:xfrm>
            <a:off x="6065595" y="810056"/>
            <a:ext cx="1043503" cy="1042955"/>
            <a:chOff x="9418777" y="1417488"/>
            <a:chExt cx="1682750" cy="1682750"/>
          </a:xfrm>
          <a:solidFill>
            <a:schemeClr val="accent2">
              <a:lumMod val="50000"/>
            </a:schemeClr>
          </a:solidFill>
        </p:grpSpPr>
        <p:sp>
          <p:nvSpPr>
            <p:cNvPr id="18" name="Freeform 241"/>
            <p:cNvSpPr>
              <a:spLocks noEditPoints="1"/>
            </p:cNvSpPr>
            <p:nvPr/>
          </p:nvSpPr>
          <p:spPr bwMode="auto">
            <a:xfrm>
              <a:off x="9418777" y="1417488"/>
              <a:ext cx="1682750" cy="168275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tx1"/>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sp>
          <p:nvSpPr>
            <p:cNvPr id="19" name="Freeform 249"/>
            <p:cNvSpPr>
              <a:spLocks noEditPoints="1"/>
            </p:cNvSpPr>
            <p:nvPr/>
          </p:nvSpPr>
          <p:spPr bwMode="auto">
            <a:xfrm>
              <a:off x="10033140" y="2033437"/>
              <a:ext cx="457200" cy="457200"/>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tx1"/>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grpSp>
      <p:grpSp>
        <p:nvGrpSpPr>
          <p:cNvPr id="20" name="Group 18"/>
          <p:cNvGrpSpPr/>
          <p:nvPr/>
        </p:nvGrpSpPr>
        <p:grpSpPr>
          <a:xfrm>
            <a:off x="5350758" y="2895548"/>
            <a:ext cx="886976" cy="885527"/>
            <a:chOff x="8266030" y="4782316"/>
            <a:chExt cx="1430338" cy="1428750"/>
          </a:xfrm>
          <a:solidFill>
            <a:schemeClr val="accent2">
              <a:lumMod val="50000"/>
            </a:schemeClr>
          </a:solidFill>
        </p:grpSpPr>
        <p:sp>
          <p:nvSpPr>
            <p:cNvPr id="21" name="Freeform 242"/>
            <p:cNvSpPr>
              <a:spLocks noEditPoints="1"/>
            </p:cNvSpPr>
            <p:nvPr/>
          </p:nvSpPr>
          <p:spPr bwMode="auto">
            <a:xfrm>
              <a:off x="8266030" y="4782316"/>
              <a:ext cx="1430338" cy="1428750"/>
            </a:xfrm>
            <a:custGeom>
              <a:avLst/>
              <a:gdLst>
                <a:gd name="T0" fmla="*/ 1013 w 1135"/>
                <a:gd name="T1" fmla="*/ 544 h 1134"/>
                <a:gd name="T2" fmla="*/ 1135 w 1135"/>
                <a:gd name="T3" fmla="*/ 472 h 1134"/>
                <a:gd name="T4" fmla="*/ 1107 w 1135"/>
                <a:gd name="T5" fmla="*/ 367 h 1134"/>
                <a:gd name="T6" fmla="*/ 965 w 1135"/>
                <a:gd name="T7" fmla="*/ 366 h 1134"/>
                <a:gd name="T8" fmla="*/ 866 w 1135"/>
                <a:gd name="T9" fmla="*/ 237 h 1134"/>
                <a:gd name="T10" fmla="*/ 901 w 1135"/>
                <a:gd name="T11" fmla="*/ 99 h 1134"/>
                <a:gd name="T12" fmla="*/ 808 w 1135"/>
                <a:gd name="T13" fmla="*/ 45 h 1134"/>
                <a:gd name="T14" fmla="*/ 706 w 1135"/>
                <a:gd name="T15" fmla="*/ 144 h 1134"/>
                <a:gd name="T16" fmla="*/ 544 w 1135"/>
                <a:gd name="T17" fmla="*/ 123 h 1134"/>
                <a:gd name="T18" fmla="*/ 472 w 1135"/>
                <a:gd name="T19" fmla="*/ 0 h 1134"/>
                <a:gd name="T20" fmla="*/ 367 w 1135"/>
                <a:gd name="T21" fmla="*/ 28 h 1134"/>
                <a:gd name="T22" fmla="*/ 365 w 1135"/>
                <a:gd name="T23" fmla="*/ 170 h 1134"/>
                <a:gd name="T24" fmla="*/ 237 w 1135"/>
                <a:gd name="T25" fmla="*/ 269 h 1134"/>
                <a:gd name="T26" fmla="*/ 99 w 1135"/>
                <a:gd name="T27" fmla="*/ 234 h 1134"/>
                <a:gd name="T28" fmla="*/ 45 w 1135"/>
                <a:gd name="T29" fmla="*/ 327 h 1134"/>
                <a:gd name="T30" fmla="*/ 144 w 1135"/>
                <a:gd name="T31" fmla="*/ 429 h 1134"/>
                <a:gd name="T32" fmla="*/ 123 w 1135"/>
                <a:gd name="T33" fmla="*/ 590 h 1134"/>
                <a:gd name="T34" fmla="*/ 0 w 1135"/>
                <a:gd name="T35" fmla="*/ 663 h 1134"/>
                <a:gd name="T36" fmla="*/ 28 w 1135"/>
                <a:gd name="T37" fmla="*/ 767 h 1134"/>
                <a:gd name="T38" fmla="*/ 171 w 1135"/>
                <a:gd name="T39" fmla="*/ 769 h 1134"/>
                <a:gd name="T40" fmla="*/ 269 w 1135"/>
                <a:gd name="T41" fmla="*/ 898 h 1134"/>
                <a:gd name="T42" fmla="*/ 234 w 1135"/>
                <a:gd name="T43" fmla="*/ 1036 h 1134"/>
                <a:gd name="T44" fmla="*/ 328 w 1135"/>
                <a:gd name="T45" fmla="*/ 1090 h 1134"/>
                <a:gd name="T46" fmla="*/ 429 w 1135"/>
                <a:gd name="T47" fmla="*/ 991 h 1134"/>
                <a:gd name="T48" fmla="*/ 591 w 1135"/>
                <a:gd name="T49" fmla="*/ 1012 h 1134"/>
                <a:gd name="T50" fmla="*/ 664 w 1135"/>
                <a:gd name="T51" fmla="*/ 1134 h 1134"/>
                <a:gd name="T52" fmla="*/ 768 w 1135"/>
                <a:gd name="T53" fmla="*/ 1106 h 1134"/>
                <a:gd name="T54" fmla="*/ 770 w 1135"/>
                <a:gd name="T55" fmla="*/ 964 h 1134"/>
                <a:gd name="T56" fmla="*/ 899 w 1135"/>
                <a:gd name="T57" fmla="*/ 865 h 1134"/>
                <a:gd name="T58" fmla="*/ 1036 w 1135"/>
                <a:gd name="T59" fmla="*/ 900 h 1134"/>
                <a:gd name="T60" fmla="*/ 1090 w 1135"/>
                <a:gd name="T61" fmla="*/ 807 h 1134"/>
                <a:gd name="T62" fmla="*/ 992 w 1135"/>
                <a:gd name="T63" fmla="*/ 705 h 1134"/>
                <a:gd name="T64" fmla="*/ 1013 w 1135"/>
                <a:gd name="T65" fmla="*/ 544 h 1134"/>
                <a:gd name="T66" fmla="*/ 593 w 1135"/>
                <a:gd name="T67" fmla="*/ 879 h 1134"/>
                <a:gd name="T68" fmla="*/ 256 w 1135"/>
                <a:gd name="T69" fmla="*/ 593 h 1134"/>
                <a:gd name="T70" fmla="*/ 543 w 1135"/>
                <a:gd name="T71" fmla="*/ 256 h 1134"/>
                <a:gd name="T72" fmla="*/ 879 w 1135"/>
                <a:gd name="T73" fmla="*/ 542 h 1134"/>
                <a:gd name="T74" fmla="*/ 593 w 1135"/>
                <a:gd name="T75" fmla="*/ 87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solidFill>
              <a:schemeClr val="tx2"/>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sp>
          <p:nvSpPr>
            <p:cNvPr id="22" name="Freeform 250"/>
            <p:cNvSpPr>
              <a:spLocks noEditPoints="1"/>
            </p:cNvSpPr>
            <p:nvPr/>
          </p:nvSpPr>
          <p:spPr bwMode="auto">
            <a:xfrm>
              <a:off x="8764505" y="5282379"/>
              <a:ext cx="431800" cy="433387"/>
            </a:xfrm>
            <a:custGeom>
              <a:avLst/>
              <a:gdLst>
                <a:gd name="T0" fmla="*/ 171 w 343"/>
                <a:gd name="T1" fmla="*/ 343 h 343"/>
                <a:gd name="T2" fmla="*/ 0 w 343"/>
                <a:gd name="T3" fmla="*/ 171 h 343"/>
                <a:gd name="T4" fmla="*/ 171 w 343"/>
                <a:gd name="T5" fmla="*/ 0 h 343"/>
                <a:gd name="T6" fmla="*/ 343 w 343"/>
                <a:gd name="T7" fmla="*/ 171 h 343"/>
                <a:gd name="T8" fmla="*/ 171 w 343"/>
                <a:gd name="T9" fmla="*/ 343 h 343"/>
                <a:gd name="T10" fmla="*/ 171 w 343"/>
                <a:gd name="T11" fmla="*/ 100 h 343"/>
                <a:gd name="T12" fmla="*/ 100 w 343"/>
                <a:gd name="T13" fmla="*/ 171 h 343"/>
                <a:gd name="T14" fmla="*/ 171 w 343"/>
                <a:gd name="T15" fmla="*/ 243 h 343"/>
                <a:gd name="T16" fmla="*/ 243 w 343"/>
                <a:gd name="T17" fmla="*/ 171 h 343"/>
                <a:gd name="T18" fmla="*/ 171 w 343"/>
                <a:gd name="T19" fmla="*/ 10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43">
                  <a:moveTo>
                    <a:pt x="171" y="343"/>
                  </a:moveTo>
                  <a:cubicBezTo>
                    <a:pt x="77" y="343"/>
                    <a:pt x="0" y="266"/>
                    <a:pt x="0" y="171"/>
                  </a:cubicBezTo>
                  <a:cubicBezTo>
                    <a:pt x="0" y="77"/>
                    <a:pt x="77" y="0"/>
                    <a:pt x="171" y="0"/>
                  </a:cubicBezTo>
                  <a:cubicBezTo>
                    <a:pt x="266" y="0"/>
                    <a:pt x="343" y="77"/>
                    <a:pt x="343" y="171"/>
                  </a:cubicBezTo>
                  <a:cubicBezTo>
                    <a:pt x="343" y="266"/>
                    <a:pt x="266" y="343"/>
                    <a:pt x="171" y="343"/>
                  </a:cubicBezTo>
                  <a:close/>
                  <a:moveTo>
                    <a:pt x="171" y="100"/>
                  </a:moveTo>
                  <a:cubicBezTo>
                    <a:pt x="132" y="100"/>
                    <a:pt x="100" y="132"/>
                    <a:pt x="100" y="171"/>
                  </a:cubicBezTo>
                  <a:cubicBezTo>
                    <a:pt x="100" y="211"/>
                    <a:pt x="132" y="243"/>
                    <a:pt x="171" y="243"/>
                  </a:cubicBezTo>
                  <a:cubicBezTo>
                    <a:pt x="211" y="243"/>
                    <a:pt x="243" y="211"/>
                    <a:pt x="243" y="171"/>
                  </a:cubicBezTo>
                  <a:cubicBezTo>
                    <a:pt x="243" y="132"/>
                    <a:pt x="211" y="100"/>
                    <a:pt x="171" y="100"/>
                  </a:cubicBezTo>
                  <a:close/>
                </a:path>
              </a:pathLst>
            </a:custGeom>
            <a:solidFill>
              <a:schemeClr val="tx2"/>
            </a:solid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grpSp>
      <p:grpSp>
        <p:nvGrpSpPr>
          <p:cNvPr id="23" name="Group 20"/>
          <p:cNvGrpSpPr/>
          <p:nvPr/>
        </p:nvGrpSpPr>
        <p:grpSpPr>
          <a:xfrm flipH="1">
            <a:off x="4206192" y="2485808"/>
            <a:ext cx="914566" cy="1783022"/>
            <a:chOff x="6598421" y="4121221"/>
            <a:chExt cx="1474828" cy="2876809"/>
          </a:xfrm>
          <a:solidFill>
            <a:schemeClr val="tx1"/>
          </a:solidFill>
        </p:grpSpPr>
        <p:sp>
          <p:nvSpPr>
            <p:cNvPr id="24" name="Freeform 254"/>
            <p:cNvSpPr/>
            <p:nvPr/>
          </p:nvSpPr>
          <p:spPr bwMode="auto">
            <a:xfrm flipH="1">
              <a:off x="7112037" y="4121221"/>
              <a:ext cx="735013" cy="352425"/>
            </a:xfrm>
            <a:custGeom>
              <a:avLst/>
              <a:gdLst>
                <a:gd name="T0" fmla="*/ 630 w 651"/>
                <a:gd name="T1" fmla="*/ 273 h 313"/>
                <a:gd name="T2" fmla="*/ 589 w 651"/>
                <a:gd name="T3" fmla="*/ 273 h 313"/>
                <a:gd name="T4" fmla="*/ 304 w 651"/>
                <a:gd name="T5" fmla="*/ 0 h 313"/>
                <a:gd name="T6" fmla="*/ 19 w 651"/>
                <a:gd name="T7" fmla="*/ 271 h 313"/>
                <a:gd name="T8" fmla="*/ 0 w 651"/>
                <a:gd name="T9" fmla="*/ 292 h 313"/>
                <a:gd name="T10" fmla="*/ 21 w 651"/>
                <a:gd name="T11" fmla="*/ 313 h 313"/>
                <a:gd name="T12" fmla="*/ 630 w 651"/>
                <a:gd name="T13" fmla="*/ 313 h 313"/>
                <a:gd name="T14" fmla="*/ 651 w 651"/>
                <a:gd name="T15" fmla="*/ 293 h 313"/>
                <a:gd name="T16" fmla="*/ 630 w 651"/>
                <a:gd name="T17" fmla="*/ 27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grp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sp>
          <p:nvSpPr>
            <p:cNvPr id="25" name="Freeform 255"/>
            <p:cNvSpPr/>
            <p:nvPr/>
          </p:nvSpPr>
          <p:spPr bwMode="auto">
            <a:xfrm flipH="1">
              <a:off x="6598421" y="4170929"/>
              <a:ext cx="1474828" cy="2827101"/>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sp>
          <p:nvSpPr>
            <p:cNvPr id="29" name="Freeform 256"/>
            <p:cNvSpPr/>
            <p:nvPr/>
          </p:nvSpPr>
          <p:spPr bwMode="auto">
            <a:xfrm flipH="1">
              <a:off x="7195557" y="4513916"/>
              <a:ext cx="604838" cy="327025"/>
            </a:xfrm>
            <a:custGeom>
              <a:avLst/>
              <a:gdLst>
                <a:gd name="T0" fmla="*/ 1 w 535"/>
                <a:gd name="T1" fmla="*/ 0 h 290"/>
                <a:gd name="T2" fmla="*/ 0 w 535"/>
                <a:gd name="T3" fmla="*/ 22 h 290"/>
                <a:gd name="T4" fmla="*/ 267 w 535"/>
                <a:gd name="T5" fmla="*/ 290 h 290"/>
                <a:gd name="T6" fmla="*/ 535 w 535"/>
                <a:gd name="T7" fmla="*/ 22 h 290"/>
                <a:gd name="T8" fmla="*/ 534 w 535"/>
                <a:gd name="T9" fmla="*/ 0 h 290"/>
                <a:gd name="T10" fmla="*/ 1 w 535"/>
                <a:gd name="T11" fmla="*/ 0 h 290"/>
              </a:gdLst>
              <a:ahLst/>
              <a:cxnLst>
                <a:cxn ang="0">
                  <a:pos x="T0" y="T1"/>
                </a:cxn>
                <a:cxn ang="0">
                  <a:pos x="T2" y="T3"/>
                </a:cxn>
                <a:cxn ang="0">
                  <a:pos x="T4" y="T5"/>
                </a:cxn>
                <a:cxn ang="0">
                  <a:pos x="T6" y="T7"/>
                </a:cxn>
                <a:cxn ang="0">
                  <a:pos x="T8" y="T9"/>
                </a:cxn>
                <a:cxn ang="0">
                  <a:pos x="T10" y="T11"/>
                </a:cxn>
              </a:cxnLst>
              <a:rect l="0" t="0" r="r" b="b"/>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grpFill/>
            <a:ln>
              <a:noFill/>
            </a:ln>
          </p:spPr>
          <p:txBody>
            <a:bodyPr vert="horz" wrap="square" lIns="68580" tIns="34290" rIns="68580" bIns="34290" numCol="1" anchor="t" anchorCtr="0" compatLnSpc="1"/>
            <a:lstStyle/>
            <a:p>
              <a:endParaRPr lang="id-ID">
                <a:solidFill>
                  <a:schemeClr val="accent1"/>
                </a:solidFill>
                <a:latin typeface="Agency FB" panose="020B0503020202020204" pitchFamily="34" charset="0"/>
              </a:endParaRPr>
            </a:p>
          </p:txBody>
        </p:sp>
      </p:grpSp>
      <p:sp>
        <p:nvSpPr>
          <p:cNvPr id="30" name="TextBox 24"/>
          <p:cNvSpPr txBox="1"/>
          <p:nvPr/>
        </p:nvSpPr>
        <p:spPr>
          <a:xfrm>
            <a:off x="1530833" y="1634232"/>
            <a:ext cx="2408916" cy="1165223"/>
          </a:xfrm>
          <a:prstGeom prst="rect">
            <a:avLst/>
          </a:prstGeom>
          <a:noFill/>
        </p:spPr>
        <p:txBody>
          <a:bodyPr wrap="square" lIns="56675" tIns="28337" rIns="56675" bIns="28337" rtlCol="0">
            <a:spAutoFit/>
          </a:bodyPr>
          <a:lstStyle/>
          <a:p>
            <a:pPr algn="just">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id-ID" sz="1200" b="1"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此处添加详细文本描述，建议与标题相关</a:t>
            </a:r>
            <a:endParaRPr lang="id-ID" sz="1200" dirty="0">
              <a:solidFill>
                <a:schemeClr val="accent1"/>
              </a:solidFill>
              <a:latin typeface="微软雅黑" panose="020B0503020204020204" pitchFamily="34" charset="-122"/>
              <a:ea typeface="微软雅黑" panose="020B0503020204020204" pitchFamily="34" charset="-122"/>
            </a:endParaRPr>
          </a:p>
        </p:txBody>
      </p:sp>
      <p:sp>
        <p:nvSpPr>
          <p:cNvPr id="31" name="TextBox 27"/>
          <p:cNvSpPr txBox="1"/>
          <p:nvPr/>
        </p:nvSpPr>
        <p:spPr>
          <a:xfrm>
            <a:off x="1504635" y="959257"/>
            <a:ext cx="1488231" cy="818974"/>
          </a:xfrm>
          <a:prstGeom prst="rect">
            <a:avLst/>
          </a:prstGeom>
          <a:noFill/>
        </p:spPr>
        <p:txBody>
          <a:bodyPr wrap="none" lIns="56675" tIns="28337" rIns="56675" bIns="28337" rtlCol="0">
            <a:spAutoFit/>
          </a:bodyPr>
          <a:lstStyle/>
          <a:p>
            <a:r>
              <a:rPr lang="en-US" sz="4950" b="1" dirty="0">
                <a:solidFill>
                  <a:schemeClr val="bg1"/>
                </a:solidFill>
                <a:latin typeface="微软雅黑" panose="020B0503020204020204" pitchFamily="34" charset="-122"/>
                <a:ea typeface="微软雅黑" panose="020B0503020204020204" pitchFamily="34" charset="-122"/>
              </a:rPr>
              <a:t>96</a:t>
            </a:r>
            <a:r>
              <a:rPr lang="id-ID" sz="4950" b="1" dirty="0">
                <a:solidFill>
                  <a:schemeClr val="bg1"/>
                </a:solidFill>
                <a:latin typeface="微软雅黑" panose="020B0503020204020204" pitchFamily="34" charset="-122"/>
                <a:ea typeface="微软雅黑" panose="020B0503020204020204" pitchFamily="34" charset="-122"/>
              </a:rPr>
              <a:t>%</a:t>
            </a:r>
          </a:p>
        </p:txBody>
      </p:sp>
      <p:cxnSp>
        <p:nvCxnSpPr>
          <p:cNvPr id="32" name="Straight Connector 560"/>
          <p:cNvCxnSpPr/>
          <p:nvPr/>
        </p:nvCxnSpPr>
        <p:spPr>
          <a:xfrm>
            <a:off x="1463336" y="3025694"/>
            <a:ext cx="254390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561"/>
          <p:cNvCxnSpPr/>
          <p:nvPr/>
        </p:nvCxnSpPr>
        <p:spPr>
          <a:xfrm>
            <a:off x="4090682" y="1386779"/>
            <a:ext cx="0" cy="2326577"/>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34" name="TextBox 30"/>
          <p:cNvSpPr txBox="1"/>
          <p:nvPr/>
        </p:nvSpPr>
        <p:spPr>
          <a:xfrm>
            <a:off x="1524454" y="3178763"/>
            <a:ext cx="2404210" cy="892326"/>
          </a:xfrm>
          <a:prstGeom prst="rect">
            <a:avLst/>
          </a:prstGeom>
          <a:noFill/>
        </p:spPr>
        <p:txBody>
          <a:bodyPr wrap="square" lIns="60734" tIns="30368" rIns="60734" bIns="30368" rtlCol="0">
            <a:spAutoFit/>
          </a:bodyPr>
          <a:lstStyle/>
          <a:p>
            <a:pP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1200"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10" presetClass="entr" presetSubtype="0"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childTnLst>
                          </p:cTn>
                        </p:par>
                        <p:par>
                          <p:cTn id="19" fill="hold">
                            <p:stCondLst>
                              <p:cond delay="1500"/>
                            </p:stCondLst>
                            <p:childTnLst>
                              <p:par>
                                <p:cTn id="20" presetID="37" presetClass="entr" presetSubtype="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900" decel="100000" fill="hold"/>
                                        <p:tgtEl>
                                          <p:spTgt spid="23"/>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26" fill="hold">
                            <p:stCondLst>
                              <p:cond delay="2500"/>
                            </p:stCondLst>
                            <p:childTnLst>
                              <p:par>
                                <p:cTn id="27" presetID="2" presetClass="entr" presetSubtype="2" fill="hold" nodeType="afterEffect">
                                  <p:stCondLst>
                                    <p:cond delay="1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1+#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1+#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30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1+#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40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1+#ppt_w/2"/>
                                          </p:val>
                                        </p:tav>
                                        <p:tav tm="100000">
                                          <p:val>
                                            <p:strVal val="#ppt_x"/>
                                          </p:val>
                                        </p:tav>
                                      </p:tavLst>
                                    </p:anim>
                                    <p:anim calcmode="lin" valueType="num">
                                      <p:cBhvr additive="base">
                                        <p:cTn id="42" dur="500" fill="hold"/>
                                        <p:tgtEl>
                                          <p:spTgt spid="14"/>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50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1+#ppt_w/2"/>
                                          </p:val>
                                        </p:tav>
                                        <p:tav tm="100000">
                                          <p:val>
                                            <p:strVal val="#ppt_x"/>
                                          </p:val>
                                        </p:tav>
                                      </p:tavLst>
                                    </p:anim>
                                    <p:anim calcmode="lin" valueType="num">
                                      <p:cBhvr additive="base">
                                        <p:cTn id="46" dur="500" fill="hold"/>
                                        <p:tgtEl>
                                          <p:spTgt spid="20"/>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60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1+#ppt_w/2"/>
                                          </p:val>
                                        </p:tav>
                                        <p:tav tm="100000">
                                          <p:val>
                                            <p:strVal val="#ppt_x"/>
                                          </p:val>
                                        </p:tav>
                                      </p:tavLst>
                                    </p:anim>
                                    <p:anim calcmode="lin" valueType="num">
                                      <p:cBhvr additive="base">
                                        <p:cTn id="50" dur="500" fill="hold"/>
                                        <p:tgtEl>
                                          <p:spTgt spid="5"/>
                                        </p:tgtEl>
                                        <p:attrNameLst>
                                          <p:attrName>ppt_y</p:attrName>
                                        </p:attrNameLst>
                                      </p:cBhvr>
                                      <p:tavLst>
                                        <p:tav tm="0">
                                          <p:val>
                                            <p:strVal val="#ppt_y"/>
                                          </p:val>
                                        </p:tav>
                                        <p:tav tm="100000">
                                          <p:val>
                                            <p:strVal val="#ppt_y"/>
                                          </p:val>
                                        </p:tav>
                                      </p:tavLst>
                                    </p:anim>
                                  </p:childTnLst>
                                </p:cTn>
                              </p:par>
                              <p:par>
                                <p:cTn id="51" presetID="8" presetClass="emph" presetSubtype="0" fill="hold" nodeType="withEffect">
                                  <p:stCondLst>
                                    <p:cond delay="0"/>
                                  </p:stCondLst>
                                  <p:childTnLst>
                                    <p:animRot by="21600000">
                                      <p:cBhvr>
                                        <p:cTn id="52" dur="2000" fill="hold"/>
                                        <p:tgtEl>
                                          <p:spTgt spid="11"/>
                                        </p:tgtEl>
                                        <p:attrNameLst>
                                          <p:attrName>r</p:attrName>
                                        </p:attrNameLst>
                                      </p:cBhvr>
                                    </p:animRot>
                                  </p:childTnLst>
                                </p:cTn>
                              </p:par>
                              <p:par>
                                <p:cTn id="53" presetID="8" presetClass="emph" presetSubtype="0" fill="hold" nodeType="withEffect">
                                  <p:stCondLst>
                                    <p:cond delay="0"/>
                                  </p:stCondLst>
                                  <p:childTnLst>
                                    <p:animRot by="21600000">
                                      <p:cBhvr>
                                        <p:cTn id="54" dur="2000" fill="hold"/>
                                        <p:tgtEl>
                                          <p:spTgt spid="17"/>
                                        </p:tgtEl>
                                        <p:attrNameLst>
                                          <p:attrName>r</p:attrName>
                                        </p:attrNameLst>
                                      </p:cBhvr>
                                    </p:animRot>
                                  </p:childTnLst>
                                </p:cTn>
                              </p:par>
                              <p:par>
                                <p:cTn id="55" presetID="8" presetClass="emph" presetSubtype="0" fill="hold" nodeType="withEffect">
                                  <p:stCondLst>
                                    <p:cond delay="0"/>
                                  </p:stCondLst>
                                  <p:childTnLst>
                                    <p:animRot by="21600000">
                                      <p:cBhvr>
                                        <p:cTn id="56" dur="2000" fill="hold"/>
                                        <p:tgtEl>
                                          <p:spTgt spid="8"/>
                                        </p:tgtEl>
                                        <p:attrNameLst>
                                          <p:attrName>r</p:attrName>
                                        </p:attrNameLst>
                                      </p:cBhvr>
                                    </p:animRot>
                                  </p:childTnLst>
                                </p:cTn>
                              </p:par>
                              <p:par>
                                <p:cTn id="57" presetID="8" presetClass="emph" presetSubtype="0" fill="hold" nodeType="withEffect">
                                  <p:stCondLst>
                                    <p:cond delay="0"/>
                                  </p:stCondLst>
                                  <p:childTnLst>
                                    <p:animRot by="21600000">
                                      <p:cBhvr>
                                        <p:cTn id="58" dur="2000" fill="hold"/>
                                        <p:tgtEl>
                                          <p:spTgt spid="14"/>
                                        </p:tgtEl>
                                        <p:attrNameLst>
                                          <p:attrName>r</p:attrName>
                                        </p:attrNameLst>
                                      </p:cBhvr>
                                    </p:animRot>
                                  </p:childTnLst>
                                </p:cTn>
                              </p:par>
                              <p:par>
                                <p:cTn id="59" presetID="8" presetClass="emph" presetSubtype="0" fill="hold" nodeType="withEffect">
                                  <p:stCondLst>
                                    <p:cond delay="0"/>
                                  </p:stCondLst>
                                  <p:childTnLst>
                                    <p:animRot by="21600000">
                                      <p:cBhvr>
                                        <p:cTn id="60" dur="2000" fill="hold"/>
                                        <p:tgtEl>
                                          <p:spTgt spid="20"/>
                                        </p:tgtEl>
                                        <p:attrNameLst>
                                          <p:attrName>r</p:attrName>
                                        </p:attrNameLst>
                                      </p:cBhvr>
                                    </p:animRot>
                                  </p:childTnLst>
                                </p:cTn>
                              </p:par>
                              <p:par>
                                <p:cTn id="61" presetID="8" presetClass="emph" presetSubtype="0" fill="hold" nodeType="withEffect">
                                  <p:stCondLst>
                                    <p:cond delay="0"/>
                                  </p:stCondLst>
                                  <p:childTnLst>
                                    <p:animRot by="21600000">
                                      <p:cBhvr>
                                        <p:cTn id="62" dur="2000" fill="hold"/>
                                        <p:tgtEl>
                                          <p:spTgt spid="5"/>
                                        </p:tgtEl>
                                        <p:attrNameLst>
                                          <p:attrName>r</p:attrName>
                                        </p:attrNameLst>
                                      </p:cBhvr>
                                    </p:animRot>
                                  </p:childTnLst>
                                </p:cTn>
                              </p:par>
                              <p:par>
                                <p:cTn id="63" presetID="10" presetClass="entr" presetSubtype="0"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a:solidFill>
                  <a:schemeClr val="accent1"/>
                </a:solidFill>
                <a:latin typeface="微软雅黑" panose="020B0503020204020204" pitchFamily="34" charset="-122"/>
                <a:ea typeface="微软雅黑" panose="020B0503020204020204" pitchFamily="34" charset="-122"/>
              </a:rPr>
              <a:t>标题内容</a:t>
            </a: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35" name="任意多边形 58"/>
          <p:cNvSpPr/>
          <p:nvPr/>
        </p:nvSpPr>
        <p:spPr bwMode="auto">
          <a:xfrm>
            <a:off x="1950244" y="1036716"/>
            <a:ext cx="1041797" cy="797719"/>
          </a:xfrm>
          <a:custGeom>
            <a:avLst/>
            <a:gdLst>
              <a:gd name="T0" fmla="*/ 694532 w 1781658"/>
              <a:gd name="T1" fmla="*/ 0 h 1364694"/>
              <a:gd name="T2" fmla="*/ 1389063 w 1781658"/>
              <a:gd name="T3" fmla="*/ 694301 h 1364694"/>
              <a:gd name="T4" fmla="*/ 1284121 w 1781658"/>
              <a:gd name="T5" fmla="*/ 1061450 h 1364694"/>
              <a:gd name="T6" fmla="*/ 1282474 w 1781658"/>
              <a:gd name="T7" fmla="*/ 1063625 h 1364694"/>
              <a:gd name="T8" fmla="*/ 1055687 w 1781658"/>
              <a:gd name="T9" fmla="*/ 1063625 h 1364694"/>
              <a:gd name="T10" fmla="*/ 1060230 w 1781658"/>
              <a:gd name="T11" fmla="*/ 1059878 h 1364694"/>
              <a:gd name="T12" fmla="*/ 1211708 w 1781658"/>
              <a:gd name="T13" fmla="*/ 694301 h 1364694"/>
              <a:gd name="T14" fmla="*/ 694532 w 1781658"/>
              <a:gd name="T15" fmla="*/ 177297 h 1364694"/>
              <a:gd name="T16" fmla="*/ 177355 w 1781658"/>
              <a:gd name="T17" fmla="*/ 694301 h 1364694"/>
              <a:gd name="T18" fmla="*/ 328833 w 1781658"/>
              <a:gd name="T19" fmla="*/ 1059878 h 1364694"/>
              <a:gd name="T20" fmla="*/ 333377 w 1781658"/>
              <a:gd name="T21" fmla="*/ 1063625 h 1364694"/>
              <a:gd name="T22" fmla="*/ 108372 w 1781658"/>
              <a:gd name="T23" fmla="*/ 1063625 h 1364694"/>
              <a:gd name="T24" fmla="*/ 54580 w 1781658"/>
              <a:gd name="T25" fmla="*/ 964554 h 1364694"/>
              <a:gd name="T26" fmla="*/ 0 w 1781658"/>
              <a:gd name="T27" fmla="*/ 694301 h 1364694"/>
              <a:gd name="T28" fmla="*/ 694532 w 1781658"/>
              <a:gd name="T29" fmla="*/ 0 h 13646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81658" h="1364694">
                <a:moveTo>
                  <a:pt x="890829" y="0"/>
                </a:moveTo>
                <a:cubicBezTo>
                  <a:pt x="1382820" y="0"/>
                  <a:pt x="1781658" y="398838"/>
                  <a:pt x="1781658" y="890829"/>
                </a:cubicBezTo>
                <a:cubicBezTo>
                  <a:pt x="1781658" y="1063795"/>
                  <a:pt x="1732363" y="1225247"/>
                  <a:pt x="1647056" y="1361903"/>
                </a:cubicBezTo>
                <a:lnTo>
                  <a:pt x="1644944" y="1364694"/>
                </a:lnTo>
                <a:lnTo>
                  <a:pt x="1354059" y="1364694"/>
                </a:lnTo>
                <a:lnTo>
                  <a:pt x="1359886" y="1359886"/>
                </a:lnTo>
                <a:cubicBezTo>
                  <a:pt x="1479929" y="1239844"/>
                  <a:pt x="1554176" y="1074007"/>
                  <a:pt x="1554176" y="890829"/>
                </a:cubicBezTo>
                <a:cubicBezTo>
                  <a:pt x="1554176" y="524473"/>
                  <a:pt x="1257185" y="227482"/>
                  <a:pt x="890829" y="227482"/>
                </a:cubicBezTo>
                <a:cubicBezTo>
                  <a:pt x="524473" y="227482"/>
                  <a:pt x="227482" y="524473"/>
                  <a:pt x="227482" y="890829"/>
                </a:cubicBezTo>
                <a:cubicBezTo>
                  <a:pt x="227482" y="1074007"/>
                  <a:pt x="301730" y="1239844"/>
                  <a:pt x="421772" y="1359886"/>
                </a:cubicBezTo>
                <a:lnTo>
                  <a:pt x="427600" y="1364694"/>
                </a:lnTo>
                <a:lnTo>
                  <a:pt x="139002" y="1364694"/>
                </a:lnTo>
                <a:lnTo>
                  <a:pt x="70006" y="1237580"/>
                </a:lnTo>
                <a:cubicBezTo>
                  <a:pt x="24928" y="1131003"/>
                  <a:pt x="0" y="1013827"/>
                  <a:pt x="0" y="890829"/>
                </a:cubicBezTo>
                <a:cubicBezTo>
                  <a:pt x="0" y="398838"/>
                  <a:pt x="398838" y="0"/>
                  <a:pt x="890829" y="0"/>
                </a:cubicBezTo>
                <a:close/>
              </a:path>
            </a:pathLst>
          </a:custGeom>
          <a:solidFill>
            <a:schemeClr val="bg1"/>
          </a:solidFill>
          <a:ln>
            <a:noFill/>
          </a:ln>
        </p:spPr>
        <p:txBody>
          <a:bodyPr anchor="ct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6" name="任意多边形 77"/>
          <p:cNvSpPr/>
          <p:nvPr/>
        </p:nvSpPr>
        <p:spPr bwMode="auto">
          <a:xfrm>
            <a:off x="2939654" y="2579766"/>
            <a:ext cx="1040606" cy="789385"/>
          </a:xfrm>
          <a:custGeom>
            <a:avLst/>
            <a:gdLst>
              <a:gd name="T0" fmla="*/ 102275 w 1781658"/>
              <a:gd name="T1" fmla="*/ 0 h 1350564"/>
              <a:gd name="T2" fmla="*/ 320139 w 1781658"/>
              <a:gd name="T3" fmla="*/ 0 h 1350564"/>
              <a:gd name="T4" fmla="*/ 263882 w 1781658"/>
              <a:gd name="T5" fmla="*/ 68234 h 1350564"/>
              <a:gd name="T6" fmla="*/ 175349 w 1781658"/>
              <a:gd name="T7" fmla="*/ 358278 h 1350564"/>
              <a:gd name="T8" fmla="*/ 693738 w 1781658"/>
              <a:gd name="T9" fmla="*/ 877038 h 1350564"/>
              <a:gd name="T10" fmla="*/ 1212126 w 1781658"/>
              <a:gd name="T11" fmla="*/ 358278 h 1350564"/>
              <a:gd name="T12" fmla="*/ 1123594 w 1781658"/>
              <a:gd name="T13" fmla="*/ 68234 h 1350564"/>
              <a:gd name="T14" fmla="*/ 1067336 w 1781658"/>
              <a:gd name="T15" fmla="*/ 0 h 1350564"/>
              <a:gd name="T16" fmla="*/ 1285200 w 1781658"/>
              <a:gd name="T17" fmla="*/ 0 h 1350564"/>
              <a:gd name="T18" fmla="*/ 1332957 w 1781658"/>
              <a:gd name="T19" fmla="*/ 88050 h 1350564"/>
              <a:gd name="T20" fmla="*/ 1387475 w 1781658"/>
              <a:gd name="T21" fmla="*/ 358278 h 1350564"/>
              <a:gd name="T22" fmla="*/ 693738 w 1781658"/>
              <a:gd name="T23" fmla="*/ 1052513 h 1350564"/>
              <a:gd name="T24" fmla="*/ 0 w 1781658"/>
              <a:gd name="T25" fmla="*/ 358278 h 1350564"/>
              <a:gd name="T26" fmla="*/ 54518 w 1781658"/>
              <a:gd name="T27" fmla="*/ 88051 h 1350564"/>
              <a:gd name="T28" fmla="*/ 102275 w 1781658"/>
              <a:gd name="T29" fmla="*/ 0 h 13505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81658" h="1350564">
                <a:moveTo>
                  <a:pt x="131332" y="0"/>
                </a:moveTo>
                <a:lnTo>
                  <a:pt x="411091" y="0"/>
                </a:lnTo>
                <a:lnTo>
                  <a:pt x="338851" y="87556"/>
                </a:lnTo>
                <a:cubicBezTo>
                  <a:pt x="267076" y="193797"/>
                  <a:pt x="225166" y="321872"/>
                  <a:pt x="225166" y="459735"/>
                </a:cubicBezTo>
                <a:cubicBezTo>
                  <a:pt x="225166" y="827371"/>
                  <a:pt x="523193" y="1125398"/>
                  <a:pt x="890829" y="1125398"/>
                </a:cubicBezTo>
                <a:cubicBezTo>
                  <a:pt x="1258465" y="1125398"/>
                  <a:pt x="1556492" y="827371"/>
                  <a:pt x="1556492" y="459735"/>
                </a:cubicBezTo>
                <a:cubicBezTo>
                  <a:pt x="1556492" y="321872"/>
                  <a:pt x="1514582" y="193797"/>
                  <a:pt x="1442808" y="87556"/>
                </a:cubicBezTo>
                <a:lnTo>
                  <a:pt x="1370567" y="0"/>
                </a:lnTo>
                <a:lnTo>
                  <a:pt x="1650326" y="0"/>
                </a:lnTo>
                <a:lnTo>
                  <a:pt x="1711652" y="112984"/>
                </a:lnTo>
                <a:cubicBezTo>
                  <a:pt x="1756731" y="219562"/>
                  <a:pt x="1781658" y="336737"/>
                  <a:pt x="1781658" y="459735"/>
                </a:cubicBezTo>
                <a:cubicBezTo>
                  <a:pt x="1781658" y="951726"/>
                  <a:pt x="1382820" y="1350564"/>
                  <a:pt x="890829" y="1350564"/>
                </a:cubicBezTo>
                <a:cubicBezTo>
                  <a:pt x="398838" y="1350564"/>
                  <a:pt x="0" y="951726"/>
                  <a:pt x="0" y="459735"/>
                </a:cubicBezTo>
                <a:cubicBezTo>
                  <a:pt x="0" y="336738"/>
                  <a:pt x="24928" y="219562"/>
                  <a:pt x="70006" y="112985"/>
                </a:cubicBezTo>
                <a:lnTo>
                  <a:pt x="131332" y="0"/>
                </a:lnTo>
                <a:close/>
              </a:path>
            </a:pathLst>
          </a:custGeom>
          <a:solidFill>
            <a:schemeClr val="tx1"/>
          </a:solidFill>
          <a:ln>
            <a:noFill/>
          </a:ln>
        </p:spPr>
        <p:txBody>
          <a:bodyPr anchor="ct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7" name="任意多边形 57"/>
          <p:cNvSpPr/>
          <p:nvPr/>
        </p:nvSpPr>
        <p:spPr bwMode="auto">
          <a:xfrm>
            <a:off x="-304800" y="2638107"/>
            <a:ext cx="1681163" cy="257175"/>
          </a:xfrm>
          <a:custGeom>
            <a:avLst/>
            <a:gdLst>
              <a:gd name="T0" fmla="*/ 1646046 w 2241529"/>
              <a:gd name="T1" fmla="*/ 0 h 342726"/>
              <a:gd name="T2" fmla="*/ 2221635 w 2241529"/>
              <a:gd name="T3" fmla="*/ 306190 h 342726"/>
              <a:gd name="T4" fmla="*/ 2241550 w 2241529"/>
              <a:gd name="T5" fmla="*/ 342900 h 342726"/>
              <a:gd name="T6" fmla="*/ 2025486 w 2241529"/>
              <a:gd name="T7" fmla="*/ 342900 h 342726"/>
              <a:gd name="T8" fmla="*/ 2012813 w 2241529"/>
              <a:gd name="T9" fmla="*/ 327533 h 342726"/>
              <a:gd name="T10" fmla="*/ 1646046 w 2241529"/>
              <a:gd name="T11" fmla="*/ 175537 h 342726"/>
              <a:gd name="T12" fmla="*/ 1279279 w 2241529"/>
              <a:gd name="T13" fmla="*/ 327533 h 342726"/>
              <a:gd name="T14" fmla="*/ 1266606 w 2241529"/>
              <a:gd name="T15" fmla="*/ 342900 h 342726"/>
              <a:gd name="T16" fmla="*/ 1050543 w 2241529"/>
              <a:gd name="T17" fmla="*/ 342900 h 342726"/>
              <a:gd name="T18" fmla="*/ 1070458 w 2241529"/>
              <a:gd name="T19" fmla="*/ 306190 h 342726"/>
              <a:gd name="T20" fmla="*/ 1155218 w 2241529"/>
              <a:gd name="T21" fmla="*/ 203409 h 342726"/>
              <a:gd name="T22" fmla="*/ 1222988 w 2241529"/>
              <a:gd name="T23" fmla="*/ 147465 h 342726"/>
              <a:gd name="T24" fmla="*/ 0 w 2241529"/>
              <a:gd name="T25" fmla="*/ 147465 h 342726"/>
              <a:gd name="T26" fmla="*/ 0 w 2241529"/>
              <a:gd name="T27" fmla="*/ 5263 h 342726"/>
              <a:gd name="T28" fmla="*/ 1564095 w 2241529"/>
              <a:gd name="T29" fmla="*/ 5263 h 342726"/>
              <a:gd name="T30" fmla="*/ 1575075 w 2241529"/>
              <a:gd name="T31" fmla="*/ 3586 h 342726"/>
              <a:gd name="T32" fmla="*/ 1646046 w 2241529"/>
              <a:gd name="T33" fmla="*/ 0 h 3427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41529" h="342726">
                <a:moveTo>
                  <a:pt x="1646031" y="0"/>
                </a:moveTo>
                <a:cubicBezTo>
                  <a:pt x="1885629" y="0"/>
                  <a:pt x="2096874" y="121396"/>
                  <a:pt x="2221614" y="306035"/>
                </a:cubicBezTo>
                <a:lnTo>
                  <a:pt x="2241529" y="342726"/>
                </a:lnTo>
                <a:lnTo>
                  <a:pt x="2025467" y="342726"/>
                </a:lnTo>
                <a:lnTo>
                  <a:pt x="2012794" y="327367"/>
                </a:lnTo>
                <a:cubicBezTo>
                  <a:pt x="1918931" y="233504"/>
                  <a:pt x="1789261" y="175448"/>
                  <a:pt x="1646031" y="175448"/>
                </a:cubicBezTo>
                <a:cubicBezTo>
                  <a:pt x="1502801" y="175448"/>
                  <a:pt x="1373130" y="233504"/>
                  <a:pt x="1279267" y="327367"/>
                </a:cubicBezTo>
                <a:lnTo>
                  <a:pt x="1266594" y="342726"/>
                </a:lnTo>
                <a:lnTo>
                  <a:pt x="1050533" y="342726"/>
                </a:lnTo>
                <a:lnTo>
                  <a:pt x="1070448" y="306035"/>
                </a:lnTo>
                <a:cubicBezTo>
                  <a:pt x="1095396" y="269108"/>
                  <a:pt x="1123804" y="234709"/>
                  <a:pt x="1155207" y="203306"/>
                </a:cubicBezTo>
                <a:lnTo>
                  <a:pt x="1222977" y="147390"/>
                </a:lnTo>
                <a:lnTo>
                  <a:pt x="0" y="147390"/>
                </a:lnTo>
                <a:lnTo>
                  <a:pt x="0" y="5260"/>
                </a:lnTo>
                <a:lnTo>
                  <a:pt x="1564080" y="5260"/>
                </a:lnTo>
                <a:lnTo>
                  <a:pt x="1575060" y="3584"/>
                </a:lnTo>
                <a:cubicBezTo>
                  <a:pt x="1598395" y="1214"/>
                  <a:pt x="1622071" y="0"/>
                  <a:pt x="1646031" y="0"/>
                </a:cubicBezTo>
                <a:close/>
              </a:path>
            </a:pathLst>
          </a:custGeom>
          <a:solidFill>
            <a:schemeClr val="bg2"/>
          </a:solidFill>
          <a:ln>
            <a:noFill/>
          </a:ln>
        </p:spPr>
        <p:txBody>
          <a:bodyPr anchor="ct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8" name="任意多边形 79"/>
          <p:cNvSpPr/>
          <p:nvPr/>
        </p:nvSpPr>
        <p:spPr bwMode="auto">
          <a:xfrm>
            <a:off x="409576" y="2879804"/>
            <a:ext cx="1041797" cy="789385"/>
          </a:xfrm>
          <a:custGeom>
            <a:avLst/>
            <a:gdLst>
              <a:gd name="T0" fmla="*/ 102393 w 1781658"/>
              <a:gd name="T1" fmla="*/ 0 h 1350564"/>
              <a:gd name="T2" fmla="*/ 320506 w 1781658"/>
              <a:gd name="T3" fmla="*/ 0 h 1350564"/>
              <a:gd name="T4" fmla="*/ 264184 w 1781658"/>
              <a:gd name="T5" fmla="*/ 68234 h 1350564"/>
              <a:gd name="T6" fmla="*/ 175550 w 1781658"/>
              <a:gd name="T7" fmla="*/ 358278 h 1350564"/>
              <a:gd name="T8" fmla="*/ 694532 w 1781658"/>
              <a:gd name="T9" fmla="*/ 877038 h 1350564"/>
              <a:gd name="T10" fmla="*/ 1213513 w 1781658"/>
              <a:gd name="T11" fmla="*/ 358278 h 1350564"/>
              <a:gd name="T12" fmla="*/ 1124880 w 1781658"/>
              <a:gd name="T13" fmla="*/ 68234 h 1350564"/>
              <a:gd name="T14" fmla="*/ 1068557 w 1781658"/>
              <a:gd name="T15" fmla="*/ 0 h 1350564"/>
              <a:gd name="T16" fmla="*/ 1286670 w 1781658"/>
              <a:gd name="T17" fmla="*/ 0 h 1350564"/>
              <a:gd name="T18" fmla="*/ 1334483 w 1781658"/>
              <a:gd name="T19" fmla="*/ 88050 h 1350564"/>
              <a:gd name="T20" fmla="*/ 1389063 w 1781658"/>
              <a:gd name="T21" fmla="*/ 358278 h 1350564"/>
              <a:gd name="T22" fmla="*/ 694532 w 1781658"/>
              <a:gd name="T23" fmla="*/ 1052513 h 1350564"/>
              <a:gd name="T24" fmla="*/ 0 w 1781658"/>
              <a:gd name="T25" fmla="*/ 358278 h 1350564"/>
              <a:gd name="T26" fmla="*/ 54580 w 1781658"/>
              <a:gd name="T27" fmla="*/ 88051 h 1350564"/>
              <a:gd name="T28" fmla="*/ 102393 w 1781658"/>
              <a:gd name="T29" fmla="*/ 0 h 13505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81658" h="1350564">
                <a:moveTo>
                  <a:pt x="131332" y="0"/>
                </a:moveTo>
                <a:lnTo>
                  <a:pt x="411091" y="0"/>
                </a:lnTo>
                <a:lnTo>
                  <a:pt x="338851" y="87556"/>
                </a:lnTo>
                <a:cubicBezTo>
                  <a:pt x="267076" y="193797"/>
                  <a:pt x="225166" y="321872"/>
                  <a:pt x="225166" y="459735"/>
                </a:cubicBezTo>
                <a:cubicBezTo>
                  <a:pt x="225166" y="827371"/>
                  <a:pt x="523193" y="1125398"/>
                  <a:pt x="890829" y="1125398"/>
                </a:cubicBezTo>
                <a:cubicBezTo>
                  <a:pt x="1258465" y="1125398"/>
                  <a:pt x="1556492" y="827371"/>
                  <a:pt x="1556492" y="459735"/>
                </a:cubicBezTo>
                <a:cubicBezTo>
                  <a:pt x="1556492" y="321872"/>
                  <a:pt x="1514582" y="193797"/>
                  <a:pt x="1442808" y="87556"/>
                </a:cubicBezTo>
                <a:lnTo>
                  <a:pt x="1370567" y="0"/>
                </a:lnTo>
                <a:lnTo>
                  <a:pt x="1650326" y="0"/>
                </a:lnTo>
                <a:lnTo>
                  <a:pt x="1711652" y="112984"/>
                </a:lnTo>
                <a:cubicBezTo>
                  <a:pt x="1756731" y="219562"/>
                  <a:pt x="1781658" y="336737"/>
                  <a:pt x="1781658" y="459735"/>
                </a:cubicBezTo>
                <a:cubicBezTo>
                  <a:pt x="1781658" y="951726"/>
                  <a:pt x="1382820" y="1350564"/>
                  <a:pt x="890829" y="1350564"/>
                </a:cubicBezTo>
                <a:cubicBezTo>
                  <a:pt x="398838" y="1350564"/>
                  <a:pt x="0" y="951726"/>
                  <a:pt x="0" y="459735"/>
                </a:cubicBezTo>
                <a:cubicBezTo>
                  <a:pt x="0" y="336738"/>
                  <a:pt x="24928" y="219562"/>
                  <a:pt x="70006" y="112985"/>
                </a:cubicBezTo>
                <a:lnTo>
                  <a:pt x="131332" y="0"/>
                </a:lnTo>
                <a:close/>
              </a:path>
            </a:pathLst>
          </a:custGeom>
          <a:solidFill>
            <a:schemeClr val="bg2"/>
          </a:solidFill>
          <a:ln>
            <a:noFill/>
          </a:ln>
        </p:spPr>
        <p:txBody>
          <a:bodyPr anchor="ct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9" name="任意多边形 54"/>
          <p:cNvSpPr/>
          <p:nvPr/>
        </p:nvSpPr>
        <p:spPr bwMode="auto">
          <a:xfrm>
            <a:off x="-207169" y="1826101"/>
            <a:ext cx="3115866" cy="244078"/>
          </a:xfrm>
          <a:custGeom>
            <a:avLst/>
            <a:gdLst>
              <a:gd name="T0" fmla="*/ 2980735 w 4153312"/>
              <a:gd name="T1" fmla="*/ 0 h 324896"/>
              <a:gd name="T2" fmla="*/ 3205673 w 4153312"/>
              <a:gd name="T3" fmla="*/ 0 h 324896"/>
              <a:gd name="T4" fmla="*/ 3277649 w 4153312"/>
              <a:gd name="T5" fmla="*/ 59468 h 324896"/>
              <a:gd name="T6" fmla="*/ 3566721 w 4153312"/>
              <a:gd name="T7" fmla="*/ 147889 h 324896"/>
              <a:gd name="T8" fmla="*/ 3855793 w 4153312"/>
              <a:gd name="T9" fmla="*/ 59468 h 324896"/>
              <a:gd name="T10" fmla="*/ 3927768 w 4153312"/>
              <a:gd name="T11" fmla="*/ 0 h 324896"/>
              <a:gd name="T12" fmla="*/ 4154488 w 4153312"/>
              <a:gd name="T13" fmla="*/ 0 h 324896"/>
              <a:gd name="T14" fmla="*/ 4080673 w 4153312"/>
              <a:gd name="T15" fmla="*/ 97645 h 324896"/>
              <a:gd name="T16" fmla="*/ 3637711 w 4153312"/>
              <a:gd name="T17" fmla="*/ 321847 h 324896"/>
              <a:gd name="T18" fmla="*/ 3615918 w 4153312"/>
              <a:gd name="T19" fmla="*/ 322949 h 324896"/>
              <a:gd name="T20" fmla="*/ 3615918 w 4153312"/>
              <a:gd name="T21" fmla="*/ 325436 h 324896"/>
              <a:gd name="T22" fmla="*/ 3566721 w 4153312"/>
              <a:gd name="T23" fmla="*/ 325436 h 324896"/>
              <a:gd name="T24" fmla="*/ 1297896 w 4153312"/>
              <a:gd name="T25" fmla="*/ 325436 h 324896"/>
              <a:gd name="T26" fmla="*/ 1297896 w 4153312"/>
              <a:gd name="T27" fmla="*/ 325437 h 324896"/>
              <a:gd name="T28" fmla="*/ 0 w 4153312"/>
              <a:gd name="T29" fmla="*/ 325437 h 324896"/>
              <a:gd name="T30" fmla="*/ 0 w 4153312"/>
              <a:gd name="T31" fmla="*/ 150972 h 324896"/>
              <a:gd name="T32" fmla="*/ 1297896 w 4153312"/>
              <a:gd name="T33" fmla="*/ 150972 h 324896"/>
              <a:gd name="T34" fmla="*/ 1297896 w 4153312"/>
              <a:gd name="T35" fmla="*/ 151613 h 324896"/>
              <a:gd name="T36" fmla="*/ 3111852 w 4153312"/>
              <a:gd name="T37" fmla="*/ 151613 h 324896"/>
              <a:gd name="T38" fmla="*/ 3075759 w 4153312"/>
              <a:gd name="T39" fmla="*/ 121792 h 324896"/>
              <a:gd name="T40" fmla="*/ 2990975 w 4153312"/>
              <a:gd name="T41" fmla="*/ 18892 h 324896"/>
              <a:gd name="T42" fmla="*/ 2980735 w 4153312"/>
              <a:gd name="T43" fmla="*/ 0 h 32489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53312" h="324896">
                <a:moveTo>
                  <a:pt x="2979891" y="0"/>
                </a:moveTo>
                <a:lnTo>
                  <a:pt x="3204766" y="0"/>
                </a:lnTo>
                <a:lnTo>
                  <a:pt x="3276721" y="59369"/>
                </a:lnTo>
                <a:cubicBezTo>
                  <a:pt x="3359215" y="115100"/>
                  <a:pt x="3458663" y="147643"/>
                  <a:pt x="3565711" y="147643"/>
                </a:cubicBezTo>
                <a:cubicBezTo>
                  <a:pt x="3672760" y="147643"/>
                  <a:pt x="3772207" y="115100"/>
                  <a:pt x="3854702" y="59369"/>
                </a:cubicBezTo>
                <a:lnTo>
                  <a:pt x="3926656" y="0"/>
                </a:lnTo>
                <a:lnTo>
                  <a:pt x="4153312" y="0"/>
                </a:lnTo>
                <a:lnTo>
                  <a:pt x="4079518" y="97483"/>
                </a:lnTo>
                <a:cubicBezTo>
                  <a:pt x="3967481" y="220751"/>
                  <a:pt x="3811691" y="303539"/>
                  <a:pt x="3636681" y="321312"/>
                </a:cubicBezTo>
                <a:lnTo>
                  <a:pt x="3614894" y="322412"/>
                </a:lnTo>
                <a:lnTo>
                  <a:pt x="3614894" y="324895"/>
                </a:lnTo>
                <a:lnTo>
                  <a:pt x="3565711" y="324895"/>
                </a:lnTo>
                <a:lnTo>
                  <a:pt x="1297529" y="324895"/>
                </a:lnTo>
                <a:lnTo>
                  <a:pt x="1297529" y="324896"/>
                </a:lnTo>
                <a:lnTo>
                  <a:pt x="0" y="324896"/>
                </a:lnTo>
                <a:lnTo>
                  <a:pt x="0" y="150721"/>
                </a:lnTo>
                <a:lnTo>
                  <a:pt x="1297529" y="150721"/>
                </a:lnTo>
                <a:lnTo>
                  <a:pt x="1297529" y="151361"/>
                </a:lnTo>
                <a:lnTo>
                  <a:pt x="3110971" y="151361"/>
                </a:lnTo>
                <a:lnTo>
                  <a:pt x="3074888" y="121590"/>
                </a:lnTo>
                <a:cubicBezTo>
                  <a:pt x="3043485" y="90186"/>
                  <a:pt x="3015077" y="55788"/>
                  <a:pt x="2990128" y="18861"/>
                </a:cubicBezTo>
                <a:lnTo>
                  <a:pt x="2979891" y="0"/>
                </a:lnTo>
                <a:close/>
              </a:path>
            </a:pathLst>
          </a:custGeom>
          <a:solidFill>
            <a:schemeClr val="bg1"/>
          </a:solidFill>
          <a:ln>
            <a:noFill/>
          </a:ln>
        </p:spPr>
        <p:txBody>
          <a:bodyPr anchor="ct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0" name="任意多边形 55"/>
          <p:cNvSpPr/>
          <p:nvPr/>
        </p:nvSpPr>
        <p:spPr bwMode="auto">
          <a:xfrm>
            <a:off x="-130969" y="2336878"/>
            <a:ext cx="4036219" cy="257175"/>
          </a:xfrm>
          <a:custGeom>
            <a:avLst/>
            <a:gdLst>
              <a:gd name="T0" fmla="*/ 4786104 w 5381429"/>
              <a:gd name="T1" fmla="*/ 0 h 342726"/>
              <a:gd name="T2" fmla="*/ 5361709 w 5381429"/>
              <a:gd name="T3" fmla="*/ 306190 h 342726"/>
              <a:gd name="T4" fmla="*/ 5381625 w 5381429"/>
              <a:gd name="T5" fmla="*/ 342900 h 342726"/>
              <a:gd name="T6" fmla="*/ 5165555 w 5381429"/>
              <a:gd name="T7" fmla="*/ 342900 h 342726"/>
              <a:gd name="T8" fmla="*/ 5152882 w 5381429"/>
              <a:gd name="T9" fmla="*/ 327533 h 342726"/>
              <a:gd name="T10" fmla="*/ 4786104 w 5381429"/>
              <a:gd name="T11" fmla="*/ 175537 h 342726"/>
              <a:gd name="T12" fmla="*/ 4419328 w 5381429"/>
              <a:gd name="T13" fmla="*/ 327533 h 342726"/>
              <a:gd name="T14" fmla="*/ 4406654 w 5381429"/>
              <a:gd name="T15" fmla="*/ 342900 h 342726"/>
              <a:gd name="T16" fmla="*/ 4190586 w 5381429"/>
              <a:gd name="T17" fmla="*/ 342900 h 342726"/>
              <a:gd name="T18" fmla="*/ 4210500 w 5381429"/>
              <a:gd name="T19" fmla="*/ 306190 h 342726"/>
              <a:gd name="T20" fmla="*/ 4295263 w 5381429"/>
              <a:gd name="T21" fmla="*/ 203409 h 342726"/>
              <a:gd name="T22" fmla="*/ 4363036 w 5381429"/>
              <a:gd name="T23" fmla="*/ 147465 h 342726"/>
              <a:gd name="T24" fmla="*/ 0 w 5381429"/>
              <a:gd name="T25" fmla="*/ 147465 h 342726"/>
              <a:gd name="T26" fmla="*/ 0 w 5381429"/>
              <a:gd name="T27" fmla="*/ 5263 h 342726"/>
              <a:gd name="T28" fmla="*/ 4704150 w 5381429"/>
              <a:gd name="T29" fmla="*/ 5263 h 342726"/>
              <a:gd name="T30" fmla="*/ 4715132 w 5381429"/>
              <a:gd name="T31" fmla="*/ 3586 h 342726"/>
              <a:gd name="T32" fmla="*/ 4786104 w 5381429"/>
              <a:gd name="T33" fmla="*/ 0 h 3427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381429" h="342726">
                <a:moveTo>
                  <a:pt x="4785930" y="0"/>
                </a:moveTo>
                <a:cubicBezTo>
                  <a:pt x="5025529" y="0"/>
                  <a:pt x="5236774" y="121396"/>
                  <a:pt x="5361514" y="306035"/>
                </a:cubicBezTo>
                <a:lnTo>
                  <a:pt x="5381429" y="342726"/>
                </a:lnTo>
                <a:lnTo>
                  <a:pt x="5165367" y="342726"/>
                </a:lnTo>
                <a:lnTo>
                  <a:pt x="5152694" y="327367"/>
                </a:lnTo>
                <a:cubicBezTo>
                  <a:pt x="5058831" y="233504"/>
                  <a:pt x="4929161" y="175448"/>
                  <a:pt x="4785930" y="175448"/>
                </a:cubicBezTo>
                <a:cubicBezTo>
                  <a:pt x="4642700" y="175448"/>
                  <a:pt x="4513030" y="233504"/>
                  <a:pt x="4419167" y="327367"/>
                </a:cubicBezTo>
                <a:lnTo>
                  <a:pt x="4406494" y="342726"/>
                </a:lnTo>
                <a:lnTo>
                  <a:pt x="4190433" y="342726"/>
                </a:lnTo>
                <a:lnTo>
                  <a:pt x="4210347" y="306035"/>
                </a:lnTo>
                <a:cubicBezTo>
                  <a:pt x="4235296" y="269108"/>
                  <a:pt x="4263704" y="234709"/>
                  <a:pt x="4295107" y="203306"/>
                </a:cubicBezTo>
                <a:lnTo>
                  <a:pt x="4362877" y="147390"/>
                </a:lnTo>
                <a:lnTo>
                  <a:pt x="0" y="147390"/>
                </a:lnTo>
                <a:lnTo>
                  <a:pt x="0" y="5260"/>
                </a:lnTo>
                <a:lnTo>
                  <a:pt x="4703979" y="5260"/>
                </a:lnTo>
                <a:lnTo>
                  <a:pt x="4714960" y="3584"/>
                </a:lnTo>
                <a:cubicBezTo>
                  <a:pt x="4738294" y="1214"/>
                  <a:pt x="4761971" y="0"/>
                  <a:pt x="4785930" y="0"/>
                </a:cubicBezTo>
                <a:close/>
              </a:path>
            </a:pathLst>
          </a:custGeom>
          <a:solidFill>
            <a:schemeClr val="tx1"/>
          </a:solidFill>
          <a:ln>
            <a:noFill/>
          </a:ln>
        </p:spPr>
        <p:txBody>
          <a:bodyPr anchor="ct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1" name="文本框 86"/>
          <p:cNvSpPr txBox="1">
            <a:spLocks noChangeArrowheads="1"/>
          </p:cNvSpPr>
          <p:nvPr/>
        </p:nvSpPr>
        <p:spPr bwMode="auto">
          <a:xfrm>
            <a:off x="626269" y="2861945"/>
            <a:ext cx="7739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000" dirty="0">
                <a:solidFill>
                  <a:schemeClr val="bg2"/>
                </a:solidFill>
                <a:latin typeface="微软雅黑" panose="020B0503020204020204" pitchFamily="34" charset="-122"/>
                <a:ea typeface="微软雅黑" panose="020B0503020204020204" pitchFamily="34" charset="-122"/>
              </a:rPr>
              <a:t>01</a:t>
            </a:r>
            <a:endParaRPr lang="zh-CN" altLang="en-US" sz="3000" dirty="0">
              <a:solidFill>
                <a:schemeClr val="bg2"/>
              </a:solidFill>
              <a:latin typeface="微软雅黑" panose="020B0503020204020204" pitchFamily="34" charset="-122"/>
              <a:ea typeface="微软雅黑" panose="020B0503020204020204" pitchFamily="34" charset="-122"/>
            </a:endParaRPr>
          </a:p>
        </p:txBody>
      </p:sp>
      <p:sp>
        <p:nvSpPr>
          <p:cNvPr id="42" name="文本框 87"/>
          <p:cNvSpPr txBox="1">
            <a:spLocks noChangeArrowheads="1"/>
          </p:cNvSpPr>
          <p:nvPr/>
        </p:nvSpPr>
        <p:spPr bwMode="auto">
          <a:xfrm>
            <a:off x="2133601" y="1287878"/>
            <a:ext cx="77509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000" dirty="0">
                <a:solidFill>
                  <a:schemeClr val="bg1"/>
                </a:solidFill>
                <a:latin typeface="微软雅黑" panose="020B0503020204020204" pitchFamily="34" charset="-122"/>
                <a:ea typeface="微软雅黑" panose="020B0503020204020204" pitchFamily="34" charset="-122"/>
              </a:rPr>
              <a:t>02</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43" name="文本框 88"/>
          <p:cNvSpPr txBox="1">
            <a:spLocks noChangeArrowheads="1"/>
          </p:cNvSpPr>
          <p:nvPr/>
        </p:nvSpPr>
        <p:spPr bwMode="auto">
          <a:xfrm>
            <a:off x="3150989" y="2587579"/>
            <a:ext cx="77509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000" dirty="0">
                <a:latin typeface="微软雅黑" panose="020B0503020204020204" pitchFamily="34" charset="-122"/>
                <a:ea typeface="微软雅黑" panose="020B0503020204020204" pitchFamily="34" charset="-122"/>
              </a:rPr>
              <a:t>03</a:t>
            </a:r>
            <a:endParaRPr lang="zh-CN" altLang="en-US" sz="3000" dirty="0">
              <a:latin typeface="微软雅黑" panose="020B0503020204020204" pitchFamily="34" charset="-122"/>
              <a:ea typeface="微软雅黑" panose="020B0503020204020204" pitchFamily="34" charset="-122"/>
            </a:endParaRPr>
          </a:p>
        </p:txBody>
      </p:sp>
      <p:sp>
        <p:nvSpPr>
          <p:cNvPr id="44" name="文本框 90"/>
          <p:cNvSpPr txBox="1">
            <a:spLocks noChangeArrowheads="1"/>
          </p:cNvSpPr>
          <p:nvPr/>
        </p:nvSpPr>
        <p:spPr bwMode="auto">
          <a:xfrm>
            <a:off x="3028950" y="1398666"/>
            <a:ext cx="137993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350" b="1">
                <a:solidFill>
                  <a:schemeClr val="accent1"/>
                </a:solidFill>
                <a:latin typeface="微软雅黑" panose="020B0503020204020204" pitchFamily="34" charset="-122"/>
                <a:ea typeface="微软雅黑" panose="020B0503020204020204" pitchFamily="34" charset="-122"/>
              </a:rPr>
              <a:t>你的标题</a:t>
            </a:r>
          </a:p>
        </p:txBody>
      </p:sp>
      <p:sp>
        <p:nvSpPr>
          <p:cNvPr id="45" name="文本框 91"/>
          <p:cNvSpPr txBox="1">
            <a:spLocks noChangeArrowheads="1"/>
          </p:cNvSpPr>
          <p:nvPr/>
        </p:nvSpPr>
        <p:spPr bwMode="auto">
          <a:xfrm>
            <a:off x="3040857" y="3400107"/>
            <a:ext cx="137993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350" b="1">
                <a:solidFill>
                  <a:schemeClr val="accent1"/>
                </a:solidFill>
                <a:latin typeface="微软雅黑" panose="020B0503020204020204" pitchFamily="34" charset="-122"/>
                <a:ea typeface="微软雅黑" panose="020B0503020204020204" pitchFamily="34" charset="-122"/>
              </a:rPr>
              <a:t>你的标题</a:t>
            </a:r>
          </a:p>
        </p:txBody>
      </p:sp>
      <p:sp>
        <p:nvSpPr>
          <p:cNvPr id="46" name="文本框 92"/>
          <p:cNvSpPr txBox="1">
            <a:spLocks noChangeArrowheads="1"/>
          </p:cNvSpPr>
          <p:nvPr/>
        </p:nvSpPr>
        <p:spPr bwMode="auto">
          <a:xfrm>
            <a:off x="1453754" y="3060778"/>
            <a:ext cx="137993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350" b="1">
                <a:solidFill>
                  <a:schemeClr val="accent1"/>
                </a:solidFill>
                <a:latin typeface="微软雅黑" panose="020B0503020204020204" pitchFamily="34" charset="-122"/>
                <a:ea typeface="微软雅黑" panose="020B0503020204020204" pitchFamily="34" charset="-122"/>
              </a:rPr>
              <a:t>你的标题</a:t>
            </a:r>
          </a:p>
        </p:txBody>
      </p:sp>
      <p:sp>
        <p:nvSpPr>
          <p:cNvPr id="47" name="矩形 2"/>
          <p:cNvSpPr>
            <a:spLocks noChangeArrowheads="1"/>
          </p:cNvSpPr>
          <p:nvPr/>
        </p:nvSpPr>
        <p:spPr bwMode="auto">
          <a:xfrm>
            <a:off x="4836319" y="965278"/>
            <a:ext cx="376354" cy="329804"/>
          </a:xfrm>
          <a:prstGeom prst="rect">
            <a:avLst/>
          </a:prstGeom>
          <a:solidFill>
            <a:schemeClr val="bg1"/>
          </a:solidFill>
          <a:ln>
            <a:noFill/>
          </a:ln>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2"/>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4860131" y="2236866"/>
            <a:ext cx="376354" cy="329804"/>
          </a:xfrm>
          <a:prstGeom prst="rect">
            <a:avLst/>
          </a:prstGeom>
          <a:solidFill>
            <a:schemeClr val="tx1"/>
          </a:solidFill>
          <a:ln>
            <a:noFill/>
          </a:ln>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2"/>
              </a:solidFill>
              <a:latin typeface="微软雅黑" panose="020B0503020204020204" pitchFamily="34" charset="-122"/>
              <a:ea typeface="微软雅黑" panose="020B0503020204020204" pitchFamily="34" charset="-122"/>
            </a:endParaRPr>
          </a:p>
        </p:txBody>
      </p:sp>
      <p:sp>
        <p:nvSpPr>
          <p:cNvPr id="49" name="矩形 48"/>
          <p:cNvSpPr>
            <a:spLocks noChangeArrowheads="1"/>
          </p:cNvSpPr>
          <p:nvPr/>
        </p:nvSpPr>
        <p:spPr bwMode="auto">
          <a:xfrm>
            <a:off x="4883944" y="3456066"/>
            <a:ext cx="376354" cy="329804"/>
          </a:xfrm>
          <a:prstGeom prst="rect">
            <a:avLst/>
          </a:prstGeom>
          <a:solidFill>
            <a:schemeClr val="bg2"/>
          </a:solidFill>
          <a:ln>
            <a:noFill/>
          </a:ln>
        </p:spPr>
        <p:txBody>
          <a:bodyPr anchor="ct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chemeClr val="accent2"/>
              </a:solidFill>
              <a:latin typeface="微软雅黑" panose="020B0503020204020204" pitchFamily="34" charset="-122"/>
              <a:ea typeface="微软雅黑" panose="020B0503020204020204" pitchFamily="34" charset="-122"/>
            </a:endParaRPr>
          </a:p>
        </p:txBody>
      </p:sp>
      <p:sp>
        <p:nvSpPr>
          <p:cNvPr id="50" name="文本框 49"/>
          <p:cNvSpPr txBox="1">
            <a:spLocks noChangeArrowheads="1"/>
          </p:cNvSpPr>
          <p:nvPr/>
        </p:nvSpPr>
        <p:spPr bwMode="auto">
          <a:xfrm>
            <a:off x="4800600" y="940276"/>
            <a:ext cx="607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dirty="0">
                <a:solidFill>
                  <a:schemeClr val="accent2"/>
                </a:solidFill>
                <a:latin typeface="微软雅黑" panose="020B0503020204020204" pitchFamily="34" charset="-122"/>
                <a:ea typeface="微软雅黑" panose="020B0503020204020204" pitchFamily="34" charset="-122"/>
              </a:rPr>
              <a:t>01</a:t>
            </a:r>
            <a:endParaRPr lang="zh-CN" altLang="en-US" sz="1800" dirty="0">
              <a:solidFill>
                <a:schemeClr val="accent2"/>
              </a:solidFill>
              <a:latin typeface="微软雅黑" panose="020B0503020204020204" pitchFamily="34" charset="-122"/>
              <a:ea typeface="微软雅黑" panose="020B0503020204020204" pitchFamily="34" charset="-122"/>
            </a:endParaRPr>
          </a:p>
        </p:txBody>
      </p:sp>
      <p:sp>
        <p:nvSpPr>
          <p:cNvPr id="51" name="文本框 50"/>
          <p:cNvSpPr txBox="1">
            <a:spLocks noChangeArrowheads="1"/>
          </p:cNvSpPr>
          <p:nvPr/>
        </p:nvSpPr>
        <p:spPr bwMode="auto">
          <a:xfrm>
            <a:off x="4875609" y="3439397"/>
            <a:ext cx="6395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a:solidFill>
                  <a:schemeClr val="accent2"/>
                </a:solidFill>
                <a:latin typeface="微软雅黑" panose="020B0503020204020204" pitchFamily="34" charset="-122"/>
                <a:ea typeface="微软雅黑" panose="020B0503020204020204" pitchFamily="34" charset="-122"/>
              </a:rPr>
              <a:t>03</a:t>
            </a:r>
            <a:endParaRPr lang="zh-CN" altLang="en-US" sz="1800">
              <a:solidFill>
                <a:schemeClr val="accent2"/>
              </a:solidFill>
              <a:latin typeface="微软雅黑" panose="020B0503020204020204" pitchFamily="34" charset="-122"/>
              <a:ea typeface="微软雅黑" panose="020B0503020204020204" pitchFamily="34" charset="-122"/>
            </a:endParaRPr>
          </a:p>
        </p:txBody>
      </p:sp>
      <p:sp>
        <p:nvSpPr>
          <p:cNvPr id="52" name="文本框 51"/>
          <p:cNvSpPr txBox="1">
            <a:spLocks noChangeArrowheads="1"/>
          </p:cNvSpPr>
          <p:nvPr/>
        </p:nvSpPr>
        <p:spPr bwMode="auto">
          <a:xfrm>
            <a:off x="4835128" y="2210672"/>
            <a:ext cx="5679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a:solidFill>
                  <a:schemeClr val="accent2"/>
                </a:solidFill>
                <a:latin typeface="微软雅黑" panose="020B0503020204020204" pitchFamily="34" charset="-122"/>
                <a:ea typeface="微软雅黑" panose="020B0503020204020204" pitchFamily="34" charset="-122"/>
              </a:rPr>
              <a:t>02</a:t>
            </a:r>
            <a:endParaRPr lang="zh-CN" altLang="en-US" sz="1800">
              <a:solidFill>
                <a:schemeClr val="accent2"/>
              </a:solidFill>
              <a:latin typeface="微软雅黑" panose="020B0503020204020204" pitchFamily="34" charset="-122"/>
              <a:ea typeface="微软雅黑" panose="020B0503020204020204" pitchFamily="34" charset="-122"/>
            </a:endParaRPr>
          </a:p>
        </p:txBody>
      </p:sp>
      <p:sp>
        <p:nvSpPr>
          <p:cNvPr id="53" name="文本框 3"/>
          <p:cNvSpPr txBox="1">
            <a:spLocks noChangeArrowheads="1"/>
          </p:cNvSpPr>
          <p:nvPr/>
        </p:nvSpPr>
        <p:spPr bwMode="auto">
          <a:xfrm>
            <a:off x="5279231" y="897413"/>
            <a:ext cx="335399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请在这里输入文字内容请在这里输入文字内容请在这里输入文字内容请在这里输入文字内容</a:t>
            </a:r>
          </a:p>
        </p:txBody>
      </p:sp>
      <p:sp>
        <p:nvSpPr>
          <p:cNvPr id="54" name="文本框 52"/>
          <p:cNvSpPr txBox="1">
            <a:spLocks noChangeArrowheads="1"/>
          </p:cNvSpPr>
          <p:nvPr/>
        </p:nvSpPr>
        <p:spPr bwMode="auto">
          <a:xfrm>
            <a:off x="5304235" y="3365579"/>
            <a:ext cx="33551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请在这里输入文字内容请在这里输入文字内容请在这里输入文字内容请在这里输入文字内容</a:t>
            </a:r>
          </a:p>
        </p:txBody>
      </p:sp>
      <p:sp>
        <p:nvSpPr>
          <p:cNvPr id="55" name="文本框 53"/>
          <p:cNvSpPr txBox="1">
            <a:spLocks noChangeArrowheads="1"/>
          </p:cNvSpPr>
          <p:nvPr/>
        </p:nvSpPr>
        <p:spPr bwMode="auto">
          <a:xfrm>
            <a:off x="5304235" y="2108279"/>
            <a:ext cx="33551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请在这里输入文字内容请在这里输入文字内容请在这里输入文字内容请在这里输入文字内容</a:t>
            </a: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0-#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0-#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0-#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0-#ppt_w/2"/>
                                          </p:val>
                                        </p:tav>
                                        <p:tav tm="100000">
                                          <p:val>
                                            <p:strVal val="#ppt_x"/>
                                          </p:val>
                                        </p:tav>
                                      </p:tavLst>
                                    </p:anim>
                                    <p:anim calcmode="lin" valueType="num">
                                      <p:cBhvr additive="base">
                                        <p:cTn id="26" dur="500" fill="hold"/>
                                        <p:tgtEl>
                                          <p:spTgt spid="3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0-#ppt_w/2"/>
                                          </p:val>
                                        </p:tav>
                                        <p:tav tm="100000">
                                          <p:val>
                                            <p:strVal val="#ppt_x"/>
                                          </p:val>
                                        </p:tav>
                                      </p:tavLst>
                                    </p:anim>
                                    <p:anim calcmode="lin" valueType="num">
                                      <p:cBhvr additive="base">
                                        <p:cTn id="30" dur="500" fill="hold"/>
                                        <p:tgtEl>
                                          <p:spTgt spid="43"/>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500" fill="hold"/>
                                        <p:tgtEl>
                                          <p:spTgt spid="40"/>
                                        </p:tgtEl>
                                        <p:attrNameLst>
                                          <p:attrName>ppt_x</p:attrName>
                                        </p:attrNameLst>
                                      </p:cBhvr>
                                      <p:tavLst>
                                        <p:tav tm="0">
                                          <p:val>
                                            <p:strVal val="0-#ppt_w/2"/>
                                          </p:val>
                                        </p:tav>
                                        <p:tav tm="100000">
                                          <p:val>
                                            <p:strVal val="#ppt_x"/>
                                          </p:val>
                                        </p:tav>
                                      </p:tavLst>
                                    </p:anim>
                                    <p:anim calcmode="lin" valueType="num">
                                      <p:cBhvr additive="base">
                                        <p:cTn id="34" dur="500" fill="hold"/>
                                        <p:tgtEl>
                                          <p:spTgt spid="40"/>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500" fill="hold"/>
                                        <p:tgtEl>
                                          <p:spTgt spid="45"/>
                                        </p:tgtEl>
                                        <p:attrNameLst>
                                          <p:attrName>ppt_x</p:attrName>
                                        </p:attrNameLst>
                                      </p:cBhvr>
                                      <p:tavLst>
                                        <p:tav tm="0">
                                          <p:val>
                                            <p:strVal val="0-#ppt_w/2"/>
                                          </p:val>
                                        </p:tav>
                                        <p:tav tm="100000">
                                          <p:val>
                                            <p:strVal val="#ppt_x"/>
                                          </p:val>
                                        </p:tav>
                                      </p:tavLst>
                                    </p:anim>
                                    <p:anim calcmode="lin" valueType="num">
                                      <p:cBhvr additive="base">
                                        <p:cTn id="38"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0-#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0-#ppt_w/2"/>
                                          </p:val>
                                        </p:tav>
                                        <p:tav tm="100000">
                                          <p:val>
                                            <p:strVal val="#ppt_x"/>
                                          </p:val>
                                        </p:tav>
                                      </p:tavLst>
                                    </p:anim>
                                    <p:anim calcmode="lin" valueType="num">
                                      <p:cBhvr additive="base">
                                        <p:cTn id="48" dur="5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fill="hold"/>
                                        <p:tgtEl>
                                          <p:spTgt spid="41"/>
                                        </p:tgtEl>
                                        <p:attrNameLst>
                                          <p:attrName>ppt_x</p:attrName>
                                        </p:attrNameLst>
                                      </p:cBhvr>
                                      <p:tavLst>
                                        <p:tav tm="0">
                                          <p:val>
                                            <p:strVal val="0-#ppt_w/2"/>
                                          </p:val>
                                        </p:tav>
                                        <p:tav tm="100000">
                                          <p:val>
                                            <p:strVal val="#ppt_x"/>
                                          </p:val>
                                        </p:tav>
                                      </p:tavLst>
                                    </p:anim>
                                    <p:anim calcmode="lin" valueType="num">
                                      <p:cBhvr additive="base">
                                        <p:cTn id="52" dur="500" fill="hold"/>
                                        <p:tgtEl>
                                          <p:spTgt spid="4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500" fill="hold"/>
                                        <p:tgtEl>
                                          <p:spTgt spid="46"/>
                                        </p:tgtEl>
                                        <p:attrNameLst>
                                          <p:attrName>ppt_x</p:attrName>
                                        </p:attrNameLst>
                                      </p:cBhvr>
                                      <p:tavLst>
                                        <p:tav tm="0">
                                          <p:val>
                                            <p:strVal val="0-#ppt_w/2"/>
                                          </p:val>
                                        </p:tav>
                                        <p:tav tm="100000">
                                          <p:val>
                                            <p:strVal val="#ppt_x"/>
                                          </p:val>
                                        </p:tav>
                                      </p:tavLst>
                                    </p:anim>
                                    <p:anim calcmode="lin" valueType="num">
                                      <p:cBhvr additive="base">
                                        <p:cTn id="56"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1+#ppt_w/2"/>
                                          </p:val>
                                        </p:tav>
                                        <p:tav tm="100000">
                                          <p:val>
                                            <p:strVal val="#ppt_x"/>
                                          </p:val>
                                        </p:tav>
                                      </p:tavLst>
                                    </p:anim>
                                    <p:anim calcmode="lin" valueType="num">
                                      <p:cBhvr additive="base">
                                        <p:cTn id="62" dur="500" fill="hold"/>
                                        <p:tgtEl>
                                          <p:spTgt spid="47"/>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additive="base">
                                        <p:cTn id="65" dur="500" fill="hold"/>
                                        <p:tgtEl>
                                          <p:spTgt spid="50"/>
                                        </p:tgtEl>
                                        <p:attrNameLst>
                                          <p:attrName>ppt_x</p:attrName>
                                        </p:attrNameLst>
                                      </p:cBhvr>
                                      <p:tavLst>
                                        <p:tav tm="0">
                                          <p:val>
                                            <p:strVal val="1+#ppt_w/2"/>
                                          </p:val>
                                        </p:tav>
                                        <p:tav tm="100000">
                                          <p:val>
                                            <p:strVal val="#ppt_x"/>
                                          </p:val>
                                        </p:tav>
                                      </p:tavLst>
                                    </p:anim>
                                    <p:anim calcmode="lin" valueType="num">
                                      <p:cBhvr additive="base">
                                        <p:cTn id="66" dur="500" fill="hold"/>
                                        <p:tgtEl>
                                          <p:spTgt spid="50"/>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 calcmode="lin" valueType="num">
                                      <p:cBhvr additive="base">
                                        <p:cTn id="69" dur="500" fill="hold"/>
                                        <p:tgtEl>
                                          <p:spTgt spid="53"/>
                                        </p:tgtEl>
                                        <p:attrNameLst>
                                          <p:attrName>ppt_x</p:attrName>
                                        </p:attrNameLst>
                                      </p:cBhvr>
                                      <p:tavLst>
                                        <p:tav tm="0">
                                          <p:val>
                                            <p:strVal val="1+#ppt_w/2"/>
                                          </p:val>
                                        </p:tav>
                                        <p:tav tm="100000">
                                          <p:val>
                                            <p:strVal val="#ppt_x"/>
                                          </p:val>
                                        </p:tav>
                                      </p:tavLst>
                                    </p:anim>
                                    <p:anim calcmode="lin" valueType="num">
                                      <p:cBhvr additive="base">
                                        <p:cTn id="70"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48"/>
                                        </p:tgtEl>
                                        <p:attrNameLst>
                                          <p:attrName>style.visibility</p:attrName>
                                        </p:attrNameLst>
                                      </p:cBhvr>
                                      <p:to>
                                        <p:strVal val="visible"/>
                                      </p:to>
                                    </p:set>
                                    <p:anim calcmode="lin" valueType="num">
                                      <p:cBhvr additive="base">
                                        <p:cTn id="75" dur="500" fill="hold"/>
                                        <p:tgtEl>
                                          <p:spTgt spid="48"/>
                                        </p:tgtEl>
                                        <p:attrNameLst>
                                          <p:attrName>ppt_x</p:attrName>
                                        </p:attrNameLst>
                                      </p:cBhvr>
                                      <p:tavLst>
                                        <p:tav tm="0">
                                          <p:val>
                                            <p:strVal val="1+#ppt_w/2"/>
                                          </p:val>
                                        </p:tav>
                                        <p:tav tm="100000">
                                          <p:val>
                                            <p:strVal val="#ppt_x"/>
                                          </p:val>
                                        </p:tav>
                                      </p:tavLst>
                                    </p:anim>
                                    <p:anim calcmode="lin" valueType="num">
                                      <p:cBhvr additive="base">
                                        <p:cTn id="76" dur="500" fill="hold"/>
                                        <p:tgtEl>
                                          <p:spTgt spid="48"/>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52"/>
                                        </p:tgtEl>
                                        <p:attrNameLst>
                                          <p:attrName>style.visibility</p:attrName>
                                        </p:attrNameLst>
                                      </p:cBhvr>
                                      <p:to>
                                        <p:strVal val="visible"/>
                                      </p:to>
                                    </p:set>
                                    <p:anim calcmode="lin" valueType="num">
                                      <p:cBhvr additive="base">
                                        <p:cTn id="79" dur="500" fill="hold"/>
                                        <p:tgtEl>
                                          <p:spTgt spid="52"/>
                                        </p:tgtEl>
                                        <p:attrNameLst>
                                          <p:attrName>ppt_x</p:attrName>
                                        </p:attrNameLst>
                                      </p:cBhvr>
                                      <p:tavLst>
                                        <p:tav tm="0">
                                          <p:val>
                                            <p:strVal val="1+#ppt_w/2"/>
                                          </p:val>
                                        </p:tav>
                                        <p:tav tm="100000">
                                          <p:val>
                                            <p:strVal val="#ppt_x"/>
                                          </p:val>
                                        </p:tav>
                                      </p:tavLst>
                                    </p:anim>
                                    <p:anim calcmode="lin" valueType="num">
                                      <p:cBhvr additive="base">
                                        <p:cTn id="80" dur="500" fill="hold"/>
                                        <p:tgtEl>
                                          <p:spTgt spid="52"/>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55"/>
                                        </p:tgtEl>
                                        <p:attrNameLst>
                                          <p:attrName>style.visibility</p:attrName>
                                        </p:attrNameLst>
                                      </p:cBhvr>
                                      <p:to>
                                        <p:strVal val="visible"/>
                                      </p:to>
                                    </p:set>
                                    <p:anim calcmode="lin" valueType="num">
                                      <p:cBhvr additive="base">
                                        <p:cTn id="83" dur="500" fill="hold"/>
                                        <p:tgtEl>
                                          <p:spTgt spid="55"/>
                                        </p:tgtEl>
                                        <p:attrNameLst>
                                          <p:attrName>ppt_x</p:attrName>
                                        </p:attrNameLst>
                                      </p:cBhvr>
                                      <p:tavLst>
                                        <p:tav tm="0">
                                          <p:val>
                                            <p:strVal val="1+#ppt_w/2"/>
                                          </p:val>
                                        </p:tav>
                                        <p:tav tm="100000">
                                          <p:val>
                                            <p:strVal val="#ppt_x"/>
                                          </p:val>
                                        </p:tav>
                                      </p:tavLst>
                                    </p:anim>
                                    <p:anim calcmode="lin" valueType="num">
                                      <p:cBhvr additive="base">
                                        <p:cTn id="84"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2" fill="hold" grpId="0" nodeType="click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fill="hold"/>
                                        <p:tgtEl>
                                          <p:spTgt spid="49"/>
                                        </p:tgtEl>
                                        <p:attrNameLst>
                                          <p:attrName>ppt_x</p:attrName>
                                        </p:attrNameLst>
                                      </p:cBhvr>
                                      <p:tavLst>
                                        <p:tav tm="0">
                                          <p:val>
                                            <p:strVal val="1+#ppt_w/2"/>
                                          </p:val>
                                        </p:tav>
                                        <p:tav tm="100000">
                                          <p:val>
                                            <p:strVal val="#ppt_x"/>
                                          </p:val>
                                        </p:tav>
                                      </p:tavLst>
                                    </p:anim>
                                    <p:anim calcmode="lin" valueType="num">
                                      <p:cBhvr additive="base">
                                        <p:cTn id="90" dur="500" fill="hold"/>
                                        <p:tgtEl>
                                          <p:spTgt spid="49"/>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 calcmode="lin" valueType="num">
                                      <p:cBhvr additive="base">
                                        <p:cTn id="93" dur="500" fill="hold"/>
                                        <p:tgtEl>
                                          <p:spTgt spid="51"/>
                                        </p:tgtEl>
                                        <p:attrNameLst>
                                          <p:attrName>ppt_x</p:attrName>
                                        </p:attrNameLst>
                                      </p:cBhvr>
                                      <p:tavLst>
                                        <p:tav tm="0">
                                          <p:val>
                                            <p:strVal val="1+#ppt_w/2"/>
                                          </p:val>
                                        </p:tav>
                                        <p:tav tm="100000">
                                          <p:val>
                                            <p:strVal val="#ppt_x"/>
                                          </p:val>
                                        </p:tav>
                                      </p:tavLst>
                                    </p:anim>
                                    <p:anim calcmode="lin" valueType="num">
                                      <p:cBhvr additive="base">
                                        <p:cTn id="94" dur="500" fill="hold"/>
                                        <p:tgtEl>
                                          <p:spTgt spid="51"/>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54"/>
                                        </p:tgtEl>
                                        <p:attrNameLst>
                                          <p:attrName>style.visibility</p:attrName>
                                        </p:attrNameLst>
                                      </p:cBhvr>
                                      <p:to>
                                        <p:strVal val="visible"/>
                                      </p:to>
                                    </p:set>
                                    <p:anim calcmode="lin" valueType="num">
                                      <p:cBhvr additive="base">
                                        <p:cTn id="97" dur="500" fill="hold"/>
                                        <p:tgtEl>
                                          <p:spTgt spid="54"/>
                                        </p:tgtEl>
                                        <p:attrNameLst>
                                          <p:attrName>ppt_x</p:attrName>
                                        </p:attrNameLst>
                                      </p:cBhvr>
                                      <p:tavLst>
                                        <p:tav tm="0">
                                          <p:val>
                                            <p:strVal val="1+#ppt_w/2"/>
                                          </p:val>
                                        </p:tav>
                                        <p:tav tm="100000">
                                          <p:val>
                                            <p:strVal val="#ppt_x"/>
                                          </p:val>
                                        </p:tav>
                                      </p:tavLst>
                                    </p:anim>
                                    <p:anim calcmode="lin" valueType="num">
                                      <p:cBhvr additive="base">
                                        <p:cTn id="98"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p:bldP spid="42" grpId="0"/>
      <p:bldP spid="43" grpId="0"/>
      <p:bldP spid="44" grpId="0"/>
      <p:bldP spid="45" grpId="0"/>
      <p:bldP spid="46" grpId="0"/>
      <p:bldP spid="47" grpId="0" animBg="1"/>
      <p:bldP spid="48" grpId="0" animBg="1"/>
      <p:bldP spid="49" grpId="0" animBg="1"/>
      <p:bldP spid="50" grpId="0"/>
      <p:bldP spid="51" grpId="0"/>
      <p:bldP spid="52" grpId="0"/>
      <p:bldP spid="53"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36"/>
          <p:cNvCxnSpPr>
            <a:cxnSpLocks noChangeShapeType="1"/>
          </p:cNvCxnSpPr>
          <p:nvPr/>
        </p:nvCxnSpPr>
        <p:spPr bwMode="auto">
          <a:xfrm rot="5400000" flipH="1" flipV="1">
            <a:off x="2982798" y="3524939"/>
            <a:ext cx="396341" cy="1537"/>
          </a:xfrm>
          <a:prstGeom prst="line">
            <a:avLst/>
          </a:prstGeom>
          <a:noFill/>
          <a:ln w="25400">
            <a:solidFill>
              <a:schemeClr val="tx1"/>
            </a:solidFill>
            <a:round/>
          </a:ln>
          <a:extLst>
            <a:ext uri="{909E8E84-426E-40DD-AFC4-6F175D3DCCD1}">
              <a14:hiddenFill xmlns:a14="http://schemas.microsoft.com/office/drawing/2010/main">
                <a:noFill/>
              </a14:hiddenFill>
            </a:ext>
          </a:extLst>
        </p:spPr>
      </p:cxnSp>
      <p:cxnSp>
        <p:nvCxnSpPr>
          <p:cNvPr id="6" name="Straight Connector 37"/>
          <p:cNvCxnSpPr>
            <a:cxnSpLocks noChangeShapeType="1"/>
          </p:cNvCxnSpPr>
          <p:nvPr/>
        </p:nvCxnSpPr>
        <p:spPr bwMode="auto">
          <a:xfrm rot="5400000" flipH="1" flipV="1">
            <a:off x="4899979" y="3524939"/>
            <a:ext cx="396341" cy="1537"/>
          </a:xfrm>
          <a:prstGeom prst="line">
            <a:avLst/>
          </a:prstGeom>
          <a:noFill/>
          <a:ln w="25400">
            <a:solidFill>
              <a:schemeClr val="tx2"/>
            </a:solidFill>
            <a:round/>
          </a:ln>
          <a:extLst>
            <a:ext uri="{909E8E84-426E-40DD-AFC4-6F175D3DCCD1}">
              <a14:hiddenFill xmlns:a14="http://schemas.microsoft.com/office/drawing/2010/main">
                <a:noFill/>
              </a14:hiddenFill>
            </a:ext>
          </a:extLst>
        </p:spPr>
      </p:cxnSp>
      <p:cxnSp>
        <p:nvCxnSpPr>
          <p:cNvPr id="7" name="Straight Connector 38"/>
          <p:cNvCxnSpPr>
            <a:cxnSpLocks noChangeShapeType="1"/>
          </p:cNvCxnSpPr>
          <p:nvPr/>
        </p:nvCxnSpPr>
        <p:spPr bwMode="auto">
          <a:xfrm rot="5400000" flipH="1" flipV="1">
            <a:off x="6743421" y="3524939"/>
            <a:ext cx="396341" cy="1537"/>
          </a:xfrm>
          <a:prstGeom prst="line">
            <a:avLst/>
          </a:prstGeom>
          <a:noFill/>
          <a:ln w="25400">
            <a:solidFill>
              <a:schemeClr val="tx1"/>
            </a:solidFill>
            <a:round/>
          </a:ln>
          <a:extLst>
            <a:ext uri="{909E8E84-426E-40DD-AFC4-6F175D3DCCD1}">
              <a14:hiddenFill xmlns:a14="http://schemas.microsoft.com/office/drawing/2010/main">
                <a:noFill/>
              </a14:hiddenFill>
            </a:ext>
          </a:extLst>
        </p:spPr>
      </p:cxnSp>
      <p:cxnSp>
        <p:nvCxnSpPr>
          <p:cNvPr id="8" name="Straight Connector 33"/>
          <p:cNvCxnSpPr>
            <a:cxnSpLocks noChangeShapeType="1"/>
          </p:cNvCxnSpPr>
          <p:nvPr/>
        </p:nvCxnSpPr>
        <p:spPr bwMode="auto">
          <a:xfrm rot="5400000" flipH="1" flipV="1">
            <a:off x="3940620" y="1977832"/>
            <a:ext cx="397877" cy="1537"/>
          </a:xfrm>
          <a:prstGeom prst="line">
            <a:avLst/>
          </a:prstGeom>
          <a:noFill/>
          <a:ln w="25400">
            <a:solidFill>
              <a:schemeClr val="bg2"/>
            </a:solidFill>
            <a:round/>
          </a:ln>
          <a:extLst>
            <a:ext uri="{909E8E84-426E-40DD-AFC4-6F175D3DCCD1}">
              <a14:hiddenFill xmlns:a14="http://schemas.microsoft.com/office/drawing/2010/main">
                <a:noFill/>
              </a14:hiddenFill>
            </a:ext>
          </a:extLst>
        </p:spPr>
      </p:cxnSp>
      <p:cxnSp>
        <p:nvCxnSpPr>
          <p:cNvPr id="9" name="Straight Connector 34"/>
          <p:cNvCxnSpPr>
            <a:cxnSpLocks noChangeShapeType="1"/>
          </p:cNvCxnSpPr>
          <p:nvPr/>
        </p:nvCxnSpPr>
        <p:spPr bwMode="auto">
          <a:xfrm rot="5400000" flipH="1" flipV="1">
            <a:off x="5784063" y="1977832"/>
            <a:ext cx="397877" cy="1537"/>
          </a:xfrm>
          <a:prstGeom prst="line">
            <a:avLst/>
          </a:prstGeom>
          <a:noFill/>
          <a:ln w="25400">
            <a:solidFill>
              <a:schemeClr val="bg1"/>
            </a:solidFill>
            <a:round/>
          </a:ln>
          <a:extLst>
            <a:ext uri="{909E8E84-426E-40DD-AFC4-6F175D3DCCD1}">
              <a14:hiddenFill xmlns:a14="http://schemas.microsoft.com/office/drawing/2010/main">
                <a:noFill/>
              </a14:hiddenFill>
            </a:ext>
          </a:extLst>
        </p:spPr>
      </p:cxnSp>
      <p:cxnSp>
        <p:nvCxnSpPr>
          <p:cNvPr id="10" name="Straight Connector 32"/>
          <p:cNvCxnSpPr>
            <a:cxnSpLocks noChangeShapeType="1"/>
          </p:cNvCxnSpPr>
          <p:nvPr/>
        </p:nvCxnSpPr>
        <p:spPr bwMode="auto">
          <a:xfrm rot="5400000" flipH="1" flipV="1">
            <a:off x="2022672" y="1977065"/>
            <a:ext cx="397877" cy="3073"/>
          </a:xfrm>
          <a:prstGeom prst="line">
            <a:avLst/>
          </a:prstGeom>
          <a:noFill/>
          <a:ln w="25400">
            <a:solidFill>
              <a:schemeClr val="bg1"/>
            </a:solidFill>
            <a:round/>
          </a:ln>
          <a:extLst>
            <a:ext uri="{909E8E84-426E-40DD-AFC4-6F175D3DCCD1}">
              <a14:hiddenFill xmlns:a14="http://schemas.microsoft.com/office/drawing/2010/main">
                <a:noFill/>
              </a14:hiddenFill>
            </a:ext>
          </a:extLst>
        </p:spPr>
      </p:cxnSp>
      <p:sp>
        <p:nvSpPr>
          <p:cNvPr id="11" name="Oval 3"/>
          <p:cNvSpPr>
            <a:spLocks noChangeArrowheads="1"/>
          </p:cNvSpPr>
          <p:nvPr/>
        </p:nvSpPr>
        <p:spPr bwMode="auto">
          <a:xfrm>
            <a:off x="1594839" y="2111871"/>
            <a:ext cx="1253541" cy="1253541"/>
          </a:xfrm>
          <a:prstGeom prst="ellipse">
            <a:avLst/>
          </a:prstGeom>
          <a:solidFill>
            <a:schemeClr val="bg1"/>
          </a:solidFill>
          <a:ln w="9525">
            <a:noFill/>
            <a:round/>
          </a:ln>
          <a:effectLst/>
        </p:spPr>
        <p:txBody>
          <a:bodyPr anchor="ctr"/>
          <a:lstStyle/>
          <a:p>
            <a:pPr algn="ctr">
              <a:defRPr/>
            </a:pPr>
            <a:r>
              <a:rPr lang="en-US" altLang="zh-CN" sz="3400" dirty="0">
                <a:solidFill>
                  <a:srgbClr val="FFFFFF"/>
                </a:solidFill>
                <a:latin typeface="微软雅黑" panose="020B0503020204020204" pitchFamily="34" charset="-122"/>
                <a:ea typeface="微软雅黑" panose="020B0503020204020204" pitchFamily="34" charset="-122"/>
              </a:rPr>
              <a:t>1</a:t>
            </a:r>
            <a:endParaRPr lang="zh-CN" altLang="zh-CN" sz="3400" dirty="0">
              <a:solidFill>
                <a:srgbClr val="FFFFFF"/>
              </a:solidFill>
              <a:latin typeface="微软雅黑" panose="020B0503020204020204" pitchFamily="34" charset="-122"/>
              <a:ea typeface="微软雅黑" panose="020B0503020204020204" pitchFamily="34" charset="-122"/>
            </a:endParaRPr>
          </a:p>
        </p:txBody>
      </p:sp>
      <p:sp>
        <p:nvSpPr>
          <p:cNvPr id="12" name="任意多边形 11"/>
          <p:cNvSpPr>
            <a:spLocks noChangeArrowheads="1"/>
          </p:cNvSpPr>
          <p:nvPr/>
        </p:nvSpPr>
        <p:spPr bwMode="auto">
          <a:xfrm>
            <a:off x="2753136" y="2111871"/>
            <a:ext cx="1053835" cy="1253541"/>
          </a:xfrm>
          <a:custGeom>
            <a:avLst/>
            <a:gdLst>
              <a:gd name="connsiteX0" fmla="*/ 441458 w 1089158"/>
              <a:gd name="connsiteY0" fmla="*/ 0 h 1295400"/>
              <a:gd name="connsiteX1" fmla="*/ 1089158 w 1089158"/>
              <a:gd name="connsiteY1" fmla="*/ 647700 h 1295400"/>
              <a:gd name="connsiteX2" fmla="*/ 441458 w 1089158"/>
              <a:gd name="connsiteY2" fmla="*/ 1295400 h 1295400"/>
              <a:gd name="connsiteX3" fmla="*/ 79323 w 1089158"/>
              <a:gd name="connsiteY3" fmla="*/ 1184783 h 1295400"/>
              <a:gd name="connsiteX4" fmla="*/ 0 w 1089158"/>
              <a:gd name="connsiteY4" fmla="*/ 1119336 h 1295400"/>
              <a:gd name="connsiteX5" fmla="*/ 53741 w 1089158"/>
              <a:gd name="connsiteY5" fmla="*/ 1054202 h 1295400"/>
              <a:gd name="connsiteX6" fmla="*/ 177910 w 1089158"/>
              <a:gd name="connsiteY6" fmla="*/ 647700 h 1295400"/>
              <a:gd name="connsiteX7" fmla="*/ 53741 w 1089158"/>
              <a:gd name="connsiteY7" fmla="*/ 241198 h 1295400"/>
              <a:gd name="connsiteX8" fmla="*/ 0 w 1089158"/>
              <a:gd name="connsiteY8" fmla="*/ 176064 h 1295400"/>
              <a:gd name="connsiteX9" fmla="*/ 79323 w 1089158"/>
              <a:gd name="connsiteY9" fmla="*/ 110617 h 1295400"/>
              <a:gd name="connsiteX10" fmla="*/ 441458 w 1089158"/>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solidFill>
            <a:schemeClr val="tx1"/>
          </a:solidFill>
          <a:ln w="9525">
            <a:noFill/>
            <a:round/>
          </a:ln>
          <a:effectLst/>
        </p:spPr>
        <p:txBody>
          <a:bodyPr anchor="ctr"/>
          <a:lstStyle/>
          <a:p>
            <a:pPr algn="ctr">
              <a:defRPr/>
            </a:pPr>
            <a:r>
              <a:rPr lang="en-US" altLang="zh-CN" sz="3400" dirty="0">
                <a:solidFill>
                  <a:srgbClr val="FFFFFF"/>
                </a:solidFill>
                <a:latin typeface="微软雅黑" panose="020B0503020204020204" pitchFamily="34" charset="-122"/>
                <a:ea typeface="微软雅黑" panose="020B0503020204020204" pitchFamily="34" charset="-122"/>
              </a:rPr>
              <a:t>2</a:t>
            </a:r>
            <a:endParaRPr lang="zh-CN" altLang="zh-CN" sz="3400" dirty="0">
              <a:solidFill>
                <a:srgbClr val="FFFFFF"/>
              </a:solidFill>
              <a:latin typeface="微软雅黑" panose="020B0503020204020204" pitchFamily="34" charset="-122"/>
              <a:ea typeface="微软雅黑" panose="020B0503020204020204" pitchFamily="34" charset="-122"/>
            </a:endParaRPr>
          </a:p>
        </p:txBody>
      </p:sp>
      <p:sp>
        <p:nvSpPr>
          <p:cNvPr id="13" name="任意多边形 12"/>
          <p:cNvSpPr>
            <a:spLocks noChangeArrowheads="1"/>
          </p:cNvSpPr>
          <p:nvPr/>
        </p:nvSpPr>
        <p:spPr bwMode="auto">
          <a:xfrm>
            <a:off x="3711727" y="2111871"/>
            <a:ext cx="1053835" cy="1253541"/>
          </a:xfrm>
          <a:custGeom>
            <a:avLst/>
            <a:gdLst>
              <a:gd name="connsiteX0" fmla="*/ 441458 w 1089158"/>
              <a:gd name="connsiteY0" fmla="*/ 0 h 1295400"/>
              <a:gd name="connsiteX1" fmla="*/ 1089158 w 1089158"/>
              <a:gd name="connsiteY1" fmla="*/ 647700 h 1295400"/>
              <a:gd name="connsiteX2" fmla="*/ 441458 w 1089158"/>
              <a:gd name="connsiteY2" fmla="*/ 1295400 h 1295400"/>
              <a:gd name="connsiteX3" fmla="*/ 79323 w 1089158"/>
              <a:gd name="connsiteY3" fmla="*/ 1184783 h 1295400"/>
              <a:gd name="connsiteX4" fmla="*/ 0 w 1089158"/>
              <a:gd name="connsiteY4" fmla="*/ 1119336 h 1295400"/>
              <a:gd name="connsiteX5" fmla="*/ 53741 w 1089158"/>
              <a:gd name="connsiteY5" fmla="*/ 1054202 h 1295400"/>
              <a:gd name="connsiteX6" fmla="*/ 177910 w 1089158"/>
              <a:gd name="connsiteY6" fmla="*/ 647700 h 1295400"/>
              <a:gd name="connsiteX7" fmla="*/ 53741 w 1089158"/>
              <a:gd name="connsiteY7" fmla="*/ 241198 h 1295400"/>
              <a:gd name="connsiteX8" fmla="*/ 0 w 1089158"/>
              <a:gd name="connsiteY8" fmla="*/ 176064 h 1295400"/>
              <a:gd name="connsiteX9" fmla="*/ 79323 w 1089158"/>
              <a:gd name="connsiteY9" fmla="*/ 110617 h 1295400"/>
              <a:gd name="connsiteX10" fmla="*/ 441458 w 1089158"/>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solidFill>
            <a:schemeClr val="bg2"/>
          </a:solidFill>
          <a:ln w="9525">
            <a:noFill/>
            <a:round/>
          </a:ln>
          <a:effectLst/>
        </p:spPr>
        <p:txBody>
          <a:bodyPr anchor="ctr"/>
          <a:lstStyle/>
          <a:p>
            <a:pPr algn="ctr">
              <a:defRPr/>
            </a:pPr>
            <a:r>
              <a:rPr lang="en-US" altLang="zh-CN" sz="3400" dirty="0">
                <a:solidFill>
                  <a:srgbClr val="FFFFFF"/>
                </a:solidFill>
                <a:latin typeface="微软雅黑" panose="020B0503020204020204" pitchFamily="34" charset="-122"/>
                <a:ea typeface="微软雅黑" panose="020B0503020204020204" pitchFamily="34" charset="-122"/>
              </a:rPr>
              <a:t>3</a:t>
            </a:r>
            <a:endParaRPr lang="zh-CN" altLang="zh-CN" sz="3400" dirty="0">
              <a:solidFill>
                <a:srgbClr val="FFFFFF"/>
              </a:solidFill>
              <a:latin typeface="微软雅黑" panose="020B0503020204020204" pitchFamily="34" charset="-122"/>
              <a:ea typeface="微软雅黑" panose="020B0503020204020204" pitchFamily="34" charset="-122"/>
            </a:endParaRPr>
          </a:p>
        </p:txBody>
      </p:sp>
      <p:sp>
        <p:nvSpPr>
          <p:cNvPr id="14" name="任意多边形 13"/>
          <p:cNvSpPr>
            <a:spLocks noChangeArrowheads="1"/>
          </p:cNvSpPr>
          <p:nvPr/>
        </p:nvSpPr>
        <p:spPr bwMode="auto">
          <a:xfrm>
            <a:off x="4670317" y="2111871"/>
            <a:ext cx="1053835" cy="1253541"/>
          </a:xfrm>
          <a:custGeom>
            <a:avLst/>
            <a:gdLst>
              <a:gd name="connsiteX0" fmla="*/ 441457 w 1089157"/>
              <a:gd name="connsiteY0" fmla="*/ 0 h 1295400"/>
              <a:gd name="connsiteX1" fmla="*/ 1089157 w 1089157"/>
              <a:gd name="connsiteY1" fmla="*/ 647700 h 1295400"/>
              <a:gd name="connsiteX2" fmla="*/ 441457 w 1089157"/>
              <a:gd name="connsiteY2" fmla="*/ 1295400 h 1295400"/>
              <a:gd name="connsiteX3" fmla="*/ 79322 w 1089157"/>
              <a:gd name="connsiteY3" fmla="*/ 1184783 h 1295400"/>
              <a:gd name="connsiteX4" fmla="*/ 0 w 1089157"/>
              <a:gd name="connsiteY4" fmla="*/ 1119336 h 1295400"/>
              <a:gd name="connsiteX5" fmla="*/ 53740 w 1089157"/>
              <a:gd name="connsiteY5" fmla="*/ 1054202 h 1295400"/>
              <a:gd name="connsiteX6" fmla="*/ 177909 w 1089157"/>
              <a:gd name="connsiteY6" fmla="*/ 647700 h 1295400"/>
              <a:gd name="connsiteX7" fmla="*/ 53740 w 1089157"/>
              <a:gd name="connsiteY7" fmla="*/ 241198 h 1295400"/>
              <a:gd name="connsiteX8" fmla="*/ 0 w 1089157"/>
              <a:gd name="connsiteY8" fmla="*/ 176064 h 1295400"/>
              <a:gd name="connsiteX9" fmla="*/ 79322 w 1089157"/>
              <a:gd name="connsiteY9" fmla="*/ 110617 h 1295400"/>
              <a:gd name="connsiteX10" fmla="*/ 441457 w 1089157"/>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solidFill>
            <a:schemeClr val="tx2"/>
          </a:solidFill>
          <a:ln w="9525">
            <a:noFill/>
            <a:round/>
          </a:ln>
          <a:effectLst/>
        </p:spPr>
        <p:txBody>
          <a:bodyPr anchor="ctr"/>
          <a:lstStyle/>
          <a:p>
            <a:pPr algn="ctr">
              <a:defRPr/>
            </a:pPr>
            <a:r>
              <a:rPr lang="en-US" altLang="zh-CN" sz="3400" dirty="0">
                <a:solidFill>
                  <a:srgbClr val="FFFFFF"/>
                </a:solidFill>
                <a:latin typeface="微软雅黑" panose="020B0503020204020204" pitchFamily="34" charset="-122"/>
                <a:ea typeface="微软雅黑" panose="020B0503020204020204" pitchFamily="34" charset="-122"/>
              </a:rPr>
              <a:t>4</a:t>
            </a:r>
            <a:endParaRPr lang="zh-CN" altLang="zh-CN" sz="3400" dirty="0">
              <a:solidFill>
                <a:srgbClr val="FFFFFF"/>
              </a:solidFill>
              <a:latin typeface="微软雅黑" panose="020B0503020204020204" pitchFamily="34" charset="-122"/>
              <a:ea typeface="微软雅黑" panose="020B0503020204020204" pitchFamily="34" charset="-122"/>
            </a:endParaRPr>
          </a:p>
        </p:txBody>
      </p:sp>
      <p:sp>
        <p:nvSpPr>
          <p:cNvPr id="15" name="任意多边形 14"/>
          <p:cNvSpPr>
            <a:spLocks noChangeArrowheads="1"/>
          </p:cNvSpPr>
          <p:nvPr/>
        </p:nvSpPr>
        <p:spPr bwMode="auto">
          <a:xfrm>
            <a:off x="5599720" y="2111871"/>
            <a:ext cx="1009284" cy="1253541"/>
          </a:xfrm>
          <a:custGeom>
            <a:avLst/>
            <a:gdLst>
              <a:gd name="connsiteX0" fmla="*/ 396121 w 1043821"/>
              <a:gd name="connsiteY0" fmla="*/ 0 h 1295400"/>
              <a:gd name="connsiteX1" fmla="*/ 1043821 w 1043821"/>
              <a:gd name="connsiteY1" fmla="*/ 647700 h 1295400"/>
              <a:gd name="connsiteX2" fmla="*/ 396121 w 1043821"/>
              <a:gd name="connsiteY2" fmla="*/ 1295400 h 1295400"/>
              <a:gd name="connsiteX3" fmla="*/ 33986 w 1043821"/>
              <a:gd name="connsiteY3" fmla="*/ 1184783 h 1295400"/>
              <a:gd name="connsiteX4" fmla="*/ 0 w 1043821"/>
              <a:gd name="connsiteY4" fmla="*/ 1156743 h 1295400"/>
              <a:gd name="connsiteX5" fmla="*/ 84604 w 1043821"/>
              <a:gd name="connsiteY5" fmla="*/ 1054202 h 1295400"/>
              <a:gd name="connsiteX6" fmla="*/ 208773 w 1043821"/>
              <a:gd name="connsiteY6" fmla="*/ 647700 h 1295400"/>
              <a:gd name="connsiteX7" fmla="*/ 84604 w 1043821"/>
              <a:gd name="connsiteY7" fmla="*/ 241198 h 1295400"/>
              <a:gd name="connsiteX8" fmla="*/ 0 w 1043821"/>
              <a:gd name="connsiteY8" fmla="*/ 138658 h 1295400"/>
              <a:gd name="connsiteX9" fmla="*/ 33986 w 1043821"/>
              <a:gd name="connsiteY9" fmla="*/ 110617 h 1295400"/>
              <a:gd name="connsiteX10" fmla="*/ 396121 w 1043821"/>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3821" h="1295400">
                <a:moveTo>
                  <a:pt x="396121" y="0"/>
                </a:moveTo>
                <a:cubicBezTo>
                  <a:pt x="753836" y="0"/>
                  <a:pt x="1043821" y="289985"/>
                  <a:pt x="1043821" y="647700"/>
                </a:cubicBezTo>
                <a:cubicBezTo>
                  <a:pt x="1043821" y="1005415"/>
                  <a:pt x="753836" y="1295400"/>
                  <a:pt x="396121" y="1295400"/>
                </a:cubicBezTo>
                <a:cubicBezTo>
                  <a:pt x="261978" y="1295400"/>
                  <a:pt x="137360" y="1254621"/>
                  <a:pt x="33986" y="1184783"/>
                </a:cubicBezTo>
                <a:lnTo>
                  <a:pt x="0" y="1156743"/>
                </a:lnTo>
                <a:lnTo>
                  <a:pt x="84604" y="1054202"/>
                </a:lnTo>
                <a:cubicBezTo>
                  <a:pt x="162998" y="938164"/>
                  <a:pt x="208773" y="798278"/>
                  <a:pt x="208773" y="647700"/>
                </a:cubicBezTo>
                <a:cubicBezTo>
                  <a:pt x="208773" y="497123"/>
                  <a:pt x="162998" y="357237"/>
                  <a:pt x="84604" y="241198"/>
                </a:cubicBezTo>
                <a:lnTo>
                  <a:pt x="0" y="138658"/>
                </a:lnTo>
                <a:lnTo>
                  <a:pt x="33986" y="110617"/>
                </a:lnTo>
                <a:cubicBezTo>
                  <a:pt x="137360" y="40779"/>
                  <a:pt x="261978" y="0"/>
                  <a:pt x="396121" y="0"/>
                </a:cubicBezTo>
                <a:close/>
              </a:path>
            </a:pathLst>
          </a:custGeom>
          <a:solidFill>
            <a:schemeClr val="bg1"/>
          </a:solidFill>
          <a:ln w="9525">
            <a:noFill/>
            <a:round/>
          </a:ln>
          <a:effectLst/>
        </p:spPr>
        <p:txBody>
          <a:bodyPr anchor="ctr"/>
          <a:lstStyle/>
          <a:p>
            <a:pPr algn="ctr">
              <a:defRPr/>
            </a:pPr>
            <a:r>
              <a:rPr lang="en-US" altLang="zh-CN" sz="3400" dirty="0">
                <a:solidFill>
                  <a:srgbClr val="FFFFFF"/>
                </a:solidFill>
                <a:latin typeface="微软雅黑" panose="020B0503020204020204" pitchFamily="34" charset="-122"/>
                <a:ea typeface="微软雅黑" panose="020B0503020204020204" pitchFamily="34" charset="-122"/>
              </a:rPr>
              <a:t>5</a:t>
            </a:r>
            <a:endParaRPr lang="zh-CN" altLang="zh-CN" sz="3400" dirty="0">
              <a:solidFill>
                <a:srgbClr val="FFFFFF"/>
              </a:solidFill>
              <a:latin typeface="微软雅黑" panose="020B0503020204020204" pitchFamily="34" charset="-122"/>
              <a:ea typeface="微软雅黑" panose="020B0503020204020204" pitchFamily="34" charset="-122"/>
            </a:endParaRPr>
          </a:p>
        </p:txBody>
      </p:sp>
      <p:sp>
        <p:nvSpPr>
          <p:cNvPr id="16" name="任意多边形 15"/>
          <p:cNvSpPr>
            <a:spLocks noChangeArrowheads="1"/>
          </p:cNvSpPr>
          <p:nvPr/>
        </p:nvSpPr>
        <p:spPr bwMode="auto">
          <a:xfrm>
            <a:off x="6513759" y="2111871"/>
            <a:ext cx="1053835" cy="1253541"/>
          </a:xfrm>
          <a:custGeom>
            <a:avLst/>
            <a:gdLst>
              <a:gd name="connsiteX0" fmla="*/ 441457 w 1089157"/>
              <a:gd name="connsiteY0" fmla="*/ 0 h 1295400"/>
              <a:gd name="connsiteX1" fmla="*/ 1089157 w 1089157"/>
              <a:gd name="connsiteY1" fmla="*/ 647700 h 1295400"/>
              <a:gd name="connsiteX2" fmla="*/ 441457 w 1089157"/>
              <a:gd name="connsiteY2" fmla="*/ 1295400 h 1295400"/>
              <a:gd name="connsiteX3" fmla="*/ 79322 w 1089157"/>
              <a:gd name="connsiteY3" fmla="*/ 1184783 h 1295400"/>
              <a:gd name="connsiteX4" fmla="*/ 0 w 1089157"/>
              <a:gd name="connsiteY4" fmla="*/ 1119336 h 1295400"/>
              <a:gd name="connsiteX5" fmla="*/ 53740 w 1089157"/>
              <a:gd name="connsiteY5" fmla="*/ 1054202 h 1295400"/>
              <a:gd name="connsiteX6" fmla="*/ 177909 w 1089157"/>
              <a:gd name="connsiteY6" fmla="*/ 647700 h 1295400"/>
              <a:gd name="connsiteX7" fmla="*/ 53740 w 1089157"/>
              <a:gd name="connsiteY7" fmla="*/ 241198 h 1295400"/>
              <a:gd name="connsiteX8" fmla="*/ 0 w 1089157"/>
              <a:gd name="connsiteY8" fmla="*/ 176064 h 1295400"/>
              <a:gd name="connsiteX9" fmla="*/ 79322 w 1089157"/>
              <a:gd name="connsiteY9" fmla="*/ 110617 h 1295400"/>
              <a:gd name="connsiteX10" fmla="*/ 441457 w 1089157"/>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solidFill>
            <a:schemeClr val="tx1"/>
          </a:solidFill>
          <a:ln w="9525">
            <a:noFill/>
            <a:round/>
          </a:ln>
          <a:effectLst/>
        </p:spPr>
        <p:txBody>
          <a:bodyPr anchor="ctr"/>
          <a:lstStyle/>
          <a:p>
            <a:pPr algn="ctr">
              <a:defRPr/>
            </a:pPr>
            <a:r>
              <a:rPr lang="en-US" altLang="zh-CN" sz="3400" dirty="0">
                <a:solidFill>
                  <a:srgbClr val="FFFFFF"/>
                </a:solidFill>
                <a:latin typeface="微软雅黑" panose="020B0503020204020204" pitchFamily="34" charset="-122"/>
                <a:ea typeface="微软雅黑" panose="020B0503020204020204" pitchFamily="34" charset="-122"/>
              </a:rPr>
              <a:t>6</a:t>
            </a:r>
            <a:endParaRPr lang="zh-CN" altLang="zh-CN" sz="3400" dirty="0">
              <a:solidFill>
                <a:srgbClr val="FFFFFF"/>
              </a:solidFill>
              <a:latin typeface="微软雅黑" panose="020B0503020204020204" pitchFamily="34" charset="-122"/>
              <a:ea typeface="微软雅黑" panose="020B0503020204020204" pitchFamily="34" charset="-122"/>
            </a:endParaRPr>
          </a:p>
        </p:txBody>
      </p:sp>
      <p:sp>
        <p:nvSpPr>
          <p:cNvPr id="17" name="TextBox 24"/>
          <p:cNvSpPr txBox="1">
            <a:spLocks noChangeArrowheads="1"/>
          </p:cNvSpPr>
          <p:nvPr/>
        </p:nvSpPr>
        <p:spPr bwMode="auto">
          <a:xfrm>
            <a:off x="1547217" y="1203976"/>
            <a:ext cx="1288874"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110" charset="-128"/>
              </a:defRPr>
            </a:lvl1pPr>
            <a:lvl2pPr marL="37931725" indent="-37474525" eaLnBrk="0" hangingPunct="0">
              <a:defRPr sz="2400">
                <a:solidFill>
                  <a:schemeClr val="tx1"/>
                </a:solidFill>
                <a:latin typeface="Arial" panose="020B0604020202020204" pitchFamily="34" charset="0"/>
                <a:ea typeface="MS PGothic" panose="020B0600070205080204" pitchFamily="-110" charset="-128"/>
              </a:defRPr>
            </a:lvl2pPr>
            <a:lvl3pPr eaLnBrk="0" hangingPunct="0">
              <a:defRPr sz="2400">
                <a:solidFill>
                  <a:schemeClr val="tx1"/>
                </a:solidFill>
                <a:latin typeface="Arial" panose="020B0604020202020204" pitchFamily="34" charset="0"/>
                <a:ea typeface="MS PGothic" panose="020B0600070205080204" pitchFamily="-110" charset="-128"/>
              </a:defRPr>
            </a:lvl3pPr>
            <a:lvl4pPr eaLnBrk="0" hangingPunct="0">
              <a:defRPr sz="2400">
                <a:solidFill>
                  <a:schemeClr val="tx1"/>
                </a:solidFill>
                <a:latin typeface="Arial" panose="020B0604020202020204" pitchFamily="34" charset="0"/>
                <a:ea typeface="MS PGothic" panose="020B0600070205080204" pitchFamily="-110" charset="-128"/>
              </a:defRPr>
            </a:lvl4pPr>
            <a:lvl5pPr eaLnBrk="0" hangingPunct="0">
              <a:defRPr sz="2400">
                <a:solidFill>
                  <a:schemeClr val="tx1"/>
                </a:solidFill>
                <a:latin typeface="Arial" panose="020B0604020202020204" pitchFamily="34" charset="0"/>
                <a:ea typeface="MS PGothic" panose="020B0600070205080204" pitchFamily="-110"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9pPr>
          </a:lstStyle>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US" altLang="zh-CN" sz="1350" dirty="0">
              <a:solidFill>
                <a:schemeClr val="accent1"/>
              </a:solidFill>
              <a:latin typeface="微软雅黑" panose="020B0503020204020204" pitchFamily="34" charset="-122"/>
              <a:ea typeface="微软雅黑" panose="020B0503020204020204" pitchFamily="34" charset="-122"/>
            </a:endParaRPr>
          </a:p>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GB" sz="1350" dirty="0">
              <a:solidFill>
                <a:schemeClr val="accent1"/>
              </a:solidFill>
              <a:latin typeface="微软雅黑" panose="020B0503020204020204" pitchFamily="34" charset="-122"/>
              <a:ea typeface="微软雅黑" panose="020B0503020204020204" pitchFamily="34" charset="-122"/>
            </a:endParaRPr>
          </a:p>
        </p:txBody>
      </p:sp>
      <p:sp>
        <p:nvSpPr>
          <p:cNvPr id="18" name="TextBox 24"/>
          <p:cNvSpPr txBox="1">
            <a:spLocks noChangeArrowheads="1"/>
          </p:cNvSpPr>
          <p:nvPr/>
        </p:nvSpPr>
        <p:spPr bwMode="auto">
          <a:xfrm>
            <a:off x="3531990" y="1203976"/>
            <a:ext cx="1288874"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110" charset="-128"/>
              </a:defRPr>
            </a:lvl1pPr>
            <a:lvl2pPr marL="37931725" indent="-37474525" eaLnBrk="0" hangingPunct="0">
              <a:defRPr sz="2400">
                <a:solidFill>
                  <a:schemeClr val="tx1"/>
                </a:solidFill>
                <a:latin typeface="Arial" panose="020B0604020202020204" pitchFamily="34" charset="0"/>
                <a:ea typeface="MS PGothic" panose="020B0600070205080204" pitchFamily="-110" charset="-128"/>
              </a:defRPr>
            </a:lvl2pPr>
            <a:lvl3pPr eaLnBrk="0" hangingPunct="0">
              <a:defRPr sz="2400">
                <a:solidFill>
                  <a:schemeClr val="tx1"/>
                </a:solidFill>
                <a:latin typeface="Arial" panose="020B0604020202020204" pitchFamily="34" charset="0"/>
                <a:ea typeface="MS PGothic" panose="020B0600070205080204" pitchFamily="-110" charset="-128"/>
              </a:defRPr>
            </a:lvl3pPr>
            <a:lvl4pPr eaLnBrk="0" hangingPunct="0">
              <a:defRPr sz="2400">
                <a:solidFill>
                  <a:schemeClr val="tx1"/>
                </a:solidFill>
                <a:latin typeface="Arial" panose="020B0604020202020204" pitchFamily="34" charset="0"/>
                <a:ea typeface="MS PGothic" panose="020B0600070205080204" pitchFamily="-110" charset="-128"/>
              </a:defRPr>
            </a:lvl4pPr>
            <a:lvl5pPr eaLnBrk="0" hangingPunct="0">
              <a:defRPr sz="2400">
                <a:solidFill>
                  <a:schemeClr val="tx1"/>
                </a:solidFill>
                <a:latin typeface="Arial" panose="020B0604020202020204" pitchFamily="34" charset="0"/>
                <a:ea typeface="MS PGothic" panose="020B0600070205080204" pitchFamily="-110"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9pPr>
          </a:lstStyle>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US" altLang="zh-CN" sz="1350" dirty="0">
              <a:solidFill>
                <a:schemeClr val="accent1"/>
              </a:solidFill>
              <a:latin typeface="微软雅黑" panose="020B0503020204020204" pitchFamily="34" charset="-122"/>
              <a:ea typeface="微软雅黑" panose="020B0503020204020204" pitchFamily="34" charset="-122"/>
            </a:endParaRPr>
          </a:p>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GB" sz="1350" dirty="0">
              <a:solidFill>
                <a:schemeClr val="accent1"/>
              </a:solidFill>
              <a:latin typeface="微软雅黑" panose="020B0503020204020204" pitchFamily="34" charset="-122"/>
              <a:ea typeface="微软雅黑" panose="020B0503020204020204" pitchFamily="34" charset="-122"/>
            </a:endParaRPr>
          </a:p>
        </p:txBody>
      </p:sp>
      <p:sp>
        <p:nvSpPr>
          <p:cNvPr id="19" name="TextBox 24"/>
          <p:cNvSpPr txBox="1">
            <a:spLocks noChangeArrowheads="1"/>
          </p:cNvSpPr>
          <p:nvPr/>
        </p:nvSpPr>
        <p:spPr bwMode="auto">
          <a:xfrm>
            <a:off x="5304767" y="1203976"/>
            <a:ext cx="1288874"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110" charset="-128"/>
              </a:defRPr>
            </a:lvl1pPr>
            <a:lvl2pPr marL="37931725" indent="-37474525" eaLnBrk="0" hangingPunct="0">
              <a:defRPr sz="2400">
                <a:solidFill>
                  <a:schemeClr val="tx1"/>
                </a:solidFill>
                <a:latin typeface="Arial" panose="020B0604020202020204" pitchFamily="34" charset="0"/>
                <a:ea typeface="MS PGothic" panose="020B0600070205080204" pitchFamily="-110" charset="-128"/>
              </a:defRPr>
            </a:lvl2pPr>
            <a:lvl3pPr eaLnBrk="0" hangingPunct="0">
              <a:defRPr sz="2400">
                <a:solidFill>
                  <a:schemeClr val="tx1"/>
                </a:solidFill>
                <a:latin typeface="Arial" panose="020B0604020202020204" pitchFamily="34" charset="0"/>
                <a:ea typeface="MS PGothic" panose="020B0600070205080204" pitchFamily="-110" charset="-128"/>
              </a:defRPr>
            </a:lvl3pPr>
            <a:lvl4pPr eaLnBrk="0" hangingPunct="0">
              <a:defRPr sz="2400">
                <a:solidFill>
                  <a:schemeClr val="tx1"/>
                </a:solidFill>
                <a:latin typeface="Arial" panose="020B0604020202020204" pitchFamily="34" charset="0"/>
                <a:ea typeface="MS PGothic" panose="020B0600070205080204" pitchFamily="-110" charset="-128"/>
              </a:defRPr>
            </a:lvl4pPr>
            <a:lvl5pPr eaLnBrk="0" hangingPunct="0">
              <a:defRPr sz="2400">
                <a:solidFill>
                  <a:schemeClr val="tx1"/>
                </a:solidFill>
                <a:latin typeface="Arial" panose="020B0604020202020204" pitchFamily="34" charset="0"/>
                <a:ea typeface="MS PGothic" panose="020B0600070205080204" pitchFamily="-110"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9pPr>
          </a:lstStyle>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US" altLang="zh-CN" sz="1350" dirty="0">
              <a:solidFill>
                <a:schemeClr val="accent1"/>
              </a:solidFill>
              <a:latin typeface="微软雅黑" panose="020B0503020204020204" pitchFamily="34" charset="-122"/>
              <a:ea typeface="微软雅黑" panose="020B0503020204020204" pitchFamily="34" charset="-122"/>
            </a:endParaRPr>
          </a:p>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GB" sz="1350" dirty="0">
              <a:solidFill>
                <a:schemeClr val="accent1"/>
              </a:solidFill>
              <a:latin typeface="微软雅黑" panose="020B0503020204020204" pitchFamily="34" charset="-122"/>
              <a:ea typeface="微软雅黑" panose="020B0503020204020204" pitchFamily="34" charset="-122"/>
            </a:endParaRPr>
          </a:p>
        </p:txBody>
      </p:sp>
      <p:sp>
        <p:nvSpPr>
          <p:cNvPr id="20" name="TextBox 24"/>
          <p:cNvSpPr txBox="1">
            <a:spLocks noChangeArrowheads="1"/>
          </p:cNvSpPr>
          <p:nvPr/>
        </p:nvSpPr>
        <p:spPr bwMode="auto">
          <a:xfrm>
            <a:off x="2541141" y="3646538"/>
            <a:ext cx="1288874"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110" charset="-128"/>
              </a:defRPr>
            </a:lvl1pPr>
            <a:lvl2pPr marL="37931725" indent="-37474525" eaLnBrk="0" hangingPunct="0">
              <a:defRPr sz="2400">
                <a:solidFill>
                  <a:schemeClr val="tx1"/>
                </a:solidFill>
                <a:latin typeface="Arial" panose="020B0604020202020204" pitchFamily="34" charset="0"/>
                <a:ea typeface="MS PGothic" panose="020B0600070205080204" pitchFamily="-110" charset="-128"/>
              </a:defRPr>
            </a:lvl2pPr>
            <a:lvl3pPr eaLnBrk="0" hangingPunct="0">
              <a:defRPr sz="2400">
                <a:solidFill>
                  <a:schemeClr val="tx1"/>
                </a:solidFill>
                <a:latin typeface="Arial" panose="020B0604020202020204" pitchFamily="34" charset="0"/>
                <a:ea typeface="MS PGothic" panose="020B0600070205080204" pitchFamily="-110" charset="-128"/>
              </a:defRPr>
            </a:lvl3pPr>
            <a:lvl4pPr eaLnBrk="0" hangingPunct="0">
              <a:defRPr sz="2400">
                <a:solidFill>
                  <a:schemeClr val="tx1"/>
                </a:solidFill>
                <a:latin typeface="Arial" panose="020B0604020202020204" pitchFamily="34" charset="0"/>
                <a:ea typeface="MS PGothic" panose="020B0600070205080204" pitchFamily="-110" charset="-128"/>
              </a:defRPr>
            </a:lvl4pPr>
            <a:lvl5pPr eaLnBrk="0" hangingPunct="0">
              <a:defRPr sz="2400">
                <a:solidFill>
                  <a:schemeClr val="tx1"/>
                </a:solidFill>
                <a:latin typeface="Arial" panose="020B0604020202020204" pitchFamily="34" charset="0"/>
                <a:ea typeface="MS PGothic" panose="020B0600070205080204" pitchFamily="-110"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9pPr>
          </a:lstStyle>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US" altLang="zh-CN" sz="1350" dirty="0">
              <a:solidFill>
                <a:schemeClr val="accent1"/>
              </a:solidFill>
              <a:latin typeface="微软雅黑" panose="020B0503020204020204" pitchFamily="34" charset="-122"/>
              <a:ea typeface="微软雅黑" panose="020B0503020204020204" pitchFamily="34" charset="-122"/>
            </a:endParaRPr>
          </a:p>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GB" sz="1350" dirty="0">
              <a:solidFill>
                <a:schemeClr val="accent1"/>
              </a:solidFill>
              <a:latin typeface="微软雅黑" panose="020B0503020204020204" pitchFamily="34" charset="-122"/>
              <a:ea typeface="微软雅黑" panose="020B0503020204020204" pitchFamily="34" charset="-122"/>
            </a:endParaRPr>
          </a:p>
        </p:txBody>
      </p:sp>
      <p:sp>
        <p:nvSpPr>
          <p:cNvPr id="21" name="TextBox 24"/>
          <p:cNvSpPr txBox="1">
            <a:spLocks noChangeArrowheads="1"/>
          </p:cNvSpPr>
          <p:nvPr/>
        </p:nvSpPr>
        <p:spPr bwMode="auto">
          <a:xfrm>
            <a:off x="4449104" y="3646538"/>
            <a:ext cx="1288874"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110" charset="-128"/>
              </a:defRPr>
            </a:lvl1pPr>
            <a:lvl2pPr marL="37931725" indent="-37474525" eaLnBrk="0" hangingPunct="0">
              <a:defRPr sz="2400">
                <a:solidFill>
                  <a:schemeClr val="tx1"/>
                </a:solidFill>
                <a:latin typeface="Arial" panose="020B0604020202020204" pitchFamily="34" charset="0"/>
                <a:ea typeface="MS PGothic" panose="020B0600070205080204" pitchFamily="-110" charset="-128"/>
              </a:defRPr>
            </a:lvl2pPr>
            <a:lvl3pPr eaLnBrk="0" hangingPunct="0">
              <a:defRPr sz="2400">
                <a:solidFill>
                  <a:schemeClr val="tx1"/>
                </a:solidFill>
                <a:latin typeface="Arial" panose="020B0604020202020204" pitchFamily="34" charset="0"/>
                <a:ea typeface="MS PGothic" panose="020B0600070205080204" pitchFamily="-110" charset="-128"/>
              </a:defRPr>
            </a:lvl3pPr>
            <a:lvl4pPr eaLnBrk="0" hangingPunct="0">
              <a:defRPr sz="2400">
                <a:solidFill>
                  <a:schemeClr val="tx1"/>
                </a:solidFill>
                <a:latin typeface="Arial" panose="020B0604020202020204" pitchFamily="34" charset="0"/>
                <a:ea typeface="MS PGothic" panose="020B0600070205080204" pitchFamily="-110" charset="-128"/>
              </a:defRPr>
            </a:lvl4pPr>
            <a:lvl5pPr eaLnBrk="0" hangingPunct="0">
              <a:defRPr sz="2400">
                <a:solidFill>
                  <a:schemeClr val="tx1"/>
                </a:solidFill>
                <a:latin typeface="Arial" panose="020B0604020202020204" pitchFamily="34" charset="0"/>
                <a:ea typeface="MS PGothic" panose="020B0600070205080204" pitchFamily="-110"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9pPr>
          </a:lstStyle>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US" altLang="zh-CN" sz="1350" dirty="0">
              <a:solidFill>
                <a:schemeClr val="accent1"/>
              </a:solidFill>
              <a:latin typeface="微软雅黑" panose="020B0503020204020204" pitchFamily="34" charset="-122"/>
              <a:ea typeface="微软雅黑" panose="020B0503020204020204" pitchFamily="34" charset="-122"/>
            </a:endParaRPr>
          </a:p>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GB" sz="1350" dirty="0">
              <a:solidFill>
                <a:schemeClr val="accent1"/>
              </a:solidFill>
              <a:latin typeface="微软雅黑" panose="020B0503020204020204" pitchFamily="34" charset="-122"/>
              <a:ea typeface="微软雅黑" panose="020B0503020204020204" pitchFamily="34" charset="-122"/>
            </a:endParaRPr>
          </a:p>
        </p:txBody>
      </p:sp>
      <p:sp>
        <p:nvSpPr>
          <p:cNvPr id="22" name="TextBox 24"/>
          <p:cNvSpPr txBox="1">
            <a:spLocks noChangeArrowheads="1"/>
          </p:cNvSpPr>
          <p:nvPr/>
        </p:nvSpPr>
        <p:spPr bwMode="auto">
          <a:xfrm>
            <a:off x="6307909" y="3646538"/>
            <a:ext cx="1288874"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MS PGothic" panose="020B0600070205080204" pitchFamily="-110" charset="-128"/>
              </a:defRPr>
            </a:lvl1pPr>
            <a:lvl2pPr marL="37931725" indent="-37474525" eaLnBrk="0" hangingPunct="0">
              <a:defRPr sz="2400">
                <a:solidFill>
                  <a:schemeClr val="tx1"/>
                </a:solidFill>
                <a:latin typeface="Arial" panose="020B0604020202020204" pitchFamily="34" charset="0"/>
                <a:ea typeface="MS PGothic" panose="020B0600070205080204" pitchFamily="-110" charset="-128"/>
              </a:defRPr>
            </a:lvl2pPr>
            <a:lvl3pPr eaLnBrk="0" hangingPunct="0">
              <a:defRPr sz="2400">
                <a:solidFill>
                  <a:schemeClr val="tx1"/>
                </a:solidFill>
                <a:latin typeface="Arial" panose="020B0604020202020204" pitchFamily="34" charset="0"/>
                <a:ea typeface="MS PGothic" panose="020B0600070205080204" pitchFamily="-110" charset="-128"/>
              </a:defRPr>
            </a:lvl3pPr>
            <a:lvl4pPr eaLnBrk="0" hangingPunct="0">
              <a:defRPr sz="2400">
                <a:solidFill>
                  <a:schemeClr val="tx1"/>
                </a:solidFill>
                <a:latin typeface="Arial" panose="020B0604020202020204" pitchFamily="34" charset="0"/>
                <a:ea typeface="MS PGothic" panose="020B0600070205080204" pitchFamily="-110" charset="-128"/>
              </a:defRPr>
            </a:lvl4pPr>
            <a:lvl5pPr eaLnBrk="0" hangingPunct="0">
              <a:defRPr sz="2400">
                <a:solidFill>
                  <a:schemeClr val="tx1"/>
                </a:solidFill>
                <a:latin typeface="Arial" panose="020B0604020202020204" pitchFamily="34" charset="0"/>
                <a:ea typeface="MS PGothic" panose="020B0600070205080204" pitchFamily="-110"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9pPr>
          </a:lstStyle>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US" altLang="zh-CN" sz="1350" dirty="0">
              <a:solidFill>
                <a:schemeClr val="accent1"/>
              </a:solidFill>
              <a:latin typeface="微软雅黑" panose="020B0503020204020204" pitchFamily="34" charset="-122"/>
              <a:ea typeface="微软雅黑" panose="020B0503020204020204" pitchFamily="34" charset="-122"/>
            </a:endParaRPr>
          </a:p>
          <a:p>
            <a:pPr algn="ctr" eaLnBrk="1" hangingPunct="1">
              <a:lnSpc>
                <a:spcPct val="130000"/>
              </a:lnSpc>
              <a:defRPr/>
            </a:pPr>
            <a:r>
              <a:rPr lang="zh-CN" altLang="en-US" sz="1350" dirty="0">
                <a:solidFill>
                  <a:schemeClr val="accent1"/>
                </a:solidFill>
                <a:latin typeface="微软雅黑" panose="020B0503020204020204" pitchFamily="34" charset="-122"/>
                <a:ea typeface="微软雅黑" panose="020B0503020204020204" pitchFamily="34" charset="-122"/>
              </a:rPr>
              <a:t>此处输入文本</a:t>
            </a:r>
            <a:endParaRPr lang="en-GB" sz="135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anim calcmode="lin" valueType="num">
                                      <p:cBhvr>
                                        <p:cTn id="52" dur="1000" fill="hold"/>
                                        <p:tgtEl>
                                          <p:spTgt spid="18"/>
                                        </p:tgtEl>
                                        <p:attrNameLst>
                                          <p:attrName>ppt_x</p:attrName>
                                        </p:attrNameLst>
                                      </p:cBhvr>
                                      <p:tavLst>
                                        <p:tav tm="0">
                                          <p:val>
                                            <p:strVal val="#ppt_x"/>
                                          </p:val>
                                        </p:tav>
                                        <p:tav tm="100000">
                                          <p:val>
                                            <p:strVal val="#ppt_x"/>
                                          </p:val>
                                        </p:tav>
                                      </p:tavLst>
                                    </p:anim>
                                    <p:anim calcmode="lin" valueType="num">
                                      <p:cBhvr>
                                        <p:cTn id="5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7" presetClass="entr" presetSubtype="0" fill="hold" nodeType="click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1000"/>
                                        <p:tgtEl>
                                          <p:spTgt spid="6"/>
                                        </p:tgtEl>
                                      </p:cBhvr>
                                    </p:animEffect>
                                    <p:anim calcmode="lin" valueType="num">
                                      <p:cBhvr>
                                        <p:cTn id="59" dur="1000" fill="hold"/>
                                        <p:tgtEl>
                                          <p:spTgt spid="6"/>
                                        </p:tgtEl>
                                        <p:attrNameLst>
                                          <p:attrName>ppt_x</p:attrName>
                                        </p:attrNameLst>
                                      </p:cBhvr>
                                      <p:tavLst>
                                        <p:tav tm="0">
                                          <p:val>
                                            <p:strVal val="#ppt_x"/>
                                          </p:val>
                                        </p:tav>
                                        <p:tav tm="100000">
                                          <p:val>
                                            <p:strVal val="#ppt_x"/>
                                          </p:val>
                                        </p:tav>
                                      </p:tavLst>
                                    </p:anim>
                                    <p:anim calcmode="lin" valueType="num">
                                      <p:cBhvr>
                                        <p:cTn id="60" dur="1000" fill="hold"/>
                                        <p:tgtEl>
                                          <p:spTgt spid="6"/>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1000"/>
                                        <p:tgtEl>
                                          <p:spTgt spid="14"/>
                                        </p:tgtEl>
                                      </p:cBhvr>
                                    </p:animEffect>
                                    <p:anim calcmode="lin" valueType="num">
                                      <p:cBhvr>
                                        <p:cTn id="64" dur="1000" fill="hold"/>
                                        <p:tgtEl>
                                          <p:spTgt spid="14"/>
                                        </p:tgtEl>
                                        <p:attrNameLst>
                                          <p:attrName>ppt_x</p:attrName>
                                        </p:attrNameLst>
                                      </p:cBhvr>
                                      <p:tavLst>
                                        <p:tav tm="0">
                                          <p:val>
                                            <p:strVal val="#ppt_x"/>
                                          </p:val>
                                        </p:tav>
                                        <p:tav tm="100000">
                                          <p:val>
                                            <p:strVal val="#ppt_x"/>
                                          </p:val>
                                        </p:tav>
                                      </p:tavLst>
                                    </p:anim>
                                    <p:anim calcmode="lin" valueType="num">
                                      <p:cBhvr>
                                        <p:cTn id="65" dur="1000" fill="hold"/>
                                        <p:tgtEl>
                                          <p:spTgt spid="14"/>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1000"/>
                                        <p:tgtEl>
                                          <p:spTgt spid="21"/>
                                        </p:tgtEl>
                                      </p:cBhvr>
                                    </p:animEffect>
                                    <p:anim calcmode="lin" valueType="num">
                                      <p:cBhvr>
                                        <p:cTn id="69" dur="1000" fill="hold"/>
                                        <p:tgtEl>
                                          <p:spTgt spid="21"/>
                                        </p:tgtEl>
                                        <p:attrNameLst>
                                          <p:attrName>ppt_x</p:attrName>
                                        </p:attrNameLst>
                                      </p:cBhvr>
                                      <p:tavLst>
                                        <p:tav tm="0">
                                          <p:val>
                                            <p:strVal val="#ppt_x"/>
                                          </p:val>
                                        </p:tav>
                                        <p:tav tm="100000">
                                          <p:val>
                                            <p:strVal val="#ppt_x"/>
                                          </p:val>
                                        </p:tav>
                                      </p:tavLst>
                                    </p:anim>
                                    <p:anim calcmode="lin" valueType="num">
                                      <p:cBhvr>
                                        <p:cTn id="7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1000"/>
                                        <p:tgtEl>
                                          <p:spTgt spid="9"/>
                                        </p:tgtEl>
                                      </p:cBhvr>
                                    </p:animEffect>
                                    <p:anim calcmode="lin" valueType="num">
                                      <p:cBhvr>
                                        <p:cTn id="76" dur="1000" fill="hold"/>
                                        <p:tgtEl>
                                          <p:spTgt spid="9"/>
                                        </p:tgtEl>
                                        <p:attrNameLst>
                                          <p:attrName>ppt_x</p:attrName>
                                        </p:attrNameLst>
                                      </p:cBhvr>
                                      <p:tavLst>
                                        <p:tav tm="0">
                                          <p:val>
                                            <p:strVal val="#ppt_x"/>
                                          </p:val>
                                        </p:tav>
                                        <p:tav tm="100000">
                                          <p:val>
                                            <p:strVal val="#ppt_x"/>
                                          </p:val>
                                        </p:tav>
                                      </p:tavLst>
                                    </p:anim>
                                    <p:anim calcmode="lin" valueType="num">
                                      <p:cBhvr>
                                        <p:cTn id="77" dur="1000" fill="hold"/>
                                        <p:tgtEl>
                                          <p:spTgt spid="9"/>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5"/>
                                        </p:tgtEl>
                                        <p:attrNameLst>
                                          <p:attrName>style.visibility</p:attrName>
                                        </p:attrNameLst>
                                      </p:cBhvr>
                                      <p:to>
                                        <p:strVal val="visible"/>
                                      </p:to>
                                    </p:set>
                                    <p:animEffect transition="in" filter="fade">
                                      <p:cBhvr>
                                        <p:cTn id="80" dur="1000"/>
                                        <p:tgtEl>
                                          <p:spTgt spid="15"/>
                                        </p:tgtEl>
                                      </p:cBhvr>
                                    </p:animEffect>
                                    <p:anim calcmode="lin" valueType="num">
                                      <p:cBhvr>
                                        <p:cTn id="81" dur="1000" fill="hold"/>
                                        <p:tgtEl>
                                          <p:spTgt spid="15"/>
                                        </p:tgtEl>
                                        <p:attrNameLst>
                                          <p:attrName>ppt_x</p:attrName>
                                        </p:attrNameLst>
                                      </p:cBhvr>
                                      <p:tavLst>
                                        <p:tav tm="0">
                                          <p:val>
                                            <p:strVal val="#ppt_x"/>
                                          </p:val>
                                        </p:tav>
                                        <p:tav tm="100000">
                                          <p:val>
                                            <p:strVal val="#ppt_x"/>
                                          </p:val>
                                        </p:tav>
                                      </p:tavLst>
                                    </p:anim>
                                    <p:anim calcmode="lin" valueType="num">
                                      <p:cBhvr>
                                        <p:cTn id="82" dur="1000" fill="hold"/>
                                        <p:tgtEl>
                                          <p:spTgt spid="15"/>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1000"/>
                                        <p:tgtEl>
                                          <p:spTgt spid="19"/>
                                        </p:tgtEl>
                                      </p:cBhvr>
                                    </p:animEffect>
                                    <p:anim calcmode="lin" valueType="num">
                                      <p:cBhvr>
                                        <p:cTn id="86" dur="1000" fill="hold"/>
                                        <p:tgtEl>
                                          <p:spTgt spid="19"/>
                                        </p:tgtEl>
                                        <p:attrNameLst>
                                          <p:attrName>ppt_x</p:attrName>
                                        </p:attrNameLst>
                                      </p:cBhvr>
                                      <p:tavLst>
                                        <p:tav tm="0">
                                          <p:val>
                                            <p:strVal val="#ppt_x"/>
                                          </p:val>
                                        </p:tav>
                                        <p:tav tm="100000">
                                          <p:val>
                                            <p:strVal val="#ppt_x"/>
                                          </p:val>
                                        </p:tav>
                                      </p:tavLst>
                                    </p:anim>
                                    <p:anim calcmode="lin" valueType="num">
                                      <p:cBhvr>
                                        <p:cTn id="8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7" presetClass="entr" presetSubtype="0" fill="hold" nodeType="clickEffect">
                                  <p:stCondLst>
                                    <p:cond delay="0"/>
                                  </p:stCondLst>
                                  <p:childTnLst>
                                    <p:set>
                                      <p:cBhvr>
                                        <p:cTn id="91" dur="1" fill="hold">
                                          <p:stCondLst>
                                            <p:cond delay="0"/>
                                          </p:stCondLst>
                                        </p:cTn>
                                        <p:tgtEl>
                                          <p:spTgt spid="7"/>
                                        </p:tgtEl>
                                        <p:attrNameLst>
                                          <p:attrName>style.visibility</p:attrName>
                                        </p:attrNameLst>
                                      </p:cBhvr>
                                      <p:to>
                                        <p:strVal val="visible"/>
                                      </p:to>
                                    </p:set>
                                    <p:animEffect transition="in" filter="fade">
                                      <p:cBhvr>
                                        <p:cTn id="92" dur="1000"/>
                                        <p:tgtEl>
                                          <p:spTgt spid="7"/>
                                        </p:tgtEl>
                                      </p:cBhvr>
                                    </p:animEffect>
                                    <p:anim calcmode="lin" valueType="num">
                                      <p:cBhvr>
                                        <p:cTn id="93" dur="1000" fill="hold"/>
                                        <p:tgtEl>
                                          <p:spTgt spid="7"/>
                                        </p:tgtEl>
                                        <p:attrNameLst>
                                          <p:attrName>ppt_x</p:attrName>
                                        </p:attrNameLst>
                                      </p:cBhvr>
                                      <p:tavLst>
                                        <p:tav tm="0">
                                          <p:val>
                                            <p:strVal val="#ppt_x"/>
                                          </p:val>
                                        </p:tav>
                                        <p:tav tm="100000">
                                          <p:val>
                                            <p:strVal val="#ppt_x"/>
                                          </p:val>
                                        </p:tav>
                                      </p:tavLst>
                                    </p:anim>
                                    <p:anim calcmode="lin" valueType="num">
                                      <p:cBhvr>
                                        <p:cTn id="94" dur="1000" fill="hold"/>
                                        <p:tgtEl>
                                          <p:spTgt spid="7"/>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1000"/>
                                        <p:tgtEl>
                                          <p:spTgt spid="16"/>
                                        </p:tgtEl>
                                      </p:cBhvr>
                                    </p:animEffect>
                                    <p:anim calcmode="lin" valueType="num">
                                      <p:cBhvr>
                                        <p:cTn id="98" dur="1000" fill="hold"/>
                                        <p:tgtEl>
                                          <p:spTgt spid="16"/>
                                        </p:tgtEl>
                                        <p:attrNameLst>
                                          <p:attrName>ppt_x</p:attrName>
                                        </p:attrNameLst>
                                      </p:cBhvr>
                                      <p:tavLst>
                                        <p:tav tm="0">
                                          <p:val>
                                            <p:strVal val="#ppt_x"/>
                                          </p:val>
                                        </p:tav>
                                        <p:tav tm="100000">
                                          <p:val>
                                            <p:strVal val="#ppt_x"/>
                                          </p:val>
                                        </p:tav>
                                      </p:tavLst>
                                    </p:anim>
                                    <p:anim calcmode="lin" valueType="num">
                                      <p:cBhvr>
                                        <p:cTn id="99" dur="1000" fill="hold"/>
                                        <p:tgtEl>
                                          <p:spTgt spid="16"/>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fade">
                                      <p:cBhvr>
                                        <p:cTn id="102" dur="1000"/>
                                        <p:tgtEl>
                                          <p:spTgt spid="22"/>
                                        </p:tgtEl>
                                      </p:cBhvr>
                                    </p:animEffect>
                                    <p:anim calcmode="lin" valueType="num">
                                      <p:cBhvr>
                                        <p:cTn id="103" dur="1000" fill="hold"/>
                                        <p:tgtEl>
                                          <p:spTgt spid="22"/>
                                        </p:tgtEl>
                                        <p:attrNameLst>
                                          <p:attrName>ppt_x</p:attrName>
                                        </p:attrNameLst>
                                      </p:cBhvr>
                                      <p:tavLst>
                                        <p:tav tm="0">
                                          <p:val>
                                            <p:strVal val="#ppt_x"/>
                                          </p:val>
                                        </p:tav>
                                        <p:tav tm="100000">
                                          <p:val>
                                            <p:strVal val="#ppt_x"/>
                                          </p:val>
                                        </p:tav>
                                      </p:tavLst>
                                    </p:anim>
                                    <p:anim calcmode="lin" valueType="num">
                                      <p:cBhvr>
                                        <p:cTn id="10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23" name="Rectangle 5"/>
          <p:cNvSpPr>
            <a:spLocks noChangeArrowheads="1"/>
          </p:cNvSpPr>
          <p:nvPr/>
        </p:nvSpPr>
        <p:spPr bwMode="auto">
          <a:xfrm>
            <a:off x="1301200" y="2883737"/>
            <a:ext cx="1443962" cy="2259763"/>
          </a:xfrm>
          <a:prstGeom prst="rect">
            <a:avLst/>
          </a:prstGeom>
          <a:solidFill>
            <a:schemeClr val="bg1"/>
          </a:solidFill>
          <a:ln>
            <a:noFill/>
          </a:ln>
        </p:spPr>
        <p:txBody>
          <a:bodyPr lIns="68543" tIns="34272" rIns="68543" bIns="34272"/>
          <a:lstStyle/>
          <a:p>
            <a:endParaRPr lang="zh-CN" altLang="en-US" sz="2100">
              <a:solidFill>
                <a:schemeClr val="accent1"/>
              </a:solidFill>
              <a:latin typeface="微软雅黑" panose="020B0503020204020204" pitchFamily="34" charset="-122"/>
              <a:ea typeface="微软雅黑" panose="020B0503020204020204" pitchFamily="34" charset="-122"/>
            </a:endParaRPr>
          </a:p>
        </p:txBody>
      </p:sp>
      <p:sp>
        <p:nvSpPr>
          <p:cNvPr id="24" name="Rectangle 6"/>
          <p:cNvSpPr>
            <a:spLocks noChangeArrowheads="1"/>
          </p:cNvSpPr>
          <p:nvPr/>
        </p:nvSpPr>
        <p:spPr bwMode="auto">
          <a:xfrm>
            <a:off x="2907080" y="3401917"/>
            <a:ext cx="1459488" cy="1741584"/>
          </a:xfrm>
          <a:prstGeom prst="rect">
            <a:avLst/>
          </a:prstGeom>
          <a:solidFill>
            <a:schemeClr val="tx1"/>
          </a:solidFill>
          <a:ln>
            <a:noFill/>
          </a:ln>
        </p:spPr>
        <p:txBody>
          <a:bodyPr lIns="68543" tIns="34272" rIns="68543" bIns="34272"/>
          <a:lstStyle/>
          <a:p>
            <a:endParaRPr lang="zh-CN" altLang="en-US" sz="2100">
              <a:solidFill>
                <a:schemeClr val="accent1"/>
              </a:solidFill>
              <a:latin typeface="微软雅黑" panose="020B0503020204020204" pitchFamily="34" charset="-122"/>
              <a:ea typeface="微软雅黑" panose="020B0503020204020204" pitchFamily="34" charset="-122"/>
            </a:endParaRPr>
          </a:p>
        </p:txBody>
      </p:sp>
      <p:sp>
        <p:nvSpPr>
          <p:cNvPr id="25" name="Rectangle 7"/>
          <p:cNvSpPr>
            <a:spLocks noChangeArrowheads="1"/>
          </p:cNvSpPr>
          <p:nvPr/>
        </p:nvSpPr>
        <p:spPr bwMode="auto">
          <a:xfrm>
            <a:off x="4528487" y="3932189"/>
            <a:ext cx="1459488" cy="1211312"/>
          </a:xfrm>
          <a:prstGeom prst="rect">
            <a:avLst/>
          </a:prstGeom>
          <a:solidFill>
            <a:schemeClr val="bg2"/>
          </a:solidFill>
          <a:ln>
            <a:noFill/>
          </a:ln>
        </p:spPr>
        <p:txBody>
          <a:bodyPr lIns="68543" tIns="34272" rIns="68543" bIns="34272"/>
          <a:lstStyle/>
          <a:p>
            <a:endParaRPr lang="zh-CN" altLang="en-US" sz="2100">
              <a:solidFill>
                <a:schemeClr val="accent1"/>
              </a:solidFill>
              <a:latin typeface="微软雅黑" panose="020B0503020204020204" pitchFamily="34" charset="-122"/>
              <a:ea typeface="微软雅黑" panose="020B0503020204020204" pitchFamily="34" charset="-122"/>
            </a:endParaRPr>
          </a:p>
        </p:txBody>
      </p:sp>
      <p:sp>
        <p:nvSpPr>
          <p:cNvPr id="29" name="Rectangle 8"/>
          <p:cNvSpPr>
            <a:spLocks noChangeArrowheads="1"/>
          </p:cNvSpPr>
          <p:nvPr/>
        </p:nvSpPr>
        <p:spPr bwMode="auto">
          <a:xfrm>
            <a:off x="6149892" y="2192721"/>
            <a:ext cx="1459488" cy="2950779"/>
          </a:xfrm>
          <a:prstGeom prst="rect">
            <a:avLst/>
          </a:prstGeom>
          <a:solidFill>
            <a:schemeClr val="tx2"/>
          </a:solidFill>
          <a:ln>
            <a:noFill/>
          </a:ln>
        </p:spPr>
        <p:txBody>
          <a:bodyPr lIns="68543" tIns="34272" rIns="68543" bIns="34272"/>
          <a:lstStyle/>
          <a:p>
            <a:endParaRPr lang="zh-CN" altLang="en-US" sz="2100">
              <a:solidFill>
                <a:schemeClr val="accent1"/>
              </a:solidFill>
              <a:latin typeface="微软雅黑" panose="020B0503020204020204" pitchFamily="34" charset="-122"/>
              <a:ea typeface="微软雅黑" panose="020B0503020204020204" pitchFamily="34" charset="-122"/>
            </a:endParaRPr>
          </a:p>
        </p:txBody>
      </p:sp>
      <p:sp>
        <p:nvSpPr>
          <p:cNvPr id="30" name="TextBox 682"/>
          <p:cNvSpPr txBox="1"/>
          <p:nvPr/>
        </p:nvSpPr>
        <p:spPr>
          <a:xfrm>
            <a:off x="1623074" y="2977062"/>
            <a:ext cx="932702" cy="530792"/>
          </a:xfrm>
          <a:prstGeom prst="rect">
            <a:avLst/>
          </a:prstGeom>
          <a:noFill/>
        </p:spPr>
        <p:txBody>
          <a:bodyPr wrap="none" lIns="68543" tIns="34272" rIns="68543" bIns="34272">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altLang="zh-CN" sz="3000" dirty="0">
                <a:solidFill>
                  <a:schemeClr val="accent2"/>
                </a:solidFill>
                <a:latin typeface="微软雅黑" panose="020B0503020204020204" pitchFamily="34" charset="-122"/>
                <a:ea typeface="微软雅黑" panose="020B0503020204020204" pitchFamily="34" charset="-122"/>
                <a:cs typeface="Arial" panose="020B0604020202020204" pitchFamily="34" charset="0"/>
              </a:rPr>
              <a:t>52%</a:t>
            </a:r>
            <a:endParaRPr lang="zh-CN" altLang="en-US" sz="3000" dirty="0">
              <a:solidFill>
                <a:schemeClr val="accent2"/>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TextBox 682"/>
          <p:cNvSpPr txBox="1"/>
          <p:nvPr/>
        </p:nvSpPr>
        <p:spPr>
          <a:xfrm>
            <a:off x="3211437" y="3481032"/>
            <a:ext cx="933514" cy="530878"/>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sz="3000" dirty="0">
                <a:solidFill>
                  <a:schemeClr val="accent2"/>
                </a:solidFill>
              </a:rPr>
              <a:t>45%</a:t>
            </a:r>
            <a:endParaRPr lang="zh-CN" altLang="en-US" sz="3000" dirty="0">
              <a:solidFill>
                <a:schemeClr val="accent2"/>
              </a:solidFill>
            </a:endParaRPr>
          </a:p>
        </p:txBody>
      </p:sp>
      <p:sp>
        <p:nvSpPr>
          <p:cNvPr id="32" name="TextBox 682"/>
          <p:cNvSpPr txBox="1"/>
          <p:nvPr/>
        </p:nvSpPr>
        <p:spPr>
          <a:xfrm>
            <a:off x="4815223" y="4011910"/>
            <a:ext cx="933514" cy="530878"/>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sz="3000" dirty="0">
                <a:solidFill>
                  <a:schemeClr val="accent2"/>
                </a:solidFill>
              </a:rPr>
              <a:t>39%</a:t>
            </a:r>
            <a:endParaRPr lang="zh-CN" altLang="en-US" sz="3000" dirty="0">
              <a:solidFill>
                <a:schemeClr val="accent2"/>
              </a:solidFill>
            </a:endParaRPr>
          </a:p>
        </p:txBody>
      </p:sp>
      <p:sp>
        <p:nvSpPr>
          <p:cNvPr id="33" name="TextBox 682"/>
          <p:cNvSpPr txBox="1"/>
          <p:nvPr/>
        </p:nvSpPr>
        <p:spPr>
          <a:xfrm>
            <a:off x="6419931" y="2256896"/>
            <a:ext cx="933514" cy="530878"/>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sz="3000" dirty="0">
                <a:solidFill>
                  <a:schemeClr val="accent2"/>
                </a:solidFill>
              </a:rPr>
              <a:t>70%</a:t>
            </a:r>
            <a:endParaRPr lang="zh-CN" altLang="en-US" sz="3000" dirty="0">
              <a:solidFill>
                <a:schemeClr val="accent2"/>
              </a:solidFill>
            </a:endParaRPr>
          </a:p>
        </p:txBody>
      </p:sp>
      <p:sp>
        <p:nvSpPr>
          <p:cNvPr id="34" name="Copyright Notice"/>
          <p:cNvSpPr/>
          <p:nvPr/>
        </p:nvSpPr>
        <p:spPr bwMode="auto">
          <a:xfrm>
            <a:off x="1497696" y="2469361"/>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accent1"/>
                </a:solidFill>
                <a:latin typeface="微软雅黑" panose="020B0503020204020204" pitchFamily="34" charset="-122"/>
                <a:ea typeface="微软雅黑" panose="020B0503020204020204" pitchFamily="34" charset="-122"/>
              </a:rPr>
              <a:t>第一季度</a:t>
            </a:r>
            <a:endParaRPr lang="en-US" cap="small" dirty="0">
              <a:solidFill>
                <a:schemeClr val="accent1"/>
              </a:solidFill>
              <a:latin typeface="微软雅黑" panose="020B0503020204020204" pitchFamily="34" charset="-122"/>
              <a:ea typeface="微软雅黑" panose="020B0503020204020204" pitchFamily="34" charset="-122"/>
            </a:endParaRPr>
          </a:p>
        </p:txBody>
      </p:sp>
      <p:sp>
        <p:nvSpPr>
          <p:cNvPr id="35" name="Copyright Notice"/>
          <p:cNvSpPr/>
          <p:nvPr/>
        </p:nvSpPr>
        <p:spPr bwMode="auto">
          <a:xfrm>
            <a:off x="3159284" y="2982665"/>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accent1"/>
                </a:solidFill>
                <a:latin typeface="微软雅黑" panose="020B0503020204020204" pitchFamily="34" charset="-122"/>
                <a:ea typeface="微软雅黑" panose="020B0503020204020204" pitchFamily="34" charset="-122"/>
              </a:rPr>
              <a:t>第二季度</a:t>
            </a:r>
            <a:endParaRPr lang="en-US" cap="small" dirty="0">
              <a:solidFill>
                <a:schemeClr val="accent1"/>
              </a:solidFill>
              <a:latin typeface="微软雅黑" panose="020B0503020204020204" pitchFamily="34" charset="-122"/>
              <a:ea typeface="微软雅黑" panose="020B0503020204020204" pitchFamily="34" charset="-122"/>
            </a:endParaRPr>
          </a:p>
        </p:txBody>
      </p:sp>
      <p:sp>
        <p:nvSpPr>
          <p:cNvPr id="36" name="Copyright Notice"/>
          <p:cNvSpPr/>
          <p:nvPr/>
        </p:nvSpPr>
        <p:spPr bwMode="auto">
          <a:xfrm>
            <a:off x="4763070" y="3535135"/>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accent1"/>
                </a:solidFill>
                <a:latin typeface="微软雅黑" panose="020B0503020204020204" pitchFamily="34" charset="-122"/>
                <a:ea typeface="微软雅黑" panose="020B0503020204020204" pitchFamily="34" charset="-122"/>
              </a:rPr>
              <a:t>第三季度</a:t>
            </a:r>
            <a:endParaRPr lang="en-US" cap="small" dirty="0">
              <a:solidFill>
                <a:schemeClr val="accent1"/>
              </a:solidFill>
              <a:latin typeface="微软雅黑" panose="020B0503020204020204" pitchFamily="34" charset="-122"/>
              <a:ea typeface="微软雅黑" panose="020B0503020204020204" pitchFamily="34" charset="-122"/>
            </a:endParaRPr>
          </a:p>
        </p:txBody>
      </p:sp>
      <p:sp>
        <p:nvSpPr>
          <p:cNvPr id="37" name="Copyright Notice"/>
          <p:cNvSpPr/>
          <p:nvPr/>
        </p:nvSpPr>
        <p:spPr bwMode="auto">
          <a:xfrm>
            <a:off x="6375767" y="1779662"/>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accent1"/>
                </a:solidFill>
                <a:latin typeface="微软雅黑" panose="020B0503020204020204" pitchFamily="34" charset="-122"/>
                <a:ea typeface="微软雅黑" panose="020B0503020204020204" pitchFamily="34" charset="-122"/>
              </a:rPr>
              <a:t>第四季度</a:t>
            </a:r>
            <a:endParaRPr lang="en-US" cap="small" dirty="0">
              <a:solidFill>
                <a:schemeClr val="accent1"/>
              </a:solidFill>
              <a:latin typeface="微软雅黑" panose="020B0503020204020204" pitchFamily="34" charset="-122"/>
              <a:ea typeface="微软雅黑" panose="020B0503020204020204" pitchFamily="34" charset="-122"/>
            </a:endParaRPr>
          </a:p>
        </p:txBody>
      </p:sp>
      <p:sp>
        <p:nvSpPr>
          <p:cNvPr id="38" name="矩形 37"/>
          <p:cNvSpPr/>
          <p:nvPr/>
        </p:nvSpPr>
        <p:spPr>
          <a:xfrm>
            <a:off x="1225371" y="1059582"/>
            <a:ext cx="4210725" cy="1084876"/>
          </a:xfrm>
          <a:prstGeom prst="rect">
            <a:avLst/>
          </a:prstGeom>
        </p:spPr>
        <p:txBody>
          <a:bodyPr wrap="square" lIns="68543" tIns="34272" rIns="68543" bIns="34272">
            <a:spAutoFit/>
          </a:bodyPr>
          <a:lstStyle/>
          <a:p>
            <a:pPr>
              <a:lnSpc>
                <a:spcPct val="200000"/>
              </a:lnSpc>
            </a:pPr>
            <a:r>
              <a:rPr lang="zh-CN" altLang="en-US" sz="1500" b="1" dirty="0">
                <a:solidFill>
                  <a:schemeClr val="accent1"/>
                </a:solidFill>
                <a:latin typeface="微软雅黑" panose="020B0503020204020204" pitchFamily="34" charset="-122"/>
                <a:ea typeface="微软雅黑" panose="020B0503020204020204" pitchFamily="34" charset="-122"/>
              </a:rPr>
              <a:t>点击添加小标题</a:t>
            </a:r>
            <a:endParaRPr lang="en-US" altLang="zh-CN" sz="1500" b="1" dirty="0">
              <a:solidFill>
                <a:schemeClr val="accent1"/>
              </a:solidFill>
              <a:latin typeface="微软雅黑" panose="020B0503020204020204" pitchFamily="34" charset="-122"/>
              <a:ea typeface="微软雅黑" panose="020B0503020204020204" pitchFamily="34" charset="-122"/>
            </a:endParaRPr>
          </a:p>
          <a:p>
            <a:r>
              <a:rPr lang="zh-CN" altLang="en-US" sz="1200"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down)">
                                      <p:cBhvr>
                                        <p:cTn id="11" dur="500"/>
                                        <p:tgtEl>
                                          <p:spTgt spid="23"/>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down)">
                                      <p:cBhvr>
                                        <p:cTn id="19" dur="500"/>
                                        <p:tgtEl>
                                          <p:spTgt spid="3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randombar(horizontal)">
                                      <p:cBhvr>
                                        <p:cTn id="27" dur="500"/>
                                        <p:tgtEl>
                                          <p:spTgt spid="3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down)">
                                      <p:cBhvr>
                                        <p:cTn id="35" dur="500"/>
                                        <p:tgtEl>
                                          <p:spTgt spid="25"/>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randombar(horizontal)">
                                      <p:cBhvr>
                                        <p:cTn id="39" dur="500"/>
                                        <p:tgtEl>
                                          <p:spTgt spid="3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left)">
                                      <p:cBhvr>
                                        <p:cTn id="43" dur="500"/>
                                        <p:tgtEl>
                                          <p:spTgt spid="36"/>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500"/>
                                        <p:tgtEl>
                                          <p:spTgt spid="29"/>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wipe(left)">
                                      <p:cBhvr>
                                        <p:cTn id="5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9" grpId="0" animBg="1"/>
      <p:bldP spid="30" grpId="0"/>
      <p:bldP spid="31" grpId="0"/>
      <p:bldP spid="32" grpId="0"/>
      <p:bldP spid="33" grpId="0"/>
      <p:bldP spid="34" grpId="0"/>
      <p:bldP spid="35" grpId="0"/>
      <p:bldP spid="36"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29252" y="1542229"/>
            <a:ext cx="2027143" cy="2020491"/>
            <a:chOff x="1440917" y="1548121"/>
            <a:chExt cx="2027143" cy="2020491"/>
          </a:xfrm>
          <a:solidFill>
            <a:schemeClr val="tx2"/>
          </a:solidFill>
        </p:grpSpPr>
        <p:sp>
          <p:nvSpPr>
            <p:cNvPr id="6" name="Freeform 6"/>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chemeClr val="tx2"/>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7" name="TextBox 13"/>
            <p:cNvSpPr txBox="1"/>
            <p:nvPr/>
          </p:nvSpPr>
          <p:spPr>
            <a:xfrm>
              <a:off x="1889683" y="2173729"/>
              <a:ext cx="1304283" cy="311551"/>
            </a:xfrm>
            <a:prstGeom prst="rect">
              <a:avLst/>
            </a:prstGeom>
            <a:noFill/>
          </p:spPr>
          <p:txBody>
            <a:bodyPr wrap="square" lIns="0" tIns="0" rIns="0" bIns="0" rtlCol="0">
              <a:spAutoFit/>
            </a:bodyPr>
            <a:lstStyle/>
            <a:p>
              <a:pPr algn="ctr"/>
              <a:r>
                <a:rPr lang="zh-CN" altLang="en-US" sz="2000" b="1" dirty="0">
                  <a:solidFill>
                    <a:schemeClr val="accent2"/>
                  </a:solidFill>
                  <a:latin typeface="微软雅黑" panose="020B0503020204020204" pitchFamily="34" charset="-122"/>
                  <a:ea typeface="微软雅黑" panose="020B0503020204020204" pitchFamily="34" charset="-122"/>
                </a:rPr>
                <a:t>添加文本</a:t>
              </a:r>
            </a:p>
          </p:txBody>
        </p:sp>
        <p:sp>
          <p:nvSpPr>
            <p:cNvPr id="8" name="TextBox 9"/>
            <p:cNvSpPr txBox="1">
              <a:spLocks noChangeArrowheads="1"/>
            </p:cNvSpPr>
            <p:nvPr/>
          </p:nvSpPr>
          <p:spPr bwMode="auto">
            <a:xfrm>
              <a:off x="1970406" y="2491031"/>
              <a:ext cx="930063"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200" b="1" dirty="0">
                  <a:solidFill>
                    <a:schemeClr val="accent2"/>
                  </a:solidFill>
                  <a:latin typeface="微软雅黑" panose="020B0503020204020204" pitchFamily="34" charset="-122"/>
                  <a:ea typeface="微软雅黑" panose="020B0503020204020204" pitchFamily="34" charset="-122"/>
                </a:rPr>
                <a:t>40</a:t>
              </a:r>
              <a:r>
                <a:rPr lang="en-US" altLang="zh-CN" sz="2000" b="1" dirty="0">
                  <a:solidFill>
                    <a:schemeClr val="accent2"/>
                  </a:solidFill>
                  <a:latin typeface="微软雅黑" panose="020B0503020204020204" pitchFamily="34" charset="-122"/>
                  <a:ea typeface="微软雅黑" panose="020B0503020204020204" pitchFamily="34" charset="-122"/>
                </a:rPr>
                <a:t>%</a:t>
              </a:r>
              <a:endParaRPr lang="zh-CN" altLang="en-US" sz="2000" b="1" dirty="0">
                <a:solidFill>
                  <a:schemeClr val="accent2"/>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100004" y="2938934"/>
            <a:ext cx="1640481" cy="1635098"/>
            <a:chOff x="3111668" y="2944827"/>
            <a:chExt cx="1640481" cy="1635098"/>
          </a:xfrm>
          <a:solidFill>
            <a:schemeClr val="tx2"/>
          </a:solidFill>
        </p:grpSpPr>
        <p:sp>
          <p:nvSpPr>
            <p:cNvPr id="10" name="Freeform 7"/>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solidFill>
              <a:schemeClr val="bg2"/>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1" name="TextBox 17"/>
            <p:cNvSpPr txBox="1"/>
            <p:nvPr/>
          </p:nvSpPr>
          <p:spPr>
            <a:xfrm>
              <a:off x="3421327" y="3347926"/>
              <a:ext cx="1078663" cy="276999"/>
            </a:xfrm>
            <a:prstGeom prst="rect">
              <a:avLst/>
            </a:prstGeom>
            <a:noFill/>
          </p:spPr>
          <p:txBody>
            <a:bodyPr wrap="square" lIns="0" tIns="0" rIns="0" bIns="0" rtlCol="0">
              <a:spAutoFit/>
            </a:bodyPr>
            <a:lstStyle/>
            <a:p>
              <a:pPr algn="ctr"/>
              <a:r>
                <a:rPr lang="zh-CN" altLang="en-US" b="1" dirty="0">
                  <a:solidFill>
                    <a:schemeClr val="accent2"/>
                  </a:solidFill>
                  <a:latin typeface="微软雅黑" panose="020B0503020204020204" pitchFamily="34" charset="-122"/>
                  <a:ea typeface="微软雅黑" panose="020B0503020204020204" pitchFamily="34" charset="-122"/>
                </a:rPr>
                <a:t>添加文本</a:t>
              </a:r>
            </a:p>
          </p:txBody>
        </p:sp>
        <p:sp>
          <p:nvSpPr>
            <p:cNvPr id="12" name="TextBox 9"/>
            <p:cNvSpPr txBox="1">
              <a:spLocks noChangeArrowheads="1"/>
            </p:cNvSpPr>
            <p:nvPr/>
          </p:nvSpPr>
          <p:spPr bwMode="auto">
            <a:xfrm>
              <a:off x="3466877" y="3620484"/>
              <a:ext cx="930063"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200" b="1" dirty="0">
                  <a:solidFill>
                    <a:schemeClr val="accent2"/>
                  </a:solidFill>
                  <a:latin typeface="微软雅黑" panose="020B0503020204020204" pitchFamily="34" charset="-122"/>
                  <a:ea typeface="微软雅黑" panose="020B0503020204020204" pitchFamily="34" charset="-122"/>
                </a:rPr>
                <a:t>30</a:t>
              </a:r>
              <a:r>
                <a:rPr lang="en-US" altLang="zh-CN" sz="2000" b="1" dirty="0">
                  <a:solidFill>
                    <a:schemeClr val="accent2"/>
                  </a:solidFill>
                  <a:latin typeface="微软雅黑" panose="020B0503020204020204" pitchFamily="34" charset="-122"/>
                  <a:ea typeface="微软雅黑" panose="020B0503020204020204" pitchFamily="34" charset="-122"/>
                </a:rPr>
                <a:t>%</a:t>
              </a:r>
              <a:endParaRPr lang="zh-CN" altLang="en-US" sz="2000" b="1" dirty="0">
                <a:solidFill>
                  <a:schemeClr val="accent2"/>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242700" y="1904483"/>
            <a:ext cx="1300156" cy="1295980"/>
            <a:chOff x="4254365" y="1910376"/>
            <a:chExt cx="1300156" cy="1295980"/>
          </a:xfrm>
          <a:solidFill>
            <a:schemeClr val="bg2"/>
          </a:solidFill>
        </p:grpSpPr>
        <p:sp>
          <p:nvSpPr>
            <p:cNvPr id="14" name="Freeform 5"/>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5" name="TextBox 21"/>
            <p:cNvSpPr txBox="1"/>
            <p:nvPr/>
          </p:nvSpPr>
          <p:spPr>
            <a:xfrm>
              <a:off x="4434737" y="2241239"/>
              <a:ext cx="901312" cy="219240"/>
            </a:xfrm>
            <a:prstGeom prst="rect">
              <a:avLst/>
            </a:prstGeom>
            <a:noFill/>
          </p:spPr>
          <p:txBody>
            <a:bodyPr wrap="square" lIns="0" tIns="0" rIns="0" bIns="0" rtlCol="0">
              <a:spAutoFit/>
            </a:bodyPr>
            <a:lstStyle/>
            <a:p>
              <a:pPr algn="ctr"/>
              <a:r>
                <a:rPr lang="zh-CN" altLang="en-US" sz="1400" b="1" dirty="0">
                  <a:solidFill>
                    <a:schemeClr val="accent2"/>
                  </a:solidFill>
                  <a:latin typeface="微软雅黑" panose="020B0503020204020204" pitchFamily="34" charset="-122"/>
                  <a:ea typeface="微软雅黑" panose="020B0503020204020204" pitchFamily="34" charset="-122"/>
                </a:rPr>
                <a:t>添加文本</a:t>
              </a:r>
            </a:p>
          </p:txBody>
        </p:sp>
        <p:sp>
          <p:nvSpPr>
            <p:cNvPr id="16" name="TextBox 9"/>
            <p:cNvSpPr txBox="1">
              <a:spLocks noChangeArrowheads="1"/>
            </p:cNvSpPr>
            <p:nvPr/>
          </p:nvSpPr>
          <p:spPr bwMode="auto">
            <a:xfrm>
              <a:off x="4478200" y="2460479"/>
              <a:ext cx="930063"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200" b="1" dirty="0">
                  <a:solidFill>
                    <a:schemeClr val="accent2"/>
                  </a:solidFill>
                  <a:latin typeface="微软雅黑" panose="020B0503020204020204" pitchFamily="34" charset="-122"/>
                  <a:ea typeface="微软雅黑" panose="020B0503020204020204" pitchFamily="34" charset="-122"/>
                </a:rPr>
                <a:t>20</a:t>
              </a:r>
              <a:r>
                <a:rPr lang="en-US" altLang="zh-CN" sz="2000" b="1" dirty="0">
                  <a:solidFill>
                    <a:schemeClr val="accent2"/>
                  </a:solidFill>
                  <a:latin typeface="微软雅黑" panose="020B0503020204020204" pitchFamily="34" charset="-122"/>
                  <a:ea typeface="微软雅黑" panose="020B0503020204020204" pitchFamily="34" charset="-122"/>
                </a:rPr>
                <a:t>%</a:t>
              </a:r>
              <a:endParaRPr lang="zh-CN" altLang="en-US" sz="2000" b="1" dirty="0">
                <a:solidFill>
                  <a:schemeClr val="accent2"/>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383596" y="1203599"/>
            <a:ext cx="1073298" cy="1069851"/>
            <a:chOff x="3395261" y="1209491"/>
            <a:chExt cx="1073298" cy="1069851"/>
          </a:xfrm>
          <a:solidFill>
            <a:schemeClr val="tx2"/>
          </a:solidFill>
        </p:grpSpPr>
        <p:sp>
          <p:nvSpPr>
            <p:cNvPr id="18" name="Freeform 5"/>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9" name="TextBox 25"/>
            <p:cNvSpPr txBox="1"/>
            <p:nvPr/>
          </p:nvSpPr>
          <p:spPr>
            <a:xfrm>
              <a:off x="3582648" y="1516900"/>
              <a:ext cx="698523" cy="184623"/>
            </a:xfrm>
            <a:prstGeom prst="rect">
              <a:avLst/>
            </a:prstGeom>
            <a:noFill/>
          </p:spPr>
          <p:txBody>
            <a:bodyPr wrap="square" lIns="0" tIns="0" rIns="0" bIns="0" rtlCol="0">
              <a:spAutoFit/>
            </a:bodyPr>
            <a:lstStyle/>
            <a:p>
              <a:pPr algn="ctr"/>
              <a:r>
                <a:rPr lang="zh-CN" altLang="en-US" sz="1200" b="1" dirty="0">
                  <a:solidFill>
                    <a:schemeClr val="accent2"/>
                  </a:solidFill>
                  <a:latin typeface="微软雅黑" panose="020B0503020204020204" pitchFamily="34" charset="-122"/>
                  <a:ea typeface="微软雅黑" panose="020B0503020204020204" pitchFamily="34" charset="-122"/>
                </a:rPr>
                <a:t>添加文本</a:t>
              </a:r>
            </a:p>
          </p:txBody>
        </p:sp>
        <p:sp>
          <p:nvSpPr>
            <p:cNvPr id="20" name="TextBox 9"/>
            <p:cNvSpPr txBox="1">
              <a:spLocks noChangeArrowheads="1"/>
            </p:cNvSpPr>
            <p:nvPr/>
          </p:nvSpPr>
          <p:spPr bwMode="auto">
            <a:xfrm>
              <a:off x="3555043" y="1654258"/>
              <a:ext cx="753732" cy="46166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400" b="1" dirty="0">
                  <a:solidFill>
                    <a:schemeClr val="accent2"/>
                  </a:solidFill>
                  <a:latin typeface="微软雅黑" panose="020B0503020204020204" pitchFamily="34" charset="-122"/>
                  <a:ea typeface="微软雅黑" panose="020B0503020204020204" pitchFamily="34" charset="-122"/>
                </a:rPr>
                <a:t>10</a:t>
              </a:r>
              <a:r>
                <a:rPr lang="en-US" altLang="zh-CN" sz="1600" b="1" dirty="0">
                  <a:solidFill>
                    <a:schemeClr val="accent2"/>
                  </a:solidFill>
                  <a:latin typeface="微软雅黑" panose="020B0503020204020204" pitchFamily="34" charset="-122"/>
                  <a:ea typeface="微软雅黑" panose="020B0503020204020204" pitchFamily="34" charset="-122"/>
                </a:rPr>
                <a:t>%</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grpSp>
      <p:sp>
        <p:nvSpPr>
          <p:cNvPr id="21" name="TextBox 27"/>
          <p:cNvSpPr txBox="1"/>
          <p:nvPr/>
        </p:nvSpPr>
        <p:spPr>
          <a:xfrm>
            <a:off x="4677963" y="1355512"/>
            <a:ext cx="3482771" cy="38472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200" dirty="0">
                <a:solidFill>
                  <a:schemeClr val="accent1"/>
                </a:solidFill>
              </a:rPr>
              <a:t>点击输入本栏的具体文字，简明扼要的说明分项内容，此为概念图解，请根据您的具体内容酌情修改</a:t>
            </a:r>
            <a:endParaRPr lang="en-US" altLang="zh-CN" sz="1200" dirty="0">
              <a:solidFill>
                <a:schemeClr val="accent1"/>
              </a:solidFill>
            </a:endParaRPr>
          </a:p>
        </p:txBody>
      </p:sp>
      <p:sp>
        <p:nvSpPr>
          <p:cNvPr id="22" name="TextBox 28"/>
          <p:cNvSpPr txBox="1"/>
          <p:nvPr/>
        </p:nvSpPr>
        <p:spPr>
          <a:xfrm>
            <a:off x="5712463" y="2299530"/>
            <a:ext cx="2448271"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200" dirty="0">
                <a:solidFill>
                  <a:schemeClr val="accent1"/>
                </a:solidFill>
              </a:rPr>
              <a:t>点击输入本栏的具体文字，简明扼要的说明分项内容，此为概念图解，请根据您的具体内容酌情修改</a:t>
            </a:r>
            <a:endParaRPr lang="en-US" altLang="zh-CN" sz="1200" dirty="0">
              <a:solidFill>
                <a:schemeClr val="accent1"/>
              </a:solidFill>
            </a:endParaRPr>
          </a:p>
        </p:txBody>
      </p:sp>
      <p:sp>
        <p:nvSpPr>
          <p:cNvPr id="23" name="TextBox 29"/>
          <p:cNvSpPr txBox="1"/>
          <p:nvPr/>
        </p:nvSpPr>
        <p:spPr>
          <a:xfrm>
            <a:off x="4892778" y="3598809"/>
            <a:ext cx="2691893"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200" dirty="0">
                <a:solidFill>
                  <a:schemeClr val="accent1"/>
                </a:solidFill>
              </a:rPr>
              <a:t>点击输入本栏的具体文字，简明扼要的说明分项内容，此为概念图解，请根据您的具体内容酌情修改</a:t>
            </a:r>
            <a:endParaRPr lang="en-US" altLang="zh-CN" sz="1200" dirty="0">
              <a:solidFill>
                <a:schemeClr val="accent1"/>
              </a:solidFill>
            </a:endParaRPr>
          </a:p>
        </p:txBody>
      </p:sp>
      <p:sp>
        <p:nvSpPr>
          <p:cNvPr id="24" name="TextBox 30"/>
          <p:cNvSpPr txBox="1"/>
          <p:nvPr/>
        </p:nvSpPr>
        <p:spPr>
          <a:xfrm>
            <a:off x="683568" y="3598808"/>
            <a:ext cx="1759256" cy="76944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200" dirty="0">
                <a:solidFill>
                  <a:schemeClr val="accent1"/>
                </a:solidFill>
              </a:rPr>
              <a:t>点击输入本栏的具体文字，简明扼要的说明分项内容，此为概念图解，请根据您的具体内容酌情修改</a:t>
            </a:r>
            <a:endParaRPr lang="en-US" altLang="zh-CN" sz="1200" dirty="0">
              <a:solidFill>
                <a:schemeClr val="accent1"/>
              </a:solidFill>
            </a:endParaRPr>
          </a:p>
        </p:txBody>
      </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2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6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1+#ppt_w/2"/>
                                          </p:val>
                                        </p:tav>
                                        <p:tav tm="100000">
                                          <p:val>
                                            <p:strVal val="#ppt_x"/>
                                          </p:val>
                                        </p:tav>
                                      </p:tavLst>
                                    </p:anim>
                                    <p:anim calcmode="lin" valueType="num">
                                      <p:cBhvr additive="base">
                                        <p:cTn id="25" dur="500" fill="hold"/>
                                        <p:tgtEl>
                                          <p:spTgt spid="21"/>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20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1+#ppt_w/2"/>
                                          </p:val>
                                        </p:tav>
                                        <p:tav tm="100000">
                                          <p:val>
                                            <p:strVal val="#ppt_x"/>
                                          </p:val>
                                        </p:tav>
                                      </p:tavLst>
                                    </p:anim>
                                    <p:anim calcmode="lin" valueType="num">
                                      <p:cBhvr additive="base">
                                        <p:cTn id="29" dur="500" fill="hold"/>
                                        <p:tgtEl>
                                          <p:spTgt spid="22"/>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4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1+#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60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218791" y="1947391"/>
            <a:ext cx="6961374" cy="1799366"/>
            <a:chOff x="1260022" y="2163164"/>
            <a:chExt cx="6960165" cy="1748634"/>
          </a:xfrm>
          <a:noFill/>
          <a:effectLst>
            <a:outerShdw blurRad="76200" dist="38100" dir="5400000" algn="t" rotWithShape="0">
              <a:prstClr val="black">
                <a:alpha val="28000"/>
              </a:prstClr>
            </a:outerShdw>
          </a:effectLst>
        </p:grpSpPr>
        <p:sp>
          <p:nvSpPr>
            <p:cNvPr id="6" name="Arc 54"/>
            <p:cNvSpPr/>
            <p:nvPr/>
          </p:nvSpPr>
          <p:spPr bwMode="auto">
            <a:xfrm>
              <a:off x="4740104" y="2171757"/>
              <a:ext cx="1740042" cy="1740041"/>
            </a:xfrm>
            <a:prstGeom prst="arc">
              <a:avLst>
                <a:gd name="adj1" fmla="val 21449734"/>
                <a:gd name="adj2" fmla="val 10900343"/>
              </a:avLst>
            </a:prstGeom>
            <a:grpFill/>
            <a:ln w="127000" cap="rnd">
              <a:solidFill>
                <a:srgbClr val="D9D9D9"/>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chemeClr val="accent1"/>
                </a:solidFill>
                <a:latin typeface="Roboto" pitchFamily="2" charset="0"/>
                <a:ea typeface="Roboto" pitchFamily="2" charset="0"/>
              </a:endParaRPr>
            </a:p>
          </p:txBody>
        </p:sp>
        <p:sp>
          <p:nvSpPr>
            <p:cNvPr id="7" name="Arc 42"/>
            <p:cNvSpPr/>
            <p:nvPr/>
          </p:nvSpPr>
          <p:spPr bwMode="auto">
            <a:xfrm>
              <a:off x="1260022" y="2171757"/>
              <a:ext cx="1740042" cy="1740041"/>
            </a:xfrm>
            <a:prstGeom prst="arc">
              <a:avLst>
                <a:gd name="adj1" fmla="val 21449734"/>
                <a:gd name="adj2" fmla="val 10900343"/>
              </a:avLst>
            </a:prstGeom>
            <a:grpFill/>
            <a:ln w="127000" cap="rnd">
              <a:solidFill>
                <a:srgbClr val="D9D9D9"/>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chemeClr val="accent1"/>
                </a:solidFill>
                <a:latin typeface="Roboto" pitchFamily="2" charset="0"/>
                <a:ea typeface="Roboto" pitchFamily="2" charset="0"/>
              </a:endParaRPr>
            </a:p>
          </p:txBody>
        </p:sp>
        <p:sp>
          <p:nvSpPr>
            <p:cNvPr id="8" name="Arc 40"/>
            <p:cNvSpPr/>
            <p:nvPr/>
          </p:nvSpPr>
          <p:spPr bwMode="auto">
            <a:xfrm rot="10800000">
              <a:off x="3000064" y="2163164"/>
              <a:ext cx="1740041" cy="1740041"/>
            </a:xfrm>
            <a:prstGeom prst="arc">
              <a:avLst>
                <a:gd name="adj1" fmla="val 21449734"/>
                <a:gd name="adj2" fmla="val 10900343"/>
              </a:avLst>
            </a:prstGeom>
            <a:grpFill/>
            <a:ln w="127000" cap="rnd">
              <a:solidFill>
                <a:srgbClr val="D9D9D9"/>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chemeClr val="accent1"/>
                </a:solidFill>
                <a:latin typeface="Roboto" pitchFamily="2" charset="0"/>
                <a:ea typeface="Roboto" pitchFamily="2" charset="0"/>
              </a:endParaRPr>
            </a:p>
          </p:txBody>
        </p:sp>
        <p:sp>
          <p:nvSpPr>
            <p:cNvPr id="9" name="Arc 52"/>
            <p:cNvSpPr/>
            <p:nvPr/>
          </p:nvSpPr>
          <p:spPr bwMode="auto">
            <a:xfrm rot="10800000">
              <a:off x="6480146" y="2163164"/>
              <a:ext cx="1740041" cy="1740041"/>
            </a:xfrm>
            <a:prstGeom prst="arc">
              <a:avLst>
                <a:gd name="adj1" fmla="val 21449734"/>
                <a:gd name="adj2" fmla="val 10900343"/>
              </a:avLst>
            </a:prstGeom>
            <a:grpFill/>
            <a:ln w="127000" cap="rnd">
              <a:solidFill>
                <a:srgbClr val="D9D9D9"/>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chemeClr val="accent1"/>
                </a:solidFill>
                <a:latin typeface="Roboto" pitchFamily="2" charset="0"/>
                <a:ea typeface="Roboto" pitchFamily="2" charset="0"/>
              </a:endParaRPr>
            </a:p>
          </p:txBody>
        </p:sp>
      </p:grpSp>
      <p:grpSp>
        <p:nvGrpSpPr>
          <p:cNvPr id="10" name="组合 9"/>
          <p:cNvGrpSpPr/>
          <p:nvPr/>
        </p:nvGrpSpPr>
        <p:grpSpPr>
          <a:xfrm>
            <a:off x="1266937" y="1347361"/>
            <a:ext cx="1669828" cy="819528"/>
            <a:chOff x="6084168" y="1274556"/>
            <a:chExt cx="1669538" cy="796423"/>
          </a:xfrm>
        </p:grpSpPr>
        <p:sp>
          <p:nvSpPr>
            <p:cNvPr id="11" name="TextBox 8"/>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accent1"/>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2" name="TextBox 9"/>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3" name="组合 12"/>
          <p:cNvGrpSpPr/>
          <p:nvPr/>
        </p:nvGrpSpPr>
        <p:grpSpPr>
          <a:xfrm>
            <a:off x="3015320" y="3732749"/>
            <a:ext cx="1669828" cy="819528"/>
            <a:chOff x="6084168" y="1274556"/>
            <a:chExt cx="1669538" cy="796423"/>
          </a:xfrm>
        </p:grpSpPr>
        <p:sp>
          <p:nvSpPr>
            <p:cNvPr id="14" name="TextBox 11"/>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accent1"/>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5" name="TextBox 12"/>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6" name="组合 15"/>
          <p:cNvGrpSpPr/>
          <p:nvPr/>
        </p:nvGrpSpPr>
        <p:grpSpPr>
          <a:xfrm>
            <a:off x="4699476" y="1347361"/>
            <a:ext cx="1669828" cy="819528"/>
            <a:chOff x="6084168" y="1274556"/>
            <a:chExt cx="1669538" cy="796423"/>
          </a:xfrm>
        </p:grpSpPr>
        <p:sp>
          <p:nvSpPr>
            <p:cNvPr id="17" name="TextBox 14"/>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800" dirty="0">
                  <a:solidFill>
                    <a:schemeClr val="accent1"/>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8" name="TextBox 15"/>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bg2"/>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9" name="组合 18"/>
          <p:cNvGrpSpPr/>
          <p:nvPr/>
        </p:nvGrpSpPr>
        <p:grpSpPr>
          <a:xfrm>
            <a:off x="6513184" y="3732750"/>
            <a:ext cx="1669828" cy="819528"/>
            <a:chOff x="6084168" y="1274556"/>
            <a:chExt cx="1669538" cy="796422"/>
          </a:xfrm>
        </p:grpSpPr>
        <p:sp>
          <p:nvSpPr>
            <p:cNvPr id="20" name="TextBox 17"/>
            <p:cNvSpPr txBox="1"/>
            <p:nvPr/>
          </p:nvSpPr>
          <p:spPr>
            <a:xfrm>
              <a:off x="6084168" y="1514664"/>
              <a:ext cx="1669538" cy="556314"/>
            </a:xfrm>
            <a:prstGeom prst="rect">
              <a:avLst/>
            </a:prstGeom>
            <a:noFill/>
          </p:spPr>
          <p:txBody>
            <a:bodyPr wrap="square" lIns="91431" tIns="45715" rIns="91431" bIns="45715" rtlCol="0">
              <a:spAutoFit/>
            </a:bodyPr>
            <a:lstStyle/>
            <a:p>
              <a:pPr>
                <a:lnSpc>
                  <a:spcPct val="130000"/>
                </a:lnSpc>
              </a:pPr>
              <a:r>
                <a:rPr lang="zh-CN" altLang="en-US" sz="800" dirty="0">
                  <a:solidFill>
                    <a:schemeClr val="accent1"/>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21" name="TextBox 18"/>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22" name="组合 21"/>
          <p:cNvGrpSpPr/>
          <p:nvPr/>
        </p:nvGrpSpPr>
        <p:grpSpPr>
          <a:xfrm>
            <a:off x="1532979" y="2264493"/>
            <a:ext cx="1174191" cy="1174002"/>
            <a:chOff x="2225465" y="3430445"/>
            <a:chExt cx="1756496" cy="1757129"/>
          </a:xfrm>
        </p:grpSpPr>
        <p:grpSp>
          <p:nvGrpSpPr>
            <p:cNvPr id="23" name="组合 22"/>
            <p:cNvGrpSpPr/>
            <p:nvPr/>
          </p:nvGrpSpPr>
          <p:grpSpPr>
            <a:xfrm>
              <a:off x="2225465" y="3430445"/>
              <a:ext cx="1756496" cy="1757129"/>
              <a:chOff x="4369910" y="2567335"/>
              <a:chExt cx="1761618" cy="1762254"/>
            </a:xfrm>
          </p:grpSpPr>
          <p:sp>
            <p:nvSpPr>
              <p:cNvPr id="25" name="椭圆 24"/>
              <p:cNvSpPr/>
              <p:nvPr/>
            </p:nvSpPr>
            <p:spPr>
              <a:xfrm>
                <a:off x="4369910" y="2567335"/>
                <a:ext cx="1761618" cy="1762254"/>
              </a:xfrm>
              <a:prstGeom prst="ellips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29" name="椭圆 28"/>
              <p:cNvSpPr/>
              <p:nvPr/>
            </p:nvSpPr>
            <p:spPr>
              <a:xfrm>
                <a:off x="4565570" y="2763062"/>
                <a:ext cx="1370298" cy="1370793"/>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24" name="TextBox 21"/>
            <p:cNvSpPr txBox="1"/>
            <p:nvPr/>
          </p:nvSpPr>
          <p:spPr>
            <a:xfrm>
              <a:off x="2623254" y="3841220"/>
              <a:ext cx="1023613" cy="967364"/>
            </a:xfrm>
            <a:prstGeom prst="rect">
              <a:avLst/>
            </a:prstGeom>
            <a:noFill/>
          </p:spPr>
          <p:txBody>
            <a:bodyPr wrap="squar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rPr>
                <a:t>添加</a:t>
              </a:r>
              <a:endParaRPr lang="en-US" altLang="zh-CN" dirty="0">
                <a:solidFill>
                  <a:schemeClr val="accent2"/>
                </a:solidFill>
                <a:latin typeface="微软雅黑" panose="020B0503020204020204" pitchFamily="34" charset="-122"/>
                <a:ea typeface="微软雅黑" panose="020B0503020204020204" pitchFamily="34" charset="-122"/>
              </a:endParaRPr>
            </a:p>
            <a:p>
              <a:r>
                <a:rPr lang="zh-CN" altLang="en-US" dirty="0">
                  <a:solidFill>
                    <a:schemeClr val="accent2"/>
                  </a:solidFill>
                  <a:latin typeface="微软雅黑" panose="020B0503020204020204" pitchFamily="34" charset="-122"/>
                  <a:ea typeface="微软雅黑" panose="020B0503020204020204" pitchFamily="34" charset="-122"/>
                </a:rPr>
                <a:t>内容</a:t>
              </a:r>
            </a:p>
          </p:txBody>
        </p:sp>
      </p:grpSp>
      <p:grpSp>
        <p:nvGrpSpPr>
          <p:cNvPr id="30" name="组合 29"/>
          <p:cNvGrpSpPr/>
          <p:nvPr/>
        </p:nvGrpSpPr>
        <p:grpSpPr>
          <a:xfrm>
            <a:off x="3263138" y="2264493"/>
            <a:ext cx="1174191" cy="1174002"/>
            <a:chOff x="2225465" y="3430445"/>
            <a:chExt cx="1756496" cy="1757129"/>
          </a:xfrm>
        </p:grpSpPr>
        <p:grpSp>
          <p:nvGrpSpPr>
            <p:cNvPr id="31" name="组合 30"/>
            <p:cNvGrpSpPr/>
            <p:nvPr/>
          </p:nvGrpSpPr>
          <p:grpSpPr>
            <a:xfrm>
              <a:off x="2225465" y="3430445"/>
              <a:ext cx="1756496" cy="1757129"/>
              <a:chOff x="4369910" y="2567335"/>
              <a:chExt cx="1761618" cy="1762254"/>
            </a:xfrm>
          </p:grpSpPr>
          <p:sp>
            <p:nvSpPr>
              <p:cNvPr id="33" name="椭圆 32"/>
              <p:cNvSpPr/>
              <p:nvPr/>
            </p:nvSpPr>
            <p:spPr>
              <a:xfrm>
                <a:off x="4369910" y="2567335"/>
                <a:ext cx="1761618" cy="1762254"/>
              </a:xfrm>
              <a:prstGeom prst="ellips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4" name="椭圆 33"/>
              <p:cNvSpPr/>
              <p:nvPr/>
            </p:nvSpPr>
            <p:spPr>
              <a:xfrm>
                <a:off x="4565570" y="2763062"/>
                <a:ext cx="1370298" cy="137079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32" name="TextBox 21"/>
            <p:cNvSpPr txBox="1"/>
            <p:nvPr/>
          </p:nvSpPr>
          <p:spPr>
            <a:xfrm>
              <a:off x="2623254" y="3841220"/>
              <a:ext cx="1023613" cy="967364"/>
            </a:xfrm>
            <a:prstGeom prst="rect">
              <a:avLst/>
            </a:prstGeom>
            <a:noFill/>
          </p:spPr>
          <p:txBody>
            <a:bodyPr wrap="squar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rPr>
                <a:t>添加</a:t>
              </a:r>
              <a:endParaRPr lang="en-US" altLang="zh-CN" dirty="0">
                <a:solidFill>
                  <a:schemeClr val="accent2"/>
                </a:solidFill>
                <a:latin typeface="微软雅黑" panose="020B0503020204020204" pitchFamily="34" charset="-122"/>
                <a:ea typeface="微软雅黑" panose="020B0503020204020204" pitchFamily="34" charset="-122"/>
              </a:endParaRPr>
            </a:p>
            <a:p>
              <a:r>
                <a:rPr lang="zh-CN" altLang="en-US" dirty="0">
                  <a:solidFill>
                    <a:schemeClr val="accent2"/>
                  </a:solidFill>
                  <a:latin typeface="微软雅黑" panose="020B0503020204020204" pitchFamily="34" charset="-122"/>
                  <a:ea typeface="微软雅黑" panose="020B0503020204020204" pitchFamily="34" charset="-122"/>
                </a:rPr>
                <a:t>内容</a:t>
              </a:r>
            </a:p>
          </p:txBody>
        </p:sp>
      </p:grpSp>
      <p:grpSp>
        <p:nvGrpSpPr>
          <p:cNvPr id="35" name="组合 34"/>
          <p:cNvGrpSpPr/>
          <p:nvPr/>
        </p:nvGrpSpPr>
        <p:grpSpPr>
          <a:xfrm>
            <a:off x="4981826" y="2264493"/>
            <a:ext cx="1174191" cy="1174002"/>
            <a:chOff x="2225465" y="3430445"/>
            <a:chExt cx="1756496" cy="1757129"/>
          </a:xfrm>
        </p:grpSpPr>
        <p:grpSp>
          <p:nvGrpSpPr>
            <p:cNvPr id="36" name="组合 35"/>
            <p:cNvGrpSpPr/>
            <p:nvPr/>
          </p:nvGrpSpPr>
          <p:grpSpPr>
            <a:xfrm>
              <a:off x="2225465" y="3430445"/>
              <a:ext cx="1756496" cy="1757129"/>
              <a:chOff x="4369910" y="2567335"/>
              <a:chExt cx="1761618" cy="1762254"/>
            </a:xfrm>
          </p:grpSpPr>
          <p:sp>
            <p:nvSpPr>
              <p:cNvPr id="38" name="椭圆 37"/>
              <p:cNvSpPr/>
              <p:nvPr/>
            </p:nvSpPr>
            <p:spPr>
              <a:xfrm>
                <a:off x="4369910" y="2567335"/>
                <a:ext cx="1761618" cy="1762254"/>
              </a:xfrm>
              <a:prstGeom prst="ellips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9" name="椭圆 38"/>
              <p:cNvSpPr/>
              <p:nvPr/>
            </p:nvSpPr>
            <p:spPr>
              <a:xfrm>
                <a:off x="4565570" y="2763062"/>
                <a:ext cx="1370298" cy="1370793"/>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37" name="TextBox 21"/>
            <p:cNvSpPr txBox="1"/>
            <p:nvPr/>
          </p:nvSpPr>
          <p:spPr>
            <a:xfrm>
              <a:off x="2623254" y="3841220"/>
              <a:ext cx="1023613" cy="967364"/>
            </a:xfrm>
            <a:prstGeom prst="rect">
              <a:avLst/>
            </a:prstGeom>
            <a:noFill/>
          </p:spPr>
          <p:txBody>
            <a:bodyPr wrap="squar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rPr>
                <a:t>添加</a:t>
              </a:r>
              <a:endParaRPr lang="en-US" altLang="zh-CN" dirty="0">
                <a:solidFill>
                  <a:schemeClr val="accent2"/>
                </a:solidFill>
                <a:latin typeface="微软雅黑" panose="020B0503020204020204" pitchFamily="34" charset="-122"/>
                <a:ea typeface="微软雅黑" panose="020B0503020204020204" pitchFamily="34" charset="-122"/>
              </a:endParaRPr>
            </a:p>
            <a:p>
              <a:r>
                <a:rPr lang="zh-CN" altLang="en-US" dirty="0">
                  <a:solidFill>
                    <a:schemeClr val="accent2"/>
                  </a:solidFill>
                  <a:latin typeface="微软雅黑" panose="020B0503020204020204" pitchFamily="34" charset="-122"/>
                  <a:ea typeface="微软雅黑" panose="020B0503020204020204" pitchFamily="34" charset="-122"/>
                </a:rPr>
                <a:t>内容</a:t>
              </a:r>
            </a:p>
          </p:txBody>
        </p:sp>
      </p:grpSp>
      <p:grpSp>
        <p:nvGrpSpPr>
          <p:cNvPr id="40" name="组合 39"/>
          <p:cNvGrpSpPr/>
          <p:nvPr/>
        </p:nvGrpSpPr>
        <p:grpSpPr>
          <a:xfrm>
            <a:off x="6722897" y="2264493"/>
            <a:ext cx="1174191" cy="1174002"/>
            <a:chOff x="2225465" y="3430445"/>
            <a:chExt cx="1756496" cy="1757129"/>
          </a:xfrm>
        </p:grpSpPr>
        <p:grpSp>
          <p:nvGrpSpPr>
            <p:cNvPr id="41" name="组合 40"/>
            <p:cNvGrpSpPr/>
            <p:nvPr/>
          </p:nvGrpSpPr>
          <p:grpSpPr>
            <a:xfrm>
              <a:off x="2225465" y="3430445"/>
              <a:ext cx="1756496" cy="1757129"/>
              <a:chOff x="4369910" y="2567335"/>
              <a:chExt cx="1761618" cy="1762254"/>
            </a:xfrm>
          </p:grpSpPr>
          <p:sp>
            <p:nvSpPr>
              <p:cNvPr id="43" name="椭圆 42"/>
              <p:cNvSpPr/>
              <p:nvPr/>
            </p:nvSpPr>
            <p:spPr>
              <a:xfrm>
                <a:off x="4369910" y="2567335"/>
                <a:ext cx="1761618" cy="1762254"/>
              </a:xfrm>
              <a:prstGeom prst="ellips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44" name="椭圆 43"/>
              <p:cNvSpPr/>
              <p:nvPr/>
            </p:nvSpPr>
            <p:spPr>
              <a:xfrm>
                <a:off x="4565570" y="2763062"/>
                <a:ext cx="1370298" cy="1370793"/>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42" name="TextBox 21"/>
            <p:cNvSpPr txBox="1"/>
            <p:nvPr/>
          </p:nvSpPr>
          <p:spPr>
            <a:xfrm>
              <a:off x="2623254" y="3841220"/>
              <a:ext cx="1023613" cy="967364"/>
            </a:xfrm>
            <a:prstGeom prst="rect">
              <a:avLst/>
            </a:prstGeom>
            <a:noFill/>
          </p:spPr>
          <p:txBody>
            <a:bodyPr wrap="squar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rPr>
                <a:t>添加</a:t>
              </a:r>
              <a:endParaRPr lang="en-US" altLang="zh-CN" dirty="0">
                <a:solidFill>
                  <a:schemeClr val="accent2"/>
                </a:solidFill>
                <a:latin typeface="微软雅黑" panose="020B0503020204020204" pitchFamily="34" charset="-122"/>
                <a:ea typeface="微软雅黑" panose="020B0503020204020204" pitchFamily="34" charset="-122"/>
              </a:endParaRPr>
            </a:p>
            <a:p>
              <a:r>
                <a:rPr lang="zh-CN" altLang="en-US" dirty="0">
                  <a:solidFill>
                    <a:schemeClr val="accent2"/>
                  </a:solidFill>
                  <a:latin typeface="微软雅黑" panose="020B0503020204020204" pitchFamily="34" charset="-122"/>
                  <a:ea typeface="微软雅黑" panose="020B0503020204020204" pitchFamily="34" charset="-122"/>
                </a:rPr>
                <a:t>内容</a:t>
              </a:r>
            </a:p>
          </p:txBody>
        </p:sp>
      </p:grpSp>
    </p:spTree>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58000">
                                          <p:cBhvr additive="base">
                                            <p:cTn id="11" dur="2000" fill="hold"/>
                                            <p:tgtEl>
                                              <p:spTgt spid="22"/>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2"/>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12" accel="58000" fill="hold" nodeType="afterEffect" p14:presetBounceEnd="58000">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14:bounceEnd="58000">
                                          <p:cBhvr additive="base">
                                            <p:cTn id="16" dur="2000" fill="hold"/>
                                            <p:tgtEl>
                                              <p:spTgt spid="30"/>
                                            </p:tgtEl>
                                            <p:attrNameLst>
                                              <p:attrName>ppt_x</p:attrName>
                                            </p:attrNameLst>
                                          </p:cBhvr>
                                          <p:tavLst>
                                            <p:tav tm="0">
                                              <p:val>
                                                <p:strVal val="0-#ppt_w/2"/>
                                              </p:val>
                                            </p:tav>
                                            <p:tav tm="100000">
                                              <p:val>
                                                <p:strVal val="#ppt_x"/>
                                              </p:val>
                                            </p:tav>
                                          </p:tavLst>
                                        </p:anim>
                                        <p:anim calcmode="lin" valueType="num" p14:bounceEnd="58000">
                                          <p:cBhvr additive="base">
                                            <p:cTn id="17" dur="2000" fill="hold"/>
                                            <p:tgtEl>
                                              <p:spTgt spid="30"/>
                                            </p:tgtEl>
                                            <p:attrNameLst>
                                              <p:attrName>ppt_y</p:attrName>
                                            </p:attrNameLst>
                                          </p:cBhvr>
                                          <p:tavLst>
                                            <p:tav tm="0">
                                              <p:val>
                                                <p:strVal val="1+#ppt_h/2"/>
                                              </p:val>
                                            </p:tav>
                                            <p:tav tm="100000">
                                              <p:val>
                                                <p:strVal val="#ppt_y"/>
                                              </p:val>
                                            </p:tav>
                                          </p:tavLst>
                                        </p:anim>
                                      </p:childTnLst>
                                    </p:cTn>
                                  </p:par>
                                </p:childTnLst>
                              </p:cTn>
                            </p:par>
                            <p:par>
                              <p:cTn id="18" fill="hold">
                                <p:stCondLst>
                                  <p:cond delay="5000"/>
                                </p:stCondLst>
                                <p:childTnLst>
                                  <p:par>
                                    <p:cTn id="19" presetID="2" presetClass="entr" presetSubtype="12" accel="58000" fill="hold" nodeType="afterEffect" p14:presetBounceEnd="58000">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14:bounceEnd="58000">
                                          <p:cBhvr additive="base">
                                            <p:cTn id="21" dur="2000" fill="hold"/>
                                            <p:tgtEl>
                                              <p:spTgt spid="35"/>
                                            </p:tgtEl>
                                            <p:attrNameLst>
                                              <p:attrName>ppt_x</p:attrName>
                                            </p:attrNameLst>
                                          </p:cBhvr>
                                          <p:tavLst>
                                            <p:tav tm="0">
                                              <p:val>
                                                <p:strVal val="0-#ppt_w/2"/>
                                              </p:val>
                                            </p:tav>
                                            <p:tav tm="100000">
                                              <p:val>
                                                <p:strVal val="#ppt_x"/>
                                              </p:val>
                                            </p:tav>
                                          </p:tavLst>
                                        </p:anim>
                                        <p:anim calcmode="lin" valueType="num" p14:bounceEnd="58000">
                                          <p:cBhvr additive="base">
                                            <p:cTn id="22" dur="2000" fill="hold"/>
                                            <p:tgtEl>
                                              <p:spTgt spid="35"/>
                                            </p:tgtEl>
                                            <p:attrNameLst>
                                              <p:attrName>ppt_y</p:attrName>
                                            </p:attrNameLst>
                                          </p:cBhvr>
                                          <p:tavLst>
                                            <p:tav tm="0">
                                              <p:val>
                                                <p:strVal val="1+#ppt_h/2"/>
                                              </p:val>
                                            </p:tav>
                                            <p:tav tm="100000">
                                              <p:val>
                                                <p:strVal val="#ppt_y"/>
                                              </p:val>
                                            </p:tav>
                                          </p:tavLst>
                                        </p:anim>
                                      </p:childTnLst>
                                    </p:cTn>
                                  </p:par>
                                </p:childTnLst>
                              </p:cTn>
                            </p:par>
                            <p:par>
                              <p:cTn id="23" fill="hold">
                                <p:stCondLst>
                                  <p:cond delay="7000"/>
                                </p:stCondLst>
                                <p:childTnLst>
                                  <p:par>
                                    <p:cTn id="24" presetID="2" presetClass="entr" presetSubtype="12" accel="58000" fill="hold" nodeType="afterEffect" p14:presetBounceEnd="58000">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14:bounceEnd="58000">
                                          <p:cBhvr additive="base">
                                            <p:cTn id="26" dur="2000" fill="hold"/>
                                            <p:tgtEl>
                                              <p:spTgt spid="40"/>
                                            </p:tgtEl>
                                            <p:attrNameLst>
                                              <p:attrName>ppt_x</p:attrName>
                                            </p:attrNameLst>
                                          </p:cBhvr>
                                          <p:tavLst>
                                            <p:tav tm="0">
                                              <p:val>
                                                <p:strVal val="0-#ppt_w/2"/>
                                              </p:val>
                                            </p:tav>
                                            <p:tav tm="100000">
                                              <p:val>
                                                <p:strVal val="#ppt_x"/>
                                              </p:val>
                                            </p:tav>
                                          </p:tavLst>
                                        </p:anim>
                                        <p:anim calcmode="lin" valueType="num" p14:bounceEnd="58000">
                                          <p:cBhvr additive="base">
                                            <p:cTn id="27" dur="2000" fill="hold"/>
                                            <p:tgtEl>
                                              <p:spTgt spid="40"/>
                                            </p:tgtEl>
                                            <p:attrNameLst>
                                              <p:attrName>ppt_y</p:attrName>
                                            </p:attrNameLst>
                                          </p:cBhvr>
                                          <p:tavLst>
                                            <p:tav tm="0">
                                              <p:val>
                                                <p:strVal val="1+#ppt_h/2"/>
                                              </p:val>
                                            </p:tav>
                                            <p:tav tm="100000">
                                              <p:val>
                                                <p:strVal val="#ppt_y"/>
                                              </p:val>
                                            </p:tav>
                                          </p:tavLst>
                                        </p:anim>
                                      </p:childTnLst>
                                    </p:cTn>
                                  </p:par>
                                </p:childTnLst>
                              </p:cTn>
                            </p:par>
                            <p:par>
                              <p:cTn id="28" fill="hold">
                                <p:stCondLst>
                                  <p:cond delay="9000"/>
                                </p:stCondLst>
                                <p:childTnLst>
                                  <p:par>
                                    <p:cTn id="29" presetID="42"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2000" fill="hold"/>
                                            <p:tgtEl>
                                              <p:spTgt spid="22"/>
                                            </p:tgtEl>
                                            <p:attrNameLst>
                                              <p:attrName>ppt_x</p:attrName>
                                            </p:attrNameLst>
                                          </p:cBhvr>
                                          <p:tavLst>
                                            <p:tav tm="0">
                                              <p:val>
                                                <p:strVal val="0-#ppt_w/2"/>
                                              </p:val>
                                            </p:tav>
                                            <p:tav tm="100000">
                                              <p:val>
                                                <p:strVal val="#ppt_x"/>
                                              </p:val>
                                            </p:tav>
                                          </p:tavLst>
                                        </p:anim>
                                        <p:anim calcmode="lin" valueType="num">
                                          <p:cBhvr additive="base">
                                            <p:cTn id="12" dur="2000" fill="hold"/>
                                            <p:tgtEl>
                                              <p:spTgt spid="22"/>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12" accel="5800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2000" fill="hold"/>
                                            <p:tgtEl>
                                              <p:spTgt spid="30"/>
                                            </p:tgtEl>
                                            <p:attrNameLst>
                                              <p:attrName>ppt_x</p:attrName>
                                            </p:attrNameLst>
                                          </p:cBhvr>
                                          <p:tavLst>
                                            <p:tav tm="0">
                                              <p:val>
                                                <p:strVal val="0-#ppt_w/2"/>
                                              </p:val>
                                            </p:tav>
                                            <p:tav tm="100000">
                                              <p:val>
                                                <p:strVal val="#ppt_x"/>
                                              </p:val>
                                            </p:tav>
                                          </p:tavLst>
                                        </p:anim>
                                        <p:anim calcmode="lin" valueType="num">
                                          <p:cBhvr additive="base">
                                            <p:cTn id="17" dur="2000" fill="hold"/>
                                            <p:tgtEl>
                                              <p:spTgt spid="30"/>
                                            </p:tgtEl>
                                            <p:attrNameLst>
                                              <p:attrName>ppt_y</p:attrName>
                                            </p:attrNameLst>
                                          </p:cBhvr>
                                          <p:tavLst>
                                            <p:tav tm="0">
                                              <p:val>
                                                <p:strVal val="1+#ppt_h/2"/>
                                              </p:val>
                                            </p:tav>
                                            <p:tav tm="100000">
                                              <p:val>
                                                <p:strVal val="#ppt_y"/>
                                              </p:val>
                                            </p:tav>
                                          </p:tavLst>
                                        </p:anim>
                                      </p:childTnLst>
                                    </p:cTn>
                                  </p:par>
                                </p:childTnLst>
                              </p:cTn>
                            </p:par>
                            <p:par>
                              <p:cTn id="18" fill="hold">
                                <p:stCondLst>
                                  <p:cond delay="5000"/>
                                </p:stCondLst>
                                <p:childTnLst>
                                  <p:par>
                                    <p:cTn id="19" presetID="2" presetClass="entr" presetSubtype="12" accel="58000"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2000" fill="hold"/>
                                            <p:tgtEl>
                                              <p:spTgt spid="35"/>
                                            </p:tgtEl>
                                            <p:attrNameLst>
                                              <p:attrName>ppt_x</p:attrName>
                                            </p:attrNameLst>
                                          </p:cBhvr>
                                          <p:tavLst>
                                            <p:tav tm="0">
                                              <p:val>
                                                <p:strVal val="0-#ppt_w/2"/>
                                              </p:val>
                                            </p:tav>
                                            <p:tav tm="100000">
                                              <p:val>
                                                <p:strVal val="#ppt_x"/>
                                              </p:val>
                                            </p:tav>
                                          </p:tavLst>
                                        </p:anim>
                                        <p:anim calcmode="lin" valueType="num">
                                          <p:cBhvr additive="base">
                                            <p:cTn id="22" dur="2000" fill="hold"/>
                                            <p:tgtEl>
                                              <p:spTgt spid="35"/>
                                            </p:tgtEl>
                                            <p:attrNameLst>
                                              <p:attrName>ppt_y</p:attrName>
                                            </p:attrNameLst>
                                          </p:cBhvr>
                                          <p:tavLst>
                                            <p:tav tm="0">
                                              <p:val>
                                                <p:strVal val="1+#ppt_h/2"/>
                                              </p:val>
                                            </p:tav>
                                            <p:tav tm="100000">
                                              <p:val>
                                                <p:strVal val="#ppt_y"/>
                                              </p:val>
                                            </p:tav>
                                          </p:tavLst>
                                        </p:anim>
                                      </p:childTnLst>
                                    </p:cTn>
                                  </p:par>
                                </p:childTnLst>
                              </p:cTn>
                            </p:par>
                            <p:par>
                              <p:cTn id="23" fill="hold">
                                <p:stCondLst>
                                  <p:cond delay="7000"/>
                                </p:stCondLst>
                                <p:childTnLst>
                                  <p:par>
                                    <p:cTn id="24" presetID="2" presetClass="entr" presetSubtype="12" accel="58000"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2000" fill="hold"/>
                                            <p:tgtEl>
                                              <p:spTgt spid="40"/>
                                            </p:tgtEl>
                                            <p:attrNameLst>
                                              <p:attrName>ppt_x</p:attrName>
                                            </p:attrNameLst>
                                          </p:cBhvr>
                                          <p:tavLst>
                                            <p:tav tm="0">
                                              <p:val>
                                                <p:strVal val="0-#ppt_w/2"/>
                                              </p:val>
                                            </p:tav>
                                            <p:tav tm="100000">
                                              <p:val>
                                                <p:strVal val="#ppt_x"/>
                                              </p:val>
                                            </p:tav>
                                          </p:tavLst>
                                        </p:anim>
                                        <p:anim calcmode="lin" valueType="num">
                                          <p:cBhvr additive="base">
                                            <p:cTn id="27" dur="2000" fill="hold"/>
                                            <p:tgtEl>
                                              <p:spTgt spid="40"/>
                                            </p:tgtEl>
                                            <p:attrNameLst>
                                              <p:attrName>ppt_y</p:attrName>
                                            </p:attrNameLst>
                                          </p:cBhvr>
                                          <p:tavLst>
                                            <p:tav tm="0">
                                              <p:val>
                                                <p:strVal val="1+#ppt_h/2"/>
                                              </p:val>
                                            </p:tav>
                                            <p:tav tm="100000">
                                              <p:val>
                                                <p:strVal val="#ppt_y"/>
                                              </p:val>
                                            </p:tav>
                                          </p:tavLst>
                                        </p:anim>
                                      </p:childTnLst>
                                    </p:cTn>
                                  </p:par>
                                </p:childTnLst>
                              </p:cTn>
                            </p:par>
                            <p:par>
                              <p:cTn id="28" fill="hold">
                                <p:stCondLst>
                                  <p:cond delay="9000"/>
                                </p:stCondLst>
                                <p:childTnLst>
                                  <p:par>
                                    <p:cTn id="29" presetID="42"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heme/theme1.xml><?xml version="1.0" encoding="utf-8"?>
<a:theme xmlns:a="http://schemas.openxmlformats.org/drawingml/2006/main" name="Office 主题​​">
  <a:themeElements>
    <a:clrScheme name="自定义 242">
      <a:dk1>
        <a:srgbClr val="7BB673"/>
      </a:dk1>
      <a:lt1>
        <a:srgbClr val="8CBE84"/>
      </a:lt1>
      <a:dk2>
        <a:srgbClr val="7BB673"/>
      </a:dk2>
      <a:lt2>
        <a:srgbClr val="8CBE84"/>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3440">
      <a:dk1>
        <a:srgbClr val="B2B2B2"/>
      </a:dk1>
      <a:lt1>
        <a:srgbClr val="00B0F0"/>
      </a:lt1>
      <a:dk2>
        <a:srgbClr val="B2B2B2"/>
      </a:dk2>
      <a:lt2>
        <a:srgbClr val="00B0F0"/>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3210</Words>
  <Application>Microsoft Office PowerPoint</Application>
  <PresentationFormat>全屏显示(16:9)</PresentationFormat>
  <Paragraphs>418</Paragraphs>
  <Slides>36</Slides>
  <Notes>36</Notes>
  <HiddenSlides>0</HiddenSlides>
  <MMClips>1</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36</vt:i4>
      </vt:variant>
    </vt:vector>
  </HeadingPairs>
  <TitlesOfParts>
    <vt:vector size="56" baseType="lpstr">
      <vt:lpstr>Arial Unicode MS</vt:lpstr>
      <vt:lpstr>Gill Sans</vt:lpstr>
      <vt:lpstr>Gulim</vt:lpstr>
      <vt:lpstr>Impact MT Std</vt:lpstr>
      <vt:lpstr>Roboto</vt:lpstr>
      <vt:lpstr>UKIJ Qolyazma</vt:lpstr>
      <vt:lpstr>方正兰亭粗黑_GBK</vt:lpstr>
      <vt:lpstr>方正正大黑简体</vt:lpstr>
      <vt:lpstr>华文黑体</vt:lpstr>
      <vt:lpstr>宋体</vt:lpstr>
      <vt:lpstr>Agency FB</vt:lpstr>
      <vt:lpstr>Arial</vt:lpstr>
      <vt:lpstr>Calibri</vt:lpstr>
      <vt:lpstr>Helvetica</vt:lpstr>
      <vt:lpstr>Impact</vt:lpstr>
      <vt:lpstr>Segoe UI</vt:lpstr>
      <vt:lpstr>Wingdings</vt:lpstr>
      <vt:lpstr>微软雅黑</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中国风古风类</dc:title>
  <dc:subject>RP</dc:subject>
  <cp:keywords>RP</cp:keywords>
  <dc:description>RP</dc:description>
  <cp:lastModifiedBy>海腾 张</cp:lastModifiedBy>
  <cp:revision>2</cp:revision>
  <dcterms:created xsi:type="dcterms:W3CDTF">2014-06-06T07:22:00Z</dcterms:created>
  <dcterms:modified xsi:type="dcterms:W3CDTF">2018-05-15T10:24:24Z</dcterms:modified>
  <cp:category>RP</cp:category>
  <cp:contentStatus>RP</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