
<file path=[Content_Types].xml><?xml version="1.0" encoding="utf-8"?>
<Types xmlns="http://schemas.openxmlformats.org/package/2006/content-types">
  <Default Extension="xlsx" ContentType="application/vnd.openxmlformats-officedocument.spreadsheetml.sheet"/>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9"/>
  </p:handoutMasterIdLst>
  <p:sldIdLst>
    <p:sldId id="256" r:id="rId3"/>
    <p:sldId id="271" r:id="rId5"/>
    <p:sldId id="257" r:id="rId6"/>
    <p:sldId id="263" r:id="rId7"/>
    <p:sldId id="259" r:id="rId8"/>
    <p:sldId id="269" r:id="rId9"/>
    <p:sldId id="262" r:id="rId10"/>
    <p:sldId id="258" r:id="rId11"/>
    <p:sldId id="265" r:id="rId12"/>
    <p:sldId id="260" r:id="rId13"/>
    <p:sldId id="264" r:id="rId14"/>
    <p:sldId id="268" r:id="rId15"/>
    <p:sldId id="270" r:id="rId16"/>
    <p:sldId id="261" r:id="rId17"/>
    <p:sldId id="272"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AE5D03"/>
    <a:srgbClr val="92857E"/>
    <a:srgbClr val="A1A1A1"/>
    <a:srgbClr val="F3F3F3"/>
    <a:srgbClr val="FCAB50"/>
    <a:srgbClr val="DCDCDC"/>
    <a:srgbClr val="F0F0F0"/>
    <a:srgbClr val="E6E6E6"/>
    <a:srgbClr val="C8C8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161"/>
        <p:guide pos="385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handoutMaster" Target="handoutMasters/handoutMaster1.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FFC000"/>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A1A1A1"/>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系列 3</c:v>
                </c:pt>
              </c:strCache>
            </c:strRef>
          </c:tx>
          <c:spPr>
            <a:solidFill>
              <a:srgbClr val="AE5D03"/>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50"/>
        <c:axId val="311630592"/>
        <c:axId val="79413216"/>
      </c:barChart>
      <c:catAx>
        <c:axId val="3116305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j-lt"/>
                <a:ea typeface="+mn-ea"/>
                <a:cs typeface="+mn-cs"/>
              </a:defRPr>
            </a:pPr>
          </a:p>
        </c:txPr>
        <c:crossAx val="79413216"/>
        <c:crosses val="autoZero"/>
        <c:auto val="1"/>
        <c:lblAlgn val="ctr"/>
        <c:lblOffset val="100"/>
        <c:noMultiLvlLbl val="0"/>
      </c:catAx>
      <c:valAx>
        <c:axId val="7941321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j-lt"/>
                <a:ea typeface="+mn-ea"/>
                <a:cs typeface="+mn-cs"/>
              </a:defRPr>
            </a:pPr>
          </a:p>
        </c:txPr>
        <c:crossAx val="311630592"/>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C86BAED-331F-4A8B-899F-931E91C5800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E400531-FB7A-40C9-8B6A-69F86641E24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E400531-FB7A-40C9-8B6A-69F86641E24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E400531-FB7A-40C9-8B6A-69F86641E24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A2823B-4766-4697-A07F-163F4925D27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E400531-FB7A-40C9-8B6A-69F86641E240}"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A2823B-4766-4697-A07F-163F4925D278}"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userDrawn="1">
  <p:cSld name="67_Title Slide">
    <p:bg>
      <p:bgPr>
        <a:solidFill>
          <a:srgbClr val="F5F8F9"/>
        </a:solidFill>
        <a:effectLst/>
      </p:bgPr>
    </p:bg>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7122941" y="1607574"/>
            <a:ext cx="4020456" cy="4572000"/>
          </a:xfrm>
          <a:custGeom>
            <a:avLst/>
            <a:gdLst>
              <a:gd name="connsiteX0" fmla="*/ 43542 w 4020456"/>
              <a:gd name="connsiteY0" fmla="*/ 0 h 4572000"/>
              <a:gd name="connsiteX1" fmla="*/ 3976914 w 4020456"/>
              <a:gd name="connsiteY1" fmla="*/ 0 h 4572000"/>
              <a:gd name="connsiteX2" fmla="*/ 4020456 w 4020456"/>
              <a:gd name="connsiteY2" fmla="*/ 43542 h 4572000"/>
              <a:gd name="connsiteX3" fmla="*/ 4020456 w 4020456"/>
              <a:gd name="connsiteY3" fmla="*/ 4528458 h 4572000"/>
              <a:gd name="connsiteX4" fmla="*/ 3976914 w 4020456"/>
              <a:gd name="connsiteY4" fmla="*/ 4572000 h 4572000"/>
              <a:gd name="connsiteX5" fmla="*/ 43542 w 4020456"/>
              <a:gd name="connsiteY5" fmla="*/ 4572000 h 4572000"/>
              <a:gd name="connsiteX6" fmla="*/ 0 w 4020456"/>
              <a:gd name="connsiteY6" fmla="*/ 4528458 h 4572000"/>
              <a:gd name="connsiteX7" fmla="*/ 0 w 4020456"/>
              <a:gd name="connsiteY7" fmla="*/ 43542 h 4572000"/>
              <a:gd name="connsiteX8" fmla="*/ 43542 w 4020456"/>
              <a:gd name="connsiteY8" fmla="*/ 0 h 45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0456" h="4572000">
                <a:moveTo>
                  <a:pt x="43542" y="0"/>
                </a:moveTo>
                <a:lnTo>
                  <a:pt x="3976914" y="0"/>
                </a:lnTo>
                <a:cubicBezTo>
                  <a:pt x="4000962" y="0"/>
                  <a:pt x="4020456" y="19494"/>
                  <a:pt x="4020456" y="43542"/>
                </a:cubicBezTo>
                <a:lnTo>
                  <a:pt x="4020456" y="4528458"/>
                </a:lnTo>
                <a:cubicBezTo>
                  <a:pt x="4020456" y="4552506"/>
                  <a:pt x="4000962" y="4572000"/>
                  <a:pt x="3976914" y="4572000"/>
                </a:cubicBezTo>
                <a:lnTo>
                  <a:pt x="43542" y="4572000"/>
                </a:lnTo>
                <a:cubicBezTo>
                  <a:pt x="19494" y="4572000"/>
                  <a:pt x="0" y="4552506"/>
                  <a:pt x="0" y="4528458"/>
                </a:cubicBezTo>
                <a:lnTo>
                  <a:pt x="0" y="43542"/>
                </a:lnTo>
                <a:cubicBezTo>
                  <a:pt x="0" y="19494"/>
                  <a:pt x="19494" y="0"/>
                  <a:pt x="43542" y="0"/>
                </a:cubicBezTo>
                <a:close/>
              </a:path>
            </a:pathLst>
          </a:custGeom>
          <a:noFill/>
          <a:effectLst>
            <a:outerShdw blurRad="914400" dist="673100" dir="5400000" sx="81000" sy="81000" algn="t" rotWithShape="0">
              <a:prstClr val="black">
                <a:alpha val="40000"/>
              </a:prstClr>
            </a:outerShdw>
          </a:effectLst>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90204" pitchFamily="34" charset="0"/>
              <a:buNone/>
              <a:defRPr sz="1400">
                <a:solidFill>
                  <a:schemeClr val="bg1">
                    <a:lumMod val="75000"/>
                  </a:schemeClr>
                </a:solidFill>
              </a:defRPr>
            </a:lvl1pPr>
          </a:lstStyle>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25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1+#ppt_w/2"/>
                                          </p:val>
                                        </p:tav>
                                        <p:tav tm="100000">
                                          <p:val>
                                            <p:strVal val="#ppt_x"/>
                                          </p:val>
                                        </p:tav>
                                      </p:tavLst>
                                    </p:anim>
                                    <p:anim calcmode="lin" valueType="num">
                                      <p:cBhvr additive="base">
                                        <p:cTn id="8" dur="7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rgbClr val="F3F3F3"/>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1733550"/>
            <a:ext cx="4895850" cy="5124450"/>
          </a:xfrm>
        </p:spPr>
        <p:txBody>
          <a:bodyPr/>
          <a:lstStyle/>
          <a:p>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5_Custom Layout">
    <p:spTree>
      <p:nvGrpSpPr>
        <p:cNvPr id="1" name=""/>
        <p:cNvGrpSpPr/>
        <p:nvPr/>
      </p:nvGrpSpPr>
      <p:grpSpPr>
        <a:xfrm>
          <a:off x="0" y="0"/>
          <a:ext cx="0" cy="0"/>
          <a:chOff x="0" y="0"/>
          <a:chExt cx="0" cy="0"/>
        </a:xfrm>
      </p:grpSpPr>
      <p:sp>
        <p:nvSpPr>
          <p:cNvPr id="14" name="Picture Placeholder 13"/>
          <p:cNvSpPr>
            <a:spLocks noGrp="1"/>
          </p:cNvSpPr>
          <p:nvPr>
            <p:ph type="pic" sz="quarter" idx="10"/>
          </p:nvPr>
        </p:nvSpPr>
        <p:spPr>
          <a:xfrm>
            <a:off x="877614" y="2410197"/>
            <a:ext cx="2343807" cy="2911366"/>
          </a:xfrm>
          <a:custGeom>
            <a:avLst/>
            <a:gdLst>
              <a:gd name="connsiteX0" fmla="*/ 0 w 2343807"/>
              <a:gd name="connsiteY0" fmla="*/ 0 h 2911366"/>
              <a:gd name="connsiteX1" fmla="*/ 2343807 w 2343807"/>
              <a:gd name="connsiteY1" fmla="*/ 0 h 2911366"/>
              <a:gd name="connsiteX2" fmla="*/ 2343807 w 2343807"/>
              <a:gd name="connsiteY2" fmla="*/ 2911366 h 2911366"/>
              <a:gd name="connsiteX3" fmla="*/ 0 w 2343807"/>
              <a:gd name="connsiteY3" fmla="*/ 2911366 h 2911366"/>
            </a:gdLst>
            <a:ahLst/>
            <a:cxnLst>
              <a:cxn ang="0">
                <a:pos x="connsiteX0" y="connsiteY0"/>
              </a:cxn>
              <a:cxn ang="0">
                <a:pos x="connsiteX1" y="connsiteY1"/>
              </a:cxn>
              <a:cxn ang="0">
                <a:pos x="connsiteX2" y="connsiteY2"/>
              </a:cxn>
              <a:cxn ang="0">
                <a:pos x="connsiteX3" y="connsiteY3"/>
              </a:cxn>
            </a:cxnLst>
            <a:rect l="l" t="t" r="r" b="b"/>
            <a:pathLst>
              <a:path w="2343807" h="2911366">
                <a:moveTo>
                  <a:pt x="0" y="0"/>
                </a:moveTo>
                <a:lnTo>
                  <a:pt x="2343807" y="0"/>
                </a:lnTo>
                <a:lnTo>
                  <a:pt x="2343807" y="2911366"/>
                </a:lnTo>
                <a:lnTo>
                  <a:pt x="0" y="2911366"/>
                </a:lnTo>
                <a:close/>
              </a:path>
            </a:pathLst>
          </a:custGeom>
        </p:spPr>
        <p:txBody>
          <a:bodyPr wrap="square">
            <a:noAutofit/>
          </a:bodyPr>
          <a:lstStyle/>
          <a:p>
            <a:endParaRPr lang="en-US" dirty="0"/>
          </a:p>
        </p:txBody>
      </p:sp>
      <p:sp>
        <p:nvSpPr>
          <p:cNvPr id="15" name="Picture Placeholder 14"/>
          <p:cNvSpPr>
            <a:spLocks noGrp="1"/>
          </p:cNvSpPr>
          <p:nvPr>
            <p:ph type="pic" sz="quarter" idx="11"/>
          </p:nvPr>
        </p:nvSpPr>
        <p:spPr>
          <a:xfrm>
            <a:off x="3704897" y="2410197"/>
            <a:ext cx="2343807" cy="2911366"/>
          </a:xfrm>
          <a:custGeom>
            <a:avLst/>
            <a:gdLst>
              <a:gd name="connsiteX0" fmla="*/ 0 w 2343807"/>
              <a:gd name="connsiteY0" fmla="*/ 0 h 2911366"/>
              <a:gd name="connsiteX1" fmla="*/ 2343807 w 2343807"/>
              <a:gd name="connsiteY1" fmla="*/ 0 h 2911366"/>
              <a:gd name="connsiteX2" fmla="*/ 2343807 w 2343807"/>
              <a:gd name="connsiteY2" fmla="*/ 2911366 h 2911366"/>
              <a:gd name="connsiteX3" fmla="*/ 0 w 2343807"/>
              <a:gd name="connsiteY3" fmla="*/ 2911366 h 2911366"/>
            </a:gdLst>
            <a:ahLst/>
            <a:cxnLst>
              <a:cxn ang="0">
                <a:pos x="connsiteX0" y="connsiteY0"/>
              </a:cxn>
              <a:cxn ang="0">
                <a:pos x="connsiteX1" y="connsiteY1"/>
              </a:cxn>
              <a:cxn ang="0">
                <a:pos x="connsiteX2" y="connsiteY2"/>
              </a:cxn>
              <a:cxn ang="0">
                <a:pos x="connsiteX3" y="connsiteY3"/>
              </a:cxn>
            </a:cxnLst>
            <a:rect l="l" t="t" r="r" b="b"/>
            <a:pathLst>
              <a:path w="2343807" h="2911366">
                <a:moveTo>
                  <a:pt x="0" y="0"/>
                </a:moveTo>
                <a:lnTo>
                  <a:pt x="2343807" y="0"/>
                </a:lnTo>
                <a:lnTo>
                  <a:pt x="2343807" y="2911366"/>
                </a:lnTo>
                <a:lnTo>
                  <a:pt x="0" y="2911366"/>
                </a:lnTo>
                <a:close/>
              </a:path>
            </a:pathLst>
          </a:custGeom>
        </p:spPr>
        <p:txBody>
          <a:bodyPr wrap="square">
            <a:noAutofit/>
          </a:bodyPr>
          <a:lstStyle/>
          <a:p>
            <a:endParaRPr lang="en-US" dirty="0"/>
          </a:p>
        </p:txBody>
      </p:sp>
      <p:sp>
        <p:nvSpPr>
          <p:cNvPr id="13" name="Picture Placeholder 12"/>
          <p:cNvSpPr>
            <a:spLocks noGrp="1"/>
          </p:cNvSpPr>
          <p:nvPr>
            <p:ph type="pic" sz="quarter" idx="12"/>
          </p:nvPr>
        </p:nvSpPr>
        <p:spPr>
          <a:xfrm>
            <a:off x="6532180" y="2410197"/>
            <a:ext cx="2343807" cy="2911366"/>
          </a:xfrm>
          <a:custGeom>
            <a:avLst/>
            <a:gdLst>
              <a:gd name="connsiteX0" fmla="*/ 0 w 2343807"/>
              <a:gd name="connsiteY0" fmla="*/ 0 h 2911366"/>
              <a:gd name="connsiteX1" fmla="*/ 2343807 w 2343807"/>
              <a:gd name="connsiteY1" fmla="*/ 0 h 2911366"/>
              <a:gd name="connsiteX2" fmla="*/ 2343807 w 2343807"/>
              <a:gd name="connsiteY2" fmla="*/ 2911366 h 2911366"/>
              <a:gd name="connsiteX3" fmla="*/ 0 w 2343807"/>
              <a:gd name="connsiteY3" fmla="*/ 2911366 h 2911366"/>
            </a:gdLst>
            <a:ahLst/>
            <a:cxnLst>
              <a:cxn ang="0">
                <a:pos x="connsiteX0" y="connsiteY0"/>
              </a:cxn>
              <a:cxn ang="0">
                <a:pos x="connsiteX1" y="connsiteY1"/>
              </a:cxn>
              <a:cxn ang="0">
                <a:pos x="connsiteX2" y="connsiteY2"/>
              </a:cxn>
              <a:cxn ang="0">
                <a:pos x="connsiteX3" y="connsiteY3"/>
              </a:cxn>
            </a:cxnLst>
            <a:rect l="l" t="t" r="r" b="b"/>
            <a:pathLst>
              <a:path w="2343807" h="2911366">
                <a:moveTo>
                  <a:pt x="0" y="0"/>
                </a:moveTo>
                <a:lnTo>
                  <a:pt x="2343807" y="0"/>
                </a:lnTo>
                <a:lnTo>
                  <a:pt x="2343807" y="2911366"/>
                </a:lnTo>
                <a:lnTo>
                  <a:pt x="0" y="2911366"/>
                </a:lnTo>
                <a:close/>
              </a:path>
            </a:pathLst>
          </a:custGeom>
        </p:spPr>
        <p:txBody>
          <a:bodyPr wrap="square">
            <a:noAutofit/>
          </a:body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1_Title Slide">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5_Title Slide">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5766619" y="1135626"/>
            <a:ext cx="3106994" cy="4572000"/>
          </a:xfrm>
          <a:custGeom>
            <a:avLst/>
            <a:gdLst>
              <a:gd name="connsiteX0" fmla="*/ 0 w 3106994"/>
              <a:gd name="connsiteY0" fmla="*/ 0 h 4572000"/>
              <a:gd name="connsiteX1" fmla="*/ 3106994 w 3106994"/>
              <a:gd name="connsiteY1" fmla="*/ 0 h 4572000"/>
              <a:gd name="connsiteX2" fmla="*/ 3106994 w 3106994"/>
              <a:gd name="connsiteY2" fmla="*/ 4572000 h 4572000"/>
              <a:gd name="connsiteX3" fmla="*/ 0 w 3106994"/>
              <a:gd name="connsiteY3" fmla="*/ 4572000 h 4572000"/>
            </a:gdLst>
            <a:ahLst/>
            <a:cxnLst>
              <a:cxn ang="0">
                <a:pos x="connsiteX0" y="connsiteY0"/>
              </a:cxn>
              <a:cxn ang="0">
                <a:pos x="connsiteX1" y="connsiteY1"/>
              </a:cxn>
              <a:cxn ang="0">
                <a:pos x="connsiteX2" y="connsiteY2"/>
              </a:cxn>
              <a:cxn ang="0">
                <a:pos x="connsiteX3" y="connsiteY3"/>
              </a:cxn>
            </a:cxnLst>
            <a:rect l="l" t="t" r="r" b="b"/>
            <a:pathLst>
              <a:path w="3106994" h="4572000">
                <a:moveTo>
                  <a:pt x="0" y="0"/>
                </a:moveTo>
                <a:lnTo>
                  <a:pt x="3106994" y="0"/>
                </a:lnTo>
                <a:lnTo>
                  <a:pt x="3106994" y="4572000"/>
                </a:lnTo>
                <a:lnTo>
                  <a:pt x="0" y="4572000"/>
                </a:lnTo>
                <a:close/>
              </a:path>
            </a:pathLst>
          </a:custGeom>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90204" pitchFamily="34" charset="0"/>
              <a:buNone/>
              <a:defRPr sz="1600">
                <a:solidFill>
                  <a:schemeClr val="bg1">
                    <a:lumMod val="75000"/>
                  </a:schemeClr>
                </a:solidFill>
              </a:defRPr>
            </a:lvl1pPr>
          </a:lstStyle>
          <a:p>
            <a:endParaRPr lang="en-US" dirty="0"/>
          </a:p>
        </p:txBody>
      </p:sp>
      <p:sp>
        <p:nvSpPr>
          <p:cNvPr id="8" name="Picture Placeholder 7"/>
          <p:cNvSpPr>
            <a:spLocks noGrp="1"/>
          </p:cNvSpPr>
          <p:nvPr>
            <p:ph type="pic" sz="quarter" idx="11" hasCustomPrompt="1"/>
          </p:nvPr>
        </p:nvSpPr>
        <p:spPr>
          <a:xfrm>
            <a:off x="9085006" y="1135626"/>
            <a:ext cx="3106994" cy="4572000"/>
          </a:xfrm>
          <a:custGeom>
            <a:avLst/>
            <a:gdLst>
              <a:gd name="connsiteX0" fmla="*/ 0 w 3106994"/>
              <a:gd name="connsiteY0" fmla="*/ 0 h 4572000"/>
              <a:gd name="connsiteX1" fmla="*/ 3106994 w 3106994"/>
              <a:gd name="connsiteY1" fmla="*/ 0 h 4572000"/>
              <a:gd name="connsiteX2" fmla="*/ 3106994 w 3106994"/>
              <a:gd name="connsiteY2" fmla="*/ 4572000 h 4572000"/>
              <a:gd name="connsiteX3" fmla="*/ 0 w 3106994"/>
              <a:gd name="connsiteY3" fmla="*/ 4572000 h 4572000"/>
            </a:gdLst>
            <a:ahLst/>
            <a:cxnLst>
              <a:cxn ang="0">
                <a:pos x="connsiteX0" y="connsiteY0"/>
              </a:cxn>
              <a:cxn ang="0">
                <a:pos x="connsiteX1" y="connsiteY1"/>
              </a:cxn>
              <a:cxn ang="0">
                <a:pos x="connsiteX2" y="connsiteY2"/>
              </a:cxn>
              <a:cxn ang="0">
                <a:pos x="connsiteX3" y="connsiteY3"/>
              </a:cxn>
            </a:cxnLst>
            <a:rect l="l" t="t" r="r" b="b"/>
            <a:pathLst>
              <a:path w="3106994" h="4572000">
                <a:moveTo>
                  <a:pt x="0" y="0"/>
                </a:moveTo>
                <a:lnTo>
                  <a:pt x="3106994" y="0"/>
                </a:lnTo>
                <a:lnTo>
                  <a:pt x="3106994" y="4572000"/>
                </a:lnTo>
                <a:lnTo>
                  <a:pt x="0" y="4572000"/>
                </a:lnTo>
                <a:close/>
              </a:path>
            </a:pathLst>
          </a:custGeom>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90204" pitchFamily="34" charset="0"/>
              <a:buNone/>
              <a:defRPr sz="1600">
                <a:solidFill>
                  <a:schemeClr val="bg1">
                    <a:lumMod val="75000"/>
                  </a:schemeClr>
                </a:solidFill>
              </a:defRPr>
            </a:lvl1pPr>
          </a:lstStyle>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1+#ppt_w/2"/>
                                          </p:val>
                                        </p:tav>
                                        <p:tav tm="100000">
                                          <p:val>
                                            <p:strVal val="#ppt_x"/>
                                          </p:val>
                                        </p:tav>
                                      </p:tavLst>
                                    </p:anim>
                                    <p:anim calcmode="lin" valueType="num">
                                      <p:cBhvr additive="base">
                                        <p:cTn id="8" dur="75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750" fill="hold"/>
                                        <p:tgtEl>
                                          <p:spTgt spid="8"/>
                                        </p:tgtEl>
                                        <p:attrNameLst>
                                          <p:attrName>ppt_x</p:attrName>
                                        </p:attrNameLst>
                                      </p:cBhvr>
                                      <p:tavLst>
                                        <p:tav tm="0">
                                          <p:val>
                                            <p:strVal val="1+#ppt_w/2"/>
                                          </p:val>
                                        </p:tav>
                                        <p:tav tm="100000">
                                          <p:val>
                                            <p:strVal val="#ppt_x"/>
                                          </p:val>
                                        </p:tav>
                                      </p:tavLst>
                                    </p:anim>
                                    <p:anim calcmode="lin" valueType="num">
                                      <p:cBhvr additive="base">
                                        <p:cTn id="12" dur="7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41_Title Slide">
    <p:bg>
      <p:bgPr>
        <a:solidFill>
          <a:srgbClr val="F5F8F9"/>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2905432" y="0"/>
            <a:ext cx="9286568" cy="2819400"/>
          </a:xfrm>
          <a:custGeom>
            <a:avLst/>
            <a:gdLst>
              <a:gd name="connsiteX0" fmla="*/ 0 w 9286568"/>
              <a:gd name="connsiteY0" fmla="*/ 0 h 2819400"/>
              <a:gd name="connsiteX1" fmla="*/ 9286568 w 9286568"/>
              <a:gd name="connsiteY1" fmla="*/ 0 h 2819400"/>
              <a:gd name="connsiteX2" fmla="*/ 9286568 w 9286568"/>
              <a:gd name="connsiteY2" fmla="*/ 2819400 h 2819400"/>
              <a:gd name="connsiteX3" fmla="*/ 0 w 9286568"/>
              <a:gd name="connsiteY3" fmla="*/ 2819400 h 2819400"/>
            </a:gdLst>
            <a:ahLst/>
            <a:cxnLst>
              <a:cxn ang="0">
                <a:pos x="connsiteX0" y="connsiteY0"/>
              </a:cxn>
              <a:cxn ang="0">
                <a:pos x="connsiteX1" y="connsiteY1"/>
              </a:cxn>
              <a:cxn ang="0">
                <a:pos x="connsiteX2" y="connsiteY2"/>
              </a:cxn>
              <a:cxn ang="0">
                <a:pos x="connsiteX3" y="connsiteY3"/>
              </a:cxn>
            </a:cxnLst>
            <a:rect l="l" t="t" r="r" b="b"/>
            <a:pathLst>
              <a:path w="9286568" h="2819400">
                <a:moveTo>
                  <a:pt x="0" y="0"/>
                </a:moveTo>
                <a:lnTo>
                  <a:pt x="9286568" y="0"/>
                </a:lnTo>
                <a:lnTo>
                  <a:pt x="9286568" y="2819400"/>
                </a:lnTo>
                <a:lnTo>
                  <a:pt x="0" y="2819400"/>
                </a:lnTo>
                <a:close/>
              </a:path>
            </a:pathLst>
          </a:custGeom>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90204" pitchFamily="34" charset="0"/>
              <a:buNone/>
              <a:defRPr sz="1600">
                <a:solidFill>
                  <a:schemeClr val="bg1">
                    <a:lumMod val="75000"/>
                  </a:schemeClr>
                </a:solidFill>
              </a:defRPr>
            </a:lvl1pPr>
          </a:lstStyle>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50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750" fill="hold"/>
                                        <p:tgtEl>
                                          <p:spTgt spid="17"/>
                                        </p:tgtEl>
                                        <p:attrNameLst>
                                          <p:attrName>ppt_x</p:attrName>
                                        </p:attrNameLst>
                                      </p:cBhvr>
                                      <p:tavLst>
                                        <p:tav tm="0">
                                          <p:val>
                                            <p:strVal val="0-#ppt_w/2"/>
                                          </p:val>
                                        </p:tav>
                                        <p:tav tm="100000">
                                          <p:val>
                                            <p:strVal val="#ppt_x"/>
                                          </p:val>
                                        </p:tav>
                                      </p:tavLst>
                                    </p:anim>
                                    <p:anim calcmode="lin" valueType="num">
                                      <p:cBhvr additive="base">
                                        <p:cTn id="8" dur="75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2_Title Slide">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3969296" y="1646841"/>
            <a:ext cx="3582385" cy="3564318"/>
          </a:xfrm>
          <a:custGeom>
            <a:avLst/>
            <a:gdLst>
              <a:gd name="connsiteX0" fmla="*/ 0 w 3582385"/>
              <a:gd name="connsiteY0" fmla="*/ 0 h 3564318"/>
              <a:gd name="connsiteX1" fmla="*/ 3582385 w 3582385"/>
              <a:gd name="connsiteY1" fmla="*/ 0 h 3564318"/>
              <a:gd name="connsiteX2" fmla="*/ 3582385 w 3582385"/>
              <a:gd name="connsiteY2" fmla="*/ 3564318 h 3564318"/>
              <a:gd name="connsiteX3" fmla="*/ 0 w 3582385"/>
              <a:gd name="connsiteY3" fmla="*/ 3564318 h 3564318"/>
            </a:gdLst>
            <a:ahLst/>
            <a:cxnLst>
              <a:cxn ang="0">
                <a:pos x="connsiteX0" y="connsiteY0"/>
              </a:cxn>
              <a:cxn ang="0">
                <a:pos x="connsiteX1" y="connsiteY1"/>
              </a:cxn>
              <a:cxn ang="0">
                <a:pos x="connsiteX2" y="connsiteY2"/>
              </a:cxn>
              <a:cxn ang="0">
                <a:pos x="connsiteX3" y="connsiteY3"/>
              </a:cxn>
            </a:cxnLst>
            <a:rect l="l" t="t" r="r" b="b"/>
            <a:pathLst>
              <a:path w="3582385" h="3564318">
                <a:moveTo>
                  <a:pt x="0" y="0"/>
                </a:moveTo>
                <a:lnTo>
                  <a:pt x="3582385" y="0"/>
                </a:lnTo>
                <a:lnTo>
                  <a:pt x="3582385" y="3564318"/>
                </a:lnTo>
                <a:lnTo>
                  <a:pt x="0" y="3564318"/>
                </a:lnTo>
                <a:close/>
              </a:path>
            </a:pathLst>
          </a:custGeom>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90204" pitchFamily="34" charset="0"/>
              <a:buNone/>
              <a:defRPr sz="14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90204" pitchFamily="34" charset="0"/>
              <a:buNone/>
              <a:defRPr/>
            </a:pPr>
            <a:endParaRPr lang="en-US" dirty="0"/>
          </a:p>
        </p:txBody>
      </p:sp>
      <p:sp>
        <p:nvSpPr>
          <p:cNvPr id="8" name="Picture Placeholder 7"/>
          <p:cNvSpPr>
            <a:spLocks noGrp="1"/>
          </p:cNvSpPr>
          <p:nvPr>
            <p:ph type="pic" sz="quarter" idx="11" hasCustomPrompt="1"/>
          </p:nvPr>
        </p:nvSpPr>
        <p:spPr>
          <a:xfrm>
            <a:off x="7551682" y="0"/>
            <a:ext cx="4640317" cy="6858000"/>
          </a:xfrm>
          <a:custGeom>
            <a:avLst/>
            <a:gdLst>
              <a:gd name="connsiteX0" fmla="*/ 0 w 4640317"/>
              <a:gd name="connsiteY0" fmla="*/ 0 h 6858000"/>
              <a:gd name="connsiteX1" fmla="*/ 4640317 w 4640317"/>
              <a:gd name="connsiteY1" fmla="*/ 0 h 6858000"/>
              <a:gd name="connsiteX2" fmla="*/ 4640317 w 4640317"/>
              <a:gd name="connsiteY2" fmla="*/ 6858000 h 6858000"/>
              <a:gd name="connsiteX3" fmla="*/ 0 w 464031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640317" h="6858000">
                <a:moveTo>
                  <a:pt x="0" y="0"/>
                </a:moveTo>
                <a:lnTo>
                  <a:pt x="4640317" y="0"/>
                </a:lnTo>
                <a:lnTo>
                  <a:pt x="4640317" y="6858000"/>
                </a:lnTo>
                <a:lnTo>
                  <a:pt x="0" y="6858000"/>
                </a:lnTo>
                <a:close/>
              </a:path>
            </a:pathLst>
          </a:custGeom>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90204" pitchFamily="34" charset="0"/>
              <a:buNone/>
              <a:defRPr sz="1400">
                <a:solidFill>
                  <a:schemeClr val="bg1">
                    <a:lumMod val="75000"/>
                  </a:schemeClr>
                </a:solidFill>
              </a:defRPr>
            </a:lvl1pPr>
          </a:lstStyle>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1+#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25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5F8F9"/>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1"/>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2"/>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3"/>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4"/>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5"/>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0.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1.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6.xml"/><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chart" Target="../charts/chart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9.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image" Target="../media/image6.jpeg"/><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16" name="组合 15"/>
          <p:cNvGrpSpPr/>
          <p:nvPr/>
        </p:nvGrpSpPr>
        <p:grpSpPr>
          <a:xfrm>
            <a:off x="2115185" y="1693545"/>
            <a:ext cx="7962265" cy="3470910"/>
            <a:chOff x="3331" y="2667"/>
            <a:chExt cx="12539" cy="5466"/>
          </a:xfrm>
        </p:grpSpPr>
        <p:sp>
          <p:nvSpPr>
            <p:cNvPr id="11" name="矩形: 圆角 3"/>
            <p:cNvSpPr/>
            <p:nvPr/>
          </p:nvSpPr>
          <p:spPr>
            <a:xfrm>
              <a:off x="3331" y="2667"/>
              <a:ext cx="12539" cy="5466"/>
            </a:xfrm>
            <a:prstGeom prst="roundRect">
              <a:avLst>
                <a:gd name="adj" fmla="val 5003"/>
              </a:avLst>
            </a:prstGeom>
            <a:solidFill>
              <a:srgbClr val="F3F3F3"/>
            </a:solidFill>
            <a:ln w="38100">
              <a:solidFill>
                <a:srgbClr val="000003"/>
              </a:solidFill>
            </a:ln>
            <a:effectLst>
              <a:outerShdw blurRad="1016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矩形 11"/>
            <p:cNvSpPr/>
            <p:nvPr/>
          </p:nvSpPr>
          <p:spPr>
            <a:xfrm>
              <a:off x="5422" y="4080"/>
              <a:ext cx="8295" cy="1095"/>
            </a:xfrm>
            <a:prstGeom prst="rect">
              <a:avLst/>
            </a:prstGeom>
            <a:noFill/>
            <a:ln w="47625">
              <a:solidFill>
                <a:srgbClr val="FCAB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3" name="图片 22" descr="pawel-czerwinski-10974bBge30-unsplash 拷贝"/>
          <p:cNvPicPr>
            <a:picLocks noChangeAspect="1"/>
          </p:cNvPicPr>
          <p:nvPr/>
        </p:nvPicPr>
        <p:blipFill>
          <a:blip r:embed="rId2"/>
          <a:srcRect t="11440"/>
          <a:stretch>
            <a:fillRect/>
          </a:stretch>
        </p:blipFill>
        <p:spPr>
          <a:xfrm>
            <a:off x="2115185" y="1694180"/>
            <a:ext cx="8159750" cy="3470275"/>
          </a:xfrm>
          <a:prstGeom prst="rect">
            <a:avLst/>
          </a:prstGeom>
        </p:spPr>
      </p:pic>
      <p:sp>
        <p:nvSpPr>
          <p:cNvPr id="14" name="矩形 13"/>
          <p:cNvSpPr/>
          <p:nvPr/>
        </p:nvSpPr>
        <p:spPr>
          <a:xfrm>
            <a:off x="4879975" y="2319020"/>
            <a:ext cx="2629535" cy="438150"/>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0" name="组合 29"/>
          <p:cNvGrpSpPr/>
          <p:nvPr/>
        </p:nvGrpSpPr>
        <p:grpSpPr>
          <a:xfrm>
            <a:off x="3371215" y="2418715"/>
            <a:ext cx="5584190" cy="2120900"/>
            <a:chOff x="5309" y="3809"/>
            <a:chExt cx="8794" cy="3340"/>
          </a:xfrm>
          <a:effectLst>
            <a:outerShdw blurRad="50800" dist="38100" dir="5400000" algn="t" rotWithShape="0">
              <a:prstClr val="black">
                <a:alpha val="40000"/>
              </a:prstClr>
            </a:outerShdw>
          </a:effectLst>
        </p:grpSpPr>
        <p:sp>
          <p:nvSpPr>
            <p:cNvPr id="36" name="PA_矩形 7"/>
            <p:cNvSpPr/>
            <p:nvPr>
              <p:custDataLst>
                <p:tags r:id="rId3"/>
              </p:custDataLst>
            </p:nvPr>
          </p:nvSpPr>
          <p:spPr>
            <a:xfrm>
              <a:off x="5651" y="4342"/>
              <a:ext cx="7813" cy="1210"/>
            </a:xfrm>
            <a:prstGeom prst="rect">
              <a:avLst/>
            </a:prstGeom>
            <a:solidFill>
              <a:srgbClr val="F3F3F3"/>
            </a:solidFill>
          </p:spPr>
          <p:txBody>
            <a:bodyPr wrap="none">
              <a:spAutoFit/>
            </a:bodyPr>
            <a:p>
              <a:pPr lvl="0" algn="ctr" defTabSz="685800">
                <a:defRPr/>
              </a:pPr>
              <a:r>
                <a:rPr lang="en-US" altLang="zh-CN" sz="4400" b="1" kern="0">
                  <a:solidFill>
                    <a:schemeClr val="tx1">
                      <a:lumMod val="75000"/>
                      <a:lumOff val="25000"/>
                    </a:schemeClr>
                  </a:solidFill>
                  <a:latin typeface="微软雅黑" panose="020B0503020204020204" charset="-122"/>
                  <a:ea typeface="微软雅黑" panose="020B0503020204020204" charset="-122"/>
                </a:rPr>
                <a:t>202X</a:t>
              </a:r>
              <a:r>
                <a:rPr lang="zh-CN" altLang="en-US" sz="4400" b="1" kern="0">
                  <a:solidFill>
                    <a:schemeClr val="tx1">
                      <a:lumMod val="75000"/>
                      <a:lumOff val="25000"/>
                    </a:schemeClr>
                  </a:solidFill>
                  <a:latin typeface="微软雅黑" panose="020B0503020204020204" charset="-122"/>
                  <a:ea typeface="微软雅黑" panose="020B0503020204020204" charset="-122"/>
                </a:rPr>
                <a:t>年终总结汇报</a:t>
              </a:r>
              <a:endParaRPr lang="zh-CN" altLang="en-US" sz="4400" b="1" kern="0">
                <a:solidFill>
                  <a:schemeClr val="tx1">
                    <a:lumMod val="75000"/>
                    <a:lumOff val="25000"/>
                  </a:schemeClr>
                </a:solidFill>
                <a:latin typeface="微软雅黑" panose="020B0503020204020204" charset="-122"/>
                <a:ea typeface="微软雅黑" panose="020B0503020204020204" charset="-122"/>
              </a:endParaRPr>
            </a:p>
          </p:txBody>
        </p:sp>
        <p:grpSp>
          <p:nvGrpSpPr>
            <p:cNvPr id="37" name="组合 36"/>
            <p:cNvGrpSpPr/>
            <p:nvPr/>
          </p:nvGrpSpPr>
          <p:grpSpPr>
            <a:xfrm>
              <a:off x="5309" y="3809"/>
              <a:ext cx="8794" cy="3341"/>
              <a:chOff x="5309" y="3809"/>
              <a:chExt cx="8794" cy="3341"/>
            </a:xfrm>
          </p:grpSpPr>
          <p:sp>
            <p:nvSpPr>
              <p:cNvPr id="38" name="PA_矩形 8"/>
              <p:cNvSpPr/>
              <p:nvPr>
                <p:custDataLst>
                  <p:tags r:id="rId4"/>
                </p:custDataLst>
              </p:nvPr>
            </p:nvSpPr>
            <p:spPr>
              <a:xfrm>
                <a:off x="5309" y="3809"/>
                <a:ext cx="8794" cy="531"/>
              </a:xfrm>
              <a:prstGeom prst="rect">
                <a:avLst/>
              </a:prstGeom>
            </p:spPr>
            <p:txBody>
              <a:bodyPr wrap="square">
                <a:spAutoFit/>
              </a:bodyPr>
              <a:p>
                <a:pPr lvl="0" algn="ctr" defTabSz="685800">
                  <a:defRPr/>
                </a:pPr>
                <a:r>
                  <a:rPr lang="en-US" altLang="zh-CN" sz="1600" kern="0">
                    <a:solidFill>
                      <a:srgbClr val="000003"/>
                    </a:solidFill>
                    <a:latin typeface="+mj-lt"/>
                    <a:ea typeface="微软雅黑" panose="020B0503020204020204" charset="-122"/>
                  </a:rPr>
                  <a:t>Year-end summary report</a:t>
                </a:r>
                <a:endParaRPr lang="en-US" altLang="zh-CN" sz="1600" kern="0">
                  <a:solidFill>
                    <a:srgbClr val="000003"/>
                  </a:solidFill>
                  <a:latin typeface="+mj-lt"/>
                  <a:ea typeface="微软雅黑" panose="020B0503020204020204" charset="-122"/>
                </a:endParaRPr>
              </a:p>
            </p:txBody>
          </p:sp>
          <p:sp>
            <p:nvSpPr>
              <p:cNvPr id="39" name="矩形 38"/>
              <p:cNvSpPr/>
              <p:nvPr/>
            </p:nvSpPr>
            <p:spPr>
              <a:xfrm>
                <a:off x="5930" y="5554"/>
                <a:ext cx="7652" cy="1058"/>
              </a:xfrm>
              <a:prstGeom prst="rect">
                <a:avLst/>
              </a:prstGeom>
            </p:spPr>
            <p:txBody>
              <a:bodyPr wrap="square">
                <a:spAutoFit/>
              </a:bodyPr>
              <a:p>
                <a:pPr marL="0" marR="0" lvl="0" indent="0" algn="ctr" rtl="0">
                  <a:lnSpc>
                    <a:spcPct val="180000"/>
                  </a:lnSpc>
                  <a:spcBef>
                    <a:spcPts val="0"/>
                  </a:spcBef>
                  <a:spcAft>
                    <a:spcPts val="0"/>
                  </a:spcAft>
                  <a:buNone/>
                </a:pPr>
                <a:r>
                  <a:rPr lang="en-US" altLang="zh-CN" sz="1050">
                    <a:solidFill>
                      <a:schemeClr val="tx1">
                        <a:lumMod val="95000"/>
                        <a:lumOff val="5000"/>
                      </a:schemeClr>
                    </a:solidFill>
                    <a:latin typeface="+mj-lt"/>
                    <a:ea typeface="思源黑体 CN ExtraLight" panose="020B0200000000000000" charset="-122"/>
                    <a:cs typeface="+mj-lt"/>
                    <a:sym typeface="+mn-ea"/>
                  </a:rPr>
                  <a:t>H</a:t>
                </a:r>
                <a:r>
                  <a:rPr lang="zh-CN" altLang="en-US" sz="1050">
                    <a:solidFill>
                      <a:schemeClr val="tx1">
                        <a:lumMod val="95000"/>
                        <a:lumOff val="5000"/>
                      </a:schemeClr>
                    </a:solidFill>
                    <a:latin typeface="+mj-lt"/>
                    <a:ea typeface="思源黑体 CN ExtraLight" panose="020B0200000000000000" charset="-122"/>
                    <a:cs typeface="+mj-lt"/>
                    <a:sym typeface="+mn-ea"/>
                  </a:rPr>
                  <a:t>ere is the </a:t>
                </a:r>
                <a:r>
                  <a:rPr lang="en-US" altLang="zh-CN" sz="1050">
                    <a:solidFill>
                      <a:schemeClr val="tx1">
                        <a:lumMod val="95000"/>
                        <a:lumOff val="5000"/>
                      </a:schemeClr>
                    </a:solidFill>
                    <a:latin typeface="+mj-lt"/>
                    <a:ea typeface="思源黑体 CN ExtraLight" panose="020B0200000000000000" charset="-122"/>
                    <a:cs typeface="+mj-lt"/>
                    <a:sym typeface="+mn-ea"/>
                  </a:rPr>
                  <a:t>muxcinfinart ppt</a:t>
                </a:r>
                <a:r>
                  <a:rPr lang="zh-CN" altLang="en-US" sz="1050">
                    <a:solidFill>
                      <a:schemeClr val="tx1">
                        <a:lumMod val="95000"/>
                        <a:lumOff val="5000"/>
                      </a:schemeClr>
                    </a:solidFill>
                    <a:latin typeface="+mj-lt"/>
                    <a:ea typeface="思源黑体 CN ExtraLight" panose="020B0200000000000000" charset="-122"/>
                    <a:cs typeface="+mj-lt"/>
                    <a:sym typeface="+mn-ea"/>
                  </a:rPr>
                  <a:t> design, thanks to the use of my template, you can add and modify here.</a:t>
                </a:r>
                <a:endParaRPr lang="en-US" altLang="zh-CN" sz="1050" kern="0">
                  <a:solidFill>
                    <a:schemeClr val="bg1">
                      <a:lumMod val="50000"/>
                    </a:schemeClr>
                  </a:solidFill>
                  <a:cs typeface="Arial" panose="020B0604020202090204" pitchFamily="34" charset="0"/>
                </a:endParaRPr>
              </a:p>
            </p:txBody>
          </p:sp>
          <p:sp>
            <p:nvSpPr>
              <p:cNvPr id="41" name="矩形: 圆角 32"/>
              <p:cNvSpPr/>
              <p:nvPr/>
            </p:nvSpPr>
            <p:spPr>
              <a:xfrm>
                <a:off x="7393" y="6790"/>
                <a:ext cx="1936" cy="360"/>
              </a:xfrm>
              <a:prstGeom prst="roundRect">
                <a:avLst>
                  <a:gd name="adj" fmla="val 50000"/>
                </a:avLst>
              </a:prstGeom>
              <a:solidFill>
                <a:srgbClr val="FCA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200">
                    <a:latin typeface="+mj-lt"/>
                  </a:rPr>
                  <a:t>汇报人：</a:t>
                </a:r>
                <a:r>
                  <a:rPr lang="en-US" altLang="zh-CN" sz="1200">
                    <a:latin typeface="+mj-lt"/>
                  </a:rPr>
                  <a:t>XXX</a:t>
                </a:r>
                <a:endParaRPr lang="en-US" altLang="zh-CN" sz="1200">
                  <a:latin typeface="+mj-lt"/>
                </a:endParaRPr>
              </a:p>
            </p:txBody>
          </p:sp>
          <p:sp>
            <p:nvSpPr>
              <p:cNvPr id="42" name="矩形: 圆角 34"/>
              <p:cNvSpPr/>
              <p:nvPr/>
            </p:nvSpPr>
            <p:spPr>
              <a:xfrm>
                <a:off x="10112" y="6790"/>
                <a:ext cx="1936" cy="360"/>
              </a:xfrm>
              <a:prstGeom prst="roundRect">
                <a:avLst>
                  <a:gd name="adj" fmla="val 50000"/>
                </a:avLst>
              </a:prstGeom>
              <a:solidFill>
                <a:srgbClr val="FCA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200">
                    <a:latin typeface="+mj-lt"/>
                  </a:rPr>
                  <a:t>部门：产品部</a:t>
                </a:r>
                <a:endParaRPr lang="zh-CN" altLang="en-US" sz="1200">
                  <a:latin typeface="+mj-lt"/>
                </a:endParaRPr>
              </a:p>
            </p:txBody>
          </p:sp>
        </p:grpSp>
      </p:grpSp>
    </p:spTree>
    <p:custDataLst>
      <p:tags r:id="rId5"/>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矩形: 圆角 3"/>
          <p:cNvSpPr/>
          <p:nvPr/>
        </p:nvSpPr>
        <p:spPr>
          <a:xfrm>
            <a:off x="475615" y="384175"/>
            <a:ext cx="11271885" cy="6109970"/>
          </a:xfrm>
          <a:prstGeom prst="roundRect">
            <a:avLst>
              <a:gd name="adj" fmla="val 5003"/>
            </a:avLst>
          </a:prstGeom>
          <a:solidFill>
            <a:srgbClr val="F3F3F3"/>
          </a:solidFill>
          <a:ln w="38100">
            <a:solidFill>
              <a:srgbClr val="000003"/>
            </a:solidFill>
          </a:ln>
          <a:effectLst>
            <a:outerShdw blurRad="1016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矩形: 圆角 1"/>
          <p:cNvSpPr/>
          <p:nvPr/>
        </p:nvSpPr>
        <p:spPr>
          <a:xfrm>
            <a:off x="1146256" y="2167467"/>
            <a:ext cx="2365457" cy="2751015"/>
          </a:xfrm>
          <a:prstGeom prst="roundRect">
            <a:avLst>
              <a:gd name="adj" fmla="val 8737"/>
            </a:avLst>
          </a:prstGeom>
          <a:solidFill>
            <a:srgbClr val="F3F3F3"/>
          </a:solidFill>
          <a:ln w="28575">
            <a:solidFill>
              <a:srgbClr val="000003"/>
            </a:solidFill>
          </a:ln>
          <a:effectLst>
            <a:outerShdw blurRad="1016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p>
        </p:txBody>
      </p:sp>
      <p:sp>
        <p:nvSpPr>
          <p:cNvPr id="24" name="矩形: 圆角 23"/>
          <p:cNvSpPr/>
          <p:nvPr/>
        </p:nvSpPr>
        <p:spPr>
          <a:xfrm>
            <a:off x="4913271" y="2167465"/>
            <a:ext cx="2365457" cy="2751015"/>
          </a:xfrm>
          <a:prstGeom prst="roundRect">
            <a:avLst>
              <a:gd name="adj" fmla="val 8737"/>
            </a:avLst>
          </a:prstGeom>
          <a:solidFill>
            <a:srgbClr val="F3F3F3"/>
          </a:solidFill>
          <a:ln w="28575">
            <a:solidFill>
              <a:srgbClr val="000003"/>
            </a:solidFill>
          </a:ln>
          <a:effectLst>
            <a:outerShdw blurRad="1016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p>
        </p:txBody>
      </p:sp>
      <p:sp>
        <p:nvSpPr>
          <p:cNvPr id="28" name="矩形: 圆角 27"/>
          <p:cNvSpPr/>
          <p:nvPr/>
        </p:nvSpPr>
        <p:spPr>
          <a:xfrm>
            <a:off x="8680285" y="2167465"/>
            <a:ext cx="2365457" cy="2751015"/>
          </a:xfrm>
          <a:prstGeom prst="roundRect">
            <a:avLst>
              <a:gd name="adj" fmla="val 8737"/>
            </a:avLst>
          </a:prstGeom>
          <a:solidFill>
            <a:srgbClr val="F3F3F3"/>
          </a:solidFill>
          <a:ln w="28575">
            <a:solidFill>
              <a:srgbClr val="000003"/>
            </a:solidFill>
          </a:ln>
          <a:effectLst>
            <a:outerShdw blurRad="1016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p>
        </p:txBody>
      </p:sp>
      <p:sp>
        <p:nvSpPr>
          <p:cNvPr id="29" name="文本框 28" descr="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
          <p:cNvSpPr txBox="1"/>
          <p:nvPr/>
        </p:nvSpPr>
        <p:spPr>
          <a:xfrm>
            <a:off x="1765103" y="3203297"/>
            <a:ext cx="1127760" cy="377190"/>
          </a:xfrm>
          <a:prstGeom prst="rect">
            <a:avLst/>
          </a:prstGeom>
          <a:noFill/>
        </p:spPr>
        <p:txBody>
          <a:bodyPr wrap="none" rtlCol="0">
            <a:spAutoFit/>
          </a:bodyPr>
          <a:lstStyle/>
          <a:p>
            <a:pPr lvl="0" algn="ctr">
              <a:defRPr/>
            </a:pPr>
            <a:r>
              <a:rPr lang="zh-CN" altLang="en-US" sz="1860">
                <a:latin typeface="思源黑体 CN Bold" panose="020B0800000000000000" pitchFamily="34" charset="-122"/>
                <a:ea typeface="思源黑体 CN Bold" panose="020B0800000000000000" pitchFamily="34" charset="-122"/>
                <a:cs typeface="思源黑体 CN Bold" panose="020B0800000000000000" pitchFamily="34" charset="-122"/>
                <a:sym typeface="+mn-ea"/>
              </a:rPr>
              <a:t>具体成果</a:t>
            </a:r>
            <a:endParaRPr lang="zh-CN" altLang="en-US" sz="1865" b="1">
              <a:solidFill>
                <a:schemeClr val="tx1">
                  <a:lumMod val="75000"/>
                  <a:lumOff val="25000"/>
                </a:schemeClr>
              </a:solidFill>
              <a:latin typeface="+mj-ea"/>
              <a:ea typeface="+mj-ea"/>
            </a:endParaRPr>
          </a:p>
        </p:txBody>
      </p:sp>
      <p:sp>
        <p:nvSpPr>
          <p:cNvPr id="30" name="矩形 29" descr="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
          <p:cNvSpPr/>
          <p:nvPr/>
        </p:nvSpPr>
        <p:spPr>
          <a:xfrm>
            <a:off x="1192615" y="3554760"/>
            <a:ext cx="2272739" cy="922020"/>
          </a:xfrm>
          <a:prstGeom prst="rect">
            <a:avLst/>
          </a:prstGeom>
        </p:spPr>
        <p:txBody>
          <a:bodyPr wrap="square">
            <a:spAutoFit/>
          </a:bodyPr>
          <a:lstStyle/>
          <a:p>
            <a:pPr marL="0" marR="0" lvl="0" indent="0" algn="ctr" rtl="0" fontAlgn="auto">
              <a:lnSpc>
                <a:spcPct val="180000"/>
              </a:lnSpc>
              <a:spcBef>
                <a:spcPts val="0"/>
              </a:spcBef>
              <a:spcAft>
                <a:spcPts val="0"/>
              </a:spcAft>
              <a:buNone/>
            </a:pPr>
            <a:r>
              <a:rPr lang="en-US" altLang="zh-CN" sz="1000">
                <a:solidFill>
                  <a:schemeClr val="tx1">
                    <a:lumMod val="95000"/>
                    <a:lumOff val="5000"/>
                  </a:schemeClr>
                </a:solidFill>
                <a:latin typeface="+mj-lt"/>
                <a:ea typeface="思源黑体 CN ExtraLight" panose="020B0200000000000000" charset="-122"/>
                <a:cs typeface="+mj-lt"/>
                <a:sym typeface="+mn-ea"/>
              </a:rPr>
              <a:t>H</a:t>
            </a:r>
            <a:r>
              <a:rPr lang="zh-CN" altLang="en-US" sz="1000">
                <a:solidFill>
                  <a:schemeClr val="tx1">
                    <a:lumMod val="95000"/>
                    <a:lumOff val="5000"/>
                  </a:schemeClr>
                </a:solidFill>
                <a:latin typeface="+mj-lt"/>
                <a:ea typeface="思源黑体 CN ExtraLight" panose="020B0200000000000000" charset="-122"/>
                <a:cs typeface="+mj-lt"/>
                <a:sym typeface="+mn-ea"/>
              </a:rPr>
              <a:t>ere is the </a:t>
            </a:r>
            <a:r>
              <a:rPr lang="en-US" altLang="zh-CN" sz="1000">
                <a:solidFill>
                  <a:schemeClr val="tx1">
                    <a:lumMod val="95000"/>
                    <a:lumOff val="5000"/>
                  </a:schemeClr>
                </a:solidFill>
                <a:latin typeface="+mj-lt"/>
                <a:ea typeface="思源黑体 CN ExtraLight" panose="020B0200000000000000" charset="-122"/>
                <a:cs typeface="+mj-lt"/>
                <a:sym typeface="+mn-ea"/>
              </a:rPr>
              <a:t>muxcinfinart ppt</a:t>
            </a:r>
            <a:r>
              <a:rPr lang="zh-CN" altLang="en-US" sz="1000">
                <a:solidFill>
                  <a:schemeClr val="tx1">
                    <a:lumMod val="95000"/>
                    <a:lumOff val="5000"/>
                  </a:schemeClr>
                </a:solidFill>
                <a:latin typeface="+mj-lt"/>
                <a:ea typeface="思源黑体 CN ExtraLight" panose="020B0200000000000000" charset="-122"/>
                <a:cs typeface="+mj-lt"/>
                <a:sym typeface="+mn-ea"/>
              </a:rPr>
              <a:t> design, thanks to the use of my template, you can add and modify</a:t>
            </a:r>
            <a:endParaRPr lang="zh-CN" altLang="en-US" sz="1000">
              <a:solidFill>
                <a:schemeClr val="tx1">
                  <a:lumMod val="95000"/>
                  <a:lumOff val="5000"/>
                </a:schemeClr>
              </a:solidFill>
              <a:latin typeface="+mj-lt"/>
              <a:ea typeface="思源黑体 CN ExtraLight" panose="020B0200000000000000" charset="-122"/>
              <a:cs typeface="+mj-lt"/>
              <a:sym typeface="+mn-ea"/>
            </a:endParaRPr>
          </a:p>
        </p:txBody>
      </p:sp>
      <p:sp>
        <p:nvSpPr>
          <p:cNvPr id="32" name="文本框 31" descr="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
          <p:cNvSpPr txBox="1"/>
          <p:nvPr/>
        </p:nvSpPr>
        <p:spPr>
          <a:xfrm>
            <a:off x="5593733" y="3203297"/>
            <a:ext cx="1127760" cy="377190"/>
          </a:xfrm>
          <a:prstGeom prst="rect">
            <a:avLst/>
          </a:prstGeom>
          <a:noFill/>
        </p:spPr>
        <p:txBody>
          <a:bodyPr wrap="none" rtlCol="0">
            <a:spAutoFit/>
          </a:bodyPr>
          <a:lstStyle/>
          <a:p>
            <a:pPr lvl="0" algn="ctr">
              <a:defRPr/>
            </a:pPr>
            <a:r>
              <a:rPr lang="zh-CN" altLang="en-US" sz="1860">
                <a:latin typeface="思源黑体 CN Bold" panose="020B0800000000000000" pitchFamily="34" charset="-122"/>
                <a:ea typeface="思源黑体 CN Bold" panose="020B0800000000000000" pitchFamily="34" charset="-122"/>
                <a:cs typeface="思源黑体 CN Bold" panose="020B0800000000000000" pitchFamily="34" charset="-122"/>
                <a:sym typeface="+mn-ea"/>
              </a:rPr>
              <a:t>具体成果</a:t>
            </a:r>
            <a:endParaRPr lang="zh-CN" altLang="en-US" sz="1865" b="1">
              <a:solidFill>
                <a:schemeClr val="tx1">
                  <a:lumMod val="75000"/>
                  <a:lumOff val="25000"/>
                </a:schemeClr>
              </a:solidFill>
              <a:latin typeface="+mj-ea"/>
              <a:ea typeface="+mj-ea"/>
            </a:endParaRPr>
          </a:p>
        </p:txBody>
      </p:sp>
      <p:sp>
        <p:nvSpPr>
          <p:cNvPr id="33" name="矩形 32" descr="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
          <p:cNvSpPr/>
          <p:nvPr/>
        </p:nvSpPr>
        <p:spPr>
          <a:xfrm>
            <a:off x="5021244" y="3554760"/>
            <a:ext cx="2272739" cy="922020"/>
          </a:xfrm>
          <a:prstGeom prst="rect">
            <a:avLst/>
          </a:prstGeom>
        </p:spPr>
        <p:txBody>
          <a:bodyPr wrap="square">
            <a:spAutoFit/>
          </a:bodyPr>
          <a:lstStyle/>
          <a:p>
            <a:pPr marL="0" marR="0" lvl="0" indent="0" algn="ctr" rtl="0" fontAlgn="auto">
              <a:lnSpc>
                <a:spcPct val="180000"/>
              </a:lnSpc>
              <a:spcBef>
                <a:spcPts val="0"/>
              </a:spcBef>
              <a:spcAft>
                <a:spcPts val="0"/>
              </a:spcAft>
              <a:buNone/>
            </a:pPr>
            <a:r>
              <a:rPr lang="en-US" altLang="zh-CN" sz="1000">
                <a:solidFill>
                  <a:schemeClr val="tx1">
                    <a:lumMod val="95000"/>
                    <a:lumOff val="5000"/>
                  </a:schemeClr>
                </a:solidFill>
                <a:latin typeface="+mj-lt"/>
                <a:ea typeface="思源黑体 CN ExtraLight" panose="020B0200000000000000" charset="-122"/>
                <a:cs typeface="+mj-lt"/>
                <a:sym typeface="+mn-ea"/>
              </a:rPr>
              <a:t>H</a:t>
            </a:r>
            <a:r>
              <a:rPr lang="zh-CN" altLang="en-US" sz="1000">
                <a:solidFill>
                  <a:schemeClr val="tx1">
                    <a:lumMod val="95000"/>
                    <a:lumOff val="5000"/>
                  </a:schemeClr>
                </a:solidFill>
                <a:latin typeface="+mj-lt"/>
                <a:ea typeface="思源黑体 CN ExtraLight" panose="020B0200000000000000" charset="-122"/>
                <a:cs typeface="+mj-lt"/>
                <a:sym typeface="+mn-ea"/>
              </a:rPr>
              <a:t>ere is the </a:t>
            </a:r>
            <a:r>
              <a:rPr lang="en-US" altLang="zh-CN" sz="1000">
                <a:solidFill>
                  <a:schemeClr val="tx1">
                    <a:lumMod val="95000"/>
                    <a:lumOff val="5000"/>
                  </a:schemeClr>
                </a:solidFill>
                <a:latin typeface="+mj-lt"/>
                <a:ea typeface="思源黑体 CN ExtraLight" panose="020B0200000000000000" charset="-122"/>
                <a:cs typeface="+mj-lt"/>
                <a:sym typeface="+mn-ea"/>
              </a:rPr>
              <a:t>muxcinfinart ppt</a:t>
            </a:r>
            <a:r>
              <a:rPr lang="zh-CN" altLang="en-US" sz="1000">
                <a:solidFill>
                  <a:schemeClr val="tx1">
                    <a:lumMod val="95000"/>
                    <a:lumOff val="5000"/>
                  </a:schemeClr>
                </a:solidFill>
                <a:latin typeface="+mj-lt"/>
                <a:ea typeface="思源黑体 CN ExtraLight" panose="020B0200000000000000" charset="-122"/>
                <a:cs typeface="+mj-lt"/>
                <a:sym typeface="+mn-ea"/>
              </a:rPr>
              <a:t> design, thanks to the use of my template, you can add and modify</a:t>
            </a:r>
            <a:endParaRPr lang="zh-CN" altLang="en-US" sz="1000">
              <a:solidFill>
                <a:schemeClr val="tx1">
                  <a:lumMod val="95000"/>
                  <a:lumOff val="5000"/>
                </a:schemeClr>
              </a:solidFill>
              <a:latin typeface="+mj-lt"/>
              <a:ea typeface="思源黑体 CN ExtraLight" panose="020B0200000000000000" charset="-122"/>
              <a:cs typeface="+mj-lt"/>
              <a:sym typeface="+mn-ea"/>
            </a:endParaRPr>
          </a:p>
        </p:txBody>
      </p:sp>
      <p:sp>
        <p:nvSpPr>
          <p:cNvPr id="36" name="文本框 35" descr="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
          <p:cNvSpPr txBox="1"/>
          <p:nvPr/>
        </p:nvSpPr>
        <p:spPr>
          <a:xfrm>
            <a:off x="9345493" y="3189215"/>
            <a:ext cx="1127760" cy="377190"/>
          </a:xfrm>
          <a:prstGeom prst="rect">
            <a:avLst/>
          </a:prstGeom>
          <a:noFill/>
        </p:spPr>
        <p:txBody>
          <a:bodyPr wrap="none" rtlCol="0">
            <a:spAutoFit/>
          </a:bodyPr>
          <a:lstStyle/>
          <a:p>
            <a:pPr lvl="0" algn="ctr">
              <a:defRPr/>
            </a:pPr>
            <a:r>
              <a:rPr lang="zh-CN" altLang="en-US" sz="1860">
                <a:latin typeface="思源黑体 CN Bold" panose="020B0800000000000000" pitchFamily="34" charset="-122"/>
                <a:ea typeface="思源黑体 CN Bold" panose="020B0800000000000000" pitchFamily="34" charset="-122"/>
                <a:cs typeface="思源黑体 CN Bold" panose="020B0800000000000000" pitchFamily="34" charset="-122"/>
                <a:sym typeface="+mn-ea"/>
              </a:rPr>
              <a:t>具体成果</a:t>
            </a:r>
            <a:endParaRPr lang="zh-CN" altLang="en-US" sz="1865" b="1">
              <a:solidFill>
                <a:schemeClr val="tx1">
                  <a:lumMod val="75000"/>
                  <a:lumOff val="25000"/>
                </a:schemeClr>
              </a:solidFill>
              <a:latin typeface="+mj-ea"/>
              <a:ea typeface="+mj-ea"/>
            </a:endParaRPr>
          </a:p>
        </p:txBody>
      </p:sp>
      <p:sp>
        <p:nvSpPr>
          <p:cNvPr id="37" name="矩形 36" descr="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
          <p:cNvSpPr/>
          <p:nvPr/>
        </p:nvSpPr>
        <p:spPr>
          <a:xfrm>
            <a:off x="8773004" y="3540677"/>
            <a:ext cx="2272739" cy="922020"/>
          </a:xfrm>
          <a:prstGeom prst="rect">
            <a:avLst/>
          </a:prstGeom>
        </p:spPr>
        <p:txBody>
          <a:bodyPr wrap="square">
            <a:spAutoFit/>
          </a:bodyPr>
          <a:lstStyle/>
          <a:p>
            <a:pPr marL="0" marR="0" lvl="0" indent="0" algn="ctr" rtl="0" fontAlgn="auto">
              <a:lnSpc>
                <a:spcPct val="180000"/>
              </a:lnSpc>
              <a:spcBef>
                <a:spcPts val="0"/>
              </a:spcBef>
              <a:spcAft>
                <a:spcPts val="0"/>
              </a:spcAft>
              <a:buNone/>
            </a:pPr>
            <a:r>
              <a:rPr lang="en-US" altLang="zh-CN" sz="1000">
                <a:solidFill>
                  <a:schemeClr val="tx1">
                    <a:lumMod val="95000"/>
                    <a:lumOff val="5000"/>
                  </a:schemeClr>
                </a:solidFill>
                <a:latin typeface="+mj-lt"/>
                <a:ea typeface="思源黑体 CN ExtraLight" panose="020B0200000000000000" charset="-122"/>
                <a:cs typeface="+mj-lt"/>
                <a:sym typeface="+mn-ea"/>
              </a:rPr>
              <a:t>H</a:t>
            </a:r>
            <a:r>
              <a:rPr lang="zh-CN" altLang="en-US" sz="1000">
                <a:solidFill>
                  <a:schemeClr val="tx1">
                    <a:lumMod val="95000"/>
                    <a:lumOff val="5000"/>
                  </a:schemeClr>
                </a:solidFill>
                <a:latin typeface="+mj-lt"/>
                <a:ea typeface="思源黑体 CN ExtraLight" panose="020B0200000000000000" charset="-122"/>
                <a:cs typeface="+mj-lt"/>
                <a:sym typeface="+mn-ea"/>
              </a:rPr>
              <a:t>ere is the </a:t>
            </a:r>
            <a:r>
              <a:rPr lang="en-US" altLang="zh-CN" sz="1000">
                <a:solidFill>
                  <a:schemeClr val="tx1">
                    <a:lumMod val="95000"/>
                    <a:lumOff val="5000"/>
                  </a:schemeClr>
                </a:solidFill>
                <a:latin typeface="+mj-lt"/>
                <a:ea typeface="思源黑体 CN ExtraLight" panose="020B0200000000000000" charset="-122"/>
                <a:cs typeface="+mj-lt"/>
                <a:sym typeface="+mn-ea"/>
              </a:rPr>
              <a:t>muxcinfinart ppt</a:t>
            </a:r>
            <a:r>
              <a:rPr lang="zh-CN" altLang="en-US" sz="1000">
                <a:solidFill>
                  <a:schemeClr val="tx1">
                    <a:lumMod val="95000"/>
                    <a:lumOff val="5000"/>
                  </a:schemeClr>
                </a:solidFill>
                <a:latin typeface="+mj-lt"/>
                <a:ea typeface="思源黑体 CN ExtraLight" panose="020B0200000000000000" charset="-122"/>
                <a:cs typeface="+mj-lt"/>
                <a:sym typeface="+mn-ea"/>
              </a:rPr>
              <a:t> design, thanks to the use of my template, you can add and modify</a:t>
            </a:r>
            <a:endParaRPr lang="zh-CN" altLang="en-US" sz="1000">
              <a:solidFill>
                <a:schemeClr val="tx1">
                  <a:lumMod val="95000"/>
                  <a:lumOff val="5000"/>
                </a:schemeClr>
              </a:solidFill>
              <a:latin typeface="+mj-lt"/>
              <a:ea typeface="思源黑体 CN ExtraLight" panose="020B0200000000000000" charset="-122"/>
              <a:cs typeface="+mj-lt"/>
              <a:sym typeface="+mn-ea"/>
            </a:endParaRPr>
          </a:p>
        </p:txBody>
      </p:sp>
      <p:sp>
        <p:nvSpPr>
          <p:cNvPr id="54" name="矩形 53" descr="e7d195523061f1c09e9d68d7cf438b91ef959ecb14fc25d26BBA7F7DBC18E55DFF4014AF651F0BF2569D4B6C1DA7F1A4683A481403BD872FC687266AD13265C1DE7C373772FD8728ABDD69ADD03BFF5BE2862BC891DBB79EF84BF418A889B226CF9C0CB1BFFED779B0ECBE1C944F05400A013ADFFA7A2B3CCAAF7701251FF12675319688C370005A869A8358FC9497EA"/>
          <p:cNvSpPr/>
          <p:nvPr/>
        </p:nvSpPr>
        <p:spPr>
          <a:xfrm>
            <a:off x="1640563" y="5251292"/>
            <a:ext cx="8910868" cy="1252855"/>
          </a:xfrm>
          <a:prstGeom prst="rect">
            <a:avLst/>
          </a:prstGeom>
          <a:noFill/>
        </p:spPr>
        <p:txBody>
          <a:bodyPr wrap="square">
            <a:spAutoFit/>
          </a:bodyPr>
          <a:lstStyle/>
          <a:p>
            <a:pPr marL="0" marR="0" lvl="0" indent="0" algn="ctr" rtl="0" fontAlgn="auto">
              <a:lnSpc>
                <a:spcPct val="180000"/>
              </a:lnSpc>
              <a:spcBef>
                <a:spcPts val="0"/>
              </a:spcBef>
              <a:spcAft>
                <a:spcPts val="0"/>
              </a:spcAft>
              <a:buNone/>
            </a:pPr>
            <a:r>
              <a:rPr lang="en-US" altLang="zh-CN" sz="1400">
                <a:solidFill>
                  <a:schemeClr val="tx1">
                    <a:lumMod val="95000"/>
                    <a:lumOff val="5000"/>
                  </a:schemeClr>
                </a:solidFill>
                <a:latin typeface="+mj-lt"/>
                <a:ea typeface="思源黑体 CN ExtraLight" panose="020B0200000000000000" charset="-122"/>
                <a:cs typeface="+mj-lt"/>
                <a:sym typeface="+mn-ea"/>
              </a:rPr>
              <a:t>H</a:t>
            </a:r>
            <a:r>
              <a:rPr lang="zh-CN" altLang="en-US" sz="1400">
                <a:solidFill>
                  <a:schemeClr val="tx1">
                    <a:lumMod val="95000"/>
                    <a:lumOff val="5000"/>
                  </a:schemeClr>
                </a:solidFill>
                <a:latin typeface="+mj-lt"/>
                <a:ea typeface="思源黑体 CN ExtraLight" panose="020B0200000000000000" charset="-122"/>
                <a:cs typeface="+mj-lt"/>
                <a:sym typeface="+mn-ea"/>
              </a:rPr>
              <a:t>ere is the </a:t>
            </a:r>
            <a:r>
              <a:rPr lang="en-US" altLang="zh-CN" sz="1400">
                <a:solidFill>
                  <a:schemeClr val="tx1">
                    <a:lumMod val="95000"/>
                    <a:lumOff val="5000"/>
                  </a:schemeClr>
                </a:solidFill>
                <a:latin typeface="+mj-lt"/>
                <a:ea typeface="思源黑体 CN ExtraLight" panose="020B0200000000000000" charset="-122"/>
                <a:cs typeface="+mj-lt"/>
                <a:sym typeface="+mn-ea"/>
              </a:rPr>
              <a:t>muxcinfinart ppt</a:t>
            </a:r>
            <a:r>
              <a:rPr lang="zh-CN" altLang="en-US" sz="1400">
                <a:solidFill>
                  <a:schemeClr val="tx1">
                    <a:lumMod val="95000"/>
                    <a:lumOff val="5000"/>
                  </a:schemeClr>
                </a:solidFill>
                <a:latin typeface="+mj-lt"/>
                <a:ea typeface="思源黑体 CN ExtraLight" panose="020B0200000000000000" charset="-122"/>
                <a:cs typeface="+mj-lt"/>
                <a:sym typeface="+mn-ea"/>
              </a:rPr>
              <a:t> design, thanks to the use of my template, you can add and modify</a:t>
            </a:r>
            <a:r>
              <a:rPr lang="en-US" altLang="zh-CN" sz="1400">
                <a:solidFill>
                  <a:schemeClr val="tx1">
                    <a:lumMod val="95000"/>
                    <a:lumOff val="5000"/>
                  </a:schemeClr>
                </a:solidFill>
                <a:latin typeface="+mj-lt"/>
                <a:ea typeface="思源黑体 CN ExtraLight" panose="020B0200000000000000" charset="-122"/>
                <a:cs typeface="+mj-lt"/>
                <a:sym typeface="+mn-ea"/>
              </a:rPr>
              <a:t>H</a:t>
            </a:r>
            <a:r>
              <a:rPr lang="zh-CN" altLang="en-US" sz="1400">
                <a:solidFill>
                  <a:schemeClr val="tx1">
                    <a:lumMod val="95000"/>
                    <a:lumOff val="5000"/>
                  </a:schemeClr>
                </a:solidFill>
                <a:latin typeface="+mj-lt"/>
                <a:ea typeface="思源黑体 CN ExtraLight" panose="020B0200000000000000" charset="-122"/>
                <a:cs typeface="+mj-lt"/>
                <a:sym typeface="+mn-ea"/>
              </a:rPr>
              <a:t>ere is the </a:t>
            </a:r>
            <a:r>
              <a:rPr lang="en-US" altLang="zh-CN" sz="1400">
                <a:solidFill>
                  <a:schemeClr val="tx1">
                    <a:lumMod val="95000"/>
                    <a:lumOff val="5000"/>
                  </a:schemeClr>
                </a:solidFill>
                <a:latin typeface="+mj-lt"/>
                <a:ea typeface="思源黑体 CN ExtraLight" panose="020B0200000000000000" charset="-122"/>
                <a:cs typeface="+mj-lt"/>
                <a:sym typeface="+mn-ea"/>
              </a:rPr>
              <a:t>muxcinfinart ppt</a:t>
            </a:r>
            <a:r>
              <a:rPr lang="zh-CN" altLang="en-US" sz="1400">
                <a:solidFill>
                  <a:schemeClr val="tx1">
                    <a:lumMod val="95000"/>
                    <a:lumOff val="5000"/>
                  </a:schemeClr>
                </a:solidFill>
                <a:latin typeface="+mj-lt"/>
                <a:ea typeface="思源黑体 CN ExtraLight" panose="020B0200000000000000" charset="-122"/>
                <a:cs typeface="+mj-lt"/>
                <a:sym typeface="+mn-ea"/>
              </a:rPr>
              <a:t> design, thanks to the use of my template, you can add and modify</a:t>
            </a:r>
            <a:endParaRPr lang="en-US" altLang="zh-CN" sz="1400">
              <a:solidFill>
                <a:schemeClr val="bg1">
                  <a:lumMod val="50000"/>
                </a:schemeClr>
              </a:solidFill>
              <a:ea typeface="微软雅黑" panose="020B0503020204020204" charset="-122"/>
              <a:cs typeface="Arial" panose="020B0604020202090204" pitchFamily="34" charset="0"/>
              <a:sym typeface="Calibri" panose="020F0302020204030204" pitchFamily="34" charset="0"/>
            </a:endParaRPr>
          </a:p>
          <a:p>
            <a:pPr marL="0" marR="0" lvl="0" indent="0" algn="ctr" rtl="0" fontAlgn="auto">
              <a:lnSpc>
                <a:spcPct val="180000"/>
              </a:lnSpc>
              <a:spcBef>
                <a:spcPts val="0"/>
              </a:spcBef>
              <a:spcAft>
                <a:spcPts val="0"/>
              </a:spcAft>
              <a:buNone/>
            </a:pPr>
            <a:endParaRPr lang="en-US" altLang="zh-CN" sz="1400">
              <a:solidFill>
                <a:schemeClr val="bg1">
                  <a:lumMod val="50000"/>
                </a:schemeClr>
              </a:solidFill>
              <a:ea typeface="微软雅黑" panose="020B0503020204020204" charset="-122"/>
              <a:cs typeface="Arial" panose="020B0604020202090204" pitchFamily="34" charset="0"/>
              <a:sym typeface="Calibri" panose="020F0302020204030204" pitchFamily="34" charset="0"/>
            </a:endParaRPr>
          </a:p>
        </p:txBody>
      </p:sp>
      <p:sp>
        <p:nvSpPr>
          <p:cNvPr id="59" name="矩形 58"/>
          <p:cNvSpPr/>
          <p:nvPr/>
        </p:nvSpPr>
        <p:spPr>
          <a:xfrm>
            <a:off x="4571066" y="846793"/>
            <a:ext cx="2722245" cy="521970"/>
          </a:xfrm>
          <a:prstGeom prst="rect">
            <a:avLst/>
          </a:prstGeom>
        </p:spPr>
        <p:txBody>
          <a:bodyPr wrap="none">
            <a:spAutoFit/>
          </a:bodyPr>
          <a:p>
            <a:r>
              <a:rPr lang="en-US" altLang="zh-CN" sz="2800">
                <a:latin typeface="思源黑体 CN Bold" panose="020B0800000000000000" pitchFamily="34" charset="-122"/>
                <a:ea typeface="思源黑体 CN Bold" panose="020B0800000000000000" pitchFamily="34" charset="-122"/>
                <a:cs typeface="思源黑体 CN Bold" panose="020B0800000000000000" pitchFamily="34" charset="-122"/>
              </a:rPr>
              <a:t>2.</a:t>
            </a:r>
            <a:r>
              <a:rPr lang="zh-CN" altLang="en-US" sz="2800">
                <a:latin typeface="思源黑体 CN Bold" panose="020B0800000000000000" pitchFamily="34" charset="-122"/>
                <a:ea typeface="思源黑体 CN Bold" panose="020B0800000000000000" pitchFamily="34" charset="-122"/>
                <a:cs typeface="思源黑体 CN Bold" panose="020B0800000000000000" pitchFamily="34" charset="-122"/>
              </a:rPr>
              <a:t> 工作具体成果</a:t>
            </a:r>
            <a:endParaRPr lang="zh-CN" altLang="en-US" sz="280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1725" name="Group 1724"/>
          <p:cNvGrpSpPr/>
          <p:nvPr/>
        </p:nvGrpSpPr>
        <p:grpSpPr>
          <a:xfrm rot="0">
            <a:off x="2155825" y="2588260"/>
            <a:ext cx="396875" cy="420370"/>
            <a:chOff x="4887913" y="2105026"/>
            <a:chExt cx="273050" cy="288925"/>
          </a:xfrm>
          <a:solidFill>
            <a:schemeClr val="tx1">
              <a:lumMod val="65000"/>
              <a:lumOff val="35000"/>
            </a:schemeClr>
          </a:solidFill>
        </p:grpSpPr>
        <p:sp>
          <p:nvSpPr>
            <p:cNvPr id="649" name="Freeform 468"/>
            <p:cNvSpPr/>
            <p:nvPr/>
          </p:nvSpPr>
          <p:spPr bwMode="auto">
            <a:xfrm>
              <a:off x="4921250" y="2120901"/>
              <a:ext cx="44450" cy="44450"/>
            </a:xfrm>
            <a:custGeom>
              <a:avLst/>
              <a:gdLst>
                <a:gd name="T0" fmla="*/ 257 w 515"/>
                <a:gd name="T1" fmla="*/ 0 h 512"/>
                <a:gd name="T2" fmla="*/ 295 w 515"/>
                <a:gd name="T3" fmla="*/ 3 h 512"/>
                <a:gd name="T4" fmla="*/ 332 w 515"/>
                <a:gd name="T5" fmla="*/ 11 h 512"/>
                <a:gd name="T6" fmla="*/ 366 w 515"/>
                <a:gd name="T7" fmla="*/ 24 h 512"/>
                <a:gd name="T8" fmla="*/ 397 w 515"/>
                <a:gd name="T9" fmla="*/ 41 h 512"/>
                <a:gd name="T10" fmla="*/ 426 w 515"/>
                <a:gd name="T11" fmla="*/ 63 h 512"/>
                <a:gd name="T12" fmla="*/ 451 w 515"/>
                <a:gd name="T13" fmla="*/ 88 h 512"/>
                <a:gd name="T14" fmla="*/ 473 w 515"/>
                <a:gd name="T15" fmla="*/ 116 h 512"/>
                <a:gd name="T16" fmla="*/ 491 w 515"/>
                <a:gd name="T17" fmla="*/ 148 h 512"/>
                <a:gd name="T18" fmla="*/ 504 w 515"/>
                <a:gd name="T19" fmla="*/ 182 h 512"/>
                <a:gd name="T20" fmla="*/ 512 w 515"/>
                <a:gd name="T21" fmla="*/ 218 h 512"/>
                <a:gd name="T22" fmla="*/ 515 w 515"/>
                <a:gd name="T23" fmla="*/ 256 h 512"/>
                <a:gd name="T24" fmla="*/ 512 w 515"/>
                <a:gd name="T25" fmla="*/ 294 h 512"/>
                <a:gd name="T26" fmla="*/ 504 w 515"/>
                <a:gd name="T27" fmla="*/ 330 h 512"/>
                <a:gd name="T28" fmla="*/ 491 w 515"/>
                <a:gd name="T29" fmla="*/ 364 h 512"/>
                <a:gd name="T30" fmla="*/ 473 w 515"/>
                <a:gd name="T31" fmla="*/ 395 h 512"/>
                <a:gd name="T32" fmla="*/ 451 w 515"/>
                <a:gd name="T33" fmla="*/ 424 h 512"/>
                <a:gd name="T34" fmla="*/ 426 w 515"/>
                <a:gd name="T35" fmla="*/ 449 h 512"/>
                <a:gd name="T36" fmla="*/ 397 w 515"/>
                <a:gd name="T37" fmla="*/ 470 h 512"/>
                <a:gd name="T38" fmla="*/ 366 w 515"/>
                <a:gd name="T39" fmla="*/ 488 h 512"/>
                <a:gd name="T40" fmla="*/ 332 w 515"/>
                <a:gd name="T41" fmla="*/ 502 h 512"/>
                <a:gd name="T42" fmla="*/ 295 w 515"/>
                <a:gd name="T43" fmla="*/ 510 h 512"/>
                <a:gd name="T44" fmla="*/ 257 w 515"/>
                <a:gd name="T45" fmla="*/ 512 h 512"/>
                <a:gd name="T46" fmla="*/ 220 w 515"/>
                <a:gd name="T47" fmla="*/ 510 h 512"/>
                <a:gd name="T48" fmla="*/ 184 w 515"/>
                <a:gd name="T49" fmla="*/ 502 h 512"/>
                <a:gd name="T50" fmla="*/ 149 w 515"/>
                <a:gd name="T51" fmla="*/ 488 h 512"/>
                <a:gd name="T52" fmla="*/ 117 w 515"/>
                <a:gd name="T53" fmla="*/ 470 h 512"/>
                <a:gd name="T54" fmla="*/ 89 w 515"/>
                <a:gd name="T55" fmla="*/ 449 h 512"/>
                <a:gd name="T56" fmla="*/ 64 w 515"/>
                <a:gd name="T57" fmla="*/ 424 h 512"/>
                <a:gd name="T58" fmla="*/ 42 w 515"/>
                <a:gd name="T59" fmla="*/ 395 h 512"/>
                <a:gd name="T60" fmla="*/ 25 w 515"/>
                <a:gd name="T61" fmla="*/ 364 h 512"/>
                <a:gd name="T62" fmla="*/ 11 w 515"/>
                <a:gd name="T63" fmla="*/ 330 h 512"/>
                <a:gd name="T64" fmla="*/ 3 w 515"/>
                <a:gd name="T65" fmla="*/ 294 h 512"/>
                <a:gd name="T66" fmla="*/ 0 w 515"/>
                <a:gd name="T67" fmla="*/ 256 h 512"/>
                <a:gd name="T68" fmla="*/ 3 w 515"/>
                <a:gd name="T69" fmla="*/ 218 h 512"/>
                <a:gd name="T70" fmla="*/ 11 w 515"/>
                <a:gd name="T71" fmla="*/ 182 h 512"/>
                <a:gd name="T72" fmla="*/ 25 w 515"/>
                <a:gd name="T73" fmla="*/ 148 h 512"/>
                <a:gd name="T74" fmla="*/ 42 w 515"/>
                <a:gd name="T75" fmla="*/ 116 h 512"/>
                <a:gd name="T76" fmla="*/ 64 w 515"/>
                <a:gd name="T77" fmla="*/ 88 h 512"/>
                <a:gd name="T78" fmla="*/ 89 w 515"/>
                <a:gd name="T79" fmla="*/ 63 h 512"/>
                <a:gd name="T80" fmla="*/ 117 w 515"/>
                <a:gd name="T81" fmla="*/ 41 h 512"/>
                <a:gd name="T82" fmla="*/ 149 w 515"/>
                <a:gd name="T83" fmla="*/ 24 h 512"/>
                <a:gd name="T84" fmla="*/ 184 w 515"/>
                <a:gd name="T85" fmla="*/ 11 h 512"/>
                <a:gd name="T86" fmla="*/ 220 w 515"/>
                <a:gd name="T87" fmla="*/ 3 h 512"/>
                <a:gd name="T88" fmla="*/ 257 w 515"/>
                <a:gd name="T8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15" h="512">
                  <a:moveTo>
                    <a:pt x="257" y="0"/>
                  </a:moveTo>
                  <a:lnTo>
                    <a:pt x="295" y="3"/>
                  </a:lnTo>
                  <a:lnTo>
                    <a:pt x="332" y="11"/>
                  </a:lnTo>
                  <a:lnTo>
                    <a:pt x="366" y="24"/>
                  </a:lnTo>
                  <a:lnTo>
                    <a:pt x="397" y="41"/>
                  </a:lnTo>
                  <a:lnTo>
                    <a:pt x="426" y="63"/>
                  </a:lnTo>
                  <a:lnTo>
                    <a:pt x="451" y="88"/>
                  </a:lnTo>
                  <a:lnTo>
                    <a:pt x="473" y="116"/>
                  </a:lnTo>
                  <a:lnTo>
                    <a:pt x="491" y="148"/>
                  </a:lnTo>
                  <a:lnTo>
                    <a:pt x="504" y="182"/>
                  </a:lnTo>
                  <a:lnTo>
                    <a:pt x="512" y="218"/>
                  </a:lnTo>
                  <a:lnTo>
                    <a:pt x="515" y="256"/>
                  </a:lnTo>
                  <a:lnTo>
                    <a:pt x="512" y="294"/>
                  </a:lnTo>
                  <a:lnTo>
                    <a:pt x="504" y="330"/>
                  </a:lnTo>
                  <a:lnTo>
                    <a:pt x="491" y="364"/>
                  </a:lnTo>
                  <a:lnTo>
                    <a:pt x="473" y="395"/>
                  </a:lnTo>
                  <a:lnTo>
                    <a:pt x="451" y="424"/>
                  </a:lnTo>
                  <a:lnTo>
                    <a:pt x="426" y="449"/>
                  </a:lnTo>
                  <a:lnTo>
                    <a:pt x="397" y="470"/>
                  </a:lnTo>
                  <a:lnTo>
                    <a:pt x="366" y="488"/>
                  </a:lnTo>
                  <a:lnTo>
                    <a:pt x="332" y="502"/>
                  </a:lnTo>
                  <a:lnTo>
                    <a:pt x="295" y="510"/>
                  </a:lnTo>
                  <a:lnTo>
                    <a:pt x="257" y="512"/>
                  </a:lnTo>
                  <a:lnTo>
                    <a:pt x="220" y="510"/>
                  </a:lnTo>
                  <a:lnTo>
                    <a:pt x="184" y="502"/>
                  </a:lnTo>
                  <a:lnTo>
                    <a:pt x="149" y="488"/>
                  </a:lnTo>
                  <a:lnTo>
                    <a:pt x="117" y="470"/>
                  </a:lnTo>
                  <a:lnTo>
                    <a:pt x="89" y="449"/>
                  </a:lnTo>
                  <a:lnTo>
                    <a:pt x="64" y="424"/>
                  </a:lnTo>
                  <a:lnTo>
                    <a:pt x="42" y="395"/>
                  </a:lnTo>
                  <a:lnTo>
                    <a:pt x="25" y="364"/>
                  </a:lnTo>
                  <a:lnTo>
                    <a:pt x="11" y="330"/>
                  </a:lnTo>
                  <a:lnTo>
                    <a:pt x="3" y="294"/>
                  </a:lnTo>
                  <a:lnTo>
                    <a:pt x="0" y="256"/>
                  </a:lnTo>
                  <a:lnTo>
                    <a:pt x="3" y="218"/>
                  </a:lnTo>
                  <a:lnTo>
                    <a:pt x="11" y="182"/>
                  </a:lnTo>
                  <a:lnTo>
                    <a:pt x="25" y="148"/>
                  </a:lnTo>
                  <a:lnTo>
                    <a:pt x="42" y="116"/>
                  </a:lnTo>
                  <a:lnTo>
                    <a:pt x="64" y="88"/>
                  </a:lnTo>
                  <a:lnTo>
                    <a:pt x="89" y="63"/>
                  </a:lnTo>
                  <a:lnTo>
                    <a:pt x="117" y="41"/>
                  </a:lnTo>
                  <a:lnTo>
                    <a:pt x="149" y="24"/>
                  </a:lnTo>
                  <a:lnTo>
                    <a:pt x="184" y="11"/>
                  </a:lnTo>
                  <a:lnTo>
                    <a:pt x="220" y="3"/>
                  </a:lnTo>
                  <a:lnTo>
                    <a:pt x="257" y="0"/>
                  </a:lnTo>
                  <a:close/>
                </a:path>
              </a:pathLst>
            </a:custGeom>
            <a:grpFill/>
            <a:ln w="0">
              <a:noFill/>
              <a:prstDash val="solid"/>
              <a:round/>
            </a:ln>
          </p:spPr>
          <p:txBody>
            <a:bodyPr vert="horz" wrap="square" lIns="91440" tIns="45720" rIns="91440" bIns="45720" numCol="1" anchor="t" anchorCtr="0" compatLnSpc="1"/>
            <a:p>
              <a:endParaRPr lang="en-US"/>
            </a:p>
          </p:txBody>
        </p:sp>
        <p:sp>
          <p:nvSpPr>
            <p:cNvPr id="650" name="Freeform 469"/>
            <p:cNvSpPr/>
            <p:nvPr/>
          </p:nvSpPr>
          <p:spPr bwMode="auto">
            <a:xfrm>
              <a:off x="4887913" y="2171701"/>
              <a:ext cx="111125" cy="222250"/>
            </a:xfrm>
            <a:custGeom>
              <a:avLst/>
              <a:gdLst>
                <a:gd name="T0" fmla="*/ 696 w 1261"/>
                <a:gd name="T1" fmla="*/ 0 h 2520"/>
                <a:gd name="T2" fmla="*/ 708 w 1261"/>
                <a:gd name="T3" fmla="*/ 9 h 2520"/>
                <a:gd name="T4" fmla="*/ 663 w 1261"/>
                <a:gd name="T5" fmla="*/ 106 h 2520"/>
                <a:gd name="T6" fmla="*/ 720 w 1261"/>
                <a:gd name="T7" fmla="*/ 220 h 2520"/>
                <a:gd name="T8" fmla="*/ 836 w 1261"/>
                <a:gd name="T9" fmla="*/ 2 h 2520"/>
                <a:gd name="T10" fmla="*/ 1048 w 1261"/>
                <a:gd name="T11" fmla="*/ 14 h 2520"/>
                <a:gd name="T12" fmla="*/ 1154 w 1261"/>
                <a:gd name="T13" fmla="*/ 73 h 2520"/>
                <a:gd name="T14" fmla="*/ 1229 w 1261"/>
                <a:gd name="T15" fmla="*/ 170 h 2520"/>
                <a:gd name="T16" fmla="*/ 1256 w 1261"/>
                <a:gd name="T17" fmla="*/ 293 h 2520"/>
                <a:gd name="T18" fmla="*/ 1251 w 1261"/>
                <a:gd name="T19" fmla="*/ 1249 h 2520"/>
                <a:gd name="T20" fmla="*/ 1207 w 1261"/>
                <a:gd name="T21" fmla="*/ 1304 h 2520"/>
                <a:gd name="T22" fmla="*/ 1137 w 1261"/>
                <a:gd name="T23" fmla="*/ 1325 h 2520"/>
                <a:gd name="T24" fmla="*/ 1089 w 1261"/>
                <a:gd name="T25" fmla="*/ 1316 h 2520"/>
                <a:gd name="T26" fmla="*/ 1035 w 1261"/>
                <a:gd name="T27" fmla="*/ 1270 h 2520"/>
                <a:gd name="T28" fmla="*/ 1014 w 1261"/>
                <a:gd name="T29" fmla="*/ 1202 h 2520"/>
                <a:gd name="T30" fmla="*/ 1006 w 1261"/>
                <a:gd name="T31" fmla="*/ 279 h 2520"/>
                <a:gd name="T32" fmla="*/ 982 w 1261"/>
                <a:gd name="T33" fmla="*/ 263 h 2520"/>
                <a:gd name="T34" fmla="*/ 959 w 1261"/>
                <a:gd name="T35" fmla="*/ 279 h 2520"/>
                <a:gd name="T36" fmla="*/ 956 w 1261"/>
                <a:gd name="T37" fmla="*/ 2402 h 2520"/>
                <a:gd name="T38" fmla="*/ 916 w 1261"/>
                <a:gd name="T39" fmla="*/ 2477 h 2520"/>
                <a:gd name="T40" fmla="*/ 840 w 1261"/>
                <a:gd name="T41" fmla="*/ 2517 h 2520"/>
                <a:gd name="T42" fmla="*/ 753 w 1261"/>
                <a:gd name="T43" fmla="*/ 2508 h 2520"/>
                <a:gd name="T44" fmla="*/ 687 w 1261"/>
                <a:gd name="T45" fmla="*/ 2455 h 2520"/>
                <a:gd name="T46" fmla="*/ 662 w 1261"/>
                <a:gd name="T47" fmla="*/ 2371 h 2520"/>
                <a:gd name="T48" fmla="*/ 652 w 1261"/>
                <a:gd name="T49" fmla="*/ 1195 h 2520"/>
                <a:gd name="T50" fmla="*/ 617 w 1261"/>
                <a:gd name="T51" fmla="*/ 1189 h 2520"/>
                <a:gd name="T52" fmla="*/ 598 w 1261"/>
                <a:gd name="T53" fmla="*/ 1218 h 2520"/>
                <a:gd name="T54" fmla="*/ 586 w 1261"/>
                <a:gd name="T55" fmla="*/ 2430 h 2520"/>
                <a:gd name="T56" fmla="*/ 532 w 1261"/>
                <a:gd name="T57" fmla="*/ 2495 h 2520"/>
                <a:gd name="T58" fmla="*/ 449 w 1261"/>
                <a:gd name="T59" fmla="*/ 2520 h 2520"/>
                <a:gd name="T60" fmla="*/ 365 w 1261"/>
                <a:gd name="T61" fmla="*/ 2495 h 2520"/>
                <a:gd name="T62" fmla="*/ 312 w 1261"/>
                <a:gd name="T63" fmla="*/ 2430 h 2520"/>
                <a:gd name="T64" fmla="*/ 300 w 1261"/>
                <a:gd name="T65" fmla="*/ 294 h 2520"/>
                <a:gd name="T66" fmla="*/ 286 w 1261"/>
                <a:gd name="T67" fmla="*/ 272 h 2520"/>
                <a:gd name="T68" fmla="*/ 260 w 1261"/>
                <a:gd name="T69" fmla="*/ 277 h 2520"/>
                <a:gd name="T70" fmla="*/ 248 w 1261"/>
                <a:gd name="T71" fmla="*/ 1202 h 2520"/>
                <a:gd name="T72" fmla="*/ 226 w 1261"/>
                <a:gd name="T73" fmla="*/ 1270 h 2520"/>
                <a:gd name="T74" fmla="*/ 172 w 1261"/>
                <a:gd name="T75" fmla="*/ 1316 h 2520"/>
                <a:gd name="T76" fmla="*/ 123 w 1261"/>
                <a:gd name="T77" fmla="*/ 1325 h 2520"/>
                <a:gd name="T78" fmla="*/ 54 w 1261"/>
                <a:gd name="T79" fmla="*/ 1304 h 2520"/>
                <a:gd name="T80" fmla="*/ 9 w 1261"/>
                <a:gd name="T81" fmla="*/ 1249 h 2520"/>
                <a:gd name="T82" fmla="*/ 4 w 1261"/>
                <a:gd name="T83" fmla="*/ 293 h 2520"/>
                <a:gd name="T84" fmla="*/ 32 w 1261"/>
                <a:gd name="T85" fmla="*/ 170 h 2520"/>
                <a:gd name="T86" fmla="*/ 106 w 1261"/>
                <a:gd name="T87" fmla="*/ 73 h 2520"/>
                <a:gd name="T88" fmla="*/ 213 w 1261"/>
                <a:gd name="T89" fmla="*/ 14 h 2520"/>
                <a:gd name="T90" fmla="*/ 424 w 1261"/>
                <a:gd name="T91" fmla="*/ 2 h 2520"/>
                <a:gd name="T92" fmla="*/ 543 w 1261"/>
                <a:gd name="T93" fmla="*/ 220 h 2520"/>
                <a:gd name="T94" fmla="*/ 599 w 1261"/>
                <a:gd name="T95" fmla="*/ 106 h 2520"/>
                <a:gd name="T96" fmla="*/ 556 w 1261"/>
                <a:gd name="T97" fmla="*/ 9 h 2520"/>
                <a:gd name="T98" fmla="*/ 567 w 1261"/>
                <a:gd name="T99" fmla="*/ 0 h 2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61" h="2520">
                  <a:moveTo>
                    <a:pt x="571" y="0"/>
                  </a:moveTo>
                  <a:lnTo>
                    <a:pt x="692" y="0"/>
                  </a:lnTo>
                  <a:lnTo>
                    <a:pt x="696" y="0"/>
                  </a:lnTo>
                  <a:lnTo>
                    <a:pt x="702" y="2"/>
                  </a:lnTo>
                  <a:lnTo>
                    <a:pt x="705" y="5"/>
                  </a:lnTo>
                  <a:lnTo>
                    <a:pt x="708" y="9"/>
                  </a:lnTo>
                  <a:lnTo>
                    <a:pt x="711" y="17"/>
                  </a:lnTo>
                  <a:lnTo>
                    <a:pt x="708" y="26"/>
                  </a:lnTo>
                  <a:lnTo>
                    <a:pt x="663" y="106"/>
                  </a:lnTo>
                  <a:lnTo>
                    <a:pt x="714" y="197"/>
                  </a:lnTo>
                  <a:lnTo>
                    <a:pt x="718" y="208"/>
                  </a:lnTo>
                  <a:lnTo>
                    <a:pt x="720" y="220"/>
                  </a:lnTo>
                  <a:lnTo>
                    <a:pt x="719" y="232"/>
                  </a:lnTo>
                  <a:lnTo>
                    <a:pt x="682" y="402"/>
                  </a:lnTo>
                  <a:lnTo>
                    <a:pt x="836" y="2"/>
                  </a:lnTo>
                  <a:lnTo>
                    <a:pt x="963" y="2"/>
                  </a:lnTo>
                  <a:lnTo>
                    <a:pt x="1006" y="5"/>
                  </a:lnTo>
                  <a:lnTo>
                    <a:pt x="1048" y="14"/>
                  </a:lnTo>
                  <a:lnTo>
                    <a:pt x="1086" y="29"/>
                  </a:lnTo>
                  <a:lnTo>
                    <a:pt x="1122" y="49"/>
                  </a:lnTo>
                  <a:lnTo>
                    <a:pt x="1154" y="73"/>
                  </a:lnTo>
                  <a:lnTo>
                    <a:pt x="1184" y="102"/>
                  </a:lnTo>
                  <a:lnTo>
                    <a:pt x="1209" y="134"/>
                  </a:lnTo>
                  <a:lnTo>
                    <a:pt x="1229" y="170"/>
                  </a:lnTo>
                  <a:lnTo>
                    <a:pt x="1244" y="209"/>
                  </a:lnTo>
                  <a:lnTo>
                    <a:pt x="1253" y="250"/>
                  </a:lnTo>
                  <a:lnTo>
                    <a:pt x="1256" y="293"/>
                  </a:lnTo>
                  <a:lnTo>
                    <a:pt x="1261" y="1201"/>
                  </a:lnTo>
                  <a:lnTo>
                    <a:pt x="1259" y="1225"/>
                  </a:lnTo>
                  <a:lnTo>
                    <a:pt x="1251" y="1249"/>
                  </a:lnTo>
                  <a:lnTo>
                    <a:pt x="1240" y="1270"/>
                  </a:lnTo>
                  <a:lnTo>
                    <a:pt x="1225" y="1289"/>
                  </a:lnTo>
                  <a:lnTo>
                    <a:pt x="1207" y="1304"/>
                  </a:lnTo>
                  <a:lnTo>
                    <a:pt x="1186" y="1315"/>
                  </a:lnTo>
                  <a:lnTo>
                    <a:pt x="1162" y="1323"/>
                  </a:lnTo>
                  <a:lnTo>
                    <a:pt x="1137" y="1325"/>
                  </a:lnTo>
                  <a:lnTo>
                    <a:pt x="1137" y="1325"/>
                  </a:lnTo>
                  <a:lnTo>
                    <a:pt x="1112" y="1323"/>
                  </a:lnTo>
                  <a:lnTo>
                    <a:pt x="1089" y="1316"/>
                  </a:lnTo>
                  <a:lnTo>
                    <a:pt x="1068" y="1304"/>
                  </a:lnTo>
                  <a:lnTo>
                    <a:pt x="1050" y="1289"/>
                  </a:lnTo>
                  <a:lnTo>
                    <a:pt x="1035" y="1270"/>
                  </a:lnTo>
                  <a:lnTo>
                    <a:pt x="1024" y="1250"/>
                  </a:lnTo>
                  <a:lnTo>
                    <a:pt x="1016" y="1227"/>
                  </a:lnTo>
                  <a:lnTo>
                    <a:pt x="1014" y="1202"/>
                  </a:lnTo>
                  <a:lnTo>
                    <a:pt x="1008" y="294"/>
                  </a:lnTo>
                  <a:lnTo>
                    <a:pt x="1008" y="289"/>
                  </a:lnTo>
                  <a:lnTo>
                    <a:pt x="1006" y="279"/>
                  </a:lnTo>
                  <a:lnTo>
                    <a:pt x="1001" y="271"/>
                  </a:lnTo>
                  <a:lnTo>
                    <a:pt x="993" y="265"/>
                  </a:lnTo>
                  <a:lnTo>
                    <a:pt x="982" y="263"/>
                  </a:lnTo>
                  <a:lnTo>
                    <a:pt x="972" y="265"/>
                  </a:lnTo>
                  <a:lnTo>
                    <a:pt x="964" y="271"/>
                  </a:lnTo>
                  <a:lnTo>
                    <a:pt x="959" y="279"/>
                  </a:lnTo>
                  <a:lnTo>
                    <a:pt x="957" y="289"/>
                  </a:lnTo>
                  <a:lnTo>
                    <a:pt x="959" y="2371"/>
                  </a:lnTo>
                  <a:lnTo>
                    <a:pt x="956" y="2402"/>
                  </a:lnTo>
                  <a:lnTo>
                    <a:pt x="948" y="2430"/>
                  </a:lnTo>
                  <a:lnTo>
                    <a:pt x="934" y="2455"/>
                  </a:lnTo>
                  <a:lnTo>
                    <a:pt x="916" y="2477"/>
                  </a:lnTo>
                  <a:lnTo>
                    <a:pt x="894" y="2495"/>
                  </a:lnTo>
                  <a:lnTo>
                    <a:pt x="869" y="2508"/>
                  </a:lnTo>
                  <a:lnTo>
                    <a:pt x="840" y="2517"/>
                  </a:lnTo>
                  <a:lnTo>
                    <a:pt x="810" y="2520"/>
                  </a:lnTo>
                  <a:lnTo>
                    <a:pt x="781" y="2517"/>
                  </a:lnTo>
                  <a:lnTo>
                    <a:pt x="753" y="2508"/>
                  </a:lnTo>
                  <a:lnTo>
                    <a:pt x="728" y="2495"/>
                  </a:lnTo>
                  <a:lnTo>
                    <a:pt x="706" y="2477"/>
                  </a:lnTo>
                  <a:lnTo>
                    <a:pt x="687" y="2455"/>
                  </a:lnTo>
                  <a:lnTo>
                    <a:pt x="673" y="2430"/>
                  </a:lnTo>
                  <a:lnTo>
                    <a:pt x="665" y="2402"/>
                  </a:lnTo>
                  <a:lnTo>
                    <a:pt x="662" y="2371"/>
                  </a:lnTo>
                  <a:lnTo>
                    <a:pt x="662" y="1218"/>
                  </a:lnTo>
                  <a:lnTo>
                    <a:pt x="659" y="1206"/>
                  </a:lnTo>
                  <a:lnTo>
                    <a:pt x="652" y="1195"/>
                  </a:lnTo>
                  <a:lnTo>
                    <a:pt x="642" y="1189"/>
                  </a:lnTo>
                  <a:lnTo>
                    <a:pt x="630" y="1186"/>
                  </a:lnTo>
                  <a:lnTo>
                    <a:pt x="617" y="1189"/>
                  </a:lnTo>
                  <a:lnTo>
                    <a:pt x="607" y="1195"/>
                  </a:lnTo>
                  <a:lnTo>
                    <a:pt x="600" y="1206"/>
                  </a:lnTo>
                  <a:lnTo>
                    <a:pt x="598" y="1218"/>
                  </a:lnTo>
                  <a:lnTo>
                    <a:pt x="598" y="2371"/>
                  </a:lnTo>
                  <a:lnTo>
                    <a:pt x="595" y="2402"/>
                  </a:lnTo>
                  <a:lnTo>
                    <a:pt x="586" y="2430"/>
                  </a:lnTo>
                  <a:lnTo>
                    <a:pt x="573" y="2455"/>
                  </a:lnTo>
                  <a:lnTo>
                    <a:pt x="555" y="2477"/>
                  </a:lnTo>
                  <a:lnTo>
                    <a:pt x="532" y="2495"/>
                  </a:lnTo>
                  <a:lnTo>
                    <a:pt x="507" y="2508"/>
                  </a:lnTo>
                  <a:lnTo>
                    <a:pt x="479" y="2517"/>
                  </a:lnTo>
                  <a:lnTo>
                    <a:pt x="449" y="2520"/>
                  </a:lnTo>
                  <a:lnTo>
                    <a:pt x="419" y="2517"/>
                  </a:lnTo>
                  <a:lnTo>
                    <a:pt x="392" y="2508"/>
                  </a:lnTo>
                  <a:lnTo>
                    <a:pt x="365" y="2495"/>
                  </a:lnTo>
                  <a:lnTo>
                    <a:pt x="344" y="2477"/>
                  </a:lnTo>
                  <a:lnTo>
                    <a:pt x="326" y="2455"/>
                  </a:lnTo>
                  <a:lnTo>
                    <a:pt x="312" y="2430"/>
                  </a:lnTo>
                  <a:lnTo>
                    <a:pt x="303" y="2402"/>
                  </a:lnTo>
                  <a:lnTo>
                    <a:pt x="300" y="2371"/>
                  </a:lnTo>
                  <a:lnTo>
                    <a:pt x="300" y="294"/>
                  </a:lnTo>
                  <a:lnTo>
                    <a:pt x="298" y="285"/>
                  </a:lnTo>
                  <a:lnTo>
                    <a:pt x="293" y="277"/>
                  </a:lnTo>
                  <a:lnTo>
                    <a:pt x="286" y="272"/>
                  </a:lnTo>
                  <a:lnTo>
                    <a:pt x="277" y="270"/>
                  </a:lnTo>
                  <a:lnTo>
                    <a:pt x="267" y="272"/>
                  </a:lnTo>
                  <a:lnTo>
                    <a:pt x="260" y="277"/>
                  </a:lnTo>
                  <a:lnTo>
                    <a:pt x="255" y="285"/>
                  </a:lnTo>
                  <a:lnTo>
                    <a:pt x="253" y="294"/>
                  </a:lnTo>
                  <a:lnTo>
                    <a:pt x="248" y="1202"/>
                  </a:lnTo>
                  <a:lnTo>
                    <a:pt x="246" y="1226"/>
                  </a:lnTo>
                  <a:lnTo>
                    <a:pt x="238" y="1250"/>
                  </a:lnTo>
                  <a:lnTo>
                    <a:pt x="226" y="1270"/>
                  </a:lnTo>
                  <a:lnTo>
                    <a:pt x="211" y="1289"/>
                  </a:lnTo>
                  <a:lnTo>
                    <a:pt x="193" y="1304"/>
                  </a:lnTo>
                  <a:lnTo>
                    <a:pt x="172" y="1316"/>
                  </a:lnTo>
                  <a:lnTo>
                    <a:pt x="149" y="1323"/>
                  </a:lnTo>
                  <a:lnTo>
                    <a:pt x="124" y="1325"/>
                  </a:lnTo>
                  <a:lnTo>
                    <a:pt x="123" y="1325"/>
                  </a:lnTo>
                  <a:lnTo>
                    <a:pt x="99" y="1323"/>
                  </a:lnTo>
                  <a:lnTo>
                    <a:pt x="74" y="1315"/>
                  </a:lnTo>
                  <a:lnTo>
                    <a:pt x="54" y="1304"/>
                  </a:lnTo>
                  <a:lnTo>
                    <a:pt x="35" y="1289"/>
                  </a:lnTo>
                  <a:lnTo>
                    <a:pt x="21" y="1270"/>
                  </a:lnTo>
                  <a:lnTo>
                    <a:pt x="9" y="1249"/>
                  </a:lnTo>
                  <a:lnTo>
                    <a:pt x="2" y="1225"/>
                  </a:lnTo>
                  <a:lnTo>
                    <a:pt x="0" y="1201"/>
                  </a:lnTo>
                  <a:lnTo>
                    <a:pt x="4" y="293"/>
                  </a:lnTo>
                  <a:lnTo>
                    <a:pt x="8" y="250"/>
                  </a:lnTo>
                  <a:lnTo>
                    <a:pt x="17" y="209"/>
                  </a:lnTo>
                  <a:lnTo>
                    <a:pt x="32" y="170"/>
                  </a:lnTo>
                  <a:lnTo>
                    <a:pt x="52" y="134"/>
                  </a:lnTo>
                  <a:lnTo>
                    <a:pt x="77" y="102"/>
                  </a:lnTo>
                  <a:lnTo>
                    <a:pt x="106" y="73"/>
                  </a:lnTo>
                  <a:lnTo>
                    <a:pt x="139" y="49"/>
                  </a:lnTo>
                  <a:lnTo>
                    <a:pt x="175" y="29"/>
                  </a:lnTo>
                  <a:lnTo>
                    <a:pt x="213" y="14"/>
                  </a:lnTo>
                  <a:lnTo>
                    <a:pt x="255" y="5"/>
                  </a:lnTo>
                  <a:lnTo>
                    <a:pt x="298" y="2"/>
                  </a:lnTo>
                  <a:lnTo>
                    <a:pt x="424" y="2"/>
                  </a:lnTo>
                  <a:lnTo>
                    <a:pt x="576" y="402"/>
                  </a:lnTo>
                  <a:lnTo>
                    <a:pt x="543" y="232"/>
                  </a:lnTo>
                  <a:lnTo>
                    <a:pt x="543" y="220"/>
                  </a:lnTo>
                  <a:lnTo>
                    <a:pt x="544" y="208"/>
                  </a:lnTo>
                  <a:lnTo>
                    <a:pt x="550" y="197"/>
                  </a:lnTo>
                  <a:lnTo>
                    <a:pt x="599" y="106"/>
                  </a:lnTo>
                  <a:lnTo>
                    <a:pt x="555" y="26"/>
                  </a:lnTo>
                  <a:lnTo>
                    <a:pt x="553" y="17"/>
                  </a:lnTo>
                  <a:lnTo>
                    <a:pt x="556" y="9"/>
                  </a:lnTo>
                  <a:lnTo>
                    <a:pt x="559" y="5"/>
                  </a:lnTo>
                  <a:lnTo>
                    <a:pt x="562" y="2"/>
                  </a:lnTo>
                  <a:lnTo>
                    <a:pt x="567" y="0"/>
                  </a:lnTo>
                  <a:lnTo>
                    <a:pt x="571" y="0"/>
                  </a:lnTo>
                  <a:close/>
                </a:path>
              </a:pathLst>
            </a:custGeom>
            <a:grpFill/>
            <a:ln w="0">
              <a:noFill/>
              <a:prstDash val="solid"/>
              <a:round/>
            </a:ln>
          </p:spPr>
          <p:txBody>
            <a:bodyPr vert="horz" wrap="square" lIns="91440" tIns="45720" rIns="91440" bIns="45720" numCol="1" anchor="t" anchorCtr="0" compatLnSpc="1"/>
            <a:p>
              <a:endParaRPr lang="en-US"/>
            </a:p>
          </p:txBody>
        </p:sp>
        <p:sp>
          <p:nvSpPr>
            <p:cNvPr id="651" name="Freeform 470"/>
            <p:cNvSpPr/>
            <p:nvPr/>
          </p:nvSpPr>
          <p:spPr bwMode="auto">
            <a:xfrm>
              <a:off x="5046663" y="2120901"/>
              <a:ext cx="46037" cy="44450"/>
            </a:xfrm>
            <a:custGeom>
              <a:avLst/>
              <a:gdLst>
                <a:gd name="T0" fmla="*/ 256 w 513"/>
                <a:gd name="T1" fmla="*/ 0 h 512"/>
                <a:gd name="T2" fmla="*/ 294 w 513"/>
                <a:gd name="T3" fmla="*/ 3 h 512"/>
                <a:gd name="T4" fmla="*/ 331 w 513"/>
                <a:gd name="T5" fmla="*/ 11 h 512"/>
                <a:gd name="T6" fmla="*/ 365 w 513"/>
                <a:gd name="T7" fmla="*/ 24 h 512"/>
                <a:gd name="T8" fmla="*/ 396 w 513"/>
                <a:gd name="T9" fmla="*/ 41 h 512"/>
                <a:gd name="T10" fmla="*/ 425 w 513"/>
                <a:gd name="T11" fmla="*/ 63 h 512"/>
                <a:gd name="T12" fmla="*/ 450 w 513"/>
                <a:gd name="T13" fmla="*/ 88 h 512"/>
                <a:gd name="T14" fmla="*/ 472 w 513"/>
                <a:gd name="T15" fmla="*/ 116 h 512"/>
                <a:gd name="T16" fmla="*/ 490 w 513"/>
                <a:gd name="T17" fmla="*/ 148 h 512"/>
                <a:gd name="T18" fmla="*/ 503 w 513"/>
                <a:gd name="T19" fmla="*/ 182 h 512"/>
                <a:gd name="T20" fmla="*/ 511 w 513"/>
                <a:gd name="T21" fmla="*/ 218 h 512"/>
                <a:gd name="T22" fmla="*/ 513 w 513"/>
                <a:gd name="T23" fmla="*/ 256 h 512"/>
                <a:gd name="T24" fmla="*/ 511 w 513"/>
                <a:gd name="T25" fmla="*/ 294 h 512"/>
                <a:gd name="T26" fmla="*/ 503 w 513"/>
                <a:gd name="T27" fmla="*/ 330 h 512"/>
                <a:gd name="T28" fmla="*/ 490 w 513"/>
                <a:gd name="T29" fmla="*/ 364 h 512"/>
                <a:gd name="T30" fmla="*/ 472 w 513"/>
                <a:gd name="T31" fmla="*/ 395 h 512"/>
                <a:gd name="T32" fmla="*/ 450 w 513"/>
                <a:gd name="T33" fmla="*/ 424 h 512"/>
                <a:gd name="T34" fmla="*/ 425 w 513"/>
                <a:gd name="T35" fmla="*/ 449 h 512"/>
                <a:gd name="T36" fmla="*/ 396 w 513"/>
                <a:gd name="T37" fmla="*/ 470 h 512"/>
                <a:gd name="T38" fmla="*/ 365 w 513"/>
                <a:gd name="T39" fmla="*/ 488 h 512"/>
                <a:gd name="T40" fmla="*/ 331 w 513"/>
                <a:gd name="T41" fmla="*/ 502 h 512"/>
                <a:gd name="T42" fmla="*/ 294 w 513"/>
                <a:gd name="T43" fmla="*/ 510 h 512"/>
                <a:gd name="T44" fmla="*/ 256 w 513"/>
                <a:gd name="T45" fmla="*/ 512 h 512"/>
                <a:gd name="T46" fmla="*/ 219 w 513"/>
                <a:gd name="T47" fmla="*/ 510 h 512"/>
                <a:gd name="T48" fmla="*/ 183 w 513"/>
                <a:gd name="T49" fmla="*/ 502 h 512"/>
                <a:gd name="T50" fmla="*/ 149 w 513"/>
                <a:gd name="T51" fmla="*/ 488 h 512"/>
                <a:gd name="T52" fmla="*/ 116 w 513"/>
                <a:gd name="T53" fmla="*/ 470 h 512"/>
                <a:gd name="T54" fmla="*/ 88 w 513"/>
                <a:gd name="T55" fmla="*/ 449 h 512"/>
                <a:gd name="T56" fmla="*/ 63 w 513"/>
                <a:gd name="T57" fmla="*/ 424 h 512"/>
                <a:gd name="T58" fmla="*/ 41 w 513"/>
                <a:gd name="T59" fmla="*/ 395 h 512"/>
                <a:gd name="T60" fmla="*/ 24 w 513"/>
                <a:gd name="T61" fmla="*/ 364 h 512"/>
                <a:gd name="T62" fmla="*/ 11 w 513"/>
                <a:gd name="T63" fmla="*/ 330 h 512"/>
                <a:gd name="T64" fmla="*/ 3 w 513"/>
                <a:gd name="T65" fmla="*/ 294 h 512"/>
                <a:gd name="T66" fmla="*/ 0 w 513"/>
                <a:gd name="T67" fmla="*/ 256 h 512"/>
                <a:gd name="T68" fmla="*/ 3 w 513"/>
                <a:gd name="T69" fmla="*/ 218 h 512"/>
                <a:gd name="T70" fmla="*/ 11 w 513"/>
                <a:gd name="T71" fmla="*/ 182 h 512"/>
                <a:gd name="T72" fmla="*/ 24 w 513"/>
                <a:gd name="T73" fmla="*/ 148 h 512"/>
                <a:gd name="T74" fmla="*/ 41 w 513"/>
                <a:gd name="T75" fmla="*/ 116 h 512"/>
                <a:gd name="T76" fmla="*/ 63 w 513"/>
                <a:gd name="T77" fmla="*/ 88 h 512"/>
                <a:gd name="T78" fmla="*/ 88 w 513"/>
                <a:gd name="T79" fmla="*/ 63 h 512"/>
                <a:gd name="T80" fmla="*/ 116 w 513"/>
                <a:gd name="T81" fmla="*/ 41 h 512"/>
                <a:gd name="T82" fmla="*/ 149 w 513"/>
                <a:gd name="T83" fmla="*/ 24 h 512"/>
                <a:gd name="T84" fmla="*/ 183 w 513"/>
                <a:gd name="T85" fmla="*/ 11 h 512"/>
                <a:gd name="T86" fmla="*/ 219 w 513"/>
                <a:gd name="T87" fmla="*/ 3 h 512"/>
                <a:gd name="T88" fmla="*/ 256 w 513"/>
                <a:gd name="T8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13" h="512">
                  <a:moveTo>
                    <a:pt x="256" y="0"/>
                  </a:moveTo>
                  <a:lnTo>
                    <a:pt x="294" y="3"/>
                  </a:lnTo>
                  <a:lnTo>
                    <a:pt x="331" y="11"/>
                  </a:lnTo>
                  <a:lnTo>
                    <a:pt x="365" y="24"/>
                  </a:lnTo>
                  <a:lnTo>
                    <a:pt x="396" y="41"/>
                  </a:lnTo>
                  <a:lnTo>
                    <a:pt x="425" y="63"/>
                  </a:lnTo>
                  <a:lnTo>
                    <a:pt x="450" y="88"/>
                  </a:lnTo>
                  <a:lnTo>
                    <a:pt x="472" y="116"/>
                  </a:lnTo>
                  <a:lnTo>
                    <a:pt x="490" y="148"/>
                  </a:lnTo>
                  <a:lnTo>
                    <a:pt x="503" y="182"/>
                  </a:lnTo>
                  <a:lnTo>
                    <a:pt x="511" y="218"/>
                  </a:lnTo>
                  <a:lnTo>
                    <a:pt x="513" y="256"/>
                  </a:lnTo>
                  <a:lnTo>
                    <a:pt x="511" y="294"/>
                  </a:lnTo>
                  <a:lnTo>
                    <a:pt x="503" y="330"/>
                  </a:lnTo>
                  <a:lnTo>
                    <a:pt x="490" y="364"/>
                  </a:lnTo>
                  <a:lnTo>
                    <a:pt x="472" y="395"/>
                  </a:lnTo>
                  <a:lnTo>
                    <a:pt x="450" y="424"/>
                  </a:lnTo>
                  <a:lnTo>
                    <a:pt x="425" y="449"/>
                  </a:lnTo>
                  <a:lnTo>
                    <a:pt x="396" y="470"/>
                  </a:lnTo>
                  <a:lnTo>
                    <a:pt x="365" y="488"/>
                  </a:lnTo>
                  <a:lnTo>
                    <a:pt x="331" y="502"/>
                  </a:lnTo>
                  <a:lnTo>
                    <a:pt x="294" y="510"/>
                  </a:lnTo>
                  <a:lnTo>
                    <a:pt x="256" y="512"/>
                  </a:lnTo>
                  <a:lnTo>
                    <a:pt x="219" y="510"/>
                  </a:lnTo>
                  <a:lnTo>
                    <a:pt x="183" y="502"/>
                  </a:lnTo>
                  <a:lnTo>
                    <a:pt x="149" y="488"/>
                  </a:lnTo>
                  <a:lnTo>
                    <a:pt x="116" y="470"/>
                  </a:lnTo>
                  <a:lnTo>
                    <a:pt x="88" y="449"/>
                  </a:lnTo>
                  <a:lnTo>
                    <a:pt x="63" y="424"/>
                  </a:lnTo>
                  <a:lnTo>
                    <a:pt x="41" y="395"/>
                  </a:lnTo>
                  <a:lnTo>
                    <a:pt x="24" y="364"/>
                  </a:lnTo>
                  <a:lnTo>
                    <a:pt x="11" y="330"/>
                  </a:lnTo>
                  <a:lnTo>
                    <a:pt x="3" y="294"/>
                  </a:lnTo>
                  <a:lnTo>
                    <a:pt x="0" y="256"/>
                  </a:lnTo>
                  <a:lnTo>
                    <a:pt x="3" y="218"/>
                  </a:lnTo>
                  <a:lnTo>
                    <a:pt x="11" y="182"/>
                  </a:lnTo>
                  <a:lnTo>
                    <a:pt x="24" y="148"/>
                  </a:lnTo>
                  <a:lnTo>
                    <a:pt x="41" y="116"/>
                  </a:lnTo>
                  <a:lnTo>
                    <a:pt x="63" y="88"/>
                  </a:lnTo>
                  <a:lnTo>
                    <a:pt x="88" y="63"/>
                  </a:lnTo>
                  <a:lnTo>
                    <a:pt x="116" y="41"/>
                  </a:lnTo>
                  <a:lnTo>
                    <a:pt x="149" y="24"/>
                  </a:lnTo>
                  <a:lnTo>
                    <a:pt x="183" y="11"/>
                  </a:lnTo>
                  <a:lnTo>
                    <a:pt x="219" y="3"/>
                  </a:lnTo>
                  <a:lnTo>
                    <a:pt x="256" y="0"/>
                  </a:lnTo>
                  <a:close/>
                </a:path>
              </a:pathLst>
            </a:custGeom>
            <a:grpFill/>
            <a:ln w="0">
              <a:noFill/>
              <a:prstDash val="solid"/>
              <a:round/>
            </a:ln>
          </p:spPr>
          <p:txBody>
            <a:bodyPr vert="horz" wrap="square" lIns="91440" tIns="45720" rIns="91440" bIns="45720" numCol="1" anchor="t" anchorCtr="0" compatLnSpc="1"/>
            <a:p>
              <a:endParaRPr lang="en-US"/>
            </a:p>
          </p:txBody>
        </p:sp>
        <p:sp>
          <p:nvSpPr>
            <p:cNvPr id="652" name="Freeform 471"/>
            <p:cNvSpPr/>
            <p:nvPr/>
          </p:nvSpPr>
          <p:spPr bwMode="auto">
            <a:xfrm>
              <a:off x="4976813" y="2105026"/>
              <a:ext cx="184150" cy="288925"/>
            </a:xfrm>
            <a:custGeom>
              <a:avLst/>
              <a:gdLst>
                <a:gd name="T0" fmla="*/ 158 w 2091"/>
                <a:gd name="T1" fmla="*/ 5 h 3294"/>
                <a:gd name="T2" fmla="*/ 200 w 2091"/>
                <a:gd name="T3" fmla="*/ 26 h 3294"/>
                <a:gd name="T4" fmla="*/ 848 w 2091"/>
                <a:gd name="T5" fmla="*/ 795 h 3294"/>
                <a:gd name="T6" fmla="*/ 961 w 2091"/>
                <a:gd name="T7" fmla="*/ 1006 h 3294"/>
                <a:gd name="T8" fmla="*/ 962 w 2091"/>
                <a:gd name="T9" fmla="*/ 982 h 3294"/>
                <a:gd name="T10" fmla="*/ 1016 w 2091"/>
                <a:gd name="T11" fmla="*/ 880 h 3294"/>
                <a:gd name="T12" fmla="*/ 970 w 2091"/>
                <a:gd name="T13" fmla="*/ 791 h 3294"/>
                <a:gd name="T14" fmla="*/ 975 w 2091"/>
                <a:gd name="T15" fmla="*/ 779 h 3294"/>
                <a:gd name="T16" fmla="*/ 983 w 2091"/>
                <a:gd name="T17" fmla="*/ 774 h 3294"/>
                <a:gd name="T18" fmla="*/ 1110 w 2091"/>
                <a:gd name="T19" fmla="*/ 774 h 3294"/>
                <a:gd name="T20" fmla="*/ 1118 w 2091"/>
                <a:gd name="T21" fmla="*/ 776 h 3294"/>
                <a:gd name="T22" fmla="*/ 1125 w 2091"/>
                <a:gd name="T23" fmla="*/ 783 h 3294"/>
                <a:gd name="T24" fmla="*/ 1125 w 2091"/>
                <a:gd name="T25" fmla="*/ 800 h 3294"/>
                <a:gd name="T26" fmla="*/ 1131 w 2091"/>
                <a:gd name="T27" fmla="*/ 971 h 3294"/>
                <a:gd name="T28" fmla="*/ 1137 w 2091"/>
                <a:gd name="T29" fmla="*/ 994 h 3294"/>
                <a:gd name="T30" fmla="*/ 1100 w 2091"/>
                <a:gd name="T31" fmla="*/ 1176 h 3294"/>
                <a:gd name="T32" fmla="*/ 1873 w 2091"/>
                <a:gd name="T33" fmla="*/ 44 h 3294"/>
                <a:gd name="T34" fmla="*/ 1911 w 2091"/>
                <a:gd name="T35" fmla="*/ 13 h 3294"/>
                <a:gd name="T36" fmla="*/ 1957 w 2091"/>
                <a:gd name="T37" fmla="*/ 0 h 3294"/>
                <a:gd name="T38" fmla="*/ 2004 w 2091"/>
                <a:gd name="T39" fmla="*/ 5 h 3294"/>
                <a:gd name="T40" fmla="*/ 2048 w 2091"/>
                <a:gd name="T41" fmla="*/ 28 h 3294"/>
                <a:gd name="T42" fmla="*/ 2078 w 2091"/>
                <a:gd name="T43" fmla="*/ 67 h 3294"/>
                <a:gd name="T44" fmla="*/ 2091 w 2091"/>
                <a:gd name="T45" fmla="*/ 112 h 3294"/>
                <a:gd name="T46" fmla="*/ 2086 w 2091"/>
                <a:gd name="T47" fmla="*/ 160 h 3294"/>
                <a:gd name="T48" fmla="*/ 2063 w 2091"/>
                <a:gd name="T49" fmla="*/ 203 h 3294"/>
                <a:gd name="T50" fmla="*/ 1376 w 2091"/>
                <a:gd name="T51" fmla="*/ 3145 h 3294"/>
                <a:gd name="T52" fmla="*/ 1364 w 2091"/>
                <a:gd name="T53" fmla="*/ 3204 h 3294"/>
                <a:gd name="T54" fmla="*/ 1333 w 2091"/>
                <a:gd name="T55" fmla="*/ 3251 h 3294"/>
                <a:gd name="T56" fmla="*/ 1286 w 2091"/>
                <a:gd name="T57" fmla="*/ 3282 h 3294"/>
                <a:gd name="T58" fmla="*/ 1227 w 2091"/>
                <a:gd name="T59" fmla="*/ 3294 h 3294"/>
                <a:gd name="T60" fmla="*/ 1170 w 2091"/>
                <a:gd name="T61" fmla="*/ 3282 h 3294"/>
                <a:gd name="T62" fmla="*/ 1123 w 2091"/>
                <a:gd name="T63" fmla="*/ 3251 h 3294"/>
                <a:gd name="T64" fmla="*/ 1091 w 2091"/>
                <a:gd name="T65" fmla="*/ 3204 h 3294"/>
                <a:gd name="T66" fmla="*/ 1078 w 2091"/>
                <a:gd name="T67" fmla="*/ 3145 h 3294"/>
                <a:gd name="T68" fmla="*/ 1076 w 2091"/>
                <a:gd name="T69" fmla="*/ 1980 h 3294"/>
                <a:gd name="T70" fmla="*/ 1059 w 2091"/>
                <a:gd name="T71" fmla="*/ 1963 h 3294"/>
                <a:gd name="T72" fmla="*/ 1034 w 2091"/>
                <a:gd name="T73" fmla="*/ 1963 h 3294"/>
                <a:gd name="T74" fmla="*/ 1017 w 2091"/>
                <a:gd name="T75" fmla="*/ 1980 h 3294"/>
                <a:gd name="T76" fmla="*/ 1015 w 2091"/>
                <a:gd name="T77" fmla="*/ 3145 h 3294"/>
                <a:gd name="T78" fmla="*/ 1003 w 2091"/>
                <a:gd name="T79" fmla="*/ 3204 h 3294"/>
                <a:gd name="T80" fmla="*/ 971 w 2091"/>
                <a:gd name="T81" fmla="*/ 3251 h 3294"/>
                <a:gd name="T82" fmla="*/ 923 w 2091"/>
                <a:gd name="T83" fmla="*/ 3282 h 3294"/>
                <a:gd name="T84" fmla="*/ 866 w 2091"/>
                <a:gd name="T85" fmla="*/ 3294 h 3294"/>
                <a:gd name="T86" fmla="*/ 808 w 2091"/>
                <a:gd name="T87" fmla="*/ 3282 h 3294"/>
                <a:gd name="T88" fmla="*/ 760 w 2091"/>
                <a:gd name="T89" fmla="*/ 3251 h 3294"/>
                <a:gd name="T90" fmla="*/ 729 w 2091"/>
                <a:gd name="T91" fmla="*/ 3204 h 3294"/>
                <a:gd name="T92" fmla="*/ 717 w 2091"/>
                <a:gd name="T93" fmla="*/ 3145 h 3294"/>
                <a:gd name="T94" fmla="*/ 28 w 2091"/>
                <a:gd name="T95" fmla="*/ 203 h 3294"/>
                <a:gd name="T96" fmla="*/ 5 w 2091"/>
                <a:gd name="T97" fmla="*/ 160 h 3294"/>
                <a:gd name="T98" fmla="*/ 0 w 2091"/>
                <a:gd name="T99" fmla="*/ 112 h 3294"/>
                <a:gd name="T100" fmla="*/ 13 w 2091"/>
                <a:gd name="T101" fmla="*/ 67 h 3294"/>
                <a:gd name="T102" fmla="*/ 44 w 2091"/>
                <a:gd name="T103" fmla="*/ 28 h 3294"/>
                <a:gd name="T104" fmla="*/ 87 w 2091"/>
                <a:gd name="T105" fmla="*/ 5 h 3294"/>
                <a:gd name="T106" fmla="*/ 134 w 2091"/>
                <a:gd name="T107" fmla="*/ 0 h 3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91" h="3294">
                  <a:moveTo>
                    <a:pt x="134" y="0"/>
                  </a:moveTo>
                  <a:lnTo>
                    <a:pt x="158" y="5"/>
                  </a:lnTo>
                  <a:lnTo>
                    <a:pt x="180" y="13"/>
                  </a:lnTo>
                  <a:lnTo>
                    <a:pt x="200" y="26"/>
                  </a:lnTo>
                  <a:lnTo>
                    <a:pt x="218" y="44"/>
                  </a:lnTo>
                  <a:lnTo>
                    <a:pt x="848" y="795"/>
                  </a:lnTo>
                  <a:lnTo>
                    <a:pt x="993" y="1176"/>
                  </a:lnTo>
                  <a:lnTo>
                    <a:pt x="961" y="1006"/>
                  </a:lnTo>
                  <a:lnTo>
                    <a:pt x="960" y="994"/>
                  </a:lnTo>
                  <a:lnTo>
                    <a:pt x="962" y="982"/>
                  </a:lnTo>
                  <a:lnTo>
                    <a:pt x="967" y="971"/>
                  </a:lnTo>
                  <a:lnTo>
                    <a:pt x="1016" y="880"/>
                  </a:lnTo>
                  <a:lnTo>
                    <a:pt x="972" y="800"/>
                  </a:lnTo>
                  <a:lnTo>
                    <a:pt x="970" y="791"/>
                  </a:lnTo>
                  <a:lnTo>
                    <a:pt x="973" y="783"/>
                  </a:lnTo>
                  <a:lnTo>
                    <a:pt x="975" y="779"/>
                  </a:lnTo>
                  <a:lnTo>
                    <a:pt x="979" y="776"/>
                  </a:lnTo>
                  <a:lnTo>
                    <a:pt x="983" y="774"/>
                  </a:lnTo>
                  <a:lnTo>
                    <a:pt x="988" y="774"/>
                  </a:lnTo>
                  <a:lnTo>
                    <a:pt x="1110" y="774"/>
                  </a:lnTo>
                  <a:lnTo>
                    <a:pt x="1114" y="774"/>
                  </a:lnTo>
                  <a:lnTo>
                    <a:pt x="1118" y="776"/>
                  </a:lnTo>
                  <a:lnTo>
                    <a:pt x="1122" y="779"/>
                  </a:lnTo>
                  <a:lnTo>
                    <a:pt x="1125" y="783"/>
                  </a:lnTo>
                  <a:lnTo>
                    <a:pt x="1127" y="791"/>
                  </a:lnTo>
                  <a:lnTo>
                    <a:pt x="1125" y="800"/>
                  </a:lnTo>
                  <a:lnTo>
                    <a:pt x="1080" y="880"/>
                  </a:lnTo>
                  <a:lnTo>
                    <a:pt x="1131" y="971"/>
                  </a:lnTo>
                  <a:lnTo>
                    <a:pt x="1135" y="982"/>
                  </a:lnTo>
                  <a:lnTo>
                    <a:pt x="1137" y="994"/>
                  </a:lnTo>
                  <a:lnTo>
                    <a:pt x="1136" y="1006"/>
                  </a:lnTo>
                  <a:lnTo>
                    <a:pt x="1100" y="1176"/>
                  </a:lnTo>
                  <a:lnTo>
                    <a:pt x="1249" y="789"/>
                  </a:lnTo>
                  <a:lnTo>
                    <a:pt x="1873" y="44"/>
                  </a:lnTo>
                  <a:lnTo>
                    <a:pt x="1891" y="26"/>
                  </a:lnTo>
                  <a:lnTo>
                    <a:pt x="1911" y="13"/>
                  </a:lnTo>
                  <a:lnTo>
                    <a:pt x="1933" y="5"/>
                  </a:lnTo>
                  <a:lnTo>
                    <a:pt x="1957" y="0"/>
                  </a:lnTo>
                  <a:lnTo>
                    <a:pt x="1980" y="0"/>
                  </a:lnTo>
                  <a:lnTo>
                    <a:pt x="2004" y="5"/>
                  </a:lnTo>
                  <a:lnTo>
                    <a:pt x="2027" y="14"/>
                  </a:lnTo>
                  <a:lnTo>
                    <a:pt x="2048" y="28"/>
                  </a:lnTo>
                  <a:lnTo>
                    <a:pt x="2065" y="46"/>
                  </a:lnTo>
                  <a:lnTo>
                    <a:pt x="2078" y="67"/>
                  </a:lnTo>
                  <a:lnTo>
                    <a:pt x="2087" y="89"/>
                  </a:lnTo>
                  <a:lnTo>
                    <a:pt x="2091" y="112"/>
                  </a:lnTo>
                  <a:lnTo>
                    <a:pt x="2091" y="137"/>
                  </a:lnTo>
                  <a:lnTo>
                    <a:pt x="2086" y="160"/>
                  </a:lnTo>
                  <a:lnTo>
                    <a:pt x="2077" y="182"/>
                  </a:lnTo>
                  <a:lnTo>
                    <a:pt x="2063" y="203"/>
                  </a:lnTo>
                  <a:lnTo>
                    <a:pt x="1373" y="1024"/>
                  </a:lnTo>
                  <a:lnTo>
                    <a:pt x="1376" y="3145"/>
                  </a:lnTo>
                  <a:lnTo>
                    <a:pt x="1373" y="3176"/>
                  </a:lnTo>
                  <a:lnTo>
                    <a:pt x="1364" y="3204"/>
                  </a:lnTo>
                  <a:lnTo>
                    <a:pt x="1351" y="3229"/>
                  </a:lnTo>
                  <a:lnTo>
                    <a:pt x="1333" y="3251"/>
                  </a:lnTo>
                  <a:lnTo>
                    <a:pt x="1311" y="3269"/>
                  </a:lnTo>
                  <a:lnTo>
                    <a:pt x="1286" y="3282"/>
                  </a:lnTo>
                  <a:lnTo>
                    <a:pt x="1258" y="3291"/>
                  </a:lnTo>
                  <a:lnTo>
                    <a:pt x="1227" y="3294"/>
                  </a:lnTo>
                  <a:lnTo>
                    <a:pt x="1197" y="3291"/>
                  </a:lnTo>
                  <a:lnTo>
                    <a:pt x="1170" y="3282"/>
                  </a:lnTo>
                  <a:lnTo>
                    <a:pt x="1145" y="3269"/>
                  </a:lnTo>
                  <a:lnTo>
                    <a:pt x="1123" y="3251"/>
                  </a:lnTo>
                  <a:lnTo>
                    <a:pt x="1105" y="3229"/>
                  </a:lnTo>
                  <a:lnTo>
                    <a:pt x="1091" y="3204"/>
                  </a:lnTo>
                  <a:lnTo>
                    <a:pt x="1081" y="3176"/>
                  </a:lnTo>
                  <a:lnTo>
                    <a:pt x="1078" y="3145"/>
                  </a:lnTo>
                  <a:lnTo>
                    <a:pt x="1078" y="1992"/>
                  </a:lnTo>
                  <a:lnTo>
                    <a:pt x="1076" y="1980"/>
                  </a:lnTo>
                  <a:lnTo>
                    <a:pt x="1069" y="1969"/>
                  </a:lnTo>
                  <a:lnTo>
                    <a:pt x="1059" y="1963"/>
                  </a:lnTo>
                  <a:lnTo>
                    <a:pt x="1047" y="1960"/>
                  </a:lnTo>
                  <a:lnTo>
                    <a:pt x="1034" y="1963"/>
                  </a:lnTo>
                  <a:lnTo>
                    <a:pt x="1024" y="1969"/>
                  </a:lnTo>
                  <a:lnTo>
                    <a:pt x="1017" y="1980"/>
                  </a:lnTo>
                  <a:lnTo>
                    <a:pt x="1015" y="1992"/>
                  </a:lnTo>
                  <a:lnTo>
                    <a:pt x="1015" y="3145"/>
                  </a:lnTo>
                  <a:lnTo>
                    <a:pt x="1012" y="3176"/>
                  </a:lnTo>
                  <a:lnTo>
                    <a:pt x="1003" y="3204"/>
                  </a:lnTo>
                  <a:lnTo>
                    <a:pt x="989" y="3229"/>
                  </a:lnTo>
                  <a:lnTo>
                    <a:pt x="971" y="3251"/>
                  </a:lnTo>
                  <a:lnTo>
                    <a:pt x="950" y="3269"/>
                  </a:lnTo>
                  <a:lnTo>
                    <a:pt x="923" y="3282"/>
                  </a:lnTo>
                  <a:lnTo>
                    <a:pt x="896" y="3291"/>
                  </a:lnTo>
                  <a:lnTo>
                    <a:pt x="866" y="3294"/>
                  </a:lnTo>
                  <a:lnTo>
                    <a:pt x="836" y="3291"/>
                  </a:lnTo>
                  <a:lnTo>
                    <a:pt x="808" y="3282"/>
                  </a:lnTo>
                  <a:lnTo>
                    <a:pt x="783" y="3269"/>
                  </a:lnTo>
                  <a:lnTo>
                    <a:pt x="760" y="3251"/>
                  </a:lnTo>
                  <a:lnTo>
                    <a:pt x="742" y="3229"/>
                  </a:lnTo>
                  <a:lnTo>
                    <a:pt x="729" y="3204"/>
                  </a:lnTo>
                  <a:lnTo>
                    <a:pt x="720" y="3176"/>
                  </a:lnTo>
                  <a:lnTo>
                    <a:pt x="717" y="3145"/>
                  </a:lnTo>
                  <a:lnTo>
                    <a:pt x="717" y="1024"/>
                  </a:lnTo>
                  <a:lnTo>
                    <a:pt x="28" y="203"/>
                  </a:lnTo>
                  <a:lnTo>
                    <a:pt x="14" y="182"/>
                  </a:lnTo>
                  <a:lnTo>
                    <a:pt x="5" y="160"/>
                  </a:lnTo>
                  <a:lnTo>
                    <a:pt x="0" y="137"/>
                  </a:lnTo>
                  <a:lnTo>
                    <a:pt x="0" y="112"/>
                  </a:lnTo>
                  <a:lnTo>
                    <a:pt x="4" y="89"/>
                  </a:lnTo>
                  <a:lnTo>
                    <a:pt x="13" y="67"/>
                  </a:lnTo>
                  <a:lnTo>
                    <a:pt x="26" y="46"/>
                  </a:lnTo>
                  <a:lnTo>
                    <a:pt x="44" y="28"/>
                  </a:lnTo>
                  <a:lnTo>
                    <a:pt x="64" y="14"/>
                  </a:lnTo>
                  <a:lnTo>
                    <a:pt x="87" y="5"/>
                  </a:lnTo>
                  <a:lnTo>
                    <a:pt x="110" y="0"/>
                  </a:lnTo>
                  <a:lnTo>
                    <a:pt x="134" y="0"/>
                  </a:lnTo>
                  <a:close/>
                </a:path>
              </a:pathLst>
            </a:custGeom>
            <a:grpFill/>
            <a:ln w="0">
              <a:noFill/>
              <a:prstDash val="solid"/>
              <a:round/>
            </a:ln>
          </p:spPr>
          <p:txBody>
            <a:bodyPr vert="horz" wrap="square" lIns="91440" tIns="45720" rIns="91440" bIns="45720" numCol="1" anchor="t" anchorCtr="0" compatLnSpc="1"/>
            <a:p>
              <a:endParaRPr lang="en-US"/>
            </a:p>
          </p:txBody>
        </p:sp>
      </p:grpSp>
      <p:grpSp>
        <p:nvGrpSpPr>
          <p:cNvPr id="1726" name="Group 1725"/>
          <p:cNvGrpSpPr/>
          <p:nvPr/>
        </p:nvGrpSpPr>
        <p:grpSpPr>
          <a:xfrm rot="0">
            <a:off x="5933440" y="2623820"/>
            <a:ext cx="450215" cy="382905"/>
            <a:chOff x="5624513" y="2117725"/>
            <a:chExt cx="309562" cy="263526"/>
          </a:xfrm>
          <a:solidFill>
            <a:schemeClr val="tx1">
              <a:lumMod val="65000"/>
              <a:lumOff val="35000"/>
            </a:schemeClr>
          </a:solidFill>
        </p:grpSpPr>
        <p:sp>
          <p:nvSpPr>
            <p:cNvPr id="656" name="Freeform 476"/>
            <p:cNvSpPr/>
            <p:nvPr/>
          </p:nvSpPr>
          <p:spPr bwMode="auto">
            <a:xfrm>
              <a:off x="5835650" y="2117725"/>
              <a:ext cx="68262" cy="90488"/>
            </a:xfrm>
            <a:custGeom>
              <a:avLst/>
              <a:gdLst>
                <a:gd name="T0" fmla="*/ 410 w 724"/>
                <a:gd name="T1" fmla="*/ 3 h 968"/>
                <a:gd name="T2" fmla="*/ 467 w 724"/>
                <a:gd name="T3" fmla="*/ 16 h 968"/>
                <a:gd name="T4" fmla="*/ 515 w 724"/>
                <a:gd name="T5" fmla="*/ 38 h 968"/>
                <a:gd name="T6" fmla="*/ 554 w 724"/>
                <a:gd name="T7" fmla="*/ 66 h 968"/>
                <a:gd name="T8" fmla="*/ 580 w 724"/>
                <a:gd name="T9" fmla="*/ 91 h 968"/>
                <a:gd name="T10" fmla="*/ 595 w 724"/>
                <a:gd name="T11" fmla="*/ 110 h 968"/>
                <a:gd name="T12" fmla="*/ 600 w 724"/>
                <a:gd name="T13" fmla="*/ 118 h 968"/>
                <a:gd name="T14" fmla="*/ 604 w 724"/>
                <a:gd name="T15" fmla="*/ 118 h 968"/>
                <a:gd name="T16" fmla="*/ 615 w 724"/>
                <a:gd name="T17" fmla="*/ 122 h 968"/>
                <a:gd name="T18" fmla="*/ 631 w 724"/>
                <a:gd name="T19" fmla="*/ 129 h 968"/>
                <a:gd name="T20" fmla="*/ 650 w 724"/>
                <a:gd name="T21" fmla="*/ 143 h 968"/>
                <a:gd name="T22" fmla="*/ 669 w 724"/>
                <a:gd name="T23" fmla="*/ 166 h 968"/>
                <a:gd name="T24" fmla="*/ 685 w 724"/>
                <a:gd name="T25" fmla="*/ 198 h 968"/>
                <a:gd name="T26" fmla="*/ 697 w 724"/>
                <a:gd name="T27" fmla="*/ 241 h 968"/>
                <a:gd name="T28" fmla="*/ 702 w 724"/>
                <a:gd name="T29" fmla="*/ 299 h 968"/>
                <a:gd name="T30" fmla="*/ 699 w 724"/>
                <a:gd name="T31" fmla="*/ 373 h 968"/>
                <a:gd name="T32" fmla="*/ 688 w 724"/>
                <a:gd name="T33" fmla="*/ 438 h 968"/>
                <a:gd name="T34" fmla="*/ 688 w 724"/>
                <a:gd name="T35" fmla="*/ 462 h 968"/>
                <a:gd name="T36" fmla="*/ 703 w 724"/>
                <a:gd name="T37" fmla="*/ 465 h 968"/>
                <a:gd name="T38" fmla="*/ 715 w 724"/>
                <a:gd name="T39" fmla="*/ 477 h 968"/>
                <a:gd name="T40" fmla="*/ 723 w 724"/>
                <a:gd name="T41" fmla="*/ 499 h 968"/>
                <a:gd name="T42" fmla="*/ 721 w 724"/>
                <a:gd name="T43" fmla="*/ 534 h 968"/>
                <a:gd name="T44" fmla="*/ 710 w 724"/>
                <a:gd name="T45" fmla="*/ 587 h 968"/>
                <a:gd name="T46" fmla="*/ 691 w 724"/>
                <a:gd name="T47" fmla="*/ 643 h 968"/>
                <a:gd name="T48" fmla="*/ 673 w 724"/>
                <a:gd name="T49" fmla="*/ 676 h 968"/>
                <a:gd name="T50" fmla="*/ 658 w 724"/>
                <a:gd name="T51" fmla="*/ 690 h 968"/>
                <a:gd name="T52" fmla="*/ 644 w 724"/>
                <a:gd name="T53" fmla="*/ 722 h 968"/>
                <a:gd name="T54" fmla="*/ 621 w 724"/>
                <a:gd name="T55" fmla="*/ 783 h 968"/>
                <a:gd name="T56" fmla="*/ 584 w 724"/>
                <a:gd name="T57" fmla="*/ 843 h 968"/>
                <a:gd name="T58" fmla="*/ 535 w 724"/>
                <a:gd name="T59" fmla="*/ 897 h 968"/>
                <a:gd name="T60" fmla="*/ 473 w 724"/>
                <a:gd name="T61" fmla="*/ 939 h 968"/>
                <a:gd name="T62" fmla="*/ 408 w 724"/>
                <a:gd name="T63" fmla="*/ 964 h 968"/>
                <a:gd name="T64" fmla="*/ 346 w 724"/>
                <a:gd name="T65" fmla="*/ 968 h 968"/>
                <a:gd name="T66" fmla="*/ 284 w 724"/>
                <a:gd name="T67" fmla="*/ 955 h 968"/>
                <a:gd name="T68" fmla="*/ 216 w 724"/>
                <a:gd name="T69" fmla="*/ 920 h 968"/>
                <a:gd name="T70" fmla="*/ 161 w 724"/>
                <a:gd name="T71" fmla="*/ 872 h 968"/>
                <a:gd name="T72" fmla="*/ 118 w 724"/>
                <a:gd name="T73" fmla="*/ 814 h 968"/>
                <a:gd name="T74" fmla="*/ 89 w 724"/>
                <a:gd name="T75" fmla="*/ 753 h 968"/>
                <a:gd name="T76" fmla="*/ 73 w 724"/>
                <a:gd name="T77" fmla="*/ 692 h 968"/>
                <a:gd name="T78" fmla="*/ 57 w 724"/>
                <a:gd name="T79" fmla="*/ 685 h 968"/>
                <a:gd name="T80" fmla="*/ 40 w 724"/>
                <a:gd name="T81" fmla="*/ 662 h 968"/>
                <a:gd name="T82" fmla="*/ 22 w 724"/>
                <a:gd name="T83" fmla="*/ 618 h 968"/>
                <a:gd name="T84" fmla="*/ 6 w 724"/>
                <a:gd name="T85" fmla="*/ 559 h 968"/>
                <a:gd name="T86" fmla="*/ 0 w 724"/>
                <a:gd name="T87" fmla="*/ 515 h 968"/>
                <a:gd name="T88" fmla="*/ 3 w 724"/>
                <a:gd name="T89" fmla="*/ 487 h 968"/>
                <a:gd name="T90" fmla="*/ 13 w 724"/>
                <a:gd name="T91" fmla="*/ 470 h 968"/>
                <a:gd name="T92" fmla="*/ 27 w 724"/>
                <a:gd name="T93" fmla="*/ 463 h 968"/>
                <a:gd name="T94" fmla="*/ 43 w 724"/>
                <a:gd name="T95" fmla="*/ 462 h 968"/>
                <a:gd name="T96" fmla="*/ 30 w 724"/>
                <a:gd name="T97" fmla="*/ 416 h 968"/>
                <a:gd name="T98" fmla="*/ 22 w 724"/>
                <a:gd name="T99" fmla="*/ 340 h 968"/>
                <a:gd name="T100" fmla="*/ 30 w 724"/>
                <a:gd name="T101" fmla="*/ 270 h 968"/>
                <a:gd name="T102" fmla="*/ 55 w 724"/>
                <a:gd name="T103" fmla="*/ 201 h 968"/>
                <a:gd name="T104" fmla="*/ 94 w 724"/>
                <a:gd name="T105" fmla="*/ 144 h 968"/>
                <a:gd name="T106" fmla="*/ 140 w 724"/>
                <a:gd name="T107" fmla="*/ 96 h 968"/>
                <a:gd name="T108" fmla="*/ 194 w 724"/>
                <a:gd name="T109" fmla="*/ 55 h 968"/>
                <a:gd name="T110" fmla="*/ 243 w 724"/>
                <a:gd name="T111" fmla="*/ 26 h 968"/>
                <a:gd name="T112" fmla="*/ 304 w 724"/>
                <a:gd name="T113" fmla="*/ 6 h 968"/>
                <a:gd name="T114" fmla="*/ 376 w 724"/>
                <a:gd name="T11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4" h="968">
                  <a:moveTo>
                    <a:pt x="376" y="0"/>
                  </a:moveTo>
                  <a:lnTo>
                    <a:pt x="410" y="3"/>
                  </a:lnTo>
                  <a:lnTo>
                    <a:pt x="440" y="8"/>
                  </a:lnTo>
                  <a:lnTo>
                    <a:pt x="467" y="16"/>
                  </a:lnTo>
                  <a:lnTo>
                    <a:pt x="492" y="26"/>
                  </a:lnTo>
                  <a:lnTo>
                    <a:pt x="515" y="38"/>
                  </a:lnTo>
                  <a:lnTo>
                    <a:pt x="536" y="52"/>
                  </a:lnTo>
                  <a:lnTo>
                    <a:pt x="554" y="66"/>
                  </a:lnTo>
                  <a:lnTo>
                    <a:pt x="569" y="79"/>
                  </a:lnTo>
                  <a:lnTo>
                    <a:pt x="580" y="91"/>
                  </a:lnTo>
                  <a:lnTo>
                    <a:pt x="589" y="102"/>
                  </a:lnTo>
                  <a:lnTo>
                    <a:pt x="595" y="110"/>
                  </a:lnTo>
                  <a:lnTo>
                    <a:pt x="599" y="116"/>
                  </a:lnTo>
                  <a:lnTo>
                    <a:pt x="600" y="118"/>
                  </a:lnTo>
                  <a:lnTo>
                    <a:pt x="601" y="118"/>
                  </a:lnTo>
                  <a:lnTo>
                    <a:pt x="604" y="118"/>
                  </a:lnTo>
                  <a:lnTo>
                    <a:pt x="609" y="120"/>
                  </a:lnTo>
                  <a:lnTo>
                    <a:pt x="615" y="122"/>
                  </a:lnTo>
                  <a:lnTo>
                    <a:pt x="623" y="125"/>
                  </a:lnTo>
                  <a:lnTo>
                    <a:pt x="631" y="129"/>
                  </a:lnTo>
                  <a:lnTo>
                    <a:pt x="640" y="135"/>
                  </a:lnTo>
                  <a:lnTo>
                    <a:pt x="650" y="143"/>
                  </a:lnTo>
                  <a:lnTo>
                    <a:pt x="659" y="154"/>
                  </a:lnTo>
                  <a:lnTo>
                    <a:pt x="669" y="166"/>
                  </a:lnTo>
                  <a:lnTo>
                    <a:pt x="677" y="180"/>
                  </a:lnTo>
                  <a:lnTo>
                    <a:pt x="685" y="198"/>
                  </a:lnTo>
                  <a:lnTo>
                    <a:pt x="692" y="218"/>
                  </a:lnTo>
                  <a:lnTo>
                    <a:pt x="697" y="241"/>
                  </a:lnTo>
                  <a:lnTo>
                    <a:pt x="701" y="269"/>
                  </a:lnTo>
                  <a:lnTo>
                    <a:pt x="702" y="299"/>
                  </a:lnTo>
                  <a:lnTo>
                    <a:pt x="702" y="334"/>
                  </a:lnTo>
                  <a:lnTo>
                    <a:pt x="699" y="373"/>
                  </a:lnTo>
                  <a:lnTo>
                    <a:pt x="693" y="416"/>
                  </a:lnTo>
                  <a:lnTo>
                    <a:pt x="688" y="438"/>
                  </a:lnTo>
                  <a:lnTo>
                    <a:pt x="681" y="462"/>
                  </a:lnTo>
                  <a:lnTo>
                    <a:pt x="688" y="462"/>
                  </a:lnTo>
                  <a:lnTo>
                    <a:pt x="696" y="463"/>
                  </a:lnTo>
                  <a:lnTo>
                    <a:pt x="703" y="465"/>
                  </a:lnTo>
                  <a:lnTo>
                    <a:pt x="710" y="470"/>
                  </a:lnTo>
                  <a:lnTo>
                    <a:pt x="715" y="477"/>
                  </a:lnTo>
                  <a:lnTo>
                    <a:pt x="719" y="487"/>
                  </a:lnTo>
                  <a:lnTo>
                    <a:pt x="723" y="499"/>
                  </a:lnTo>
                  <a:lnTo>
                    <a:pt x="724" y="515"/>
                  </a:lnTo>
                  <a:lnTo>
                    <a:pt x="721" y="534"/>
                  </a:lnTo>
                  <a:lnTo>
                    <a:pt x="717" y="559"/>
                  </a:lnTo>
                  <a:lnTo>
                    <a:pt x="710" y="587"/>
                  </a:lnTo>
                  <a:lnTo>
                    <a:pt x="701" y="618"/>
                  </a:lnTo>
                  <a:lnTo>
                    <a:pt x="691" y="643"/>
                  </a:lnTo>
                  <a:lnTo>
                    <a:pt x="682" y="662"/>
                  </a:lnTo>
                  <a:lnTo>
                    <a:pt x="673" y="676"/>
                  </a:lnTo>
                  <a:lnTo>
                    <a:pt x="665" y="685"/>
                  </a:lnTo>
                  <a:lnTo>
                    <a:pt x="658" y="690"/>
                  </a:lnTo>
                  <a:lnTo>
                    <a:pt x="650" y="692"/>
                  </a:lnTo>
                  <a:lnTo>
                    <a:pt x="644" y="722"/>
                  </a:lnTo>
                  <a:lnTo>
                    <a:pt x="634" y="753"/>
                  </a:lnTo>
                  <a:lnTo>
                    <a:pt x="621" y="783"/>
                  </a:lnTo>
                  <a:lnTo>
                    <a:pt x="604" y="814"/>
                  </a:lnTo>
                  <a:lnTo>
                    <a:pt x="584" y="843"/>
                  </a:lnTo>
                  <a:lnTo>
                    <a:pt x="561" y="872"/>
                  </a:lnTo>
                  <a:lnTo>
                    <a:pt x="535" y="897"/>
                  </a:lnTo>
                  <a:lnTo>
                    <a:pt x="506" y="920"/>
                  </a:lnTo>
                  <a:lnTo>
                    <a:pt x="473" y="939"/>
                  </a:lnTo>
                  <a:lnTo>
                    <a:pt x="439" y="955"/>
                  </a:lnTo>
                  <a:lnTo>
                    <a:pt x="408" y="964"/>
                  </a:lnTo>
                  <a:lnTo>
                    <a:pt x="377" y="968"/>
                  </a:lnTo>
                  <a:lnTo>
                    <a:pt x="346" y="968"/>
                  </a:lnTo>
                  <a:lnTo>
                    <a:pt x="315" y="964"/>
                  </a:lnTo>
                  <a:lnTo>
                    <a:pt x="284" y="955"/>
                  </a:lnTo>
                  <a:lnTo>
                    <a:pt x="248" y="939"/>
                  </a:lnTo>
                  <a:lnTo>
                    <a:pt x="216" y="920"/>
                  </a:lnTo>
                  <a:lnTo>
                    <a:pt x="187" y="897"/>
                  </a:lnTo>
                  <a:lnTo>
                    <a:pt x="161" y="872"/>
                  </a:lnTo>
                  <a:lnTo>
                    <a:pt x="138" y="843"/>
                  </a:lnTo>
                  <a:lnTo>
                    <a:pt x="118" y="814"/>
                  </a:lnTo>
                  <a:lnTo>
                    <a:pt x="102" y="783"/>
                  </a:lnTo>
                  <a:lnTo>
                    <a:pt x="89" y="753"/>
                  </a:lnTo>
                  <a:lnTo>
                    <a:pt x="79" y="722"/>
                  </a:lnTo>
                  <a:lnTo>
                    <a:pt x="73" y="692"/>
                  </a:lnTo>
                  <a:lnTo>
                    <a:pt x="66" y="690"/>
                  </a:lnTo>
                  <a:lnTo>
                    <a:pt x="57" y="685"/>
                  </a:lnTo>
                  <a:lnTo>
                    <a:pt x="49" y="676"/>
                  </a:lnTo>
                  <a:lnTo>
                    <a:pt x="40" y="662"/>
                  </a:lnTo>
                  <a:lnTo>
                    <a:pt x="32" y="642"/>
                  </a:lnTo>
                  <a:lnTo>
                    <a:pt x="22" y="618"/>
                  </a:lnTo>
                  <a:lnTo>
                    <a:pt x="13" y="587"/>
                  </a:lnTo>
                  <a:lnTo>
                    <a:pt x="6" y="559"/>
                  </a:lnTo>
                  <a:lnTo>
                    <a:pt x="2" y="534"/>
                  </a:lnTo>
                  <a:lnTo>
                    <a:pt x="0" y="515"/>
                  </a:lnTo>
                  <a:lnTo>
                    <a:pt x="1" y="499"/>
                  </a:lnTo>
                  <a:lnTo>
                    <a:pt x="3" y="487"/>
                  </a:lnTo>
                  <a:lnTo>
                    <a:pt x="8" y="477"/>
                  </a:lnTo>
                  <a:lnTo>
                    <a:pt x="13" y="470"/>
                  </a:lnTo>
                  <a:lnTo>
                    <a:pt x="20" y="465"/>
                  </a:lnTo>
                  <a:lnTo>
                    <a:pt x="27" y="463"/>
                  </a:lnTo>
                  <a:lnTo>
                    <a:pt x="35" y="462"/>
                  </a:lnTo>
                  <a:lnTo>
                    <a:pt x="43" y="462"/>
                  </a:lnTo>
                  <a:lnTo>
                    <a:pt x="35" y="438"/>
                  </a:lnTo>
                  <a:lnTo>
                    <a:pt x="30" y="416"/>
                  </a:lnTo>
                  <a:lnTo>
                    <a:pt x="24" y="378"/>
                  </a:lnTo>
                  <a:lnTo>
                    <a:pt x="22" y="340"/>
                  </a:lnTo>
                  <a:lnTo>
                    <a:pt x="23" y="305"/>
                  </a:lnTo>
                  <a:lnTo>
                    <a:pt x="30" y="270"/>
                  </a:lnTo>
                  <a:lnTo>
                    <a:pt x="41" y="234"/>
                  </a:lnTo>
                  <a:lnTo>
                    <a:pt x="55" y="201"/>
                  </a:lnTo>
                  <a:lnTo>
                    <a:pt x="74" y="172"/>
                  </a:lnTo>
                  <a:lnTo>
                    <a:pt x="94" y="144"/>
                  </a:lnTo>
                  <a:lnTo>
                    <a:pt x="116" y="120"/>
                  </a:lnTo>
                  <a:lnTo>
                    <a:pt x="140" y="96"/>
                  </a:lnTo>
                  <a:lnTo>
                    <a:pt x="166" y="74"/>
                  </a:lnTo>
                  <a:lnTo>
                    <a:pt x="194" y="55"/>
                  </a:lnTo>
                  <a:lnTo>
                    <a:pt x="217" y="39"/>
                  </a:lnTo>
                  <a:lnTo>
                    <a:pt x="243" y="26"/>
                  </a:lnTo>
                  <a:lnTo>
                    <a:pt x="270" y="15"/>
                  </a:lnTo>
                  <a:lnTo>
                    <a:pt x="304" y="6"/>
                  </a:lnTo>
                  <a:lnTo>
                    <a:pt x="340" y="2"/>
                  </a:lnTo>
                  <a:lnTo>
                    <a:pt x="376" y="0"/>
                  </a:lnTo>
                  <a:close/>
                </a:path>
              </a:pathLst>
            </a:custGeom>
            <a:grpFill/>
            <a:ln w="0">
              <a:noFill/>
              <a:prstDash val="solid"/>
              <a:round/>
            </a:ln>
          </p:spPr>
          <p:txBody>
            <a:bodyPr vert="horz" wrap="square" lIns="91440" tIns="45720" rIns="91440" bIns="45720" numCol="1" anchor="t" anchorCtr="0" compatLnSpc="1"/>
            <a:p>
              <a:endParaRPr lang="en-US"/>
            </a:p>
          </p:txBody>
        </p:sp>
        <p:sp>
          <p:nvSpPr>
            <p:cNvPr id="657" name="Freeform 477"/>
            <p:cNvSpPr/>
            <p:nvPr/>
          </p:nvSpPr>
          <p:spPr bwMode="auto">
            <a:xfrm>
              <a:off x="5654675" y="2117725"/>
              <a:ext cx="66675" cy="90488"/>
            </a:xfrm>
            <a:custGeom>
              <a:avLst/>
              <a:gdLst>
                <a:gd name="T0" fmla="*/ 410 w 724"/>
                <a:gd name="T1" fmla="*/ 3 h 968"/>
                <a:gd name="T2" fmla="*/ 469 w 724"/>
                <a:gd name="T3" fmla="*/ 16 h 968"/>
                <a:gd name="T4" fmla="*/ 515 w 724"/>
                <a:gd name="T5" fmla="*/ 38 h 968"/>
                <a:gd name="T6" fmla="*/ 555 w 724"/>
                <a:gd name="T7" fmla="*/ 66 h 968"/>
                <a:gd name="T8" fmla="*/ 581 w 724"/>
                <a:gd name="T9" fmla="*/ 91 h 968"/>
                <a:gd name="T10" fmla="*/ 596 w 724"/>
                <a:gd name="T11" fmla="*/ 110 h 968"/>
                <a:gd name="T12" fmla="*/ 600 w 724"/>
                <a:gd name="T13" fmla="*/ 118 h 968"/>
                <a:gd name="T14" fmla="*/ 605 w 724"/>
                <a:gd name="T15" fmla="*/ 118 h 968"/>
                <a:gd name="T16" fmla="*/ 616 w 724"/>
                <a:gd name="T17" fmla="*/ 122 h 968"/>
                <a:gd name="T18" fmla="*/ 632 w 724"/>
                <a:gd name="T19" fmla="*/ 129 h 968"/>
                <a:gd name="T20" fmla="*/ 650 w 724"/>
                <a:gd name="T21" fmla="*/ 143 h 968"/>
                <a:gd name="T22" fmla="*/ 669 w 724"/>
                <a:gd name="T23" fmla="*/ 166 h 968"/>
                <a:gd name="T24" fmla="*/ 686 w 724"/>
                <a:gd name="T25" fmla="*/ 198 h 968"/>
                <a:gd name="T26" fmla="*/ 698 w 724"/>
                <a:gd name="T27" fmla="*/ 241 h 968"/>
                <a:gd name="T28" fmla="*/ 704 w 724"/>
                <a:gd name="T29" fmla="*/ 299 h 968"/>
                <a:gd name="T30" fmla="*/ 700 w 724"/>
                <a:gd name="T31" fmla="*/ 373 h 968"/>
                <a:gd name="T32" fmla="*/ 689 w 724"/>
                <a:gd name="T33" fmla="*/ 438 h 968"/>
                <a:gd name="T34" fmla="*/ 690 w 724"/>
                <a:gd name="T35" fmla="*/ 462 h 968"/>
                <a:gd name="T36" fmla="*/ 704 w 724"/>
                <a:gd name="T37" fmla="*/ 465 h 968"/>
                <a:gd name="T38" fmla="*/ 717 w 724"/>
                <a:gd name="T39" fmla="*/ 477 h 968"/>
                <a:gd name="T40" fmla="*/ 723 w 724"/>
                <a:gd name="T41" fmla="*/ 499 h 968"/>
                <a:gd name="T42" fmla="*/ 723 w 724"/>
                <a:gd name="T43" fmla="*/ 534 h 968"/>
                <a:gd name="T44" fmla="*/ 712 w 724"/>
                <a:gd name="T45" fmla="*/ 587 h 968"/>
                <a:gd name="T46" fmla="*/ 693 w 724"/>
                <a:gd name="T47" fmla="*/ 643 h 968"/>
                <a:gd name="T48" fmla="*/ 674 w 724"/>
                <a:gd name="T49" fmla="*/ 676 h 968"/>
                <a:gd name="T50" fmla="*/ 658 w 724"/>
                <a:gd name="T51" fmla="*/ 690 h 968"/>
                <a:gd name="T52" fmla="*/ 644 w 724"/>
                <a:gd name="T53" fmla="*/ 722 h 968"/>
                <a:gd name="T54" fmla="*/ 621 w 724"/>
                <a:gd name="T55" fmla="*/ 783 h 968"/>
                <a:gd name="T56" fmla="*/ 585 w 724"/>
                <a:gd name="T57" fmla="*/ 843 h 968"/>
                <a:gd name="T58" fmla="*/ 535 w 724"/>
                <a:gd name="T59" fmla="*/ 897 h 968"/>
                <a:gd name="T60" fmla="*/ 474 w 724"/>
                <a:gd name="T61" fmla="*/ 939 h 968"/>
                <a:gd name="T62" fmla="*/ 409 w 724"/>
                <a:gd name="T63" fmla="*/ 964 h 968"/>
                <a:gd name="T64" fmla="*/ 346 w 724"/>
                <a:gd name="T65" fmla="*/ 968 h 968"/>
                <a:gd name="T66" fmla="*/ 285 w 724"/>
                <a:gd name="T67" fmla="*/ 955 h 968"/>
                <a:gd name="T68" fmla="*/ 216 w 724"/>
                <a:gd name="T69" fmla="*/ 920 h 968"/>
                <a:gd name="T70" fmla="*/ 161 w 724"/>
                <a:gd name="T71" fmla="*/ 872 h 968"/>
                <a:gd name="T72" fmla="*/ 119 w 724"/>
                <a:gd name="T73" fmla="*/ 814 h 968"/>
                <a:gd name="T74" fmla="*/ 89 w 724"/>
                <a:gd name="T75" fmla="*/ 753 h 968"/>
                <a:gd name="T76" fmla="*/ 74 w 724"/>
                <a:gd name="T77" fmla="*/ 692 h 968"/>
                <a:gd name="T78" fmla="*/ 59 w 724"/>
                <a:gd name="T79" fmla="*/ 685 h 968"/>
                <a:gd name="T80" fmla="*/ 42 w 724"/>
                <a:gd name="T81" fmla="*/ 662 h 968"/>
                <a:gd name="T82" fmla="*/ 24 w 724"/>
                <a:gd name="T83" fmla="*/ 618 h 968"/>
                <a:gd name="T84" fmla="*/ 6 w 724"/>
                <a:gd name="T85" fmla="*/ 559 h 968"/>
                <a:gd name="T86" fmla="*/ 0 w 724"/>
                <a:gd name="T87" fmla="*/ 515 h 968"/>
                <a:gd name="T88" fmla="*/ 4 w 724"/>
                <a:gd name="T89" fmla="*/ 487 h 968"/>
                <a:gd name="T90" fmla="*/ 14 w 724"/>
                <a:gd name="T91" fmla="*/ 470 h 968"/>
                <a:gd name="T92" fmla="*/ 29 w 724"/>
                <a:gd name="T93" fmla="*/ 463 h 968"/>
                <a:gd name="T94" fmla="*/ 44 w 724"/>
                <a:gd name="T95" fmla="*/ 462 h 968"/>
                <a:gd name="T96" fmla="*/ 32 w 724"/>
                <a:gd name="T97" fmla="*/ 416 h 968"/>
                <a:gd name="T98" fmla="*/ 23 w 724"/>
                <a:gd name="T99" fmla="*/ 340 h 968"/>
                <a:gd name="T100" fmla="*/ 31 w 724"/>
                <a:gd name="T101" fmla="*/ 270 h 968"/>
                <a:gd name="T102" fmla="*/ 57 w 724"/>
                <a:gd name="T103" fmla="*/ 201 h 968"/>
                <a:gd name="T104" fmla="*/ 94 w 724"/>
                <a:gd name="T105" fmla="*/ 144 h 968"/>
                <a:gd name="T106" fmla="*/ 140 w 724"/>
                <a:gd name="T107" fmla="*/ 96 h 968"/>
                <a:gd name="T108" fmla="*/ 194 w 724"/>
                <a:gd name="T109" fmla="*/ 55 h 968"/>
                <a:gd name="T110" fmla="*/ 244 w 724"/>
                <a:gd name="T111" fmla="*/ 26 h 968"/>
                <a:gd name="T112" fmla="*/ 305 w 724"/>
                <a:gd name="T113" fmla="*/ 6 h 968"/>
                <a:gd name="T114" fmla="*/ 377 w 724"/>
                <a:gd name="T11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4" h="968">
                  <a:moveTo>
                    <a:pt x="377" y="0"/>
                  </a:moveTo>
                  <a:lnTo>
                    <a:pt x="410" y="3"/>
                  </a:lnTo>
                  <a:lnTo>
                    <a:pt x="440" y="8"/>
                  </a:lnTo>
                  <a:lnTo>
                    <a:pt x="469" y="16"/>
                  </a:lnTo>
                  <a:lnTo>
                    <a:pt x="494" y="26"/>
                  </a:lnTo>
                  <a:lnTo>
                    <a:pt x="515" y="38"/>
                  </a:lnTo>
                  <a:lnTo>
                    <a:pt x="537" y="52"/>
                  </a:lnTo>
                  <a:lnTo>
                    <a:pt x="555" y="66"/>
                  </a:lnTo>
                  <a:lnTo>
                    <a:pt x="569" y="79"/>
                  </a:lnTo>
                  <a:lnTo>
                    <a:pt x="581" y="91"/>
                  </a:lnTo>
                  <a:lnTo>
                    <a:pt x="590" y="102"/>
                  </a:lnTo>
                  <a:lnTo>
                    <a:pt x="596" y="110"/>
                  </a:lnTo>
                  <a:lnTo>
                    <a:pt x="599" y="116"/>
                  </a:lnTo>
                  <a:lnTo>
                    <a:pt x="600" y="118"/>
                  </a:lnTo>
                  <a:lnTo>
                    <a:pt x="601" y="118"/>
                  </a:lnTo>
                  <a:lnTo>
                    <a:pt x="605" y="118"/>
                  </a:lnTo>
                  <a:lnTo>
                    <a:pt x="609" y="120"/>
                  </a:lnTo>
                  <a:lnTo>
                    <a:pt x="616" y="122"/>
                  </a:lnTo>
                  <a:lnTo>
                    <a:pt x="623" y="125"/>
                  </a:lnTo>
                  <a:lnTo>
                    <a:pt x="632" y="129"/>
                  </a:lnTo>
                  <a:lnTo>
                    <a:pt x="641" y="135"/>
                  </a:lnTo>
                  <a:lnTo>
                    <a:pt x="650" y="143"/>
                  </a:lnTo>
                  <a:lnTo>
                    <a:pt x="660" y="154"/>
                  </a:lnTo>
                  <a:lnTo>
                    <a:pt x="669" y="166"/>
                  </a:lnTo>
                  <a:lnTo>
                    <a:pt x="679" y="180"/>
                  </a:lnTo>
                  <a:lnTo>
                    <a:pt x="686" y="198"/>
                  </a:lnTo>
                  <a:lnTo>
                    <a:pt x="693" y="218"/>
                  </a:lnTo>
                  <a:lnTo>
                    <a:pt x="698" y="241"/>
                  </a:lnTo>
                  <a:lnTo>
                    <a:pt x="702" y="269"/>
                  </a:lnTo>
                  <a:lnTo>
                    <a:pt x="704" y="299"/>
                  </a:lnTo>
                  <a:lnTo>
                    <a:pt x="703" y="334"/>
                  </a:lnTo>
                  <a:lnTo>
                    <a:pt x="700" y="373"/>
                  </a:lnTo>
                  <a:lnTo>
                    <a:pt x="694" y="416"/>
                  </a:lnTo>
                  <a:lnTo>
                    <a:pt x="689" y="438"/>
                  </a:lnTo>
                  <a:lnTo>
                    <a:pt x="682" y="462"/>
                  </a:lnTo>
                  <a:lnTo>
                    <a:pt x="690" y="462"/>
                  </a:lnTo>
                  <a:lnTo>
                    <a:pt x="697" y="463"/>
                  </a:lnTo>
                  <a:lnTo>
                    <a:pt x="704" y="465"/>
                  </a:lnTo>
                  <a:lnTo>
                    <a:pt x="711" y="470"/>
                  </a:lnTo>
                  <a:lnTo>
                    <a:pt x="717" y="477"/>
                  </a:lnTo>
                  <a:lnTo>
                    <a:pt x="721" y="487"/>
                  </a:lnTo>
                  <a:lnTo>
                    <a:pt x="723" y="499"/>
                  </a:lnTo>
                  <a:lnTo>
                    <a:pt x="724" y="515"/>
                  </a:lnTo>
                  <a:lnTo>
                    <a:pt x="723" y="534"/>
                  </a:lnTo>
                  <a:lnTo>
                    <a:pt x="719" y="559"/>
                  </a:lnTo>
                  <a:lnTo>
                    <a:pt x="712" y="587"/>
                  </a:lnTo>
                  <a:lnTo>
                    <a:pt x="702" y="618"/>
                  </a:lnTo>
                  <a:lnTo>
                    <a:pt x="693" y="643"/>
                  </a:lnTo>
                  <a:lnTo>
                    <a:pt x="684" y="662"/>
                  </a:lnTo>
                  <a:lnTo>
                    <a:pt x="674" y="676"/>
                  </a:lnTo>
                  <a:lnTo>
                    <a:pt x="666" y="685"/>
                  </a:lnTo>
                  <a:lnTo>
                    <a:pt x="658" y="690"/>
                  </a:lnTo>
                  <a:lnTo>
                    <a:pt x="651" y="692"/>
                  </a:lnTo>
                  <a:lnTo>
                    <a:pt x="644" y="722"/>
                  </a:lnTo>
                  <a:lnTo>
                    <a:pt x="635" y="753"/>
                  </a:lnTo>
                  <a:lnTo>
                    <a:pt x="621" y="783"/>
                  </a:lnTo>
                  <a:lnTo>
                    <a:pt x="604" y="814"/>
                  </a:lnTo>
                  <a:lnTo>
                    <a:pt x="585" y="843"/>
                  </a:lnTo>
                  <a:lnTo>
                    <a:pt x="561" y="872"/>
                  </a:lnTo>
                  <a:lnTo>
                    <a:pt x="535" y="897"/>
                  </a:lnTo>
                  <a:lnTo>
                    <a:pt x="506" y="920"/>
                  </a:lnTo>
                  <a:lnTo>
                    <a:pt x="474" y="939"/>
                  </a:lnTo>
                  <a:lnTo>
                    <a:pt x="439" y="955"/>
                  </a:lnTo>
                  <a:lnTo>
                    <a:pt x="409" y="964"/>
                  </a:lnTo>
                  <a:lnTo>
                    <a:pt x="378" y="968"/>
                  </a:lnTo>
                  <a:lnTo>
                    <a:pt x="346" y="968"/>
                  </a:lnTo>
                  <a:lnTo>
                    <a:pt x="315" y="964"/>
                  </a:lnTo>
                  <a:lnTo>
                    <a:pt x="285" y="955"/>
                  </a:lnTo>
                  <a:lnTo>
                    <a:pt x="250" y="939"/>
                  </a:lnTo>
                  <a:lnTo>
                    <a:pt x="216" y="920"/>
                  </a:lnTo>
                  <a:lnTo>
                    <a:pt x="187" y="897"/>
                  </a:lnTo>
                  <a:lnTo>
                    <a:pt x="161" y="872"/>
                  </a:lnTo>
                  <a:lnTo>
                    <a:pt x="139" y="843"/>
                  </a:lnTo>
                  <a:lnTo>
                    <a:pt x="119" y="814"/>
                  </a:lnTo>
                  <a:lnTo>
                    <a:pt x="102" y="783"/>
                  </a:lnTo>
                  <a:lnTo>
                    <a:pt x="89" y="753"/>
                  </a:lnTo>
                  <a:lnTo>
                    <a:pt x="80" y="722"/>
                  </a:lnTo>
                  <a:lnTo>
                    <a:pt x="74" y="692"/>
                  </a:lnTo>
                  <a:lnTo>
                    <a:pt x="67" y="690"/>
                  </a:lnTo>
                  <a:lnTo>
                    <a:pt x="59" y="685"/>
                  </a:lnTo>
                  <a:lnTo>
                    <a:pt x="51" y="676"/>
                  </a:lnTo>
                  <a:lnTo>
                    <a:pt x="42" y="662"/>
                  </a:lnTo>
                  <a:lnTo>
                    <a:pt x="33" y="642"/>
                  </a:lnTo>
                  <a:lnTo>
                    <a:pt x="24" y="618"/>
                  </a:lnTo>
                  <a:lnTo>
                    <a:pt x="13" y="587"/>
                  </a:lnTo>
                  <a:lnTo>
                    <a:pt x="6" y="559"/>
                  </a:lnTo>
                  <a:lnTo>
                    <a:pt x="2" y="534"/>
                  </a:lnTo>
                  <a:lnTo>
                    <a:pt x="0" y="515"/>
                  </a:lnTo>
                  <a:lnTo>
                    <a:pt x="1" y="499"/>
                  </a:lnTo>
                  <a:lnTo>
                    <a:pt x="4" y="487"/>
                  </a:lnTo>
                  <a:lnTo>
                    <a:pt x="8" y="477"/>
                  </a:lnTo>
                  <a:lnTo>
                    <a:pt x="14" y="470"/>
                  </a:lnTo>
                  <a:lnTo>
                    <a:pt x="21" y="465"/>
                  </a:lnTo>
                  <a:lnTo>
                    <a:pt x="29" y="463"/>
                  </a:lnTo>
                  <a:lnTo>
                    <a:pt x="36" y="462"/>
                  </a:lnTo>
                  <a:lnTo>
                    <a:pt x="44" y="462"/>
                  </a:lnTo>
                  <a:lnTo>
                    <a:pt x="37" y="438"/>
                  </a:lnTo>
                  <a:lnTo>
                    <a:pt x="32" y="416"/>
                  </a:lnTo>
                  <a:lnTo>
                    <a:pt x="26" y="378"/>
                  </a:lnTo>
                  <a:lnTo>
                    <a:pt x="23" y="340"/>
                  </a:lnTo>
                  <a:lnTo>
                    <a:pt x="25" y="305"/>
                  </a:lnTo>
                  <a:lnTo>
                    <a:pt x="31" y="270"/>
                  </a:lnTo>
                  <a:lnTo>
                    <a:pt x="42" y="234"/>
                  </a:lnTo>
                  <a:lnTo>
                    <a:pt x="57" y="201"/>
                  </a:lnTo>
                  <a:lnTo>
                    <a:pt x="74" y="172"/>
                  </a:lnTo>
                  <a:lnTo>
                    <a:pt x="94" y="144"/>
                  </a:lnTo>
                  <a:lnTo>
                    <a:pt x="116" y="120"/>
                  </a:lnTo>
                  <a:lnTo>
                    <a:pt x="140" y="96"/>
                  </a:lnTo>
                  <a:lnTo>
                    <a:pt x="167" y="74"/>
                  </a:lnTo>
                  <a:lnTo>
                    <a:pt x="194" y="55"/>
                  </a:lnTo>
                  <a:lnTo>
                    <a:pt x="218" y="39"/>
                  </a:lnTo>
                  <a:lnTo>
                    <a:pt x="244" y="26"/>
                  </a:lnTo>
                  <a:lnTo>
                    <a:pt x="271" y="15"/>
                  </a:lnTo>
                  <a:lnTo>
                    <a:pt x="305" y="6"/>
                  </a:lnTo>
                  <a:lnTo>
                    <a:pt x="341" y="2"/>
                  </a:lnTo>
                  <a:lnTo>
                    <a:pt x="377" y="0"/>
                  </a:lnTo>
                  <a:close/>
                </a:path>
              </a:pathLst>
            </a:custGeom>
            <a:grpFill/>
            <a:ln w="0">
              <a:noFill/>
              <a:prstDash val="solid"/>
              <a:round/>
            </a:ln>
          </p:spPr>
          <p:txBody>
            <a:bodyPr vert="horz" wrap="square" lIns="91440" tIns="45720" rIns="91440" bIns="45720" numCol="1" anchor="t" anchorCtr="0" compatLnSpc="1"/>
            <a:p>
              <a:endParaRPr lang="en-US"/>
            </a:p>
          </p:txBody>
        </p:sp>
        <p:sp>
          <p:nvSpPr>
            <p:cNvPr id="658" name="Freeform 478"/>
            <p:cNvSpPr/>
            <p:nvPr/>
          </p:nvSpPr>
          <p:spPr bwMode="auto">
            <a:xfrm>
              <a:off x="5741988" y="2132013"/>
              <a:ext cx="74612" cy="98425"/>
            </a:xfrm>
            <a:custGeom>
              <a:avLst/>
              <a:gdLst>
                <a:gd name="T0" fmla="*/ 450 w 793"/>
                <a:gd name="T1" fmla="*/ 3 h 1063"/>
                <a:gd name="T2" fmla="*/ 513 w 793"/>
                <a:gd name="T3" fmla="*/ 19 h 1063"/>
                <a:gd name="T4" fmla="*/ 564 w 793"/>
                <a:gd name="T5" fmla="*/ 43 h 1063"/>
                <a:gd name="T6" fmla="*/ 607 w 793"/>
                <a:gd name="T7" fmla="*/ 72 h 1063"/>
                <a:gd name="T8" fmla="*/ 637 w 793"/>
                <a:gd name="T9" fmla="*/ 100 h 1063"/>
                <a:gd name="T10" fmla="*/ 653 w 793"/>
                <a:gd name="T11" fmla="*/ 122 h 1063"/>
                <a:gd name="T12" fmla="*/ 658 w 793"/>
                <a:gd name="T13" fmla="*/ 130 h 1063"/>
                <a:gd name="T14" fmla="*/ 662 w 793"/>
                <a:gd name="T15" fmla="*/ 131 h 1063"/>
                <a:gd name="T16" fmla="*/ 674 w 793"/>
                <a:gd name="T17" fmla="*/ 134 h 1063"/>
                <a:gd name="T18" fmla="*/ 690 w 793"/>
                <a:gd name="T19" fmla="*/ 141 h 1063"/>
                <a:gd name="T20" fmla="*/ 709 w 793"/>
                <a:gd name="T21" fmla="*/ 154 h 1063"/>
                <a:gd name="T22" fmla="*/ 728 w 793"/>
                <a:gd name="T23" fmla="*/ 175 h 1063"/>
                <a:gd name="T24" fmla="*/ 746 w 793"/>
                <a:gd name="T25" fmla="*/ 205 h 1063"/>
                <a:gd name="T26" fmla="*/ 761 w 793"/>
                <a:gd name="T27" fmla="*/ 247 h 1063"/>
                <a:gd name="T28" fmla="*/ 769 w 793"/>
                <a:gd name="T29" fmla="*/ 301 h 1063"/>
                <a:gd name="T30" fmla="*/ 769 w 793"/>
                <a:gd name="T31" fmla="*/ 371 h 1063"/>
                <a:gd name="T32" fmla="*/ 760 w 793"/>
                <a:gd name="T33" fmla="*/ 457 h 1063"/>
                <a:gd name="T34" fmla="*/ 746 w 793"/>
                <a:gd name="T35" fmla="*/ 507 h 1063"/>
                <a:gd name="T36" fmla="*/ 762 w 793"/>
                <a:gd name="T37" fmla="*/ 508 h 1063"/>
                <a:gd name="T38" fmla="*/ 776 w 793"/>
                <a:gd name="T39" fmla="*/ 515 h 1063"/>
                <a:gd name="T40" fmla="*/ 787 w 793"/>
                <a:gd name="T41" fmla="*/ 530 h 1063"/>
                <a:gd name="T42" fmla="*/ 793 w 793"/>
                <a:gd name="T43" fmla="*/ 554 h 1063"/>
                <a:gd name="T44" fmla="*/ 791 w 793"/>
                <a:gd name="T45" fmla="*/ 592 h 1063"/>
                <a:gd name="T46" fmla="*/ 779 w 793"/>
                <a:gd name="T47" fmla="*/ 645 h 1063"/>
                <a:gd name="T48" fmla="*/ 758 w 793"/>
                <a:gd name="T49" fmla="*/ 706 h 1063"/>
                <a:gd name="T50" fmla="*/ 739 w 793"/>
                <a:gd name="T51" fmla="*/ 742 h 1063"/>
                <a:gd name="T52" fmla="*/ 721 w 793"/>
                <a:gd name="T53" fmla="*/ 758 h 1063"/>
                <a:gd name="T54" fmla="*/ 707 w 793"/>
                <a:gd name="T55" fmla="*/ 789 h 1063"/>
                <a:gd name="T56" fmla="*/ 685 w 793"/>
                <a:gd name="T57" fmla="*/ 851 h 1063"/>
                <a:gd name="T58" fmla="*/ 651 w 793"/>
                <a:gd name="T59" fmla="*/ 911 h 1063"/>
                <a:gd name="T60" fmla="*/ 605 w 793"/>
                <a:gd name="T61" fmla="*/ 967 h 1063"/>
                <a:gd name="T62" fmla="*/ 548 w 793"/>
                <a:gd name="T63" fmla="*/ 1015 h 1063"/>
                <a:gd name="T64" fmla="*/ 481 w 793"/>
                <a:gd name="T65" fmla="*/ 1048 h 1063"/>
                <a:gd name="T66" fmla="*/ 414 w 793"/>
                <a:gd name="T67" fmla="*/ 1063 h 1063"/>
                <a:gd name="T68" fmla="*/ 344 w 793"/>
                <a:gd name="T69" fmla="*/ 1058 h 1063"/>
                <a:gd name="T70" fmla="*/ 276 w 793"/>
                <a:gd name="T71" fmla="*/ 1034 h 1063"/>
                <a:gd name="T72" fmla="*/ 214 w 793"/>
                <a:gd name="T73" fmla="*/ 992 h 1063"/>
                <a:gd name="T74" fmla="*/ 162 w 793"/>
                <a:gd name="T75" fmla="*/ 941 h 1063"/>
                <a:gd name="T76" fmla="*/ 123 w 793"/>
                <a:gd name="T77" fmla="*/ 882 h 1063"/>
                <a:gd name="T78" fmla="*/ 95 w 793"/>
                <a:gd name="T79" fmla="*/ 821 h 1063"/>
                <a:gd name="T80" fmla="*/ 80 w 793"/>
                <a:gd name="T81" fmla="*/ 760 h 1063"/>
                <a:gd name="T82" fmla="*/ 66 w 793"/>
                <a:gd name="T83" fmla="*/ 754 h 1063"/>
                <a:gd name="T84" fmla="*/ 50 w 793"/>
                <a:gd name="T85" fmla="*/ 736 h 1063"/>
                <a:gd name="T86" fmla="*/ 32 w 793"/>
                <a:gd name="T87" fmla="*/ 699 h 1063"/>
                <a:gd name="T88" fmla="*/ 14 w 793"/>
                <a:gd name="T89" fmla="*/ 644 h 1063"/>
                <a:gd name="T90" fmla="*/ 2 w 793"/>
                <a:gd name="T91" fmla="*/ 591 h 1063"/>
                <a:gd name="T92" fmla="*/ 0 w 793"/>
                <a:gd name="T93" fmla="*/ 553 h 1063"/>
                <a:gd name="T94" fmla="*/ 6 w 793"/>
                <a:gd name="T95" fmla="*/ 529 h 1063"/>
                <a:gd name="T96" fmla="*/ 17 w 793"/>
                <a:gd name="T97" fmla="*/ 514 h 1063"/>
                <a:gd name="T98" fmla="*/ 31 w 793"/>
                <a:gd name="T99" fmla="*/ 507 h 1063"/>
                <a:gd name="T100" fmla="*/ 47 w 793"/>
                <a:gd name="T101" fmla="*/ 506 h 1063"/>
                <a:gd name="T102" fmla="*/ 33 w 793"/>
                <a:gd name="T103" fmla="*/ 456 h 1063"/>
                <a:gd name="T104" fmla="*/ 24 w 793"/>
                <a:gd name="T105" fmla="*/ 373 h 1063"/>
                <a:gd name="T106" fmla="*/ 33 w 793"/>
                <a:gd name="T107" fmla="*/ 295 h 1063"/>
                <a:gd name="T108" fmla="*/ 55 w 793"/>
                <a:gd name="T109" fmla="*/ 232 h 1063"/>
                <a:gd name="T110" fmla="*/ 87 w 793"/>
                <a:gd name="T111" fmla="*/ 177 h 1063"/>
                <a:gd name="T112" fmla="*/ 126 w 793"/>
                <a:gd name="T113" fmla="*/ 131 h 1063"/>
                <a:gd name="T114" fmla="*/ 183 w 793"/>
                <a:gd name="T115" fmla="*/ 81 h 1063"/>
                <a:gd name="T116" fmla="*/ 239 w 793"/>
                <a:gd name="T117" fmla="*/ 43 h 1063"/>
                <a:gd name="T118" fmla="*/ 296 w 793"/>
                <a:gd name="T119" fmla="*/ 17 h 1063"/>
                <a:gd name="T120" fmla="*/ 346 w 793"/>
                <a:gd name="T121" fmla="*/ 4 h 1063"/>
                <a:gd name="T122" fmla="*/ 413 w 793"/>
                <a:gd name="T123" fmla="*/ 0 h 1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3" h="1063">
                  <a:moveTo>
                    <a:pt x="413" y="0"/>
                  </a:moveTo>
                  <a:lnTo>
                    <a:pt x="450" y="3"/>
                  </a:lnTo>
                  <a:lnTo>
                    <a:pt x="483" y="10"/>
                  </a:lnTo>
                  <a:lnTo>
                    <a:pt x="513" y="19"/>
                  </a:lnTo>
                  <a:lnTo>
                    <a:pt x="540" y="30"/>
                  </a:lnTo>
                  <a:lnTo>
                    <a:pt x="564" y="43"/>
                  </a:lnTo>
                  <a:lnTo>
                    <a:pt x="587" y="57"/>
                  </a:lnTo>
                  <a:lnTo>
                    <a:pt x="607" y="72"/>
                  </a:lnTo>
                  <a:lnTo>
                    <a:pt x="624" y="86"/>
                  </a:lnTo>
                  <a:lnTo>
                    <a:pt x="637" y="100"/>
                  </a:lnTo>
                  <a:lnTo>
                    <a:pt x="646" y="112"/>
                  </a:lnTo>
                  <a:lnTo>
                    <a:pt x="653" y="122"/>
                  </a:lnTo>
                  <a:lnTo>
                    <a:pt x="657" y="128"/>
                  </a:lnTo>
                  <a:lnTo>
                    <a:pt x="658" y="130"/>
                  </a:lnTo>
                  <a:lnTo>
                    <a:pt x="659" y="130"/>
                  </a:lnTo>
                  <a:lnTo>
                    <a:pt x="662" y="131"/>
                  </a:lnTo>
                  <a:lnTo>
                    <a:pt x="667" y="132"/>
                  </a:lnTo>
                  <a:lnTo>
                    <a:pt x="674" y="134"/>
                  </a:lnTo>
                  <a:lnTo>
                    <a:pt x="681" y="137"/>
                  </a:lnTo>
                  <a:lnTo>
                    <a:pt x="690" y="141"/>
                  </a:lnTo>
                  <a:lnTo>
                    <a:pt x="699" y="147"/>
                  </a:lnTo>
                  <a:lnTo>
                    <a:pt x="709" y="154"/>
                  </a:lnTo>
                  <a:lnTo>
                    <a:pt x="719" y="163"/>
                  </a:lnTo>
                  <a:lnTo>
                    <a:pt x="728" y="175"/>
                  </a:lnTo>
                  <a:lnTo>
                    <a:pt x="738" y="189"/>
                  </a:lnTo>
                  <a:lnTo>
                    <a:pt x="746" y="205"/>
                  </a:lnTo>
                  <a:lnTo>
                    <a:pt x="754" y="225"/>
                  </a:lnTo>
                  <a:lnTo>
                    <a:pt x="761" y="247"/>
                  </a:lnTo>
                  <a:lnTo>
                    <a:pt x="766" y="272"/>
                  </a:lnTo>
                  <a:lnTo>
                    <a:pt x="769" y="301"/>
                  </a:lnTo>
                  <a:lnTo>
                    <a:pt x="770" y="335"/>
                  </a:lnTo>
                  <a:lnTo>
                    <a:pt x="769" y="371"/>
                  </a:lnTo>
                  <a:lnTo>
                    <a:pt x="766" y="412"/>
                  </a:lnTo>
                  <a:lnTo>
                    <a:pt x="760" y="457"/>
                  </a:lnTo>
                  <a:lnTo>
                    <a:pt x="754" y="482"/>
                  </a:lnTo>
                  <a:lnTo>
                    <a:pt x="746" y="507"/>
                  </a:lnTo>
                  <a:lnTo>
                    <a:pt x="754" y="507"/>
                  </a:lnTo>
                  <a:lnTo>
                    <a:pt x="762" y="508"/>
                  </a:lnTo>
                  <a:lnTo>
                    <a:pt x="769" y="511"/>
                  </a:lnTo>
                  <a:lnTo>
                    <a:pt x="776" y="515"/>
                  </a:lnTo>
                  <a:lnTo>
                    <a:pt x="782" y="521"/>
                  </a:lnTo>
                  <a:lnTo>
                    <a:pt x="787" y="530"/>
                  </a:lnTo>
                  <a:lnTo>
                    <a:pt x="791" y="541"/>
                  </a:lnTo>
                  <a:lnTo>
                    <a:pt x="793" y="554"/>
                  </a:lnTo>
                  <a:lnTo>
                    <a:pt x="793" y="571"/>
                  </a:lnTo>
                  <a:lnTo>
                    <a:pt x="791" y="592"/>
                  </a:lnTo>
                  <a:lnTo>
                    <a:pt x="786" y="617"/>
                  </a:lnTo>
                  <a:lnTo>
                    <a:pt x="779" y="645"/>
                  </a:lnTo>
                  <a:lnTo>
                    <a:pt x="769" y="679"/>
                  </a:lnTo>
                  <a:lnTo>
                    <a:pt x="758" y="706"/>
                  </a:lnTo>
                  <a:lnTo>
                    <a:pt x="748" y="727"/>
                  </a:lnTo>
                  <a:lnTo>
                    <a:pt x="739" y="742"/>
                  </a:lnTo>
                  <a:lnTo>
                    <a:pt x="730" y="752"/>
                  </a:lnTo>
                  <a:lnTo>
                    <a:pt x="721" y="758"/>
                  </a:lnTo>
                  <a:lnTo>
                    <a:pt x="713" y="760"/>
                  </a:lnTo>
                  <a:lnTo>
                    <a:pt x="707" y="789"/>
                  </a:lnTo>
                  <a:lnTo>
                    <a:pt x="698" y="820"/>
                  </a:lnTo>
                  <a:lnTo>
                    <a:pt x="685" y="851"/>
                  </a:lnTo>
                  <a:lnTo>
                    <a:pt x="670" y="881"/>
                  </a:lnTo>
                  <a:lnTo>
                    <a:pt x="651" y="911"/>
                  </a:lnTo>
                  <a:lnTo>
                    <a:pt x="630" y="940"/>
                  </a:lnTo>
                  <a:lnTo>
                    <a:pt x="605" y="967"/>
                  </a:lnTo>
                  <a:lnTo>
                    <a:pt x="578" y="992"/>
                  </a:lnTo>
                  <a:lnTo>
                    <a:pt x="548" y="1015"/>
                  </a:lnTo>
                  <a:lnTo>
                    <a:pt x="516" y="1033"/>
                  </a:lnTo>
                  <a:lnTo>
                    <a:pt x="481" y="1048"/>
                  </a:lnTo>
                  <a:lnTo>
                    <a:pt x="448" y="1058"/>
                  </a:lnTo>
                  <a:lnTo>
                    <a:pt x="414" y="1063"/>
                  </a:lnTo>
                  <a:lnTo>
                    <a:pt x="379" y="1063"/>
                  </a:lnTo>
                  <a:lnTo>
                    <a:pt x="344" y="1058"/>
                  </a:lnTo>
                  <a:lnTo>
                    <a:pt x="311" y="1049"/>
                  </a:lnTo>
                  <a:lnTo>
                    <a:pt x="276" y="1034"/>
                  </a:lnTo>
                  <a:lnTo>
                    <a:pt x="244" y="1015"/>
                  </a:lnTo>
                  <a:lnTo>
                    <a:pt x="214" y="992"/>
                  </a:lnTo>
                  <a:lnTo>
                    <a:pt x="187" y="968"/>
                  </a:lnTo>
                  <a:lnTo>
                    <a:pt x="162" y="941"/>
                  </a:lnTo>
                  <a:lnTo>
                    <a:pt x="141" y="911"/>
                  </a:lnTo>
                  <a:lnTo>
                    <a:pt x="123" y="882"/>
                  </a:lnTo>
                  <a:lnTo>
                    <a:pt x="107" y="851"/>
                  </a:lnTo>
                  <a:lnTo>
                    <a:pt x="95" y="821"/>
                  </a:lnTo>
                  <a:lnTo>
                    <a:pt x="86" y="790"/>
                  </a:lnTo>
                  <a:lnTo>
                    <a:pt x="80" y="760"/>
                  </a:lnTo>
                  <a:lnTo>
                    <a:pt x="73" y="759"/>
                  </a:lnTo>
                  <a:lnTo>
                    <a:pt x="66" y="754"/>
                  </a:lnTo>
                  <a:lnTo>
                    <a:pt x="58" y="747"/>
                  </a:lnTo>
                  <a:lnTo>
                    <a:pt x="50" y="736"/>
                  </a:lnTo>
                  <a:lnTo>
                    <a:pt x="41" y="720"/>
                  </a:lnTo>
                  <a:lnTo>
                    <a:pt x="32" y="699"/>
                  </a:lnTo>
                  <a:lnTo>
                    <a:pt x="23" y="675"/>
                  </a:lnTo>
                  <a:lnTo>
                    <a:pt x="14" y="644"/>
                  </a:lnTo>
                  <a:lnTo>
                    <a:pt x="7" y="616"/>
                  </a:lnTo>
                  <a:lnTo>
                    <a:pt x="2" y="591"/>
                  </a:lnTo>
                  <a:lnTo>
                    <a:pt x="0" y="570"/>
                  </a:lnTo>
                  <a:lnTo>
                    <a:pt x="0" y="553"/>
                  </a:lnTo>
                  <a:lnTo>
                    <a:pt x="2" y="540"/>
                  </a:lnTo>
                  <a:lnTo>
                    <a:pt x="6" y="529"/>
                  </a:lnTo>
                  <a:lnTo>
                    <a:pt x="11" y="520"/>
                  </a:lnTo>
                  <a:lnTo>
                    <a:pt x="17" y="514"/>
                  </a:lnTo>
                  <a:lnTo>
                    <a:pt x="24" y="509"/>
                  </a:lnTo>
                  <a:lnTo>
                    <a:pt x="31" y="507"/>
                  </a:lnTo>
                  <a:lnTo>
                    <a:pt x="39" y="506"/>
                  </a:lnTo>
                  <a:lnTo>
                    <a:pt x="47" y="506"/>
                  </a:lnTo>
                  <a:lnTo>
                    <a:pt x="39" y="481"/>
                  </a:lnTo>
                  <a:lnTo>
                    <a:pt x="33" y="456"/>
                  </a:lnTo>
                  <a:lnTo>
                    <a:pt x="27" y="415"/>
                  </a:lnTo>
                  <a:lnTo>
                    <a:pt x="24" y="373"/>
                  </a:lnTo>
                  <a:lnTo>
                    <a:pt x="26" y="334"/>
                  </a:lnTo>
                  <a:lnTo>
                    <a:pt x="33" y="295"/>
                  </a:lnTo>
                  <a:lnTo>
                    <a:pt x="42" y="263"/>
                  </a:lnTo>
                  <a:lnTo>
                    <a:pt x="55" y="232"/>
                  </a:lnTo>
                  <a:lnTo>
                    <a:pt x="70" y="203"/>
                  </a:lnTo>
                  <a:lnTo>
                    <a:pt x="87" y="177"/>
                  </a:lnTo>
                  <a:lnTo>
                    <a:pt x="106" y="153"/>
                  </a:lnTo>
                  <a:lnTo>
                    <a:pt x="126" y="131"/>
                  </a:lnTo>
                  <a:lnTo>
                    <a:pt x="153" y="104"/>
                  </a:lnTo>
                  <a:lnTo>
                    <a:pt x="183" y="81"/>
                  </a:lnTo>
                  <a:lnTo>
                    <a:pt x="213" y="60"/>
                  </a:lnTo>
                  <a:lnTo>
                    <a:pt x="239" y="43"/>
                  </a:lnTo>
                  <a:lnTo>
                    <a:pt x="267" y="28"/>
                  </a:lnTo>
                  <a:lnTo>
                    <a:pt x="296" y="17"/>
                  </a:lnTo>
                  <a:lnTo>
                    <a:pt x="321" y="10"/>
                  </a:lnTo>
                  <a:lnTo>
                    <a:pt x="346" y="4"/>
                  </a:lnTo>
                  <a:lnTo>
                    <a:pt x="372" y="1"/>
                  </a:lnTo>
                  <a:lnTo>
                    <a:pt x="413" y="0"/>
                  </a:lnTo>
                  <a:close/>
                </a:path>
              </a:pathLst>
            </a:custGeom>
            <a:grpFill/>
            <a:ln w="0">
              <a:noFill/>
              <a:prstDash val="solid"/>
              <a:round/>
            </a:ln>
          </p:spPr>
          <p:txBody>
            <a:bodyPr vert="horz" wrap="square" lIns="91440" tIns="45720" rIns="91440" bIns="45720" numCol="1" anchor="t" anchorCtr="0" compatLnSpc="1"/>
            <a:p>
              <a:endParaRPr lang="en-US"/>
            </a:p>
          </p:txBody>
        </p:sp>
        <p:sp>
          <p:nvSpPr>
            <p:cNvPr id="659" name="Freeform 479"/>
            <p:cNvSpPr/>
            <p:nvPr/>
          </p:nvSpPr>
          <p:spPr bwMode="auto">
            <a:xfrm>
              <a:off x="5811838" y="2205038"/>
              <a:ext cx="122237" cy="65088"/>
            </a:xfrm>
            <a:custGeom>
              <a:avLst/>
              <a:gdLst>
                <a:gd name="T0" fmla="*/ 503 w 1301"/>
                <a:gd name="T1" fmla="*/ 412 h 704"/>
                <a:gd name="T2" fmla="*/ 579 w 1301"/>
                <a:gd name="T3" fmla="*/ 302 h 704"/>
                <a:gd name="T4" fmla="*/ 535 w 1301"/>
                <a:gd name="T5" fmla="*/ 226 h 704"/>
                <a:gd name="T6" fmla="*/ 522 w 1301"/>
                <a:gd name="T7" fmla="*/ 173 h 704"/>
                <a:gd name="T8" fmla="*/ 534 w 1301"/>
                <a:gd name="T9" fmla="*/ 139 h 704"/>
                <a:gd name="T10" fmla="*/ 559 w 1301"/>
                <a:gd name="T11" fmla="*/ 118 h 704"/>
                <a:gd name="T12" fmla="*/ 587 w 1301"/>
                <a:gd name="T13" fmla="*/ 109 h 704"/>
                <a:gd name="T14" fmla="*/ 609 w 1301"/>
                <a:gd name="T15" fmla="*/ 106 h 704"/>
                <a:gd name="T16" fmla="*/ 619 w 1301"/>
                <a:gd name="T17" fmla="*/ 106 h 704"/>
                <a:gd name="T18" fmla="*/ 638 w 1301"/>
                <a:gd name="T19" fmla="*/ 108 h 704"/>
                <a:gd name="T20" fmla="*/ 665 w 1301"/>
                <a:gd name="T21" fmla="*/ 114 h 704"/>
                <a:gd name="T22" fmla="*/ 692 w 1301"/>
                <a:gd name="T23" fmla="*/ 131 h 704"/>
                <a:gd name="T24" fmla="*/ 708 w 1301"/>
                <a:gd name="T25" fmla="*/ 160 h 704"/>
                <a:gd name="T26" fmla="*/ 705 w 1301"/>
                <a:gd name="T27" fmla="*/ 206 h 704"/>
                <a:gd name="T28" fmla="*/ 673 w 1301"/>
                <a:gd name="T29" fmla="*/ 274 h 704"/>
                <a:gd name="T30" fmla="*/ 729 w 1301"/>
                <a:gd name="T31" fmla="*/ 411 h 704"/>
                <a:gd name="T32" fmla="*/ 859 w 1301"/>
                <a:gd name="T33" fmla="*/ 0 h 704"/>
                <a:gd name="T34" fmla="*/ 877 w 1301"/>
                <a:gd name="T35" fmla="*/ 12 h 704"/>
                <a:gd name="T36" fmla="*/ 927 w 1301"/>
                <a:gd name="T37" fmla="*/ 43 h 704"/>
                <a:gd name="T38" fmla="*/ 1003 w 1301"/>
                <a:gd name="T39" fmla="*/ 82 h 704"/>
                <a:gd name="T40" fmla="*/ 1098 w 1301"/>
                <a:gd name="T41" fmla="*/ 121 h 704"/>
                <a:gd name="T42" fmla="*/ 1196 w 1301"/>
                <a:gd name="T43" fmla="*/ 152 h 704"/>
                <a:gd name="T44" fmla="*/ 1252 w 1301"/>
                <a:gd name="T45" fmla="*/ 195 h 704"/>
                <a:gd name="T46" fmla="*/ 1284 w 1301"/>
                <a:gd name="T47" fmla="*/ 255 h 704"/>
                <a:gd name="T48" fmla="*/ 1298 w 1301"/>
                <a:gd name="T49" fmla="*/ 320 h 704"/>
                <a:gd name="T50" fmla="*/ 1301 w 1301"/>
                <a:gd name="T51" fmla="*/ 381 h 704"/>
                <a:gd name="T52" fmla="*/ 1299 w 1301"/>
                <a:gd name="T53" fmla="*/ 411 h 704"/>
                <a:gd name="T54" fmla="*/ 1295 w 1301"/>
                <a:gd name="T55" fmla="*/ 464 h 704"/>
                <a:gd name="T56" fmla="*/ 1288 w 1301"/>
                <a:gd name="T57" fmla="*/ 524 h 704"/>
                <a:gd name="T58" fmla="*/ 1276 w 1301"/>
                <a:gd name="T59" fmla="*/ 547 h 704"/>
                <a:gd name="T60" fmla="*/ 1230 w 1301"/>
                <a:gd name="T61" fmla="*/ 572 h 704"/>
                <a:gd name="T62" fmla="*/ 1144 w 1301"/>
                <a:gd name="T63" fmla="*/ 609 h 704"/>
                <a:gd name="T64" fmla="*/ 1024 w 1301"/>
                <a:gd name="T65" fmla="*/ 650 h 704"/>
                <a:gd name="T66" fmla="*/ 870 w 1301"/>
                <a:gd name="T67" fmla="*/ 684 h 704"/>
                <a:gd name="T68" fmla="*/ 685 w 1301"/>
                <a:gd name="T69" fmla="*/ 703 h 704"/>
                <a:gd name="T70" fmla="*/ 487 w 1301"/>
                <a:gd name="T71" fmla="*/ 699 h 704"/>
                <a:gd name="T72" fmla="*/ 489 w 1301"/>
                <a:gd name="T73" fmla="*/ 674 h 704"/>
                <a:gd name="T74" fmla="*/ 482 w 1301"/>
                <a:gd name="T75" fmla="*/ 536 h 704"/>
                <a:gd name="T76" fmla="*/ 443 w 1301"/>
                <a:gd name="T77" fmla="*/ 424 h 704"/>
                <a:gd name="T78" fmla="*/ 374 w 1301"/>
                <a:gd name="T79" fmla="*/ 343 h 704"/>
                <a:gd name="T80" fmla="*/ 276 w 1301"/>
                <a:gd name="T81" fmla="*/ 296 h 704"/>
                <a:gd name="T82" fmla="*/ 150 w 1301"/>
                <a:gd name="T83" fmla="*/ 253 h 704"/>
                <a:gd name="T84" fmla="*/ 48 w 1301"/>
                <a:gd name="T85" fmla="*/ 203 h 704"/>
                <a:gd name="T86" fmla="*/ 18 w 1301"/>
                <a:gd name="T87" fmla="*/ 162 h 704"/>
                <a:gd name="T88" fmla="*/ 100 w 1301"/>
                <a:gd name="T89" fmla="*/ 133 h 704"/>
                <a:gd name="T90" fmla="*/ 200 w 1301"/>
                <a:gd name="T91" fmla="*/ 95 h 704"/>
                <a:gd name="T92" fmla="*/ 283 w 1301"/>
                <a:gd name="T93" fmla="*/ 56 h 704"/>
                <a:gd name="T94" fmla="*/ 343 w 1301"/>
                <a:gd name="T95" fmla="*/ 21 h 704"/>
                <a:gd name="T96" fmla="*/ 372 w 1301"/>
                <a:gd name="T97" fmla="*/ 2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1" h="704">
                  <a:moveTo>
                    <a:pt x="374" y="0"/>
                  </a:moveTo>
                  <a:lnTo>
                    <a:pt x="483" y="347"/>
                  </a:lnTo>
                  <a:lnTo>
                    <a:pt x="503" y="412"/>
                  </a:lnTo>
                  <a:lnTo>
                    <a:pt x="503" y="411"/>
                  </a:lnTo>
                  <a:lnTo>
                    <a:pt x="521" y="467"/>
                  </a:lnTo>
                  <a:lnTo>
                    <a:pt x="579" y="302"/>
                  </a:lnTo>
                  <a:lnTo>
                    <a:pt x="560" y="274"/>
                  </a:lnTo>
                  <a:lnTo>
                    <a:pt x="545" y="249"/>
                  </a:lnTo>
                  <a:lnTo>
                    <a:pt x="535" y="226"/>
                  </a:lnTo>
                  <a:lnTo>
                    <a:pt x="527" y="206"/>
                  </a:lnTo>
                  <a:lnTo>
                    <a:pt x="523" y="188"/>
                  </a:lnTo>
                  <a:lnTo>
                    <a:pt x="522" y="173"/>
                  </a:lnTo>
                  <a:lnTo>
                    <a:pt x="524" y="160"/>
                  </a:lnTo>
                  <a:lnTo>
                    <a:pt x="527" y="148"/>
                  </a:lnTo>
                  <a:lnTo>
                    <a:pt x="534" y="139"/>
                  </a:lnTo>
                  <a:lnTo>
                    <a:pt x="541" y="131"/>
                  </a:lnTo>
                  <a:lnTo>
                    <a:pt x="550" y="123"/>
                  </a:lnTo>
                  <a:lnTo>
                    <a:pt x="559" y="118"/>
                  </a:lnTo>
                  <a:lnTo>
                    <a:pt x="568" y="114"/>
                  </a:lnTo>
                  <a:lnTo>
                    <a:pt x="578" y="111"/>
                  </a:lnTo>
                  <a:lnTo>
                    <a:pt x="587" y="109"/>
                  </a:lnTo>
                  <a:lnTo>
                    <a:pt x="595" y="108"/>
                  </a:lnTo>
                  <a:lnTo>
                    <a:pt x="603" y="107"/>
                  </a:lnTo>
                  <a:lnTo>
                    <a:pt x="609" y="106"/>
                  </a:lnTo>
                  <a:lnTo>
                    <a:pt x="614" y="106"/>
                  </a:lnTo>
                  <a:lnTo>
                    <a:pt x="616" y="106"/>
                  </a:lnTo>
                  <a:lnTo>
                    <a:pt x="619" y="106"/>
                  </a:lnTo>
                  <a:lnTo>
                    <a:pt x="624" y="106"/>
                  </a:lnTo>
                  <a:lnTo>
                    <a:pt x="630" y="107"/>
                  </a:lnTo>
                  <a:lnTo>
                    <a:pt x="638" y="108"/>
                  </a:lnTo>
                  <a:lnTo>
                    <a:pt x="646" y="109"/>
                  </a:lnTo>
                  <a:lnTo>
                    <a:pt x="655" y="111"/>
                  </a:lnTo>
                  <a:lnTo>
                    <a:pt x="665" y="114"/>
                  </a:lnTo>
                  <a:lnTo>
                    <a:pt x="674" y="118"/>
                  </a:lnTo>
                  <a:lnTo>
                    <a:pt x="683" y="123"/>
                  </a:lnTo>
                  <a:lnTo>
                    <a:pt x="692" y="131"/>
                  </a:lnTo>
                  <a:lnTo>
                    <a:pt x="699" y="139"/>
                  </a:lnTo>
                  <a:lnTo>
                    <a:pt x="704" y="148"/>
                  </a:lnTo>
                  <a:lnTo>
                    <a:pt x="708" y="160"/>
                  </a:lnTo>
                  <a:lnTo>
                    <a:pt x="710" y="173"/>
                  </a:lnTo>
                  <a:lnTo>
                    <a:pt x="709" y="188"/>
                  </a:lnTo>
                  <a:lnTo>
                    <a:pt x="705" y="206"/>
                  </a:lnTo>
                  <a:lnTo>
                    <a:pt x="698" y="226"/>
                  </a:lnTo>
                  <a:lnTo>
                    <a:pt x="688" y="249"/>
                  </a:lnTo>
                  <a:lnTo>
                    <a:pt x="673" y="274"/>
                  </a:lnTo>
                  <a:lnTo>
                    <a:pt x="654" y="302"/>
                  </a:lnTo>
                  <a:lnTo>
                    <a:pt x="711" y="467"/>
                  </a:lnTo>
                  <a:lnTo>
                    <a:pt x="729" y="411"/>
                  </a:lnTo>
                  <a:lnTo>
                    <a:pt x="729" y="412"/>
                  </a:lnTo>
                  <a:lnTo>
                    <a:pt x="749" y="347"/>
                  </a:lnTo>
                  <a:lnTo>
                    <a:pt x="859" y="0"/>
                  </a:lnTo>
                  <a:lnTo>
                    <a:pt x="861" y="2"/>
                  </a:lnTo>
                  <a:lnTo>
                    <a:pt x="867" y="6"/>
                  </a:lnTo>
                  <a:lnTo>
                    <a:pt x="877" y="12"/>
                  </a:lnTo>
                  <a:lnTo>
                    <a:pt x="890" y="21"/>
                  </a:lnTo>
                  <a:lnTo>
                    <a:pt x="907" y="32"/>
                  </a:lnTo>
                  <a:lnTo>
                    <a:pt x="927" y="43"/>
                  </a:lnTo>
                  <a:lnTo>
                    <a:pt x="949" y="56"/>
                  </a:lnTo>
                  <a:lnTo>
                    <a:pt x="976" y="69"/>
                  </a:lnTo>
                  <a:lnTo>
                    <a:pt x="1003" y="82"/>
                  </a:lnTo>
                  <a:lnTo>
                    <a:pt x="1033" y="95"/>
                  </a:lnTo>
                  <a:lnTo>
                    <a:pt x="1065" y="109"/>
                  </a:lnTo>
                  <a:lnTo>
                    <a:pt x="1098" y="121"/>
                  </a:lnTo>
                  <a:lnTo>
                    <a:pt x="1133" y="133"/>
                  </a:lnTo>
                  <a:lnTo>
                    <a:pt x="1169" y="144"/>
                  </a:lnTo>
                  <a:lnTo>
                    <a:pt x="1196" y="152"/>
                  </a:lnTo>
                  <a:lnTo>
                    <a:pt x="1218" y="164"/>
                  </a:lnTo>
                  <a:lnTo>
                    <a:pt x="1237" y="178"/>
                  </a:lnTo>
                  <a:lnTo>
                    <a:pt x="1252" y="195"/>
                  </a:lnTo>
                  <a:lnTo>
                    <a:pt x="1265" y="214"/>
                  </a:lnTo>
                  <a:lnTo>
                    <a:pt x="1276" y="234"/>
                  </a:lnTo>
                  <a:lnTo>
                    <a:pt x="1284" y="255"/>
                  </a:lnTo>
                  <a:lnTo>
                    <a:pt x="1291" y="277"/>
                  </a:lnTo>
                  <a:lnTo>
                    <a:pt x="1295" y="299"/>
                  </a:lnTo>
                  <a:lnTo>
                    <a:pt x="1298" y="320"/>
                  </a:lnTo>
                  <a:lnTo>
                    <a:pt x="1300" y="342"/>
                  </a:lnTo>
                  <a:lnTo>
                    <a:pt x="1301" y="362"/>
                  </a:lnTo>
                  <a:lnTo>
                    <a:pt x="1301" y="381"/>
                  </a:lnTo>
                  <a:lnTo>
                    <a:pt x="1300" y="398"/>
                  </a:lnTo>
                  <a:lnTo>
                    <a:pt x="1300" y="401"/>
                  </a:lnTo>
                  <a:lnTo>
                    <a:pt x="1299" y="411"/>
                  </a:lnTo>
                  <a:lnTo>
                    <a:pt x="1298" y="425"/>
                  </a:lnTo>
                  <a:lnTo>
                    <a:pt x="1297" y="444"/>
                  </a:lnTo>
                  <a:lnTo>
                    <a:pt x="1295" y="464"/>
                  </a:lnTo>
                  <a:lnTo>
                    <a:pt x="1293" y="485"/>
                  </a:lnTo>
                  <a:lnTo>
                    <a:pt x="1290" y="505"/>
                  </a:lnTo>
                  <a:lnTo>
                    <a:pt x="1288" y="524"/>
                  </a:lnTo>
                  <a:lnTo>
                    <a:pt x="1286" y="542"/>
                  </a:lnTo>
                  <a:lnTo>
                    <a:pt x="1283" y="543"/>
                  </a:lnTo>
                  <a:lnTo>
                    <a:pt x="1276" y="547"/>
                  </a:lnTo>
                  <a:lnTo>
                    <a:pt x="1265" y="554"/>
                  </a:lnTo>
                  <a:lnTo>
                    <a:pt x="1250" y="562"/>
                  </a:lnTo>
                  <a:lnTo>
                    <a:pt x="1230" y="572"/>
                  </a:lnTo>
                  <a:lnTo>
                    <a:pt x="1206" y="584"/>
                  </a:lnTo>
                  <a:lnTo>
                    <a:pt x="1176" y="596"/>
                  </a:lnTo>
                  <a:lnTo>
                    <a:pt x="1144" y="609"/>
                  </a:lnTo>
                  <a:lnTo>
                    <a:pt x="1108" y="622"/>
                  </a:lnTo>
                  <a:lnTo>
                    <a:pt x="1068" y="637"/>
                  </a:lnTo>
                  <a:lnTo>
                    <a:pt x="1024" y="650"/>
                  </a:lnTo>
                  <a:lnTo>
                    <a:pt x="977" y="662"/>
                  </a:lnTo>
                  <a:lnTo>
                    <a:pt x="925" y="674"/>
                  </a:lnTo>
                  <a:lnTo>
                    <a:pt x="870" y="684"/>
                  </a:lnTo>
                  <a:lnTo>
                    <a:pt x="812" y="692"/>
                  </a:lnTo>
                  <a:lnTo>
                    <a:pt x="750" y="699"/>
                  </a:lnTo>
                  <a:lnTo>
                    <a:pt x="685" y="703"/>
                  </a:lnTo>
                  <a:lnTo>
                    <a:pt x="617" y="704"/>
                  </a:lnTo>
                  <a:lnTo>
                    <a:pt x="551" y="703"/>
                  </a:lnTo>
                  <a:lnTo>
                    <a:pt x="487" y="699"/>
                  </a:lnTo>
                  <a:lnTo>
                    <a:pt x="488" y="687"/>
                  </a:lnTo>
                  <a:lnTo>
                    <a:pt x="489" y="679"/>
                  </a:lnTo>
                  <a:lnTo>
                    <a:pt x="489" y="674"/>
                  </a:lnTo>
                  <a:lnTo>
                    <a:pt x="490" y="625"/>
                  </a:lnTo>
                  <a:lnTo>
                    <a:pt x="488" y="579"/>
                  </a:lnTo>
                  <a:lnTo>
                    <a:pt x="482" y="536"/>
                  </a:lnTo>
                  <a:lnTo>
                    <a:pt x="473" y="495"/>
                  </a:lnTo>
                  <a:lnTo>
                    <a:pt x="460" y="458"/>
                  </a:lnTo>
                  <a:lnTo>
                    <a:pt x="443" y="424"/>
                  </a:lnTo>
                  <a:lnTo>
                    <a:pt x="424" y="393"/>
                  </a:lnTo>
                  <a:lnTo>
                    <a:pt x="401" y="366"/>
                  </a:lnTo>
                  <a:lnTo>
                    <a:pt x="374" y="343"/>
                  </a:lnTo>
                  <a:lnTo>
                    <a:pt x="345" y="322"/>
                  </a:lnTo>
                  <a:lnTo>
                    <a:pt x="313" y="307"/>
                  </a:lnTo>
                  <a:lnTo>
                    <a:pt x="276" y="296"/>
                  </a:lnTo>
                  <a:lnTo>
                    <a:pt x="232" y="283"/>
                  </a:lnTo>
                  <a:lnTo>
                    <a:pt x="190" y="268"/>
                  </a:lnTo>
                  <a:lnTo>
                    <a:pt x="150" y="253"/>
                  </a:lnTo>
                  <a:lnTo>
                    <a:pt x="113" y="236"/>
                  </a:lnTo>
                  <a:lnTo>
                    <a:pt x="78" y="219"/>
                  </a:lnTo>
                  <a:lnTo>
                    <a:pt x="48" y="203"/>
                  </a:lnTo>
                  <a:lnTo>
                    <a:pt x="22" y="188"/>
                  </a:lnTo>
                  <a:lnTo>
                    <a:pt x="0" y="175"/>
                  </a:lnTo>
                  <a:lnTo>
                    <a:pt x="18" y="162"/>
                  </a:lnTo>
                  <a:lnTo>
                    <a:pt x="39" y="152"/>
                  </a:lnTo>
                  <a:lnTo>
                    <a:pt x="63" y="144"/>
                  </a:lnTo>
                  <a:lnTo>
                    <a:pt x="100" y="133"/>
                  </a:lnTo>
                  <a:lnTo>
                    <a:pt x="135" y="121"/>
                  </a:lnTo>
                  <a:lnTo>
                    <a:pt x="168" y="109"/>
                  </a:lnTo>
                  <a:lnTo>
                    <a:pt x="200" y="95"/>
                  </a:lnTo>
                  <a:lnTo>
                    <a:pt x="230" y="82"/>
                  </a:lnTo>
                  <a:lnTo>
                    <a:pt x="257" y="69"/>
                  </a:lnTo>
                  <a:lnTo>
                    <a:pt x="283" y="56"/>
                  </a:lnTo>
                  <a:lnTo>
                    <a:pt x="305" y="43"/>
                  </a:lnTo>
                  <a:lnTo>
                    <a:pt x="326" y="32"/>
                  </a:lnTo>
                  <a:lnTo>
                    <a:pt x="343" y="21"/>
                  </a:lnTo>
                  <a:lnTo>
                    <a:pt x="356" y="12"/>
                  </a:lnTo>
                  <a:lnTo>
                    <a:pt x="366" y="6"/>
                  </a:lnTo>
                  <a:lnTo>
                    <a:pt x="372" y="2"/>
                  </a:lnTo>
                  <a:lnTo>
                    <a:pt x="374" y="0"/>
                  </a:lnTo>
                  <a:close/>
                </a:path>
              </a:pathLst>
            </a:custGeom>
            <a:grpFill/>
            <a:ln w="0">
              <a:noFill/>
              <a:prstDash val="solid"/>
              <a:round/>
            </a:ln>
          </p:spPr>
          <p:txBody>
            <a:bodyPr vert="horz" wrap="square" lIns="91440" tIns="45720" rIns="91440" bIns="45720" numCol="1" anchor="t" anchorCtr="0" compatLnSpc="1"/>
            <a:p>
              <a:endParaRPr lang="en-US"/>
            </a:p>
          </p:txBody>
        </p:sp>
        <p:sp>
          <p:nvSpPr>
            <p:cNvPr id="660" name="Freeform 480"/>
            <p:cNvSpPr>
              <a:spLocks noEditPoints="1"/>
            </p:cNvSpPr>
            <p:nvPr/>
          </p:nvSpPr>
          <p:spPr bwMode="auto">
            <a:xfrm>
              <a:off x="5732463" y="2287588"/>
              <a:ext cx="93662" cy="93663"/>
            </a:xfrm>
            <a:custGeom>
              <a:avLst/>
              <a:gdLst>
                <a:gd name="T0" fmla="*/ 442 w 994"/>
                <a:gd name="T1" fmla="*/ 263 h 997"/>
                <a:gd name="T2" fmla="*/ 349 w 994"/>
                <a:gd name="T3" fmla="*/ 307 h 997"/>
                <a:gd name="T4" fmla="*/ 285 w 994"/>
                <a:gd name="T5" fmla="*/ 384 h 997"/>
                <a:gd name="T6" fmla="*/ 256 w 994"/>
                <a:gd name="T7" fmla="*/ 481 h 997"/>
                <a:gd name="T8" fmla="*/ 272 w 994"/>
                <a:gd name="T9" fmla="*/ 586 h 997"/>
                <a:gd name="T10" fmla="*/ 330 w 994"/>
                <a:gd name="T11" fmla="*/ 671 h 997"/>
                <a:gd name="T12" fmla="*/ 414 w 994"/>
                <a:gd name="T13" fmla="*/ 724 h 997"/>
                <a:gd name="T14" fmla="*/ 515 w 994"/>
                <a:gd name="T15" fmla="*/ 737 h 997"/>
                <a:gd name="T16" fmla="*/ 615 w 994"/>
                <a:gd name="T17" fmla="*/ 707 h 997"/>
                <a:gd name="T18" fmla="*/ 690 w 994"/>
                <a:gd name="T19" fmla="*/ 639 h 997"/>
                <a:gd name="T20" fmla="*/ 731 w 994"/>
                <a:gd name="T21" fmla="*/ 547 h 997"/>
                <a:gd name="T22" fmla="*/ 730 w 994"/>
                <a:gd name="T23" fmla="*/ 443 h 997"/>
                <a:gd name="T24" fmla="*/ 685 w 994"/>
                <a:gd name="T25" fmla="*/ 349 h 997"/>
                <a:gd name="T26" fmla="*/ 609 w 994"/>
                <a:gd name="T27" fmla="*/ 285 h 997"/>
                <a:gd name="T28" fmla="*/ 513 w 994"/>
                <a:gd name="T29" fmla="*/ 257 h 997"/>
                <a:gd name="T30" fmla="*/ 555 w 994"/>
                <a:gd name="T31" fmla="*/ 2 h 997"/>
                <a:gd name="T32" fmla="*/ 578 w 994"/>
                <a:gd name="T33" fmla="*/ 29 h 997"/>
                <a:gd name="T34" fmla="*/ 662 w 994"/>
                <a:gd name="T35" fmla="*/ 146 h 997"/>
                <a:gd name="T36" fmla="*/ 783 w 994"/>
                <a:gd name="T37" fmla="*/ 104 h 997"/>
                <a:gd name="T38" fmla="*/ 817 w 994"/>
                <a:gd name="T39" fmla="*/ 113 h 997"/>
                <a:gd name="T40" fmla="*/ 891 w 994"/>
                <a:gd name="T41" fmla="*/ 201 h 997"/>
                <a:gd name="T42" fmla="*/ 830 w 994"/>
                <a:gd name="T43" fmla="*/ 301 h 997"/>
                <a:gd name="T44" fmla="*/ 871 w 994"/>
                <a:gd name="T45" fmla="*/ 402 h 997"/>
                <a:gd name="T46" fmla="*/ 985 w 994"/>
                <a:gd name="T47" fmla="*/ 429 h 997"/>
                <a:gd name="T48" fmla="*/ 994 w 994"/>
                <a:gd name="T49" fmla="*/ 546 h 997"/>
                <a:gd name="T50" fmla="*/ 976 w 994"/>
                <a:gd name="T51" fmla="*/ 578 h 997"/>
                <a:gd name="T52" fmla="*/ 860 w 994"/>
                <a:gd name="T53" fmla="*/ 631 h 997"/>
                <a:gd name="T54" fmla="*/ 883 w 994"/>
                <a:gd name="T55" fmla="*/ 774 h 997"/>
                <a:gd name="T56" fmla="*/ 886 w 994"/>
                <a:gd name="T57" fmla="*/ 809 h 997"/>
                <a:gd name="T58" fmla="*/ 804 w 994"/>
                <a:gd name="T59" fmla="*/ 892 h 997"/>
                <a:gd name="T60" fmla="*/ 769 w 994"/>
                <a:gd name="T61" fmla="*/ 888 h 997"/>
                <a:gd name="T62" fmla="*/ 627 w 994"/>
                <a:gd name="T63" fmla="*/ 864 h 997"/>
                <a:gd name="T64" fmla="*/ 573 w 994"/>
                <a:gd name="T65" fmla="*/ 979 h 997"/>
                <a:gd name="T66" fmla="*/ 542 w 994"/>
                <a:gd name="T67" fmla="*/ 997 h 997"/>
                <a:gd name="T68" fmla="*/ 425 w 994"/>
                <a:gd name="T69" fmla="*/ 989 h 997"/>
                <a:gd name="T70" fmla="*/ 398 w 994"/>
                <a:gd name="T71" fmla="*/ 874 h 997"/>
                <a:gd name="T72" fmla="*/ 301 w 994"/>
                <a:gd name="T73" fmla="*/ 833 h 997"/>
                <a:gd name="T74" fmla="*/ 200 w 994"/>
                <a:gd name="T75" fmla="*/ 894 h 997"/>
                <a:gd name="T76" fmla="*/ 114 w 994"/>
                <a:gd name="T77" fmla="*/ 818 h 997"/>
                <a:gd name="T78" fmla="*/ 105 w 994"/>
                <a:gd name="T79" fmla="*/ 784 h 997"/>
                <a:gd name="T80" fmla="*/ 148 w 994"/>
                <a:gd name="T81" fmla="*/ 665 h 997"/>
                <a:gd name="T82" fmla="*/ 29 w 994"/>
                <a:gd name="T83" fmla="*/ 580 h 997"/>
                <a:gd name="T84" fmla="*/ 2 w 994"/>
                <a:gd name="T85" fmla="*/ 557 h 997"/>
                <a:gd name="T86" fmla="*/ 2 w 994"/>
                <a:gd name="T87" fmla="*/ 438 h 997"/>
                <a:gd name="T88" fmla="*/ 29 w 994"/>
                <a:gd name="T89" fmla="*/ 415 h 997"/>
                <a:gd name="T90" fmla="*/ 146 w 994"/>
                <a:gd name="T91" fmla="*/ 333 h 997"/>
                <a:gd name="T92" fmla="*/ 104 w 994"/>
                <a:gd name="T93" fmla="*/ 213 h 997"/>
                <a:gd name="T94" fmla="*/ 113 w 994"/>
                <a:gd name="T95" fmla="*/ 179 h 997"/>
                <a:gd name="T96" fmla="*/ 200 w 994"/>
                <a:gd name="T97" fmla="*/ 103 h 997"/>
                <a:gd name="T98" fmla="*/ 299 w 994"/>
                <a:gd name="T99" fmla="*/ 165 h 997"/>
                <a:gd name="T100" fmla="*/ 398 w 994"/>
                <a:gd name="T101" fmla="*/ 123 h 997"/>
                <a:gd name="T102" fmla="*/ 426 w 994"/>
                <a:gd name="T103" fmla="*/ 8 h 9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94" h="997">
                  <a:moveTo>
                    <a:pt x="513" y="257"/>
                  </a:moveTo>
                  <a:lnTo>
                    <a:pt x="477" y="257"/>
                  </a:lnTo>
                  <a:lnTo>
                    <a:pt x="442" y="263"/>
                  </a:lnTo>
                  <a:lnTo>
                    <a:pt x="408" y="273"/>
                  </a:lnTo>
                  <a:lnTo>
                    <a:pt x="377" y="288"/>
                  </a:lnTo>
                  <a:lnTo>
                    <a:pt x="349" y="307"/>
                  </a:lnTo>
                  <a:lnTo>
                    <a:pt x="324" y="329"/>
                  </a:lnTo>
                  <a:lnTo>
                    <a:pt x="303" y="356"/>
                  </a:lnTo>
                  <a:lnTo>
                    <a:pt x="285" y="384"/>
                  </a:lnTo>
                  <a:lnTo>
                    <a:pt x="270" y="415"/>
                  </a:lnTo>
                  <a:lnTo>
                    <a:pt x="261" y="447"/>
                  </a:lnTo>
                  <a:lnTo>
                    <a:pt x="256" y="481"/>
                  </a:lnTo>
                  <a:lnTo>
                    <a:pt x="257" y="516"/>
                  </a:lnTo>
                  <a:lnTo>
                    <a:pt x="262" y="552"/>
                  </a:lnTo>
                  <a:lnTo>
                    <a:pt x="272" y="586"/>
                  </a:lnTo>
                  <a:lnTo>
                    <a:pt x="288" y="617"/>
                  </a:lnTo>
                  <a:lnTo>
                    <a:pt x="307" y="645"/>
                  </a:lnTo>
                  <a:lnTo>
                    <a:pt x="330" y="671"/>
                  </a:lnTo>
                  <a:lnTo>
                    <a:pt x="355" y="693"/>
                  </a:lnTo>
                  <a:lnTo>
                    <a:pt x="383" y="710"/>
                  </a:lnTo>
                  <a:lnTo>
                    <a:pt x="414" y="724"/>
                  </a:lnTo>
                  <a:lnTo>
                    <a:pt x="446" y="733"/>
                  </a:lnTo>
                  <a:lnTo>
                    <a:pt x="480" y="738"/>
                  </a:lnTo>
                  <a:lnTo>
                    <a:pt x="515" y="737"/>
                  </a:lnTo>
                  <a:lnTo>
                    <a:pt x="550" y="732"/>
                  </a:lnTo>
                  <a:lnTo>
                    <a:pt x="584" y="722"/>
                  </a:lnTo>
                  <a:lnTo>
                    <a:pt x="615" y="707"/>
                  </a:lnTo>
                  <a:lnTo>
                    <a:pt x="643" y="688"/>
                  </a:lnTo>
                  <a:lnTo>
                    <a:pt x="668" y="665"/>
                  </a:lnTo>
                  <a:lnTo>
                    <a:pt x="690" y="639"/>
                  </a:lnTo>
                  <a:lnTo>
                    <a:pt x="707" y="611"/>
                  </a:lnTo>
                  <a:lnTo>
                    <a:pt x="722" y="580"/>
                  </a:lnTo>
                  <a:lnTo>
                    <a:pt x="731" y="547"/>
                  </a:lnTo>
                  <a:lnTo>
                    <a:pt x="736" y="513"/>
                  </a:lnTo>
                  <a:lnTo>
                    <a:pt x="736" y="479"/>
                  </a:lnTo>
                  <a:lnTo>
                    <a:pt x="730" y="443"/>
                  </a:lnTo>
                  <a:lnTo>
                    <a:pt x="719" y="409"/>
                  </a:lnTo>
                  <a:lnTo>
                    <a:pt x="704" y="378"/>
                  </a:lnTo>
                  <a:lnTo>
                    <a:pt x="685" y="349"/>
                  </a:lnTo>
                  <a:lnTo>
                    <a:pt x="663" y="324"/>
                  </a:lnTo>
                  <a:lnTo>
                    <a:pt x="637" y="302"/>
                  </a:lnTo>
                  <a:lnTo>
                    <a:pt x="609" y="285"/>
                  </a:lnTo>
                  <a:lnTo>
                    <a:pt x="578" y="271"/>
                  </a:lnTo>
                  <a:lnTo>
                    <a:pt x="546" y="262"/>
                  </a:lnTo>
                  <a:lnTo>
                    <a:pt x="513" y="257"/>
                  </a:lnTo>
                  <a:close/>
                  <a:moveTo>
                    <a:pt x="449" y="0"/>
                  </a:moveTo>
                  <a:lnTo>
                    <a:pt x="543" y="0"/>
                  </a:lnTo>
                  <a:lnTo>
                    <a:pt x="555" y="2"/>
                  </a:lnTo>
                  <a:lnTo>
                    <a:pt x="566" y="8"/>
                  </a:lnTo>
                  <a:lnTo>
                    <a:pt x="574" y="18"/>
                  </a:lnTo>
                  <a:lnTo>
                    <a:pt x="578" y="29"/>
                  </a:lnTo>
                  <a:lnTo>
                    <a:pt x="593" y="121"/>
                  </a:lnTo>
                  <a:lnTo>
                    <a:pt x="628" y="132"/>
                  </a:lnTo>
                  <a:lnTo>
                    <a:pt x="662" y="146"/>
                  </a:lnTo>
                  <a:lnTo>
                    <a:pt x="694" y="164"/>
                  </a:lnTo>
                  <a:lnTo>
                    <a:pt x="771" y="109"/>
                  </a:lnTo>
                  <a:lnTo>
                    <a:pt x="783" y="104"/>
                  </a:lnTo>
                  <a:lnTo>
                    <a:pt x="795" y="103"/>
                  </a:lnTo>
                  <a:lnTo>
                    <a:pt x="806" y="106"/>
                  </a:lnTo>
                  <a:lnTo>
                    <a:pt x="817" y="113"/>
                  </a:lnTo>
                  <a:lnTo>
                    <a:pt x="881" y="179"/>
                  </a:lnTo>
                  <a:lnTo>
                    <a:pt x="888" y="189"/>
                  </a:lnTo>
                  <a:lnTo>
                    <a:pt x="891" y="201"/>
                  </a:lnTo>
                  <a:lnTo>
                    <a:pt x="890" y="213"/>
                  </a:lnTo>
                  <a:lnTo>
                    <a:pt x="885" y="224"/>
                  </a:lnTo>
                  <a:lnTo>
                    <a:pt x="830" y="301"/>
                  </a:lnTo>
                  <a:lnTo>
                    <a:pt x="847" y="333"/>
                  </a:lnTo>
                  <a:lnTo>
                    <a:pt x="861" y="367"/>
                  </a:lnTo>
                  <a:lnTo>
                    <a:pt x="871" y="402"/>
                  </a:lnTo>
                  <a:lnTo>
                    <a:pt x="964" y="417"/>
                  </a:lnTo>
                  <a:lnTo>
                    <a:pt x="975" y="422"/>
                  </a:lnTo>
                  <a:lnTo>
                    <a:pt x="985" y="429"/>
                  </a:lnTo>
                  <a:lnTo>
                    <a:pt x="991" y="440"/>
                  </a:lnTo>
                  <a:lnTo>
                    <a:pt x="994" y="453"/>
                  </a:lnTo>
                  <a:lnTo>
                    <a:pt x="994" y="546"/>
                  </a:lnTo>
                  <a:lnTo>
                    <a:pt x="992" y="560"/>
                  </a:lnTo>
                  <a:lnTo>
                    <a:pt x="986" y="570"/>
                  </a:lnTo>
                  <a:lnTo>
                    <a:pt x="976" y="578"/>
                  </a:lnTo>
                  <a:lnTo>
                    <a:pt x="964" y="582"/>
                  </a:lnTo>
                  <a:lnTo>
                    <a:pt x="871" y="597"/>
                  </a:lnTo>
                  <a:lnTo>
                    <a:pt x="860" y="631"/>
                  </a:lnTo>
                  <a:lnTo>
                    <a:pt x="846" y="665"/>
                  </a:lnTo>
                  <a:lnTo>
                    <a:pt x="829" y="697"/>
                  </a:lnTo>
                  <a:lnTo>
                    <a:pt x="883" y="774"/>
                  </a:lnTo>
                  <a:lnTo>
                    <a:pt x="889" y="785"/>
                  </a:lnTo>
                  <a:lnTo>
                    <a:pt x="890" y="797"/>
                  </a:lnTo>
                  <a:lnTo>
                    <a:pt x="886" y="809"/>
                  </a:lnTo>
                  <a:lnTo>
                    <a:pt x="879" y="819"/>
                  </a:lnTo>
                  <a:lnTo>
                    <a:pt x="815" y="885"/>
                  </a:lnTo>
                  <a:lnTo>
                    <a:pt x="804" y="892"/>
                  </a:lnTo>
                  <a:lnTo>
                    <a:pt x="793" y="895"/>
                  </a:lnTo>
                  <a:lnTo>
                    <a:pt x="781" y="894"/>
                  </a:lnTo>
                  <a:lnTo>
                    <a:pt x="769" y="888"/>
                  </a:lnTo>
                  <a:lnTo>
                    <a:pt x="692" y="833"/>
                  </a:lnTo>
                  <a:lnTo>
                    <a:pt x="661" y="850"/>
                  </a:lnTo>
                  <a:lnTo>
                    <a:pt x="627" y="864"/>
                  </a:lnTo>
                  <a:lnTo>
                    <a:pt x="593" y="875"/>
                  </a:lnTo>
                  <a:lnTo>
                    <a:pt x="577" y="967"/>
                  </a:lnTo>
                  <a:lnTo>
                    <a:pt x="573" y="979"/>
                  </a:lnTo>
                  <a:lnTo>
                    <a:pt x="565" y="989"/>
                  </a:lnTo>
                  <a:lnTo>
                    <a:pt x="554" y="995"/>
                  </a:lnTo>
                  <a:lnTo>
                    <a:pt x="542" y="997"/>
                  </a:lnTo>
                  <a:lnTo>
                    <a:pt x="448" y="997"/>
                  </a:lnTo>
                  <a:lnTo>
                    <a:pt x="436" y="995"/>
                  </a:lnTo>
                  <a:lnTo>
                    <a:pt x="425" y="989"/>
                  </a:lnTo>
                  <a:lnTo>
                    <a:pt x="417" y="979"/>
                  </a:lnTo>
                  <a:lnTo>
                    <a:pt x="413" y="967"/>
                  </a:lnTo>
                  <a:lnTo>
                    <a:pt x="398" y="874"/>
                  </a:lnTo>
                  <a:lnTo>
                    <a:pt x="365" y="864"/>
                  </a:lnTo>
                  <a:lnTo>
                    <a:pt x="332" y="849"/>
                  </a:lnTo>
                  <a:lnTo>
                    <a:pt x="301" y="833"/>
                  </a:lnTo>
                  <a:lnTo>
                    <a:pt x="224" y="888"/>
                  </a:lnTo>
                  <a:lnTo>
                    <a:pt x="212" y="893"/>
                  </a:lnTo>
                  <a:lnTo>
                    <a:pt x="200" y="894"/>
                  </a:lnTo>
                  <a:lnTo>
                    <a:pt x="189" y="891"/>
                  </a:lnTo>
                  <a:lnTo>
                    <a:pt x="178" y="884"/>
                  </a:lnTo>
                  <a:lnTo>
                    <a:pt x="114" y="818"/>
                  </a:lnTo>
                  <a:lnTo>
                    <a:pt x="107" y="808"/>
                  </a:lnTo>
                  <a:lnTo>
                    <a:pt x="104" y="796"/>
                  </a:lnTo>
                  <a:lnTo>
                    <a:pt x="105" y="784"/>
                  </a:lnTo>
                  <a:lnTo>
                    <a:pt x="110" y="773"/>
                  </a:lnTo>
                  <a:lnTo>
                    <a:pt x="164" y="696"/>
                  </a:lnTo>
                  <a:lnTo>
                    <a:pt x="148" y="665"/>
                  </a:lnTo>
                  <a:lnTo>
                    <a:pt x="134" y="631"/>
                  </a:lnTo>
                  <a:lnTo>
                    <a:pt x="123" y="596"/>
                  </a:lnTo>
                  <a:lnTo>
                    <a:pt x="29" y="580"/>
                  </a:lnTo>
                  <a:lnTo>
                    <a:pt x="17" y="576"/>
                  </a:lnTo>
                  <a:lnTo>
                    <a:pt x="8" y="568"/>
                  </a:lnTo>
                  <a:lnTo>
                    <a:pt x="2" y="557"/>
                  </a:lnTo>
                  <a:lnTo>
                    <a:pt x="0" y="544"/>
                  </a:lnTo>
                  <a:lnTo>
                    <a:pt x="0" y="450"/>
                  </a:lnTo>
                  <a:lnTo>
                    <a:pt x="2" y="438"/>
                  </a:lnTo>
                  <a:lnTo>
                    <a:pt x="8" y="427"/>
                  </a:lnTo>
                  <a:lnTo>
                    <a:pt x="18" y="419"/>
                  </a:lnTo>
                  <a:lnTo>
                    <a:pt x="29" y="415"/>
                  </a:lnTo>
                  <a:lnTo>
                    <a:pt x="122" y="402"/>
                  </a:lnTo>
                  <a:lnTo>
                    <a:pt x="133" y="367"/>
                  </a:lnTo>
                  <a:lnTo>
                    <a:pt x="146" y="333"/>
                  </a:lnTo>
                  <a:lnTo>
                    <a:pt x="163" y="302"/>
                  </a:lnTo>
                  <a:lnTo>
                    <a:pt x="109" y="224"/>
                  </a:lnTo>
                  <a:lnTo>
                    <a:pt x="104" y="213"/>
                  </a:lnTo>
                  <a:lnTo>
                    <a:pt x="103" y="201"/>
                  </a:lnTo>
                  <a:lnTo>
                    <a:pt x="106" y="189"/>
                  </a:lnTo>
                  <a:lnTo>
                    <a:pt x="113" y="179"/>
                  </a:lnTo>
                  <a:lnTo>
                    <a:pt x="178" y="113"/>
                  </a:lnTo>
                  <a:lnTo>
                    <a:pt x="188" y="106"/>
                  </a:lnTo>
                  <a:lnTo>
                    <a:pt x="200" y="103"/>
                  </a:lnTo>
                  <a:lnTo>
                    <a:pt x="212" y="104"/>
                  </a:lnTo>
                  <a:lnTo>
                    <a:pt x="223" y="110"/>
                  </a:lnTo>
                  <a:lnTo>
                    <a:pt x="299" y="165"/>
                  </a:lnTo>
                  <a:lnTo>
                    <a:pt x="330" y="149"/>
                  </a:lnTo>
                  <a:lnTo>
                    <a:pt x="363" y="134"/>
                  </a:lnTo>
                  <a:lnTo>
                    <a:pt x="398" y="123"/>
                  </a:lnTo>
                  <a:lnTo>
                    <a:pt x="414" y="29"/>
                  </a:lnTo>
                  <a:lnTo>
                    <a:pt x="418" y="17"/>
                  </a:lnTo>
                  <a:lnTo>
                    <a:pt x="426" y="8"/>
                  </a:lnTo>
                  <a:lnTo>
                    <a:pt x="437" y="2"/>
                  </a:lnTo>
                  <a:lnTo>
                    <a:pt x="449" y="0"/>
                  </a:lnTo>
                  <a:close/>
                </a:path>
              </a:pathLst>
            </a:custGeom>
            <a:grpFill/>
            <a:ln w="0">
              <a:noFill/>
              <a:prstDash val="solid"/>
              <a:round/>
            </a:ln>
          </p:spPr>
          <p:txBody>
            <a:bodyPr vert="horz" wrap="square" lIns="91440" tIns="45720" rIns="91440" bIns="45720" numCol="1" anchor="t" anchorCtr="0" compatLnSpc="1"/>
            <a:p>
              <a:endParaRPr lang="en-US"/>
            </a:p>
          </p:txBody>
        </p:sp>
        <p:sp>
          <p:nvSpPr>
            <p:cNvPr id="661" name="Freeform 481"/>
            <p:cNvSpPr/>
            <p:nvPr/>
          </p:nvSpPr>
          <p:spPr bwMode="auto">
            <a:xfrm>
              <a:off x="5624513" y="2205038"/>
              <a:ext cx="120650" cy="65088"/>
            </a:xfrm>
            <a:custGeom>
              <a:avLst/>
              <a:gdLst>
                <a:gd name="T0" fmla="*/ 571 w 1300"/>
                <a:gd name="T1" fmla="*/ 412 h 705"/>
                <a:gd name="T2" fmla="*/ 646 w 1300"/>
                <a:gd name="T3" fmla="*/ 302 h 705"/>
                <a:gd name="T4" fmla="*/ 602 w 1300"/>
                <a:gd name="T5" fmla="*/ 226 h 705"/>
                <a:gd name="T6" fmla="*/ 590 w 1300"/>
                <a:gd name="T7" fmla="*/ 173 h 705"/>
                <a:gd name="T8" fmla="*/ 601 w 1300"/>
                <a:gd name="T9" fmla="*/ 139 h 705"/>
                <a:gd name="T10" fmla="*/ 626 w 1300"/>
                <a:gd name="T11" fmla="*/ 118 h 705"/>
                <a:gd name="T12" fmla="*/ 654 w 1300"/>
                <a:gd name="T13" fmla="*/ 109 h 705"/>
                <a:gd name="T14" fmla="*/ 676 w 1300"/>
                <a:gd name="T15" fmla="*/ 106 h 705"/>
                <a:gd name="T16" fmla="*/ 686 w 1300"/>
                <a:gd name="T17" fmla="*/ 106 h 705"/>
                <a:gd name="T18" fmla="*/ 705 w 1300"/>
                <a:gd name="T19" fmla="*/ 108 h 705"/>
                <a:gd name="T20" fmla="*/ 732 w 1300"/>
                <a:gd name="T21" fmla="*/ 114 h 705"/>
                <a:gd name="T22" fmla="*/ 759 w 1300"/>
                <a:gd name="T23" fmla="*/ 131 h 705"/>
                <a:gd name="T24" fmla="*/ 776 w 1300"/>
                <a:gd name="T25" fmla="*/ 160 h 705"/>
                <a:gd name="T26" fmla="*/ 772 w 1300"/>
                <a:gd name="T27" fmla="*/ 206 h 705"/>
                <a:gd name="T28" fmla="*/ 740 w 1300"/>
                <a:gd name="T29" fmla="*/ 274 h 705"/>
                <a:gd name="T30" fmla="*/ 797 w 1300"/>
                <a:gd name="T31" fmla="*/ 411 h 705"/>
                <a:gd name="T32" fmla="*/ 926 w 1300"/>
                <a:gd name="T33" fmla="*/ 0 h 705"/>
                <a:gd name="T34" fmla="*/ 944 w 1300"/>
                <a:gd name="T35" fmla="*/ 12 h 705"/>
                <a:gd name="T36" fmla="*/ 995 w 1300"/>
                <a:gd name="T37" fmla="*/ 43 h 705"/>
                <a:gd name="T38" fmla="*/ 1070 w 1300"/>
                <a:gd name="T39" fmla="*/ 82 h 705"/>
                <a:gd name="T40" fmla="*/ 1165 w 1300"/>
                <a:gd name="T41" fmla="*/ 121 h 705"/>
                <a:gd name="T42" fmla="*/ 1261 w 1300"/>
                <a:gd name="T43" fmla="*/ 151 h 705"/>
                <a:gd name="T44" fmla="*/ 1278 w 1300"/>
                <a:gd name="T45" fmla="*/ 188 h 705"/>
                <a:gd name="T46" fmla="*/ 1186 w 1300"/>
                <a:gd name="T47" fmla="*/ 236 h 705"/>
                <a:gd name="T48" fmla="*/ 1067 w 1300"/>
                <a:gd name="T49" fmla="*/ 283 h 705"/>
                <a:gd name="T50" fmla="*/ 955 w 1300"/>
                <a:gd name="T51" fmla="*/ 322 h 705"/>
                <a:gd name="T52" fmla="*/ 877 w 1300"/>
                <a:gd name="T53" fmla="*/ 393 h 705"/>
                <a:gd name="T54" fmla="*/ 828 w 1300"/>
                <a:gd name="T55" fmla="*/ 496 h 705"/>
                <a:gd name="T56" fmla="*/ 811 w 1300"/>
                <a:gd name="T57" fmla="*/ 625 h 705"/>
                <a:gd name="T58" fmla="*/ 813 w 1300"/>
                <a:gd name="T59" fmla="*/ 688 h 705"/>
                <a:gd name="T60" fmla="*/ 684 w 1300"/>
                <a:gd name="T61" fmla="*/ 705 h 705"/>
                <a:gd name="T62" fmla="*/ 489 w 1300"/>
                <a:gd name="T63" fmla="*/ 693 h 705"/>
                <a:gd name="T64" fmla="*/ 324 w 1300"/>
                <a:gd name="T65" fmla="*/ 663 h 705"/>
                <a:gd name="T66" fmla="*/ 193 w 1300"/>
                <a:gd name="T67" fmla="*/ 623 h 705"/>
                <a:gd name="T68" fmla="*/ 96 w 1300"/>
                <a:gd name="T69" fmla="*/ 584 h 705"/>
                <a:gd name="T70" fmla="*/ 36 w 1300"/>
                <a:gd name="T71" fmla="*/ 554 h 705"/>
                <a:gd name="T72" fmla="*/ 16 w 1300"/>
                <a:gd name="T73" fmla="*/ 542 h 705"/>
                <a:gd name="T74" fmla="*/ 9 w 1300"/>
                <a:gd name="T75" fmla="*/ 485 h 705"/>
                <a:gd name="T76" fmla="*/ 3 w 1300"/>
                <a:gd name="T77" fmla="*/ 425 h 705"/>
                <a:gd name="T78" fmla="*/ 1 w 1300"/>
                <a:gd name="T79" fmla="*/ 398 h 705"/>
                <a:gd name="T80" fmla="*/ 1 w 1300"/>
                <a:gd name="T81" fmla="*/ 343 h 705"/>
                <a:gd name="T82" fmla="*/ 10 w 1300"/>
                <a:gd name="T83" fmla="*/ 277 h 705"/>
                <a:gd name="T84" fmla="*/ 35 w 1300"/>
                <a:gd name="T85" fmla="*/ 214 h 705"/>
                <a:gd name="T86" fmla="*/ 82 w 1300"/>
                <a:gd name="T87" fmla="*/ 164 h 705"/>
                <a:gd name="T88" fmla="*/ 167 w 1300"/>
                <a:gd name="T89" fmla="*/ 133 h 705"/>
                <a:gd name="T90" fmla="*/ 267 w 1300"/>
                <a:gd name="T91" fmla="*/ 95 h 705"/>
                <a:gd name="T92" fmla="*/ 351 w 1300"/>
                <a:gd name="T93" fmla="*/ 56 h 705"/>
                <a:gd name="T94" fmla="*/ 410 w 1300"/>
                <a:gd name="T95" fmla="*/ 21 h 705"/>
                <a:gd name="T96" fmla="*/ 439 w 1300"/>
                <a:gd name="T97" fmla="*/ 2 h 7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0" h="705">
                  <a:moveTo>
                    <a:pt x="441" y="0"/>
                  </a:moveTo>
                  <a:lnTo>
                    <a:pt x="550" y="347"/>
                  </a:lnTo>
                  <a:lnTo>
                    <a:pt x="571" y="412"/>
                  </a:lnTo>
                  <a:lnTo>
                    <a:pt x="571" y="411"/>
                  </a:lnTo>
                  <a:lnTo>
                    <a:pt x="589" y="467"/>
                  </a:lnTo>
                  <a:lnTo>
                    <a:pt x="646" y="302"/>
                  </a:lnTo>
                  <a:lnTo>
                    <a:pt x="627" y="274"/>
                  </a:lnTo>
                  <a:lnTo>
                    <a:pt x="612" y="249"/>
                  </a:lnTo>
                  <a:lnTo>
                    <a:pt x="602" y="226"/>
                  </a:lnTo>
                  <a:lnTo>
                    <a:pt x="595" y="206"/>
                  </a:lnTo>
                  <a:lnTo>
                    <a:pt x="591" y="188"/>
                  </a:lnTo>
                  <a:lnTo>
                    <a:pt x="590" y="173"/>
                  </a:lnTo>
                  <a:lnTo>
                    <a:pt x="592" y="160"/>
                  </a:lnTo>
                  <a:lnTo>
                    <a:pt x="596" y="148"/>
                  </a:lnTo>
                  <a:lnTo>
                    <a:pt x="601" y="139"/>
                  </a:lnTo>
                  <a:lnTo>
                    <a:pt x="608" y="131"/>
                  </a:lnTo>
                  <a:lnTo>
                    <a:pt x="617" y="123"/>
                  </a:lnTo>
                  <a:lnTo>
                    <a:pt x="626" y="118"/>
                  </a:lnTo>
                  <a:lnTo>
                    <a:pt x="635" y="114"/>
                  </a:lnTo>
                  <a:lnTo>
                    <a:pt x="645" y="111"/>
                  </a:lnTo>
                  <a:lnTo>
                    <a:pt x="654" y="109"/>
                  </a:lnTo>
                  <a:lnTo>
                    <a:pt x="663" y="108"/>
                  </a:lnTo>
                  <a:lnTo>
                    <a:pt x="670" y="107"/>
                  </a:lnTo>
                  <a:lnTo>
                    <a:pt x="676" y="106"/>
                  </a:lnTo>
                  <a:lnTo>
                    <a:pt x="681" y="106"/>
                  </a:lnTo>
                  <a:lnTo>
                    <a:pt x="684" y="106"/>
                  </a:lnTo>
                  <a:lnTo>
                    <a:pt x="686" y="106"/>
                  </a:lnTo>
                  <a:lnTo>
                    <a:pt x="691" y="106"/>
                  </a:lnTo>
                  <a:lnTo>
                    <a:pt x="697" y="107"/>
                  </a:lnTo>
                  <a:lnTo>
                    <a:pt x="705" y="108"/>
                  </a:lnTo>
                  <a:lnTo>
                    <a:pt x="713" y="109"/>
                  </a:lnTo>
                  <a:lnTo>
                    <a:pt x="722" y="111"/>
                  </a:lnTo>
                  <a:lnTo>
                    <a:pt x="732" y="114"/>
                  </a:lnTo>
                  <a:lnTo>
                    <a:pt x="741" y="118"/>
                  </a:lnTo>
                  <a:lnTo>
                    <a:pt x="750" y="123"/>
                  </a:lnTo>
                  <a:lnTo>
                    <a:pt x="759" y="131"/>
                  </a:lnTo>
                  <a:lnTo>
                    <a:pt x="766" y="139"/>
                  </a:lnTo>
                  <a:lnTo>
                    <a:pt x="772" y="148"/>
                  </a:lnTo>
                  <a:lnTo>
                    <a:pt x="776" y="160"/>
                  </a:lnTo>
                  <a:lnTo>
                    <a:pt x="778" y="173"/>
                  </a:lnTo>
                  <a:lnTo>
                    <a:pt x="777" y="188"/>
                  </a:lnTo>
                  <a:lnTo>
                    <a:pt x="772" y="206"/>
                  </a:lnTo>
                  <a:lnTo>
                    <a:pt x="765" y="226"/>
                  </a:lnTo>
                  <a:lnTo>
                    <a:pt x="755" y="249"/>
                  </a:lnTo>
                  <a:lnTo>
                    <a:pt x="740" y="274"/>
                  </a:lnTo>
                  <a:lnTo>
                    <a:pt x="721" y="302"/>
                  </a:lnTo>
                  <a:lnTo>
                    <a:pt x="780" y="467"/>
                  </a:lnTo>
                  <a:lnTo>
                    <a:pt x="797" y="411"/>
                  </a:lnTo>
                  <a:lnTo>
                    <a:pt x="797" y="412"/>
                  </a:lnTo>
                  <a:lnTo>
                    <a:pt x="817" y="347"/>
                  </a:lnTo>
                  <a:lnTo>
                    <a:pt x="926" y="0"/>
                  </a:lnTo>
                  <a:lnTo>
                    <a:pt x="928" y="2"/>
                  </a:lnTo>
                  <a:lnTo>
                    <a:pt x="934" y="6"/>
                  </a:lnTo>
                  <a:lnTo>
                    <a:pt x="944" y="12"/>
                  </a:lnTo>
                  <a:lnTo>
                    <a:pt x="957" y="21"/>
                  </a:lnTo>
                  <a:lnTo>
                    <a:pt x="974" y="32"/>
                  </a:lnTo>
                  <a:lnTo>
                    <a:pt x="995" y="43"/>
                  </a:lnTo>
                  <a:lnTo>
                    <a:pt x="1017" y="56"/>
                  </a:lnTo>
                  <a:lnTo>
                    <a:pt x="1043" y="69"/>
                  </a:lnTo>
                  <a:lnTo>
                    <a:pt x="1070" y="82"/>
                  </a:lnTo>
                  <a:lnTo>
                    <a:pt x="1100" y="95"/>
                  </a:lnTo>
                  <a:lnTo>
                    <a:pt x="1132" y="109"/>
                  </a:lnTo>
                  <a:lnTo>
                    <a:pt x="1165" y="121"/>
                  </a:lnTo>
                  <a:lnTo>
                    <a:pt x="1200" y="133"/>
                  </a:lnTo>
                  <a:lnTo>
                    <a:pt x="1237" y="144"/>
                  </a:lnTo>
                  <a:lnTo>
                    <a:pt x="1261" y="151"/>
                  </a:lnTo>
                  <a:lnTo>
                    <a:pt x="1282" y="162"/>
                  </a:lnTo>
                  <a:lnTo>
                    <a:pt x="1300" y="175"/>
                  </a:lnTo>
                  <a:lnTo>
                    <a:pt x="1278" y="188"/>
                  </a:lnTo>
                  <a:lnTo>
                    <a:pt x="1252" y="203"/>
                  </a:lnTo>
                  <a:lnTo>
                    <a:pt x="1221" y="219"/>
                  </a:lnTo>
                  <a:lnTo>
                    <a:pt x="1186" y="236"/>
                  </a:lnTo>
                  <a:lnTo>
                    <a:pt x="1149" y="253"/>
                  </a:lnTo>
                  <a:lnTo>
                    <a:pt x="1109" y="268"/>
                  </a:lnTo>
                  <a:lnTo>
                    <a:pt x="1067" y="283"/>
                  </a:lnTo>
                  <a:lnTo>
                    <a:pt x="1024" y="296"/>
                  </a:lnTo>
                  <a:lnTo>
                    <a:pt x="988" y="307"/>
                  </a:lnTo>
                  <a:lnTo>
                    <a:pt x="955" y="322"/>
                  </a:lnTo>
                  <a:lnTo>
                    <a:pt x="926" y="343"/>
                  </a:lnTo>
                  <a:lnTo>
                    <a:pt x="900" y="366"/>
                  </a:lnTo>
                  <a:lnTo>
                    <a:pt x="877" y="393"/>
                  </a:lnTo>
                  <a:lnTo>
                    <a:pt x="857" y="424"/>
                  </a:lnTo>
                  <a:lnTo>
                    <a:pt x="841" y="459"/>
                  </a:lnTo>
                  <a:lnTo>
                    <a:pt x="828" y="496"/>
                  </a:lnTo>
                  <a:lnTo>
                    <a:pt x="818" y="537"/>
                  </a:lnTo>
                  <a:lnTo>
                    <a:pt x="813" y="580"/>
                  </a:lnTo>
                  <a:lnTo>
                    <a:pt x="811" y="625"/>
                  </a:lnTo>
                  <a:lnTo>
                    <a:pt x="813" y="675"/>
                  </a:lnTo>
                  <a:lnTo>
                    <a:pt x="813" y="680"/>
                  </a:lnTo>
                  <a:lnTo>
                    <a:pt x="813" y="688"/>
                  </a:lnTo>
                  <a:lnTo>
                    <a:pt x="815" y="700"/>
                  </a:lnTo>
                  <a:lnTo>
                    <a:pt x="750" y="704"/>
                  </a:lnTo>
                  <a:lnTo>
                    <a:pt x="684" y="705"/>
                  </a:lnTo>
                  <a:lnTo>
                    <a:pt x="616" y="704"/>
                  </a:lnTo>
                  <a:lnTo>
                    <a:pt x="551" y="699"/>
                  </a:lnTo>
                  <a:lnTo>
                    <a:pt x="489" y="693"/>
                  </a:lnTo>
                  <a:lnTo>
                    <a:pt x="431" y="685"/>
                  </a:lnTo>
                  <a:lnTo>
                    <a:pt x="377" y="674"/>
                  </a:lnTo>
                  <a:lnTo>
                    <a:pt x="324" y="663"/>
                  </a:lnTo>
                  <a:lnTo>
                    <a:pt x="277" y="651"/>
                  </a:lnTo>
                  <a:lnTo>
                    <a:pt x="233" y="638"/>
                  </a:lnTo>
                  <a:lnTo>
                    <a:pt x="193" y="623"/>
                  </a:lnTo>
                  <a:lnTo>
                    <a:pt x="157" y="610"/>
                  </a:lnTo>
                  <a:lnTo>
                    <a:pt x="125" y="597"/>
                  </a:lnTo>
                  <a:lnTo>
                    <a:pt x="96" y="584"/>
                  </a:lnTo>
                  <a:lnTo>
                    <a:pt x="72" y="573"/>
                  </a:lnTo>
                  <a:lnTo>
                    <a:pt x="52" y="563"/>
                  </a:lnTo>
                  <a:lnTo>
                    <a:pt x="36" y="554"/>
                  </a:lnTo>
                  <a:lnTo>
                    <a:pt x="25" y="548"/>
                  </a:lnTo>
                  <a:lnTo>
                    <a:pt x="18" y="544"/>
                  </a:lnTo>
                  <a:lnTo>
                    <a:pt x="16" y="542"/>
                  </a:lnTo>
                  <a:lnTo>
                    <a:pt x="13" y="525"/>
                  </a:lnTo>
                  <a:lnTo>
                    <a:pt x="11" y="506"/>
                  </a:lnTo>
                  <a:lnTo>
                    <a:pt x="9" y="485"/>
                  </a:lnTo>
                  <a:lnTo>
                    <a:pt x="7" y="464"/>
                  </a:lnTo>
                  <a:lnTo>
                    <a:pt x="5" y="444"/>
                  </a:lnTo>
                  <a:lnTo>
                    <a:pt x="3" y="425"/>
                  </a:lnTo>
                  <a:lnTo>
                    <a:pt x="2" y="411"/>
                  </a:lnTo>
                  <a:lnTo>
                    <a:pt x="1" y="402"/>
                  </a:lnTo>
                  <a:lnTo>
                    <a:pt x="1" y="398"/>
                  </a:lnTo>
                  <a:lnTo>
                    <a:pt x="0" y="381"/>
                  </a:lnTo>
                  <a:lnTo>
                    <a:pt x="0" y="363"/>
                  </a:lnTo>
                  <a:lnTo>
                    <a:pt x="1" y="343"/>
                  </a:lnTo>
                  <a:lnTo>
                    <a:pt x="2" y="321"/>
                  </a:lnTo>
                  <a:lnTo>
                    <a:pt x="5" y="299"/>
                  </a:lnTo>
                  <a:lnTo>
                    <a:pt x="10" y="277"/>
                  </a:lnTo>
                  <a:lnTo>
                    <a:pt x="16" y="256"/>
                  </a:lnTo>
                  <a:lnTo>
                    <a:pt x="24" y="235"/>
                  </a:lnTo>
                  <a:lnTo>
                    <a:pt x="35" y="214"/>
                  </a:lnTo>
                  <a:lnTo>
                    <a:pt x="48" y="195"/>
                  </a:lnTo>
                  <a:lnTo>
                    <a:pt x="63" y="178"/>
                  </a:lnTo>
                  <a:lnTo>
                    <a:pt x="82" y="164"/>
                  </a:lnTo>
                  <a:lnTo>
                    <a:pt x="104" y="152"/>
                  </a:lnTo>
                  <a:lnTo>
                    <a:pt x="131" y="144"/>
                  </a:lnTo>
                  <a:lnTo>
                    <a:pt x="167" y="133"/>
                  </a:lnTo>
                  <a:lnTo>
                    <a:pt x="202" y="121"/>
                  </a:lnTo>
                  <a:lnTo>
                    <a:pt x="235" y="109"/>
                  </a:lnTo>
                  <a:lnTo>
                    <a:pt x="267" y="95"/>
                  </a:lnTo>
                  <a:lnTo>
                    <a:pt x="297" y="82"/>
                  </a:lnTo>
                  <a:lnTo>
                    <a:pt x="324" y="69"/>
                  </a:lnTo>
                  <a:lnTo>
                    <a:pt x="351" y="56"/>
                  </a:lnTo>
                  <a:lnTo>
                    <a:pt x="373" y="43"/>
                  </a:lnTo>
                  <a:lnTo>
                    <a:pt x="393" y="32"/>
                  </a:lnTo>
                  <a:lnTo>
                    <a:pt x="410" y="21"/>
                  </a:lnTo>
                  <a:lnTo>
                    <a:pt x="423" y="12"/>
                  </a:lnTo>
                  <a:lnTo>
                    <a:pt x="433" y="6"/>
                  </a:lnTo>
                  <a:lnTo>
                    <a:pt x="439" y="2"/>
                  </a:lnTo>
                  <a:lnTo>
                    <a:pt x="441" y="0"/>
                  </a:lnTo>
                  <a:close/>
                </a:path>
              </a:pathLst>
            </a:custGeom>
            <a:grpFill/>
            <a:ln w="0">
              <a:noFill/>
              <a:prstDash val="solid"/>
              <a:round/>
            </a:ln>
          </p:spPr>
          <p:txBody>
            <a:bodyPr vert="horz" wrap="square" lIns="91440" tIns="45720" rIns="91440" bIns="45720" numCol="1" anchor="t" anchorCtr="0" compatLnSpc="1"/>
            <a:p>
              <a:endParaRPr lang="en-US"/>
            </a:p>
          </p:txBody>
        </p:sp>
        <p:sp>
          <p:nvSpPr>
            <p:cNvPr id="662" name="Freeform 482"/>
            <p:cNvSpPr/>
            <p:nvPr/>
          </p:nvSpPr>
          <p:spPr bwMode="auto">
            <a:xfrm>
              <a:off x="5708650" y="2225675"/>
              <a:ext cx="139700" cy="68263"/>
            </a:xfrm>
            <a:custGeom>
              <a:avLst/>
              <a:gdLst>
                <a:gd name="T0" fmla="*/ 626 w 1502"/>
                <a:gd name="T1" fmla="*/ 450 h 724"/>
                <a:gd name="T2" fmla="*/ 673 w 1502"/>
                <a:gd name="T3" fmla="*/ 274 h 724"/>
                <a:gd name="T4" fmla="*/ 648 w 1502"/>
                <a:gd name="T5" fmla="*/ 193 h 724"/>
                <a:gd name="T6" fmla="*/ 664 w 1502"/>
                <a:gd name="T7" fmla="*/ 146 h 724"/>
                <a:gd name="T8" fmla="*/ 701 w 1502"/>
                <a:gd name="T9" fmla="*/ 124 h 724"/>
                <a:gd name="T10" fmla="*/ 737 w 1502"/>
                <a:gd name="T11" fmla="*/ 117 h 724"/>
                <a:gd name="T12" fmla="*/ 753 w 1502"/>
                <a:gd name="T13" fmla="*/ 116 h 724"/>
                <a:gd name="T14" fmla="*/ 782 w 1502"/>
                <a:gd name="T15" fmla="*/ 119 h 724"/>
                <a:gd name="T16" fmla="*/ 821 w 1502"/>
                <a:gd name="T17" fmla="*/ 132 h 724"/>
                <a:gd name="T18" fmla="*/ 850 w 1502"/>
                <a:gd name="T19" fmla="*/ 166 h 724"/>
                <a:gd name="T20" fmla="*/ 848 w 1502"/>
                <a:gd name="T21" fmla="*/ 229 h 724"/>
                <a:gd name="T22" fmla="*/ 793 w 1502"/>
                <a:gd name="T23" fmla="*/ 331 h 724"/>
                <a:gd name="T24" fmla="*/ 898 w 1502"/>
                <a:gd name="T25" fmla="*/ 379 h 724"/>
                <a:gd name="T26" fmla="*/ 1038 w 1502"/>
                <a:gd name="T27" fmla="*/ 13 h 724"/>
                <a:gd name="T28" fmla="*/ 1118 w 1502"/>
                <a:gd name="T29" fmla="*/ 60 h 724"/>
                <a:gd name="T30" fmla="*/ 1244 w 1502"/>
                <a:gd name="T31" fmla="*/ 119 h 724"/>
                <a:gd name="T32" fmla="*/ 1387 w 1502"/>
                <a:gd name="T33" fmla="*/ 166 h 724"/>
                <a:gd name="T34" fmla="*/ 1464 w 1502"/>
                <a:gd name="T35" fmla="*/ 234 h 724"/>
                <a:gd name="T36" fmla="*/ 1497 w 1502"/>
                <a:gd name="T37" fmla="*/ 328 h 724"/>
                <a:gd name="T38" fmla="*/ 1502 w 1502"/>
                <a:gd name="T39" fmla="*/ 419 h 724"/>
                <a:gd name="T40" fmla="*/ 1499 w 1502"/>
                <a:gd name="T41" fmla="*/ 462 h 724"/>
                <a:gd name="T42" fmla="*/ 1491 w 1502"/>
                <a:gd name="T43" fmla="*/ 540 h 724"/>
                <a:gd name="T44" fmla="*/ 1482 w 1502"/>
                <a:gd name="T45" fmla="*/ 596 h 724"/>
                <a:gd name="T46" fmla="*/ 1426 w 1502"/>
                <a:gd name="T47" fmla="*/ 627 h 724"/>
                <a:gd name="T48" fmla="*/ 1299 w 1502"/>
                <a:gd name="T49" fmla="*/ 681 h 724"/>
                <a:gd name="T50" fmla="*/ 1138 w 1502"/>
                <a:gd name="T51" fmla="*/ 700 h 724"/>
                <a:gd name="T52" fmla="*/ 1046 w 1502"/>
                <a:gd name="T53" fmla="*/ 661 h 724"/>
                <a:gd name="T54" fmla="*/ 941 w 1502"/>
                <a:gd name="T55" fmla="*/ 707 h 724"/>
                <a:gd name="T56" fmla="*/ 907 w 1502"/>
                <a:gd name="T57" fmla="*/ 618 h 724"/>
                <a:gd name="T58" fmla="*/ 824 w 1502"/>
                <a:gd name="T59" fmla="*/ 560 h 724"/>
                <a:gd name="T60" fmla="*/ 653 w 1502"/>
                <a:gd name="T61" fmla="*/ 567 h 724"/>
                <a:gd name="T62" fmla="*/ 583 w 1502"/>
                <a:gd name="T63" fmla="*/ 640 h 724"/>
                <a:gd name="T64" fmla="*/ 562 w 1502"/>
                <a:gd name="T65" fmla="*/ 706 h 724"/>
                <a:gd name="T66" fmla="*/ 496 w 1502"/>
                <a:gd name="T67" fmla="*/ 666 h 724"/>
                <a:gd name="T68" fmla="*/ 407 w 1502"/>
                <a:gd name="T69" fmla="*/ 669 h 724"/>
                <a:gd name="T70" fmla="*/ 290 w 1502"/>
                <a:gd name="T71" fmla="*/ 709 h 724"/>
                <a:gd name="T72" fmla="*/ 131 w 1502"/>
                <a:gd name="T73" fmla="*/ 651 h 724"/>
                <a:gd name="T74" fmla="*/ 39 w 1502"/>
                <a:gd name="T75" fmla="*/ 607 h 724"/>
                <a:gd name="T76" fmla="*/ 15 w 1502"/>
                <a:gd name="T77" fmla="*/ 577 h 724"/>
                <a:gd name="T78" fmla="*/ 6 w 1502"/>
                <a:gd name="T79" fmla="*/ 496 h 724"/>
                <a:gd name="T80" fmla="*/ 1 w 1502"/>
                <a:gd name="T81" fmla="*/ 439 h 724"/>
                <a:gd name="T82" fmla="*/ 0 w 1502"/>
                <a:gd name="T83" fmla="*/ 374 h 724"/>
                <a:gd name="T84" fmla="*/ 17 w 1502"/>
                <a:gd name="T85" fmla="*/ 279 h 724"/>
                <a:gd name="T86" fmla="*/ 69 w 1502"/>
                <a:gd name="T87" fmla="*/ 194 h 724"/>
                <a:gd name="T88" fmla="*/ 183 w 1502"/>
                <a:gd name="T89" fmla="*/ 145 h 724"/>
                <a:gd name="T90" fmla="*/ 326 w 1502"/>
                <a:gd name="T91" fmla="*/ 89 h 724"/>
                <a:gd name="T92" fmla="*/ 431 w 1502"/>
                <a:gd name="T93" fmla="*/ 34 h 724"/>
                <a:gd name="T94" fmla="*/ 482 w 1502"/>
                <a:gd name="T95" fmla="*/ 2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02" h="724">
                  <a:moveTo>
                    <a:pt x="484" y="0"/>
                  </a:moveTo>
                  <a:lnTo>
                    <a:pt x="604" y="379"/>
                  </a:lnTo>
                  <a:lnTo>
                    <a:pt x="626" y="451"/>
                  </a:lnTo>
                  <a:lnTo>
                    <a:pt x="626" y="450"/>
                  </a:lnTo>
                  <a:lnTo>
                    <a:pt x="646" y="511"/>
                  </a:lnTo>
                  <a:lnTo>
                    <a:pt x="709" y="331"/>
                  </a:lnTo>
                  <a:lnTo>
                    <a:pt x="689" y="302"/>
                  </a:lnTo>
                  <a:lnTo>
                    <a:pt x="673" y="274"/>
                  </a:lnTo>
                  <a:lnTo>
                    <a:pt x="662" y="251"/>
                  </a:lnTo>
                  <a:lnTo>
                    <a:pt x="654" y="229"/>
                  </a:lnTo>
                  <a:lnTo>
                    <a:pt x="650" y="210"/>
                  </a:lnTo>
                  <a:lnTo>
                    <a:pt x="648" y="193"/>
                  </a:lnTo>
                  <a:lnTo>
                    <a:pt x="649" y="178"/>
                  </a:lnTo>
                  <a:lnTo>
                    <a:pt x="652" y="166"/>
                  </a:lnTo>
                  <a:lnTo>
                    <a:pt x="657" y="155"/>
                  </a:lnTo>
                  <a:lnTo>
                    <a:pt x="664" y="146"/>
                  </a:lnTo>
                  <a:lnTo>
                    <a:pt x="672" y="138"/>
                  </a:lnTo>
                  <a:lnTo>
                    <a:pt x="681" y="132"/>
                  </a:lnTo>
                  <a:lnTo>
                    <a:pt x="691" y="127"/>
                  </a:lnTo>
                  <a:lnTo>
                    <a:pt x="701" y="124"/>
                  </a:lnTo>
                  <a:lnTo>
                    <a:pt x="711" y="121"/>
                  </a:lnTo>
                  <a:lnTo>
                    <a:pt x="720" y="119"/>
                  </a:lnTo>
                  <a:lnTo>
                    <a:pt x="729" y="118"/>
                  </a:lnTo>
                  <a:lnTo>
                    <a:pt x="737" y="117"/>
                  </a:lnTo>
                  <a:lnTo>
                    <a:pt x="743" y="116"/>
                  </a:lnTo>
                  <a:lnTo>
                    <a:pt x="748" y="116"/>
                  </a:lnTo>
                  <a:lnTo>
                    <a:pt x="750" y="116"/>
                  </a:lnTo>
                  <a:lnTo>
                    <a:pt x="753" y="116"/>
                  </a:lnTo>
                  <a:lnTo>
                    <a:pt x="759" y="117"/>
                  </a:lnTo>
                  <a:lnTo>
                    <a:pt x="765" y="117"/>
                  </a:lnTo>
                  <a:lnTo>
                    <a:pt x="773" y="118"/>
                  </a:lnTo>
                  <a:lnTo>
                    <a:pt x="782" y="119"/>
                  </a:lnTo>
                  <a:lnTo>
                    <a:pt x="791" y="121"/>
                  </a:lnTo>
                  <a:lnTo>
                    <a:pt x="801" y="124"/>
                  </a:lnTo>
                  <a:lnTo>
                    <a:pt x="811" y="128"/>
                  </a:lnTo>
                  <a:lnTo>
                    <a:pt x="821" y="132"/>
                  </a:lnTo>
                  <a:lnTo>
                    <a:pt x="830" y="139"/>
                  </a:lnTo>
                  <a:lnTo>
                    <a:pt x="838" y="146"/>
                  </a:lnTo>
                  <a:lnTo>
                    <a:pt x="845" y="155"/>
                  </a:lnTo>
                  <a:lnTo>
                    <a:pt x="850" y="166"/>
                  </a:lnTo>
                  <a:lnTo>
                    <a:pt x="853" y="179"/>
                  </a:lnTo>
                  <a:lnTo>
                    <a:pt x="854" y="193"/>
                  </a:lnTo>
                  <a:lnTo>
                    <a:pt x="852" y="211"/>
                  </a:lnTo>
                  <a:lnTo>
                    <a:pt x="848" y="229"/>
                  </a:lnTo>
                  <a:lnTo>
                    <a:pt x="840" y="251"/>
                  </a:lnTo>
                  <a:lnTo>
                    <a:pt x="828" y="274"/>
                  </a:lnTo>
                  <a:lnTo>
                    <a:pt x="813" y="302"/>
                  </a:lnTo>
                  <a:lnTo>
                    <a:pt x="793" y="331"/>
                  </a:lnTo>
                  <a:lnTo>
                    <a:pt x="856" y="511"/>
                  </a:lnTo>
                  <a:lnTo>
                    <a:pt x="875" y="450"/>
                  </a:lnTo>
                  <a:lnTo>
                    <a:pt x="876" y="451"/>
                  </a:lnTo>
                  <a:lnTo>
                    <a:pt x="898" y="379"/>
                  </a:lnTo>
                  <a:lnTo>
                    <a:pt x="1018" y="0"/>
                  </a:lnTo>
                  <a:lnTo>
                    <a:pt x="1020" y="2"/>
                  </a:lnTo>
                  <a:lnTo>
                    <a:pt x="1027" y="6"/>
                  </a:lnTo>
                  <a:lnTo>
                    <a:pt x="1038" y="13"/>
                  </a:lnTo>
                  <a:lnTo>
                    <a:pt x="1052" y="23"/>
                  </a:lnTo>
                  <a:lnTo>
                    <a:pt x="1071" y="34"/>
                  </a:lnTo>
                  <a:lnTo>
                    <a:pt x="1093" y="46"/>
                  </a:lnTo>
                  <a:lnTo>
                    <a:pt x="1118" y="60"/>
                  </a:lnTo>
                  <a:lnTo>
                    <a:pt x="1145" y="74"/>
                  </a:lnTo>
                  <a:lnTo>
                    <a:pt x="1176" y="89"/>
                  </a:lnTo>
                  <a:lnTo>
                    <a:pt x="1209" y="104"/>
                  </a:lnTo>
                  <a:lnTo>
                    <a:pt x="1244" y="119"/>
                  </a:lnTo>
                  <a:lnTo>
                    <a:pt x="1281" y="132"/>
                  </a:lnTo>
                  <a:lnTo>
                    <a:pt x="1319" y="145"/>
                  </a:lnTo>
                  <a:lnTo>
                    <a:pt x="1359" y="156"/>
                  </a:lnTo>
                  <a:lnTo>
                    <a:pt x="1387" y="166"/>
                  </a:lnTo>
                  <a:lnTo>
                    <a:pt x="1411" y="178"/>
                  </a:lnTo>
                  <a:lnTo>
                    <a:pt x="1433" y="194"/>
                  </a:lnTo>
                  <a:lnTo>
                    <a:pt x="1450" y="214"/>
                  </a:lnTo>
                  <a:lnTo>
                    <a:pt x="1464" y="234"/>
                  </a:lnTo>
                  <a:lnTo>
                    <a:pt x="1476" y="256"/>
                  </a:lnTo>
                  <a:lnTo>
                    <a:pt x="1485" y="279"/>
                  </a:lnTo>
                  <a:lnTo>
                    <a:pt x="1492" y="304"/>
                  </a:lnTo>
                  <a:lnTo>
                    <a:pt x="1497" y="328"/>
                  </a:lnTo>
                  <a:lnTo>
                    <a:pt x="1500" y="352"/>
                  </a:lnTo>
                  <a:lnTo>
                    <a:pt x="1501" y="375"/>
                  </a:lnTo>
                  <a:lnTo>
                    <a:pt x="1502" y="397"/>
                  </a:lnTo>
                  <a:lnTo>
                    <a:pt x="1502" y="419"/>
                  </a:lnTo>
                  <a:lnTo>
                    <a:pt x="1501" y="437"/>
                  </a:lnTo>
                  <a:lnTo>
                    <a:pt x="1500" y="440"/>
                  </a:lnTo>
                  <a:lnTo>
                    <a:pt x="1500" y="449"/>
                  </a:lnTo>
                  <a:lnTo>
                    <a:pt x="1499" y="462"/>
                  </a:lnTo>
                  <a:lnTo>
                    <a:pt x="1497" y="478"/>
                  </a:lnTo>
                  <a:lnTo>
                    <a:pt x="1495" y="497"/>
                  </a:lnTo>
                  <a:lnTo>
                    <a:pt x="1494" y="519"/>
                  </a:lnTo>
                  <a:lnTo>
                    <a:pt x="1491" y="540"/>
                  </a:lnTo>
                  <a:lnTo>
                    <a:pt x="1489" y="560"/>
                  </a:lnTo>
                  <a:lnTo>
                    <a:pt x="1487" y="578"/>
                  </a:lnTo>
                  <a:lnTo>
                    <a:pt x="1484" y="594"/>
                  </a:lnTo>
                  <a:lnTo>
                    <a:pt x="1482" y="596"/>
                  </a:lnTo>
                  <a:lnTo>
                    <a:pt x="1475" y="601"/>
                  </a:lnTo>
                  <a:lnTo>
                    <a:pt x="1463" y="608"/>
                  </a:lnTo>
                  <a:lnTo>
                    <a:pt x="1447" y="617"/>
                  </a:lnTo>
                  <a:lnTo>
                    <a:pt x="1426" y="627"/>
                  </a:lnTo>
                  <a:lnTo>
                    <a:pt x="1400" y="639"/>
                  </a:lnTo>
                  <a:lnTo>
                    <a:pt x="1370" y="653"/>
                  </a:lnTo>
                  <a:lnTo>
                    <a:pt x="1337" y="666"/>
                  </a:lnTo>
                  <a:lnTo>
                    <a:pt x="1299" y="681"/>
                  </a:lnTo>
                  <a:lnTo>
                    <a:pt x="1257" y="695"/>
                  </a:lnTo>
                  <a:lnTo>
                    <a:pt x="1211" y="710"/>
                  </a:lnTo>
                  <a:lnTo>
                    <a:pt x="1160" y="724"/>
                  </a:lnTo>
                  <a:lnTo>
                    <a:pt x="1138" y="700"/>
                  </a:lnTo>
                  <a:lnTo>
                    <a:pt x="1118" y="683"/>
                  </a:lnTo>
                  <a:lnTo>
                    <a:pt x="1096" y="671"/>
                  </a:lnTo>
                  <a:lnTo>
                    <a:pt x="1072" y="664"/>
                  </a:lnTo>
                  <a:lnTo>
                    <a:pt x="1046" y="661"/>
                  </a:lnTo>
                  <a:lnTo>
                    <a:pt x="1020" y="664"/>
                  </a:lnTo>
                  <a:lnTo>
                    <a:pt x="994" y="672"/>
                  </a:lnTo>
                  <a:lnTo>
                    <a:pt x="970" y="685"/>
                  </a:lnTo>
                  <a:lnTo>
                    <a:pt x="941" y="707"/>
                  </a:lnTo>
                  <a:lnTo>
                    <a:pt x="930" y="703"/>
                  </a:lnTo>
                  <a:lnTo>
                    <a:pt x="925" y="667"/>
                  </a:lnTo>
                  <a:lnTo>
                    <a:pt x="918" y="641"/>
                  </a:lnTo>
                  <a:lnTo>
                    <a:pt x="907" y="618"/>
                  </a:lnTo>
                  <a:lnTo>
                    <a:pt x="891" y="597"/>
                  </a:lnTo>
                  <a:lnTo>
                    <a:pt x="871" y="580"/>
                  </a:lnTo>
                  <a:lnTo>
                    <a:pt x="849" y="568"/>
                  </a:lnTo>
                  <a:lnTo>
                    <a:pt x="824" y="560"/>
                  </a:lnTo>
                  <a:lnTo>
                    <a:pt x="798" y="557"/>
                  </a:lnTo>
                  <a:lnTo>
                    <a:pt x="704" y="557"/>
                  </a:lnTo>
                  <a:lnTo>
                    <a:pt x="677" y="559"/>
                  </a:lnTo>
                  <a:lnTo>
                    <a:pt x="653" y="567"/>
                  </a:lnTo>
                  <a:lnTo>
                    <a:pt x="630" y="580"/>
                  </a:lnTo>
                  <a:lnTo>
                    <a:pt x="611" y="596"/>
                  </a:lnTo>
                  <a:lnTo>
                    <a:pt x="595" y="617"/>
                  </a:lnTo>
                  <a:lnTo>
                    <a:pt x="583" y="640"/>
                  </a:lnTo>
                  <a:lnTo>
                    <a:pt x="576" y="666"/>
                  </a:lnTo>
                  <a:lnTo>
                    <a:pt x="569" y="704"/>
                  </a:lnTo>
                  <a:lnTo>
                    <a:pt x="566" y="705"/>
                  </a:lnTo>
                  <a:lnTo>
                    <a:pt x="562" y="706"/>
                  </a:lnTo>
                  <a:lnTo>
                    <a:pt x="534" y="684"/>
                  </a:lnTo>
                  <a:lnTo>
                    <a:pt x="532" y="684"/>
                  </a:lnTo>
                  <a:lnTo>
                    <a:pt x="514" y="673"/>
                  </a:lnTo>
                  <a:lnTo>
                    <a:pt x="496" y="666"/>
                  </a:lnTo>
                  <a:lnTo>
                    <a:pt x="476" y="661"/>
                  </a:lnTo>
                  <a:lnTo>
                    <a:pt x="456" y="659"/>
                  </a:lnTo>
                  <a:lnTo>
                    <a:pt x="431" y="662"/>
                  </a:lnTo>
                  <a:lnTo>
                    <a:pt x="407" y="669"/>
                  </a:lnTo>
                  <a:lnTo>
                    <a:pt x="385" y="681"/>
                  </a:lnTo>
                  <a:lnTo>
                    <a:pt x="365" y="697"/>
                  </a:lnTo>
                  <a:lnTo>
                    <a:pt x="341" y="722"/>
                  </a:lnTo>
                  <a:lnTo>
                    <a:pt x="290" y="709"/>
                  </a:lnTo>
                  <a:lnTo>
                    <a:pt x="244" y="694"/>
                  </a:lnTo>
                  <a:lnTo>
                    <a:pt x="202" y="679"/>
                  </a:lnTo>
                  <a:lnTo>
                    <a:pt x="165" y="665"/>
                  </a:lnTo>
                  <a:lnTo>
                    <a:pt x="131" y="651"/>
                  </a:lnTo>
                  <a:lnTo>
                    <a:pt x="102" y="638"/>
                  </a:lnTo>
                  <a:lnTo>
                    <a:pt x="76" y="626"/>
                  </a:lnTo>
                  <a:lnTo>
                    <a:pt x="55" y="615"/>
                  </a:lnTo>
                  <a:lnTo>
                    <a:pt x="39" y="607"/>
                  </a:lnTo>
                  <a:lnTo>
                    <a:pt x="27" y="599"/>
                  </a:lnTo>
                  <a:lnTo>
                    <a:pt x="20" y="595"/>
                  </a:lnTo>
                  <a:lnTo>
                    <a:pt x="17" y="593"/>
                  </a:lnTo>
                  <a:lnTo>
                    <a:pt x="15" y="577"/>
                  </a:lnTo>
                  <a:lnTo>
                    <a:pt x="13" y="559"/>
                  </a:lnTo>
                  <a:lnTo>
                    <a:pt x="10" y="538"/>
                  </a:lnTo>
                  <a:lnTo>
                    <a:pt x="8" y="517"/>
                  </a:lnTo>
                  <a:lnTo>
                    <a:pt x="6" y="496"/>
                  </a:lnTo>
                  <a:lnTo>
                    <a:pt x="4" y="477"/>
                  </a:lnTo>
                  <a:lnTo>
                    <a:pt x="3" y="461"/>
                  </a:lnTo>
                  <a:lnTo>
                    <a:pt x="2" y="448"/>
                  </a:lnTo>
                  <a:lnTo>
                    <a:pt x="1" y="439"/>
                  </a:lnTo>
                  <a:lnTo>
                    <a:pt x="1" y="436"/>
                  </a:lnTo>
                  <a:lnTo>
                    <a:pt x="0" y="418"/>
                  </a:lnTo>
                  <a:lnTo>
                    <a:pt x="0" y="396"/>
                  </a:lnTo>
                  <a:lnTo>
                    <a:pt x="0" y="374"/>
                  </a:lnTo>
                  <a:lnTo>
                    <a:pt x="2" y="351"/>
                  </a:lnTo>
                  <a:lnTo>
                    <a:pt x="5" y="327"/>
                  </a:lnTo>
                  <a:lnTo>
                    <a:pt x="10" y="304"/>
                  </a:lnTo>
                  <a:lnTo>
                    <a:pt x="17" y="279"/>
                  </a:lnTo>
                  <a:lnTo>
                    <a:pt x="26" y="256"/>
                  </a:lnTo>
                  <a:lnTo>
                    <a:pt x="38" y="234"/>
                  </a:lnTo>
                  <a:lnTo>
                    <a:pt x="52" y="214"/>
                  </a:lnTo>
                  <a:lnTo>
                    <a:pt x="69" y="194"/>
                  </a:lnTo>
                  <a:lnTo>
                    <a:pt x="90" y="178"/>
                  </a:lnTo>
                  <a:lnTo>
                    <a:pt x="115" y="166"/>
                  </a:lnTo>
                  <a:lnTo>
                    <a:pt x="143" y="156"/>
                  </a:lnTo>
                  <a:lnTo>
                    <a:pt x="183" y="145"/>
                  </a:lnTo>
                  <a:lnTo>
                    <a:pt x="221" y="132"/>
                  </a:lnTo>
                  <a:lnTo>
                    <a:pt x="258" y="119"/>
                  </a:lnTo>
                  <a:lnTo>
                    <a:pt x="292" y="104"/>
                  </a:lnTo>
                  <a:lnTo>
                    <a:pt x="326" y="89"/>
                  </a:lnTo>
                  <a:lnTo>
                    <a:pt x="357" y="74"/>
                  </a:lnTo>
                  <a:lnTo>
                    <a:pt x="384" y="60"/>
                  </a:lnTo>
                  <a:lnTo>
                    <a:pt x="409" y="46"/>
                  </a:lnTo>
                  <a:lnTo>
                    <a:pt x="431" y="34"/>
                  </a:lnTo>
                  <a:lnTo>
                    <a:pt x="449" y="23"/>
                  </a:lnTo>
                  <a:lnTo>
                    <a:pt x="464" y="13"/>
                  </a:lnTo>
                  <a:lnTo>
                    <a:pt x="475" y="6"/>
                  </a:lnTo>
                  <a:lnTo>
                    <a:pt x="482" y="2"/>
                  </a:lnTo>
                  <a:lnTo>
                    <a:pt x="484" y="0"/>
                  </a:lnTo>
                  <a:close/>
                </a:path>
              </a:pathLst>
            </a:custGeom>
            <a:grpFill/>
            <a:ln w="0">
              <a:noFill/>
              <a:prstDash val="solid"/>
              <a:round/>
            </a:ln>
          </p:spPr>
          <p:txBody>
            <a:bodyPr vert="horz" wrap="square" lIns="91440" tIns="45720" rIns="91440" bIns="45720" numCol="1" anchor="t" anchorCtr="0" compatLnSpc="1"/>
            <a:p>
              <a:endParaRPr lang="en-US"/>
            </a:p>
          </p:txBody>
        </p:sp>
      </p:grpSp>
      <p:grpSp>
        <p:nvGrpSpPr>
          <p:cNvPr id="11" name="Group 10"/>
          <p:cNvGrpSpPr/>
          <p:nvPr/>
        </p:nvGrpSpPr>
        <p:grpSpPr>
          <a:xfrm rot="0">
            <a:off x="9771380" y="2613025"/>
            <a:ext cx="399415" cy="443230"/>
            <a:chOff x="6397625" y="2095500"/>
            <a:chExt cx="274638" cy="304801"/>
          </a:xfrm>
          <a:solidFill>
            <a:schemeClr val="tx1">
              <a:lumMod val="65000"/>
              <a:lumOff val="35000"/>
            </a:schemeClr>
          </a:solidFill>
        </p:grpSpPr>
        <p:sp>
          <p:nvSpPr>
            <p:cNvPr id="666" name="Freeform 487"/>
            <p:cNvSpPr/>
            <p:nvPr/>
          </p:nvSpPr>
          <p:spPr bwMode="auto">
            <a:xfrm>
              <a:off x="6397625" y="2095500"/>
              <a:ext cx="190500" cy="254000"/>
            </a:xfrm>
            <a:custGeom>
              <a:avLst/>
              <a:gdLst>
                <a:gd name="T0" fmla="*/ 1298 w 2163"/>
                <a:gd name="T1" fmla="*/ 17 h 2873"/>
                <a:gd name="T2" fmla="*/ 1398 w 2163"/>
                <a:gd name="T3" fmla="*/ 61 h 2873"/>
                <a:gd name="T4" fmla="*/ 1452 w 2163"/>
                <a:gd name="T5" fmla="*/ 104 h 2873"/>
                <a:gd name="T6" fmla="*/ 1513 w 2163"/>
                <a:gd name="T7" fmla="*/ 114 h 2873"/>
                <a:gd name="T8" fmla="*/ 1677 w 2163"/>
                <a:gd name="T9" fmla="*/ 153 h 2873"/>
                <a:gd name="T10" fmla="*/ 1795 w 2163"/>
                <a:gd name="T11" fmla="*/ 259 h 2873"/>
                <a:gd name="T12" fmla="*/ 1872 w 2163"/>
                <a:gd name="T13" fmla="*/ 420 h 2873"/>
                <a:gd name="T14" fmla="*/ 1911 w 2163"/>
                <a:gd name="T15" fmla="*/ 624 h 2873"/>
                <a:gd name="T16" fmla="*/ 1916 w 2163"/>
                <a:gd name="T17" fmla="*/ 855 h 2873"/>
                <a:gd name="T18" fmla="*/ 1903 w 2163"/>
                <a:gd name="T19" fmla="*/ 1094 h 2873"/>
                <a:gd name="T20" fmla="*/ 1924 w 2163"/>
                <a:gd name="T21" fmla="*/ 1276 h 2873"/>
                <a:gd name="T22" fmla="*/ 1975 w 2163"/>
                <a:gd name="T23" fmla="*/ 1401 h 2873"/>
                <a:gd name="T24" fmla="*/ 2037 w 2163"/>
                <a:gd name="T25" fmla="*/ 1477 h 2873"/>
                <a:gd name="T26" fmla="*/ 2092 w 2163"/>
                <a:gd name="T27" fmla="*/ 1517 h 2873"/>
                <a:gd name="T28" fmla="*/ 2123 w 2163"/>
                <a:gd name="T29" fmla="*/ 1531 h 2873"/>
                <a:gd name="T30" fmla="*/ 2012 w 2163"/>
                <a:gd name="T31" fmla="*/ 1612 h 2873"/>
                <a:gd name="T32" fmla="*/ 1840 w 2163"/>
                <a:gd name="T33" fmla="*/ 1674 h 2873"/>
                <a:gd name="T34" fmla="*/ 1680 w 2163"/>
                <a:gd name="T35" fmla="*/ 1700 h 2873"/>
                <a:gd name="T36" fmla="*/ 1578 w 2163"/>
                <a:gd name="T37" fmla="*/ 1705 h 2873"/>
                <a:gd name="T38" fmla="*/ 1564 w 2163"/>
                <a:gd name="T39" fmla="*/ 1833 h 2873"/>
                <a:gd name="T40" fmla="*/ 1692 w 2163"/>
                <a:gd name="T41" fmla="*/ 1927 h 2873"/>
                <a:gd name="T42" fmla="*/ 2051 w 2163"/>
                <a:gd name="T43" fmla="*/ 2228 h 2873"/>
                <a:gd name="T44" fmla="*/ 1870 w 2163"/>
                <a:gd name="T45" fmla="*/ 2413 h 2873"/>
                <a:gd name="T46" fmla="*/ 1760 w 2163"/>
                <a:gd name="T47" fmla="*/ 2650 h 2873"/>
                <a:gd name="T48" fmla="*/ 1733 w 2163"/>
                <a:gd name="T49" fmla="*/ 2873 h 2873"/>
                <a:gd name="T50" fmla="*/ 5 w 2163"/>
                <a:gd name="T51" fmla="*/ 2851 h 2873"/>
                <a:gd name="T52" fmla="*/ 78 w 2163"/>
                <a:gd name="T53" fmla="*/ 2406 h 2873"/>
                <a:gd name="T54" fmla="*/ 167 w 2163"/>
                <a:gd name="T55" fmla="*/ 2252 h 2873"/>
                <a:gd name="T56" fmla="*/ 686 w 2163"/>
                <a:gd name="T57" fmla="*/ 1970 h 2873"/>
                <a:gd name="T58" fmla="*/ 1229 w 2163"/>
                <a:gd name="T59" fmla="*/ 2807 h 2873"/>
                <a:gd name="T60" fmla="*/ 767 w 2163"/>
                <a:gd name="T61" fmla="*/ 1704 h 2873"/>
                <a:gd name="T62" fmla="*/ 566 w 2163"/>
                <a:gd name="T63" fmla="*/ 1666 h 2873"/>
                <a:gd name="T64" fmla="*/ 434 w 2163"/>
                <a:gd name="T65" fmla="*/ 1610 h 2873"/>
                <a:gd name="T66" fmla="*/ 357 w 2163"/>
                <a:gd name="T67" fmla="*/ 1556 h 2873"/>
                <a:gd name="T68" fmla="*/ 328 w 2163"/>
                <a:gd name="T69" fmla="*/ 1525 h 2873"/>
                <a:gd name="T70" fmla="*/ 337 w 2163"/>
                <a:gd name="T71" fmla="*/ 1523 h 2873"/>
                <a:gd name="T72" fmla="*/ 371 w 2163"/>
                <a:gd name="T73" fmla="*/ 1510 h 2873"/>
                <a:gd name="T74" fmla="*/ 423 w 2163"/>
                <a:gd name="T75" fmla="*/ 1472 h 2873"/>
                <a:gd name="T76" fmla="*/ 479 w 2163"/>
                <a:gd name="T77" fmla="*/ 1394 h 2873"/>
                <a:gd name="T78" fmla="*/ 527 w 2163"/>
                <a:gd name="T79" fmla="*/ 1262 h 2873"/>
                <a:gd name="T80" fmla="*/ 558 w 2163"/>
                <a:gd name="T81" fmla="*/ 1061 h 2873"/>
                <a:gd name="T82" fmla="*/ 562 w 2163"/>
                <a:gd name="T83" fmla="*/ 780 h 2873"/>
                <a:gd name="T84" fmla="*/ 588 w 2163"/>
                <a:gd name="T85" fmla="*/ 522 h 2873"/>
                <a:gd name="T86" fmla="*/ 647 w 2163"/>
                <a:gd name="T87" fmla="*/ 334 h 2873"/>
                <a:gd name="T88" fmla="*/ 727 w 2163"/>
                <a:gd name="T89" fmla="*/ 204 h 2873"/>
                <a:gd name="T90" fmla="*/ 816 w 2163"/>
                <a:gd name="T91" fmla="*/ 119 h 2873"/>
                <a:gd name="T92" fmla="*/ 899 w 2163"/>
                <a:gd name="T93" fmla="*/ 70 h 2873"/>
                <a:gd name="T94" fmla="*/ 966 w 2163"/>
                <a:gd name="T95" fmla="*/ 41 h 2873"/>
                <a:gd name="T96" fmla="*/ 1154 w 2163"/>
                <a:gd name="T97" fmla="*/ 0 h 2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3" h="2873">
                  <a:moveTo>
                    <a:pt x="1194" y="0"/>
                  </a:moveTo>
                  <a:lnTo>
                    <a:pt x="1231" y="4"/>
                  </a:lnTo>
                  <a:lnTo>
                    <a:pt x="1266" y="9"/>
                  </a:lnTo>
                  <a:lnTo>
                    <a:pt x="1298" y="17"/>
                  </a:lnTo>
                  <a:lnTo>
                    <a:pt x="1327" y="27"/>
                  </a:lnTo>
                  <a:lnTo>
                    <a:pt x="1352" y="37"/>
                  </a:lnTo>
                  <a:lnTo>
                    <a:pt x="1377" y="49"/>
                  </a:lnTo>
                  <a:lnTo>
                    <a:pt x="1398" y="61"/>
                  </a:lnTo>
                  <a:lnTo>
                    <a:pt x="1415" y="73"/>
                  </a:lnTo>
                  <a:lnTo>
                    <a:pt x="1430" y="85"/>
                  </a:lnTo>
                  <a:lnTo>
                    <a:pt x="1443" y="94"/>
                  </a:lnTo>
                  <a:lnTo>
                    <a:pt x="1452" y="104"/>
                  </a:lnTo>
                  <a:lnTo>
                    <a:pt x="1460" y="110"/>
                  </a:lnTo>
                  <a:lnTo>
                    <a:pt x="1464" y="115"/>
                  </a:lnTo>
                  <a:lnTo>
                    <a:pt x="1465" y="116"/>
                  </a:lnTo>
                  <a:lnTo>
                    <a:pt x="1513" y="114"/>
                  </a:lnTo>
                  <a:lnTo>
                    <a:pt x="1559" y="117"/>
                  </a:lnTo>
                  <a:lnTo>
                    <a:pt x="1602" y="125"/>
                  </a:lnTo>
                  <a:lnTo>
                    <a:pt x="1641" y="137"/>
                  </a:lnTo>
                  <a:lnTo>
                    <a:pt x="1677" y="153"/>
                  </a:lnTo>
                  <a:lnTo>
                    <a:pt x="1711" y="174"/>
                  </a:lnTo>
                  <a:lnTo>
                    <a:pt x="1742" y="199"/>
                  </a:lnTo>
                  <a:lnTo>
                    <a:pt x="1770" y="228"/>
                  </a:lnTo>
                  <a:lnTo>
                    <a:pt x="1795" y="259"/>
                  </a:lnTo>
                  <a:lnTo>
                    <a:pt x="1819" y="295"/>
                  </a:lnTo>
                  <a:lnTo>
                    <a:pt x="1840" y="334"/>
                  </a:lnTo>
                  <a:lnTo>
                    <a:pt x="1857" y="376"/>
                  </a:lnTo>
                  <a:lnTo>
                    <a:pt x="1872" y="420"/>
                  </a:lnTo>
                  <a:lnTo>
                    <a:pt x="1886" y="468"/>
                  </a:lnTo>
                  <a:lnTo>
                    <a:pt x="1896" y="517"/>
                  </a:lnTo>
                  <a:lnTo>
                    <a:pt x="1905" y="569"/>
                  </a:lnTo>
                  <a:lnTo>
                    <a:pt x="1911" y="624"/>
                  </a:lnTo>
                  <a:lnTo>
                    <a:pt x="1916" y="679"/>
                  </a:lnTo>
                  <a:lnTo>
                    <a:pt x="1918" y="736"/>
                  </a:lnTo>
                  <a:lnTo>
                    <a:pt x="1918" y="795"/>
                  </a:lnTo>
                  <a:lnTo>
                    <a:pt x="1916" y="855"/>
                  </a:lnTo>
                  <a:lnTo>
                    <a:pt x="1913" y="916"/>
                  </a:lnTo>
                  <a:lnTo>
                    <a:pt x="1908" y="978"/>
                  </a:lnTo>
                  <a:lnTo>
                    <a:pt x="1904" y="1038"/>
                  </a:lnTo>
                  <a:lnTo>
                    <a:pt x="1903" y="1094"/>
                  </a:lnTo>
                  <a:lnTo>
                    <a:pt x="1904" y="1146"/>
                  </a:lnTo>
                  <a:lnTo>
                    <a:pt x="1909" y="1193"/>
                  </a:lnTo>
                  <a:lnTo>
                    <a:pt x="1915" y="1236"/>
                  </a:lnTo>
                  <a:lnTo>
                    <a:pt x="1924" y="1276"/>
                  </a:lnTo>
                  <a:lnTo>
                    <a:pt x="1935" y="1312"/>
                  </a:lnTo>
                  <a:lnTo>
                    <a:pt x="1947" y="1345"/>
                  </a:lnTo>
                  <a:lnTo>
                    <a:pt x="1961" y="1374"/>
                  </a:lnTo>
                  <a:lnTo>
                    <a:pt x="1975" y="1401"/>
                  </a:lnTo>
                  <a:lnTo>
                    <a:pt x="1990" y="1424"/>
                  </a:lnTo>
                  <a:lnTo>
                    <a:pt x="2006" y="1445"/>
                  </a:lnTo>
                  <a:lnTo>
                    <a:pt x="2022" y="1463"/>
                  </a:lnTo>
                  <a:lnTo>
                    <a:pt x="2037" y="1477"/>
                  </a:lnTo>
                  <a:lnTo>
                    <a:pt x="2052" y="1491"/>
                  </a:lnTo>
                  <a:lnTo>
                    <a:pt x="2067" y="1502"/>
                  </a:lnTo>
                  <a:lnTo>
                    <a:pt x="2081" y="1511"/>
                  </a:lnTo>
                  <a:lnTo>
                    <a:pt x="2092" y="1517"/>
                  </a:lnTo>
                  <a:lnTo>
                    <a:pt x="2103" y="1523"/>
                  </a:lnTo>
                  <a:lnTo>
                    <a:pt x="2111" y="1527"/>
                  </a:lnTo>
                  <a:lnTo>
                    <a:pt x="2118" y="1530"/>
                  </a:lnTo>
                  <a:lnTo>
                    <a:pt x="2123" y="1531"/>
                  </a:lnTo>
                  <a:lnTo>
                    <a:pt x="2124" y="1532"/>
                  </a:lnTo>
                  <a:lnTo>
                    <a:pt x="2090" y="1563"/>
                  </a:lnTo>
                  <a:lnTo>
                    <a:pt x="2052" y="1589"/>
                  </a:lnTo>
                  <a:lnTo>
                    <a:pt x="2012" y="1612"/>
                  </a:lnTo>
                  <a:lnTo>
                    <a:pt x="1971" y="1632"/>
                  </a:lnTo>
                  <a:lnTo>
                    <a:pt x="1927" y="1649"/>
                  </a:lnTo>
                  <a:lnTo>
                    <a:pt x="1884" y="1663"/>
                  </a:lnTo>
                  <a:lnTo>
                    <a:pt x="1840" y="1674"/>
                  </a:lnTo>
                  <a:lnTo>
                    <a:pt x="1796" y="1684"/>
                  </a:lnTo>
                  <a:lnTo>
                    <a:pt x="1755" y="1690"/>
                  </a:lnTo>
                  <a:lnTo>
                    <a:pt x="1715" y="1695"/>
                  </a:lnTo>
                  <a:lnTo>
                    <a:pt x="1680" y="1700"/>
                  </a:lnTo>
                  <a:lnTo>
                    <a:pt x="1647" y="1702"/>
                  </a:lnTo>
                  <a:lnTo>
                    <a:pt x="1619" y="1704"/>
                  </a:lnTo>
                  <a:lnTo>
                    <a:pt x="1595" y="1704"/>
                  </a:lnTo>
                  <a:lnTo>
                    <a:pt x="1578" y="1705"/>
                  </a:lnTo>
                  <a:lnTo>
                    <a:pt x="1567" y="1705"/>
                  </a:lnTo>
                  <a:lnTo>
                    <a:pt x="1563" y="1705"/>
                  </a:lnTo>
                  <a:lnTo>
                    <a:pt x="1563" y="1825"/>
                  </a:lnTo>
                  <a:lnTo>
                    <a:pt x="1564" y="1833"/>
                  </a:lnTo>
                  <a:lnTo>
                    <a:pt x="1230" y="2807"/>
                  </a:lnTo>
                  <a:lnTo>
                    <a:pt x="1640" y="2304"/>
                  </a:lnTo>
                  <a:lnTo>
                    <a:pt x="1825" y="2319"/>
                  </a:lnTo>
                  <a:lnTo>
                    <a:pt x="1692" y="1927"/>
                  </a:lnTo>
                  <a:lnTo>
                    <a:pt x="1764" y="1965"/>
                  </a:lnTo>
                  <a:lnTo>
                    <a:pt x="2163" y="2162"/>
                  </a:lnTo>
                  <a:lnTo>
                    <a:pt x="2105" y="2192"/>
                  </a:lnTo>
                  <a:lnTo>
                    <a:pt x="2051" y="2228"/>
                  </a:lnTo>
                  <a:lnTo>
                    <a:pt x="2001" y="2269"/>
                  </a:lnTo>
                  <a:lnTo>
                    <a:pt x="1953" y="2313"/>
                  </a:lnTo>
                  <a:lnTo>
                    <a:pt x="1909" y="2362"/>
                  </a:lnTo>
                  <a:lnTo>
                    <a:pt x="1870" y="2413"/>
                  </a:lnTo>
                  <a:lnTo>
                    <a:pt x="1835" y="2468"/>
                  </a:lnTo>
                  <a:lnTo>
                    <a:pt x="1805" y="2526"/>
                  </a:lnTo>
                  <a:lnTo>
                    <a:pt x="1780" y="2587"/>
                  </a:lnTo>
                  <a:lnTo>
                    <a:pt x="1760" y="2650"/>
                  </a:lnTo>
                  <a:lnTo>
                    <a:pt x="1745" y="2715"/>
                  </a:lnTo>
                  <a:lnTo>
                    <a:pt x="1736" y="2783"/>
                  </a:lnTo>
                  <a:lnTo>
                    <a:pt x="1733" y="2852"/>
                  </a:lnTo>
                  <a:lnTo>
                    <a:pt x="1733" y="2873"/>
                  </a:lnTo>
                  <a:lnTo>
                    <a:pt x="43" y="2873"/>
                  </a:lnTo>
                  <a:lnTo>
                    <a:pt x="27" y="2870"/>
                  </a:lnTo>
                  <a:lnTo>
                    <a:pt x="15" y="2863"/>
                  </a:lnTo>
                  <a:lnTo>
                    <a:pt x="5" y="2851"/>
                  </a:lnTo>
                  <a:lnTo>
                    <a:pt x="0" y="2836"/>
                  </a:lnTo>
                  <a:lnTo>
                    <a:pt x="0" y="2821"/>
                  </a:lnTo>
                  <a:lnTo>
                    <a:pt x="67" y="2450"/>
                  </a:lnTo>
                  <a:lnTo>
                    <a:pt x="78" y="2406"/>
                  </a:lnTo>
                  <a:lnTo>
                    <a:pt x="94" y="2364"/>
                  </a:lnTo>
                  <a:lnTo>
                    <a:pt x="114" y="2324"/>
                  </a:lnTo>
                  <a:lnTo>
                    <a:pt x="139" y="2287"/>
                  </a:lnTo>
                  <a:lnTo>
                    <a:pt x="167" y="2252"/>
                  </a:lnTo>
                  <a:lnTo>
                    <a:pt x="200" y="2222"/>
                  </a:lnTo>
                  <a:lnTo>
                    <a:pt x="237" y="2195"/>
                  </a:lnTo>
                  <a:lnTo>
                    <a:pt x="276" y="2173"/>
                  </a:lnTo>
                  <a:lnTo>
                    <a:pt x="686" y="1970"/>
                  </a:lnTo>
                  <a:lnTo>
                    <a:pt x="770" y="1927"/>
                  </a:lnTo>
                  <a:lnTo>
                    <a:pt x="635" y="2319"/>
                  </a:lnTo>
                  <a:lnTo>
                    <a:pt x="821" y="2304"/>
                  </a:lnTo>
                  <a:lnTo>
                    <a:pt x="1229" y="2807"/>
                  </a:lnTo>
                  <a:lnTo>
                    <a:pt x="896" y="1832"/>
                  </a:lnTo>
                  <a:lnTo>
                    <a:pt x="896" y="1708"/>
                  </a:lnTo>
                  <a:lnTo>
                    <a:pt x="829" y="1707"/>
                  </a:lnTo>
                  <a:lnTo>
                    <a:pt x="767" y="1704"/>
                  </a:lnTo>
                  <a:lnTo>
                    <a:pt x="710" y="1697"/>
                  </a:lnTo>
                  <a:lnTo>
                    <a:pt x="658" y="1689"/>
                  </a:lnTo>
                  <a:lnTo>
                    <a:pt x="610" y="1678"/>
                  </a:lnTo>
                  <a:lnTo>
                    <a:pt x="566" y="1666"/>
                  </a:lnTo>
                  <a:lnTo>
                    <a:pt x="527" y="1653"/>
                  </a:lnTo>
                  <a:lnTo>
                    <a:pt x="493" y="1640"/>
                  </a:lnTo>
                  <a:lnTo>
                    <a:pt x="461" y="1625"/>
                  </a:lnTo>
                  <a:lnTo>
                    <a:pt x="434" y="1610"/>
                  </a:lnTo>
                  <a:lnTo>
                    <a:pt x="409" y="1595"/>
                  </a:lnTo>
                  <a:lnTo>
                    <a:pt x="388" y="1582"/>
                  </a:lnTo>
                  <a:lnTo>
                    <a:pt x="371" y="1568"/>
                  </a:lnTo>
                  <a:lnTo>
                    <a:pt x="357" y="1556"/>
                  </a:lnTo>
                  <a:lnTo>
                    <a:pt x="346" y="1545"/>
                  </a:lnTo>
                  <a:lnTo>
                    <a:pt x="338" y="1536"/>
                  </a:lnTo>
                  <a:lnTo>
                    <a:pt x="332" y="1530"/>
                  </a:lnTo>
                  <a:lnTo>
                    <a:pt x="328" y="1525"/>
                  </a:lnTo>
                  <a:lnTo>
                    <a:pt x="327" y="1524"/>
                  </a:lnTo>
                  <a:lnTo>
                    <a:pt x="328" y="1524"/>
                  </a:lnTo>
                  <a:lnTo>
                    <a:pt x="332" y="1524"/>
                  </a:lnTo>
                  <a:lnTo>
                    <a:pt x="337" y="1523"/>
                  </a:lnTo>
                  <a:lnTo>
                    <a:pt x="343" y="1522"/>
                  </a:lnTo>
                  <a:lnTo>
                    <a:pt x="351" y="1518"/>
                  </a:lnTo>
                  <a:lnTo>
                    <a:pt x="361" y="1515"/>
                  </a:lnTo>
                  <a:lnTo>
                    <a:pt x="371" y="1510"/>
                  </a:lnTo>
                  <a:lnTo>
                    <a:pt x="383" y="1504"/>
                  </a:lnTo>
                  <a:lnTo>
                    <a:pt x="396" y="1495"/>
                  </a:lnTo>
                  <a:lnTo>
                    <a:pt x="409" y="1485"/>
                  </a:lnTo>
                  <a:lnTo>
                    <a:pt x="423" y="1472"/>
                  </a:lnTo>
                  <a:lnTo>
                    <a:pt x="437" y="1456"/>
                  </a:lnTo>
                  <a:lnTo>
                    <a:pt x="450" y="1438"/>
                  </a:lnTo>
                  <a:lnTo>
                    <a:pt x="465" y="1418"/>
                  </a:lnTo>
                  <a:lnTo>
                    <a:pt x="479" y="1394"/>
                  </a:lnTo>
                  <a:lnTo>
                    <a:pt x="491" y="1367"/>
                  </a:lnTo>
                  <a:lnTo>
                    <a:pt x="504" y="1335"/>
                  </a:lnTo>
                  <a:lnTo>
                    <a:pt x="517" y="1301"/>
                  </a:lnTo>
                  <a:lnTo>
                    <a:pt x="527" y="1262"/>
                  </a:lnTo>
                  <a:lnTo>
                    <a:pt x="537" y="1218"/>
                  </a:lnTo>
                  <a:lnTo>
                    <a:pt x="546" y="1171"/>
                  </a:lnTo>
                  <a:lnTo>
                    <a:pt x="553" y="1118"/>
                  </a:lnTo>
                  <a:lnTo>
                    <a:pt x="558" y="1061"/>
                  </a:lnTo>
                  <a:lnTo>
                    <a:pt x="562" y="998"/>
                  </a:lnTo>
                  <a:lnTo>
                    <a:pt x="563" y="930"/>
                  </a:lnTo>
                  <a:lnTo>
                    <a:pt x="563" y="857"/>
                  </a:lnTo>
                  <a:lnTo>
                    <a:pt x="562" y="780"/>
                  </a:lnTo>
                  <a:lnTo>
                    <a:pt x="565" y="708"/>
                  </a:lnTo>
                  <a:lnTo>
                    <a:pt x="570" y="642"/>
                  </a:lnTo>
                  <a:lnTo>
                    <a:pt x="578" y="579"/>
                  </a:lnTo>
                  <a:lnTo>
                    <a:pt x="588" y="522"/>
                  </a:lnTo>
                  <a:lnTo>
                    <a:pt x="600" y="469"/>
                  </a:lnTo>
                  <a:lnTo>
                    <a:pt x="614" y="419"/>
                  </a:lnTo>
                  <a:lnTo>
                    <a:pt x="629" y="375"/>
                  </a:lnTo>
                  <a:lnTo>
                    <a:pt x="647" y="334"/>
                  </a:lnTo>
                  <a:lnTo>
                    <a:pt x="665" y="296"/>
                  </a:lnTo>
                  <a:lnTo>
                    <a:pt x="685" y="263"/>
                  </a:lnTo>
                  <a:lnTo>
                    <a:pt x="706" y="231"/>
                  </a:lnTo>
                  <a:lnTo>
                    <a:pt x="727" y="204"/>
                  </a:lnTo>
                  <a:lnTo>
                    <a:pt x="748" y="178"/>
                  </a:lnTo>
                  <a:lnTo>
                    <a:pt x="770" y="156"/>
                  </a:lnTo>
                  <a:lnTo>
                    <a:pt x="793" y="137"/>
                  </a:lnTo>
                  <a:lnTo>
                    <a:pt x="816" y="119"/>
                  </a:lnTo>
                  <a:lnTo>
                    <a:pt x="837" y="105"/>
                  </a:lnTo>
                  <a:lnTo>
                    <a:pt x="859" y="91"/>
                  </a:lnTo>
                  <a:lnTo>
                    <a:pt x="880" y="79"/>
                  </a:lnTo>
                  <a:lnTo>
                    <a:pt x="899" y="70"/>
                  </a:lnTo>
                  <a:lnTo>
                    <a:pt x="918" y="61"/>
                  </a:lnTo>
                  <a:lnTo>
                    <a:pt x="936" y="54"/>
                  </a:lnTo>
                  <a:lnTo>
                    <a:pt x="952" y="48"/>
                  </a:lnTo>
                  <a:lnTo>
                    <a:pt x="966" y="41"/>
                  </a:lnTo>
                  <a:lnTo>
                    <a:pt x="1018" y="25"/>
                  </a:lnTo>
                  <a:lnTo>
                    <a:pt x="1066" y="12"/>
                  </a:lnTo>
                  <a:lnTo>
                    <a:pt x="1111" y="5"/>
                  </a:lnTo>
                  <a:lnTo>
                    <a:pt x="1154" y="0"/>
                  </a:lnTo>
                  <a:lnTo>
                    <a:pt x="1194" y="0"/>
                  </a:lnTo>
                  <a:close/>
                </a:path>
              </a:pathLst>
            </a:custGeom>
            <a:grpFill/>
            <a:ln w="0">
              <a:noFill/>
              <a:prstDash val="solid"/>
              <a:round/>
            </a:ln>
          </p:spPr>
          <p:txBody>
            <a:bodyPr vert="horz" wrap="square" lIns="91440" tIns="45720" rIns="91440" bIns="45720" numCol="1" anchor="t" anchorCtr="0" compatLnSpc="1"/>
            <a:p>
              <a:endParaRPr lang="en-US"/>
            </a:p>
          </p:txBody>
        </p:sp>
        <p:sp>
          <p:nvSpPr>
            <p:cNvPr id="667" name="Freeform 488"/>
            <p:cNvSpPr>
              <a:spLocks noEditPoints="1"/>
            </p:cNvSpPr>
            <p:nvPr/>
          </p:nvSpPr>
          <p:spPr bwMode="auto">
            <a:xfrm>
              <a:off x="6564313" y="2293938"/>
              <a:ext cx="107950" cy="106363"/>
            </a:xfrm>
            <a:custGeom>
              <a:avLst/>
              <a:gdLst>
                <a:gd name="T0" fmla="*/ 559 w 1212"/>
                <a:gd name="T1" fmla="*/ 199 h 1212"/>
                <a:gd name="T2" fmla="*/ 556 w 1212"/>
                <a:gd name="T3" fmla="*/ 266 h 1212"/>
                <a:gd name="T4" fmla="*/ 537 w 1212"/>
                <a:gd name="T5" fmla="*/ 291 h 1212"/>
                <a:gd name="T6" fmla="*/ 452 w 1212"/>
                <a:gd name="T7" fmla="*/ 337 h 1212"/>
                <a:gd name="T8" fmla="*/ 400 w 1212"/>
                <a:gd name="T9" fmla="*/ 427 h 1212"/>
                <a:gd name="T10" fmla="*/ 413 w 1212"/>
                <a:gd name="T11" fmla="*/ 539 h 1212"/>
                <a:gd name="T12" fmla="*/ 490 w 1212"/>
                <a:gd name="T13" fmla="*/ 616 h 1212"/>
                <a:gd name="T14" fmla="*/ 629 w 1212"/>
                <a:gd name="T15" fmla="*/ 679 h 1212"/>
                <a:gd name="T16" fmla="*/ 673 w 1212"/>
                <a:gd name="T17" fmla="*/ 734 h 1212"/>
                <a:gd name="T18" fmla="*/ 651 w 1212"/>
                <a:gd name="T19" fmla="*/ 786 h 1212"/>
                <a:gd name="T20" fmla="*/ 560 w 1212"/>
                <a:gd name="T21" fmla="*/ 805 h 1212"/>
                <a:gd name="T22" fmla="*/ 435 w 1212"/>
                <a:gd name="T23" fmla="*/ 766 h 1212"/>
                <a:gd name="T24" fmla="*/ 412 w 1212"/>
                <a:gd name="T25" fmla="*/ 786 h 1212"/>
                <a:gd name="T26" fmla="*/ 392 w 1212"/>
                <a:gd name="T27" fmla="*/ 869 h 1212"/>
                <a:gd name="T28" fmla="*/ 449 w 1212"/>
                <a:gd name="T29" fmla="*/ 904 h 1212"/>
                <a:gd name="T30" fmla="*/ 540 w 1212"/>
                <a:gd name="T31" fmla="*/ 926 h 1212"/>
                <a:gd name="T32" fmla="*/ 548 w 1212"/>
                <a:gd name="T33" fmla="*/ 995 h 1212"/>
                <a:gd name="T34" fmla="*/ 573 w 1212"/>
                <a:gd name="T35" fmla="*/ 1021 h 1212"/>
                <a:gd name="T36" fmla="*/ 653 w 1212"/>
                <a:gd name="T37" fmla="*/ 1006 h 1212"/>
                <a:gd name="T38" fmla="*/ 660 w 1212"/>
                <a:gd name="T39" fmla="*/ 921 h 1212"/>
                <a:gd name="T40" fmla="*/ 735 w 1212"/>
                <a:gd name="T41" fmla="*/ 885 h 1212"/>
                <a:gd name="T42" fmla="*/ 810 w 1212"/>
                <a:gd name="T43" fmla="*/ 794 h 1212"/>
                <a:gd name="T44" fmla="*/ 814 w 1212"/>
                <a:gd name="T45" fmla="*/ 681 h 1212"/>
                <a:gd name="T46" fmla="*/ 749 w 1212"/>
                <a:gd name="T47" fmla="*/ 585 h 1212"/>
                <a:gd name="T48" fmla="*/ 620 w 1212"/>
                <a:gd name="T49" fmla="*/ 522 h 1212"/>
                <a:gd name="T50" fmla="*/ 553 w 1212"/>
                <a:gd name="T51" fmla="*/ 478 h 1212"/>
                <a:gd name="T52" fmla="*/ 552 w 1212"/>
                <a:gd name="T53" fmla="*/ 424 h 1212"/>
                <a:gd name="T54" fmla="*/ 611 w 1212"/>
                <a:gd name="T55" fmla="*/ 397 h 1212"/>
                <a:gd name="T56" fmla="*/ 739 w 1212"/>
                <a:gd name="T57" fmla="*/ 423 h 1212"/>
                <a:gd name="T58" fmla="*/ 769 w 1212"/>
                <a:gd name="T59" fmla="*/ 419 h 1212"/>
                <a:gd name="T60" fmla="*/ 795 w 1212"/>
                <a:gd name="T61" fmla="*/ 330 h 1212"/>
                <a:gd name="T62" fmla="*/ 738 w 1212"/>
                <a:gd name="T63" fmla="*/ 295 h 1212"/>
                <a:gd name="T64" fmla="*/ 665 w 1212"/>
                <a:gd name="T65" fmla="*/ 276 h 1212"/>
                <a:gd name="T66" fmla="*/ 660 w 1212"/>
                <a:gd name="T67" fmla="*/ 223 h 1212"/>
                <a:gd name="T68" fmla="*/ 641 w 1212"/>
                <a:gd name="T69" fmla="*/ 191 h 1212"/>
                <a:gd name="T70" fmla="*/ 605 w 1212"/>
                <a:gd name="T71" fmla="*/ 0 h 1212"/>
                <a:gd name="T72" fmla="*/ 841 w 1212"/>
                <a:gd name="T73" fmla="*/ 47 h 1212"/>
                <a:gd name="T74" fmla="*/ 1034 w 1212"/>
                <a:gd name="T75" fmla="*/ 178 h 1212"/>
                <a:gd name="T76" fmla="*/ 1164 w 1212"/>
                <a:gd name="T77" fmla="*/ 370 h 1212"/>
                <a:gd name="T78" fmla="*/ 1212 w 1212"/>
                <a:gd name="T79" fmla="*/ 606 h 1212"/>
                <a:gd name="T80" fmla="*/ 1164 w 1212"/>
                <a:gd name="T81" fmla="*/ 842 h 1212"/>
                <a:gd name="T82" fmla="*/ 1034 w 1212"/>
                <a:gd name="T83" fmla="*/ 1035 h 1212"/>
                <a:gd name="T84" fmla="*/ 841 w 1212"/>
                <a:gd name="T85" fmla="*/ 1164 h 1212"/>
                <a:gd name="T86" fmla="*/ 605 w 1212"/>
                <a:gd name="T87" fmla="*/ 1212 h 1212"/>
                <a:gd name="T88" fmla="*/ 371 w 1212"/>
                <a:gd name="T89" fmla="*/ 1164 h 1212"/>
                <a:gd name="T90" fmla="*/ 178 w 1212"/>
                <a:gd name="T91" fmla="*/ 1035 h 1212"/>
                <a:gd name="T92" fmla="*/ 48 w 1212"/>
                <a:gd name="T93" fmla="*/ 842 h 1212"/>
                <a:gd name="T94" fmla="*/ 0 w 1212"/>
                <a:gd name="T95" fmla="*/ 606 h 1212"/>
                <a:gd name="T96" fmla="*/ 48 w 1212"/>
                <a:gd name="T97" fmla="*/ 370 h 1212"/>
                <a:gd name="T98" fmla="*/ 177 w 1212"/>
                <a:gd name="T99" fmla="*/ 178 h 1212"/>
                <a:gd name="T100" fmla="*/ 370 w 1212"/>
                <a:gd name="T101" fmla="*/ 47 h 1212"/>
                <a:gd name="T102" fmla="*/ 605 w 1212"/>
                <a:gd name="T103" fmla="*/ 0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12" h="1212">
                  <a:moveTo>
                    <a:pt x="585" y="190"/>
                  </a:moveTo>
                  <a:lnTo>
                    <a:pt x="573" y="190"/>
                  </a:lnTo>
                  <a:lnTo>
                    <a:pt x="564" y="194"/>
                  </a:lnTo>
                  <a:lnTo>
                    <a:pt x="559" y="199"/>
                  </a:lnTo>
                  <a:lnTo>
                    <a:pt x="557" y="207"/>
                  </a:lnTo>
                  <a:lnTo>
                    <a:pt x="556" y="219"/>
                  </a:lnTo>
                  <a:lnTo>
                    <a:pt x="556" y="252"/>
                  </a:lnTo>
                  <a:lnTo>
                    <a:pt x="556" y="266"/>
                  </a:lnTo>
                  <a:lnTo>
                    <a:pt x="555" y="276"/>
                  </a:lnTo>
                  <a:lnTo>
                    <a:pt x="552" y="282"/>
                  </a:lnTo>
                  <a:lnTo>
                    <a:pt x="547" y="287"/>
                  </a:lnTo>
                  <a:lnTo>
                    <a:pt x="537" y="291"/>
                  </a:lnTo>
                  <a:lnTo>
                    <a:pt x="524" y="296"/>
                  </a:lnTo>
                  <a:lnTo>
                    <a:pt x="497" y="307"/>
                  </a:lnTo>
                  <a:lnTo>
                    <a:pt x="473" y="321"/>
                  </a:lnTo>
                  <a:lnTo>
                    <a:pt x="452" y="337"/>
                  </a:lnTo>
                  <a:lnTo>
                    <a:pt x="434" y="356"/>
                  </a:lnTo>
                  <a:lnTo>
                    <a:pt x="419" y="377"/>
                  </a:lnTo>
                  <a:lnTo>
                    <a:pt x="409" y="401"/>
                  </a:lnTo>
                  <a:lnTo>
                    <a:pt x="400" y="427"/>
                  </a:lnTo>
                  <a:lnTo>
                    <a:pt x="397" y="457"/>
                  </a:lnTo>
                  <a:lnTo>
                    <a:pt x="397" y="487"/>
                  </a:lnTo>
                  <a:lnTo>
                    <a:pt x="402" y="515"/>
                  </a:lnTo>
                  <a:lnTo>
                    <a:pt x="413" y="539"/>
                  </a:lnTo>
                  <a:lnTo>
                    <a:pt x="427" y="561"/>
                  </a:lnTo>
                  <a:lnTo>
                    <a:pt x="444" y="581"/>
                  </a:lnTo>
                  <a:lnTo>
                    <a:pt x="465" y="599"/>
                  </a:lnTo>
                  <a:lnTo>
                    <a:pt x="490" y="616"/>
                  </a:lnTo>
                  <a:lnTo>
                    <a:pt x="528" y="635"/>
                  </a:lnTo>
                  <a:lnTo>
                    <a:pt x="568" y="651"/>
                  </a:lnTo>
                  <a:lnTo>
                    <a:pt x="607" y="667"/>
                  </a:lnTo>
                  <a:lnTo>
                    <a:pt x="629" y="679"/>
                  </a:lnTo>
                  <a:lnTo>
                    <a:pt x="649" y="693"/>
                  </a:lnTo>
                  <a:lnTo>
                    <a:pt x="661" y="705"/>
                  </a:lnTo>
                  <a:lnTo>
                    <a:pt x="669" y="719"/>
                  </a:lnTo>
                  <a:lnTo>
                    <a:pt x="673" y="734"/>
                  </a:lnTo>
                  <a:lnTo>
                    <a:pt x="673" y="748"/>
                  </a:lnTo>
                  <a:lnTo>
                    <a:pt x="670" y="763"/>
                  </a:lnTo>
                  <a:lnTo>
                    <a:pt x="661" y="776"/>
                  </a:lnTo>
                  <a:lnTo>
                    <a:pt x="651" y="786"/>
                  </a:lnTo>
                  <a:lnTo>
                    <a:pt x="635" y="795"/>
                  </a:lnTo>
                  <a:lnTo>
                    <a:pt x="611" y="803"/>
                  </a:lnTo>
                  <a:lnTo>
                    <a:pt x="585" y="806"/>
                  </a:lnTo>
                  <a:lnTo>
                    <a:pt x="560" y="805"/>
                  </a:lnTo>
                  <a:lnTo>
                    <a:pt x="521" y="798"/>
                  </a:lnTo>
                  <a:lnTo>
                    <a:pt x="483" y="787"/>
                  </a:lnTo>
                  <a:lnTo>
                    <a:pt x="447" y="770"/>
                  </a:lnTo>
                  <a:lnTo>
                    <a:pt x="435" y="766"/>
                  </a:lnTo>
                  <a:lnTo>
                    <a:pt x="428" y="765"/>
                  </a:lnTo>
                  <a:lnTo>
                    <a:pt x="421" y="767"/>
                  </a:lnTo>
                  <a:lnTo>
                    <a:pt x="416" y="775"/>
                  </a:lnTo>
                  <a:lnTo>
                    <a:pt x="412" y="786"/>
                  </a:lnTo>
                  <a:lnTo>
                    <a:pt x="403" y="816"/>
                  </a:lnTo>
                  <a:lnTo>
                    <a:pt x="395" y="845"/>
                  </a:lnTo>
                  <a:lnTo>
                    <a:pt x="392" y="859"/>
                  </a:lnTo>
                  <a:lnTo>
                    <a:pt x="392" y="869"/>
                  </a:lnTo>
                  <a:lnTo>
                    <a:pt x="395" y="878"/>
                  </a:lnTo>
                  <a:lnTo>
                    <a:pt x="402" y="884"/>
                  </a:lnTo>
                  <a:lnTo>
                    <a:pt x="415" y="891"/>
                  </a:lnTo>
                  <a:lnTo>
                    <a:pt x="449" y="904"/>
                  </a:lnTo>
                  <a:lnTo>
                    <a:pt x="483" y="914"/>
                  </a:lnTo>
                  <a:lnTo>
                    <a:pt x="519" y="921"/>
                  </a:lnTo>
                  <a:lnTo>
                    <a:pt x="532" y="923"/>
                  </a:lnTo>
                  <a:lnTo>
                    <a:pt x="540" y="926"/>
                  </a:lnTo>
                  <a:lnTo>
                    <a:pt x="545" y="932"/>
                  </a:lnTo>
                  <a:lnTo>
                    <a:pt x="547" y="941"/>
                  </a:lnTo>
                  <a:lnTo>
                    <a:pt x="548" y="955"/>
                  </a:lnTo>
                  <a:lnTo>
                    <a:pt x="548" y="995"/>
                  </a:lnTo>
                  <a:lnTo>
                    <a:pt x="550" y="1005"/>
                  </a:lnTo>
                  <a:lnTo>
                    <a:pt x="554" y="1014"/>
                  </a:lnTo>
                  <a:lnTo>
                    <a:pt x="562" y="1019"/>
                  </a:lnTo>
                  <a:lnTo>
                    <a:pt x="573" y="1021"/>
                  </a:lnTo>
                  <a:lnTo>
                    <a:pt x="631" y="1021"/>
                  </a:lnTo>
                  <a:lnTo>
                    <a:pt x="641" y="1019"/>
                  </a:lnTo>
                  <a:lnTo>
                    <a:pt x="649" y="1014"/>
                  </a:lnTo>
                  <a:lnTo>
                    <a:pt x="653" y="1006"/>
                  </a:lnTo>
                  <a:lnTo>
                    <a:pt x="655" y="996"/>
                  </a:lnTo>
                  <a:lnTo>
                    <a:pt x="655" y="942"/>
                  </a:lnTo>
                  <a:lnTo>
                    <a:pt x="656" y="930"/>
                  </a:lnTo>
                  <a:lnTo>
                    <a:pt x="660" y="921"/>
                  </a:lnTo>
                  <a:lnTo>
                    <a:pt x="668" y="915"/>
                  </a:lnTo>
                  <a:lnTo>
                    <a:pt x="679" y="909"/>
                  </a:lnTo>
                  <a:lnTo>
                    <a:pt x="708" y="900"/>
                  </a:lnTo>
                  <a:lnTo>
                    <a:pt x="735" y="885"/>
                  </a:lnTo>
                  <a:lnTo>
                    <a:pt x="759" y="867"/>
                  </a:lnTo>
                  <a:lnTo>
                    <a:pt x="780" y="845"/>
                  </a:lnTo>
                  <a:lnTo>
                    <a:pt x="797" y="820"/>
                  </a:lnTo>
                  <a:lnTo>
                    <a:pt x="810" y="794"/>
                  </a:lnTo>
                  <a:lnTo>
                    <a:pt x="818" y="765"/>
                  </a:lnTo>
                  <a:lnTo>
                    <a:pt x="821" y="738"/>
                  </a:lnTo>
                  <a:lnTo>
                    <a:pt x="819" y="709"/>
                  </a:lnTo>
                  <a:lnTo>
                    <a:pt x="814" y="681"/>
                  </a:lnTo>
                  <a:lnTo>
                    <a:pt x="803" y="655"/>
                  </a:lnTo>
                  <a:lnTo>
                    <a:pt x="789" y="629"/>
                  </a:lnTo>
                  <a:lnTo>
                    <a:pt x="771" y="606"/>
                  </a:lnTo>
                  <a:lnTo>
                    <a:pt x="749" y="585"/>
                  </a:lnTo>
                  <a:lnTo>
                    <a:pt x="722" y="567"/>
                  </a:lnTo>
                  <a:lnTo>
                    <a:pt x="689" y="550"/>
                  </a:lnTo>
                  <a:lnTo>
                    <a:pt x="655" y="536"/>
                  </a:lnTo>
                  <a:lnTo>
                    <a:pt x="620" y="522"/>
                  </a:lnTo>
                  <a:lnTo>
                    <a:pt x="600" y="513"/>
                  </a:lnTo>
                  <a:lnTo>
                    <a:pt x="582" y="502"/>
                  </a:lnTo>
                  <a:lnTo>
                    <a:pt x="564" y="490"/>
                  </a:lnTo>
                  <a:lnTo>
                    <a:pt x="553" y="478"/>
                  </a:lnTo>
                  <a:lnTo>
                    <a:pt x="545" y="464"/>
                  </a:lnTo>
                  <a:lnTo>
                    <a:pt x="543" y="450"/>
                  </a:lnTo>
                  <a:lnTo>
                    <a:pt x="545" y="437"/>
                  </a:lnTo>
                  <a:lnTo>
                    <a:pt x="552" y="424"/>
                  </a:lnTo>
                  <a:lnTo>
                    <a:pt x="562" y="413"/>
                  </a:lnTo>
                  <a:lnTo>
                    <a:pt x="577" y="404"/>
                  </a:lnTo>
                  <a:lnTo>
                    <a:pt x="594" y="399"/>
                  </a:lnTo>
                  <a:lnTo>
                    <a:pt x="611" y="397"/>
                  </a:lnTo>
                  <a:lnTo>
                    <a:pt x="644" y="398"/>
                  </a:lnTo>
                  <a:lnTo>
                    <a:pt x="677" y="402"/>
                  </a:lnTo>
                  <a:lnTo>
                    <a:pt x="709" y="410"/>
                  </a:lnTo>
                  <a:lnTo>
                    <a:pt x="739" y="423"/>
                  </a:lnTo>
                  <a:lnTo>
                    <a:pt x="750" y="427"/>
                  </a:lnTo>
                  <a:lnTo>
                    <a:pt x="758" y="428"/>
                  </a:lnTo>
                  <a:lnTo>
                    <a:pt x="763" y="425"/>
                  </a:lnTo>
                  <a:lnTo>
                    <a:pt x="769" y="419"/>
                  </a:lnTo>
                  <a:lnTo>
                    <a:pt x="773" y="408"/>
                  </a:lnTo>
                  <a:lnTo>
                    <a:pt x="783" y="375"/>
                  </a:lnTo>
                  <a:lnTo>
                    <a:pt x="793" y="341"/>
                  </a:lnTo>
                  <a:lnTo>
                    <a:pt x="795" y="330"/>
                  </a:lnTo>
                  <a:lnTo>
                    <a:pt x="793" y="322"/>
                  </a:lnTo>
                  <a:lnTo>
                    <a:pt x="786" y="315"/>
                  </a:lnTo>
                  <a:lnTo>
                    <a:pt x="778" y="309"/>
                  </a:lnTo>
                  <a:lnTo>
                    <a:pt x="738" y="295"/>
                  </a:lnTo>
                  <a:lnTo>
                    <a:pt x="697" y="285"/>
                  </a:lnTo>
                  <a:lnTo>
                    <a:pt x="681" y="283"/>
                  </a:lnTo>
                  <a:lnTo>
                    <a:pt x="671" y="280"/>
                  </a:lnTo>
                  <a:lnTo>
                    <a:pt x="665" y="276"/>
                  </a:lnTo>
                  <a:lnTo>
                    <a:pt x="662" y="268"/>
                  </a:lnTo>
                  <a:lnTo>
                    <a:pt x="660" y="258"/>
                  </a:lnTo>
                  <a:lnTo>
                    <a:pt x="660" y="242"/>
                  </a:lnTo>
                  <a:lnTo>
                    <a:pt x="660" y="223"/>
                  </a:lnTo>
                  <a:lnTo>
                    <a:pt x="659" y="209"/>
                  </a:lnTo>
                  <a:lnTo>
                    <a:pt x="656" y="200"/>
                  </a:lnTo>
                  <a:lnTo>
                    <a:pt x="651" y="194"/>
                  </a:lnTo>
                  <a:lnTo>
                    <a:pt x="641" y="191"/>
                  </a:lnTo>
                  <a:lnTo>
                    <a:pt x="628" y="190"/>
                  </a:lnTo>
                  <a:lnTo>
                    <a:pt x="609" y="190"/>
                  </a:lnTo>
                  <a:lnTo>
                    <a:pt x="585" y="190"/>
                  </a:lnTo>
                  <a:close/>
                  <a:moveTo>
                    <a:pt x="605" y="0"/>
                  </a:moveTo>
                  <a:lnTo>
                    <a:pt x="668" y="3"/>
                  </a:lnTo>
                  <a:lnTo>
                    <a:pt x="728" y="12"/>
                  </a:lnTo>
                  <a:lnTo>
                    <a:pt x="786" y="27"/>
                  </a:lnTo>
                  <a:lnTo>
                    <a:pt x="841" y="47"/>
                  </a:lnTo>
                  <a:lnTo>
                    <a:pt x="895" y="74"/>
                  </a:lnTo>
                  <a:lnTo>
                    <a:pt x="944" y="104"/>
                  </a:lnTo>
                  <a:lnTo>
                    <a:pt x="992" y="139"/>
                  </a:lnTo>
                  <a:lnTo>
                    <a:pt x="1034" y="178"/>
                  </a:lnTo>
                  <a:lnTo>
                    <a:pt x="1074" y="221"/>
                  </a:lnTo>
                  <a:lnTo>
                    <a:pt x="1108" y="267"/>
                  </a:lnTo>
                  <a:lnTo>
                    <a:pt x="1139" y="318"/>
                  </a:lnTo>
                  <a:lnTo>
                    <a:pt x="1164" y="370"/>
                  </a:lnTo>
                  <a:lnTo>
                    <a:pt x="1184" y="426"/>
                  </a:lnTo>
                  <a:lnTo>
                    <a:pt x="1199" y="484"/>
                  </a:lnTo>
                  <a:lnTo>
                    <a:pt x="1208" y="544"/>
                  </a:lnTo>
                  <a:lnTo>
                    <a:pt x="1212" y="606"/>
                  </a:lnTo>
                  <a:lnTo>
                    <a:pt x="1208" y="668"/>
                  </a:lnTo>
                  <a:lnTo>
                    <a:pt x="1199" y="728"/>
                  </a:lnTo>
                  <a:lnTo>
                    <a:pt x="1184" y="786"/>
                  </a:lnTo>
                  <a:lnTo>
                    <a:pt x="1164" y="842"/>
                  </a:lnTo>
                  <a:lnTo>
                    <a:pt x="1139" y="895"/>
                  </a:lnTo>
                  <a:lnTo>
                    <a:pt x="1108" y="945"/>
                  </a:lnTo>
                  <a:lnTo>
                    <a:pt x="1074" y="992"/>
                  </a:lnTo>
                  <a:lnTo>
                    <a:pt x="1034" y="1035"/>
                  </a:lnTo>
                  <a:lnTo>
                    <a:pt x="992" y="1074"/>
                  </a:lnTo>
                  <a:lnTo>
                    <a:pt x="944" y="1108"/>
                  </a:lnTo>
                  <a:lnTo>
                    <a:pt x="895" y="1139"/>
                  </a:lnTo>
                  <a:lnTo>
                    <a:pt x="841" y="1164"/>
                  </a:lnTo>
                  <a:lnTo>
                    <a:pt x="786" y="1185"/>
                  </a:lnTo>
                  <a:lnTo>
                    <a:pt x="728" y="1200"/>
                  </a:lnTo>
                  <a:lnTo>
                    <a:pt x="668" y="1209"/>
                  </a:lnTo>
                  <a:lnTo>
                    <a:pt x="605" y="1212"/>
                  </a:lnTo>
                  <a:lnTo>
                    <a:pt x="544" y="1209"/>
                  </a:lnTo>
                  <a:lnTo>
                    <a:pt x="484" y="1200"/>
                  </a:lnTo>
                  <a:lnTo>
                    <a:pt x="426" y="1185"/>
                  </a:lnTo>
                  <a:lnTo>
                    <a:pt x="371" y="1164"/>
                  </a:lnTo>
                  <a:lnTo>
                    <a:pt x="317" y="1139"/>
                  </a:lnTo>
                  <a:lnTo>
                    <a:pt x="268" y="1108"/>
                  </a:lnTo>
                  <a:lnTo>
                    <a:pt x="220" y="1074"/>
                  </a:lnTo>
                  <a:lnTo>
                    <a:pt x="178" y="1035"/>
                  </a:lnTo>
                  <a:lnTo>
                    <a:pt x="138" y="992"/>
                  </a:lnTo>
                  <a:lnTo>
                    <a:pt x="103" y="945"/>
                  </a:lnTo>
                  <a:lnTo>
                    <a:pt x="73" y="895"/>
                  </a:lnTo>
                  <a:lnTo>
                    <a:pt x="48" y="842"/>
                  </a:lnTo>
                  <a:lnTo>
                    <a:pt x="28" y="786"/>
                  </a:lnTo>
                  <a:lnTo>
                    <a:pt x="13" y="728"/>
                  </a:lnTo>
                  <a:lnTo>
                    <a:pt x="3" y="668"/>
                  </a:lnTo>
                  <a:lnTo>
                    <a:pt x="0" y="606"/>
                  </a:lnTo>
                  <a:lnTo>
                    <a:pt x="3" y="544"/>
                  </a:lnTo>
                  <a:lnTo>
                    <a:pt x="13" y="484"/>
                  </a:lnTo>
                  <a:lnTo>
                    <a:pt x="28" y="426"/>
                  </a:lnTo>
                  <a:lnTo>
                    <a:pt x="48" y="370"/>
                  </a:lnTo>
                  <a:lnTo>
                    <a:pt x="73" y="318"/>
                  </a:lnTo>
                  <a:lnTo>
                    <a:pt x="103" y="267"/>
                  </a:lnTo>
                  <a:lnTo>
                    <a:pt x="138" y="221"/>
                  </a:lnTo>
                  <a:lnTo>
                    <a:pt x="177" y="178"/>
                  </a:lnTo>
                  <a:lnTo>
                    <a:pt x="220" y="139"/>
                  </a:lnTo>
                  <a:lnTo>
                    <a:pt x="267" y="104"/>
                  </a:lnTo>
                  <a:lnTo>
                    <a:pt x="317" y="74"/>
                  </a:lnTo>
                  <a:lnTo>
                    <a:pt x="370" y="47"/>
                  </a:lnTo>
                  <a:lnTo>
                    <a:pt x="426" y="27"/>
                  </a:lnTo>
                  <a:lnTo>
                    <a:pt x="483" y="12"/>
                  </a:lnTo>
                  <a:lnTo>
                    <a:pt x="544" y="3"/>
                  </a:lnTo>
                  <a:lnTo>
                    <a:pt x="605" y="0"/>
                  </a:lnTo>
                  <a:close/>
                </a:path>
              </a:pathLst>
            </a:custGeom>
            <a:grpFill/>
            <a:ln w="0">
              <a:noFill/>
              <a:prstDash val="solid"/>
              <a:round/>
            </a:ln>
          </p:spPr>
          <p:txBody>
            <a:bodyPr vert="horz" wrap="square" lIns="91440" tIns="45720" rIns="91440" bIns="45720" numCol="1" anchor="t" anchorCtr="0" compatLnSpc="1"/>
            <a:p>
              <a:endParaRPr lang="en-US"/>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6" name="矩形: 圆角 3"/>
          <p:cNvSpPr/>
          <p:nvPr/>
        </p:nvSpPr>
        <p:spPr>
          <a:xfrm>
            <a:off x="475615" y="384175"/>
            <a:ext cx="11271885" cy="6109970"/>
          </a:xfrm>
          <a:prstGeom prst="roundRect">
            <a:avLst>
              <a:gd name="adj" fmla="val 5003"/>
            </a:avLst>
          </a:prstGeom>
          <a:solidFill>
            <a:srgbClr val="F3F3F3"/>
          </a:solidFill>
          <a:ln w="38100">
            <a:solidFill>
              <a:srgbClr val="000003"/>
            </a:solidFill>
          </a:ln>
          <a:effectLst>
            <a:outerShdw blurRad="1016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对角圆角矩形 47"/>
          <p:cNvSpPr/>
          <p:nvPr/>
        </p:nvSpPr>
        <p:spPr>
          <a:xfrm>
            <a:off x="2022439" y="5368065"/>
            <a:ext cx="2485016" cy="580913"/>
          </a:xfrm>
          <a:prstGeom prst="round2DiagRect">
            <a:avLst>
              <a:gd name="adj1" fmla="val 50000"/>
              <a:gd name="adj2" fmla="val 0"/>
            </a:avLst>
          </a:prstGeom>
          <a:solidFill>
            <a:srgbClr val="AE5D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mj-lt"/>
                <a:cs typeface="+mj-lt"/>
              </a:rPr>
              <a:t>2016</a:t>
            </a:r>
            <a:endParaRPr lang="en-US" altLang="zh-CN" sz="2400">
              <a:latin typeface="+mj-lt"/>
              <a:cs typeface="+mj-lt"/>
            </a:endParaRPr>
          </a:p>
        </p:txBody>
      </p:sp>
      <p:sp>
        <p:nvSpPr>
          <p:cNvPr id="49" name="手杖形箭头 48"/>
          <p:cNvSpPr/>
          <p:nvPr/>
        </p:nvSpPr>
        <p:spPr>
          <a:xfrm>
            <a:off x="3442447" y="3926543"/>
            <a:ext cx="1065008" cy="1021975"/>
          </a:xfrm>
          <a:prstGeom prst="uturnArrow">
            <a:avLst>
              <a:gd name="adj1" fmla="val 11520"/>
              <a:gd name="adj2" fmla="val 15817"/>
              <a:gd name="adj3" fmla="val 22960"/>
              <a:gd name="adj4" fmla="val 24363"/>
              <a:gd name="adj5" fmla="val 47449"/>
            </a:avLst>
          </a:prstGeom>
          <a:solidFill>
            <a:srgbClr val="AE5D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lt"/>
              <a:cs typeface="+mj-lt"/>
            </a:endParaRPr>
          </a:p>
        </p:txBody>
      </p:sp>
      <p:sp>
        <p:nvSpPr>
          <p:cNvPr id="50" name="对角圆角矩形 49"/>
          <p:cNvSpPr/>
          <p:nvPr/>
        </p:nvSpPr>
        <p:spPr>
          <a:xfrm>
            <a:off x="3969573" y="4528968"/>
            <a:ext cx="2485016" cy="580913"/>
          </a:xfrm>
          <a:prstGeom prst="round2DiagRect">
            <a:avLst>
              <a:gd name="adj1" fmla="val 50000"/>
              <a:gd name="adj2" fmla="val 0"/>
            </a:avLst>
          </a:prstGeom>
          <a:solidFill>
            <a:srgbClr val="AE5D0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r>
              <a:rPr lang="en-US" altLang="zh-CN" sz="2400">
                <a:solidFill>
                  <a:prstClr val="white"/>
                </a:solidFill>
                <a:latin typeface="+mj-lt"/>
                <a:cs typeface="+mj-lt"/>
              </a:rPr>
              <a:t>2018</a:t>
            </a:r>
            <a:endParaRPr lang="en-US" altLang="zh-CN" sz="2400">
              <a:solidFill>
                <a:prstClr val="white"/>
              </a:solidFill>
              <a:latin typeface="+mj-lt"/>
              <a:cs typeface="+mj-lt"/>
            </a:endParaRPr>
          </a:p>
        </p:txBody>
      </p:sp>
      <p:sp>
        <p:nvSpPr>
          <p:cNvPr id="51" name="手杖形箭头 50"/>
          <p:cNvSpPr/>
          <p:nvPr/>
        </p:nvSpPr>
        <p:spPr>
          <a:xfrm>
            <a:off x="5389581" y="3087446"/>
            <a:ext cx="1065008" cy="1021975"/>
          </a:xfrm>
          <a:prstGeom prst="uturnArrow">
            <a:avLst>
              <a:gd name="adj1" fmla="val 11520"/>
              <a:gd name="adj2" fmla="val 15817"/>
              <a:gd name="adj3" fmla="val 22960"/>
              <a:gd name="adj4" fmla="val 24363"/>
              <a:gd name="adj5" fmla="val 47449"/>
            </a:avLst>
          </a:prstGeom>
          <a:solidFill>
            <a:srgbClr val="AE5D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lt"/>
              <a:cs typeface="+mj-lt"/>
            </a:endParaRPr>
          </a:p>
        </p:txBody>
      </p:sp>
      <p:sp>
        <p:nvSpPr>
          <p:cNvPr id="52" name="对角圆角矩形 51"/>
          <p:cNvSpPr/>
          <p:nvPr/>
        </p:nvSpPr>
        <p:spPr>
          <a:xfrm>
            <a:off x="5916707" y="3689871"/>
            <a:ext cx="2485016" cy="580913"/>
          </a:xfrm>
          <a:prstGeom prst="round2DiagRect">
            <a:avLst>
              <a:gd name="adj1" fmla="val 50000"/>
              <a:gd name="adj2" fmla="val 0"/>
            </a:avLst>
          </a:prstGeom>
          <a:solidFill>
            <a:srgbClr val="FCA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mj-lt"/>
                <a:cs typeface="+mj-lt"/>
              </a:rPr>
              <a:t>2020</a:t>
            </a:r>
            <a:endParaRPr lang="en-US" altLang="zh-CN" sz="2400" dirty="0" smtClean="0">
              <a:latin typeface="+mj-lt"/>
              <a:cs typeface="+mj-lt"/>
            </a:endParaRPr>
          </a:p>
        </p:txBody>
      </p:sp>
      <p:sp>
        <p:nvSpPr>
          <p:cNvPr id="53" name="手杖形箭头 52"/>
          <p:cNvSpPr/>
          <p:nvPr/>
        </p:nvSpPr>
        <p:spPr>
          <a:xfrm>
            <a:off x="7336715" y="2248349"/>
            <a:ext cx="1065008" cy="1021975"/>
          </a:xfrm>
          <a:prstGeom prst="uturnArrow">
            <a:avLst>
              <a:gd name="adj1" fmla="val 11520"/>
              <a:gd name="adj2" fmla="val 15817"/>
              <a:gd name="adj3" fmla="val 22960"/>
              <a:gd name="adj4" fmla="val 24363"/>
              <a:gd name="adj5" fmla="val 47449"/>
            </a:avLst>
          </a:prstGeom>
          <a:solidFill>
            <a:srgbClr val="FCA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lt"/>
              <a:cs typeface="+mj-lt"/>
            </a:endParaRPr>
          </a:p>
        </p:txBody>
      </p:sp>
      <p:sp>
        <p:nvSpPr>
          <p:cNvPr id="54" name="对角圆角矩形 53"/>
          <p:cNvSpPr/>
          <p:nvPr/>
        </p:nvSpPr>
        <p:spPr>
          <a:xfrm>
            <a:off x="7863841" y="2850774"/>
            <a:ext cx="2485016" cy="580913"/>
          </a:xfrm>
          <a:prstGeom prst="round2DiagRect">
            <a:avLst>
              <a:gd name="adj1" fmla="val 50000"/>
              <a:gd name="adj2" fmla="val 0"/>
            </a:avLst>
          </a:prstGeom>
          <a:solidFill>
            <a:srgbClr val="FCA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mj-lt"/>
                <a:cs typeface="+mj-lt"/>
              </a:rPr>
              <a:t>2022</a:t>
            </a:r>
            <a:endParaRPr lang="en-US" altLang="zh-CN" sz="2400">
              <a:latin typeface="+mj-lt"/>
              <a:cs typeface="+mj-lt"/>
            </a:endParaRPr>
          </a:p>
        </p:txBody>
      </p:sp>
      <p:sp>
        <p:nvSpPr>
          <p:cNvPr id="7" name="矩形 6"/>
          <p:cNvSpPr/>
          <p:nvPr/>
        </p:nvSpPr>
        <p:spPr>
          <a:xfrm>
            <a:off x="4643597" y="931088"/>
            <a:ext cx="2992755" cy="583565"/>
          </a:xfrm>
          <a:prstGeom prst="rect">
            <a:avLst/>
          </a:prstGeom>
        </p:spPr>
        <p:txBody>
          <a:bodyPr wrap="none">
            <a:spAutoFit/>
          </a:bodyPr>
          <a:p>
            <a:r>
              <a:rPr lang="en-US" altLang="zh-CN" sz="3200">
                <a:latin typeface="思源黑体 CN Bold" panose="020B0800000000000000" pitchFamily="34" charset="-122"/>
                <a:ea typeface="思源黑体 CN Bold" panose="020B0800000000000000" pitchFamily="34" charset="-122"/>
                <a:cs typeface="思源黑体 CN Bold" panose="020B0800000000000000" pitchFamily="34" charset="-122"/>
              </a:rPr>
              <a:t>3.</a:t>
            </a:r>
            <a:r>
              <a:rPr lang="zh-CN" altLang="en-US" sz="3200">
                <a:latin typeface="思源黑体 CN Bold" panose="020B0800000000000000" pitchFamily="34" charset="-122"/>
                <a:ea typeface="思源黑体 CN Bold" panose="020B0800000000000000" pitchFamily="34" charset="-122"/>
                <a:cs typeface="思源黑体 CN Bold" panose="020B0800000000000000" pitchFamily="34" charset="-122"/>
              </a:rPr>
              <a:t>工作存在不足</a:t>
            </a:r>
            <a:endParaRPr lang="zh-CN" altLang="en-US" sz="320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8" name="组合 7"/>
          <p:cNvGrpSpPr/>
          <p:nvPr/>
        </p:nvGrpSpPr>
        <p:grpSpPr>
          <a:xfrm>
            <a:off x="6725728" y="4656100"/>
            <a:ext cx="2286635" cy="1148080"/>
            <a:chOff x="3338" y="6945"/>
            <a:chExt cx="3601" cy="1808"/>
          </a:xfrm>
        </p:grpSpPr>
        <p:sp>
          <p:nvSpPr>
            <p:cNvPr id="9" name="文本框 8"/>
            <p:cNvSpPr txBox="1"/>
            <p:nvPr/>
          </p:nvSpPr>
          <p:spPr>
            <a:xfrm>
              <a:off x="3338" y="6945"/>
              <a:ext cx="2700" cy="531"/>
            </a:xfrm>
            <a:prstGeom prst="rect">
              <a:avLst/>
            </a:prstGeom>
            <a:noFill/>
          </p:spPr>
          <p:txBody>
            <a:bodyPr wrap="square" rtlCol="0">
              <a:spAutoFit/>
            </a:bodyPr>
            <a:p>
              <a:pPr algn="l"/>
              <a:r>
                <a:rPr lang="zh-CN" altLang="en-US" sz="1600">
                  <a:solidFill>
                    <a:schemeClr val="tx1">
                      <a:lumMod val="95000"/>
                      <a:lumOff val="5000"/>
                    </a:schemeClr>
                  </a:solidFill>
                  <a:latin typeface="+mj-lt"/>
                  <a:ea typeface="思源黑体 CN ExtraLight" panose="020B0200000000000000" charset="-122"/>
                </a:rPr>
                <a:t>输入关键词</a:t>
              </a:r>
              <a:endParaRPr lang="zh-CN" altLang="en-US" sz="1600">
                <a:solidFill>
                  <a:schemeClr val="tx1">
                    <a:lumMod val="95000"/>
                    <a:lumOff val="5000"/>
                  </a:schemeClr>
                </a:solidFill>
                <a:latin typeface="+mj-lt"/>
                <a:ea typeface="思源黑体 CN ExtraLight" panose="020B0200000000000000" charset="-122"/>
              </a:endParaRPr>
            </a:p>
          </p:txBody>
        </p:sp>
        <p:sp>
          <p:nvSpPr>
            <p:cNvPr id="11" name="文本框 10"/>
            <p:cNvSpPr txBox="1"/>
            <p:nvPr/>
          </p:nvSpPr>
          <p:spPr>
            <a:xfrm>
              <a:off x="3338" y="7519"/>
              <a:ext cx="3601" cy="1234"/>
            </a:xfrm>
            <a:prstGeom prst="rect">
              <a:avLst/>
            </a:prstGeom>
            <a:noFill/>
          </p:spPr>
          <p:txBody>
            <a:bodyPr wrap="square" rtlCol="0" anchor="t">
              <a:spAutoFit/>
            </a:bodyPr>
            <a:p>
              <a:pPr algn="l" fontAlgn="auto">
                <a:lnSpc>
                  <a:spcPct val="150000"/>
                </a:lnSpc>
              </a:pPr>
              <a:r>
                <a:rPr lang="en-US" altLang="zh-CN" sz="1000">
                  <a:solidFill>
                    <a:schemeClr val="tx1">
                      <a:lumMod val="95000"/>
                      <a:lumOff val="5000"/>
                    </a:schemeClr>
                  </a:solidFill>
                  <a:latin typeface="+mj-lt"/>
                  <a:ea typeface="思源黑体 CN ExtraLight" panose="020B0200000000000000" charset="-122"/>
                  <a:cs typeface="+mj-lt"/>
                </a:rPr>
                <a:t>H</a:t>
              </a:r>
              <a:r>
                <a:rPr lang="zh-CN" altLang="en-US" sz="1000">
                  <a:solidFill>
                    <a:schemeClr val="tx1">
                      <a:lumMod val="95000"/>
                      <a:lumOff val="5000"/>
                    </a:schemeClr>
                  </a:solidFill>
                  <a:latin typeface="+mj-lt"/>
                  <a:ea typeface="思源黑体 CN ExtraLight" panose="020B0200000000000000" charset="-122"/>
                  <a:cs typeface="+mj-lt"/>
                </a:rPr>
                <a:t>ere is the </a:t>
              </a:r>
              <a:r>
                <a:rPr lang="en-US" altLang="zh-CN" sz="1000">
                  <a:solidFill>
                    <a:schemeClr val="tx1">
                      <a:lumMod val="95000"/>
                      <a:lumOff val="5000"/>
                    </a:schemeClr>
                  </a:solidFill>
                  <a:latin typeface="+mj-lt"/>
                  <a:ea typeface="思源黑体 CN ExtraLight" panose="020B0200000000000000" charset="-122"/>
                  <a:cs typeface="+mj-lt"/>
                </a:rPr>
                <a:t>muxinfineart ppt</a:t>
              </a:r>
              <a:r>
                <a:rPr lang="zh-CN" altLang="en-US" sz="1000">
                  <a:solidFill>
                    <a:schemeClr val="tx1">
                      <a:lumMod val="95000"/>
                      <a:lumOff val="5000"/>
                    </a:schemeClr>
                  </a:solidFill>
                  <a:latin typeface="+mj-lt"/>
                  <a:ea typeface="思源黑体 CN ExtraLight" panose="020B0200000000000000" charset="-122"/>
                  <a:cs typeface="+mj-lt"/>
                </a:rPr>
                <a:t> design, thanks to the use of my template, you can add and modify here.</a:t>
              </a:r>
              <a:endParaRPr lang="zh-CN" altLang="en-US" sz="1000">
                <a:solidFill>
                  <a:schemeClr val="tx1">
                    <a:lumMod val="95000"/>
                    <a:lumOff val="5000"/>
                  </a:schemeClr>
                </a:solidFill>
                <a:latin typeface="+mj-lt"/>
                <a:ea typeface="思源黑体 CN ExtraLight" panose="020B0200000000000000" charset="-122"/>
                <a:cs typeface="+mj-lt"/>
              </a:endParaRPr>
            </a:p>
          </p:txBody>
        </p:sp>
      </p:grpSp>
      <p:grpSp>
        <p:nvGrpSpPr>
          <p:cNvPr id="10" name="组合 9"/>
          <p:cNvGrpSpPr/>
          <p:nvPr/>
        </p:nvGrpSpPr>
        <p:grpSpPr>
          <a:xfrm>
            <a:off x="9012363" y="3589300"/>
            <a:ext cx="2286635" cy="1148080"/>
            <a:chOff x="3338" y="6945"/>
            <a:chExt cx="3601" cy="1808"/>
          </a:xfrm>
        </p:grpSpPr>
        <p:sp>
          <p:nvSpPr>
            <p:cNvPr id="12" name="文本框 11"/>
            <p:cNvSpPr txBox="1"/>
            <p:nvPr/>
          </p:nvSpPr>
          <p:spPr>
            <a:xfrm>
              <a:off x="3338" y="6945"/>
              <a:ext cx="2700" cy="531"/>
            </a:xfrm>
            <a:prstGeom prst="rect">
              <a:avLst/>
            </a:prstGeom>
            <a:noFill/>
          </p:spPr>
          <p:txBody>
            <a:bodyPr wrap="square" rtlCol="0">
              <a:spAutoFit/>
            </a:bodyPr>
            <a:p>
              <a:pPr algn="l"/>
              <a:r>
                <a:rPr lang="zh-CN" altLang="en-US" sz="1600">
                  <a:solidFill>
                    <a:schemeClr val="tx1">
                      <a:lumMod val="95000"/>
                      <a:lumOff val="5000"/>
                    </a:schemeClr>
                  </a:solidFill>
                  <a:latin typeface="+mj-lt"/>
                  <a:ea typeface="思源黑体 CN ExtraLight" panose="020B0200000000000000" charset="-122"/>
                </a:rPr>
                <a:t>输入关键词</a:t>
              </a:r>
              <a:endParaRPr lang="zh-CN" altLang="en-US" sz="1600">
                <a:solidFill>
                  <a:schemeClr val="tx1">
                    <a:lumMod val="95000"/>
                    <a:lumOff val="5000"/>
                  </a:schemeClr>
                </a:solidFill>
                <a:latin typeface="+mj-lt"/>
                <a:ea typeface="思源黑体 CN ExtraLight" panose="020B0200000000000000" charset="-122"/>
              </a:endParaRPr>
            </a:p>
          </p:txBody>
        </p:sp>
        <p:sp>
          <p:nvSpPr>
            <p:cNvPr id="13" name="文本框 12"/>
            <p:cNvSpPr txBox="1"/>
            <p:nvPr/>
          </p:nvSpPr>
          <p:spPr>
            <a:xfrm>
              <a:off x="3338" y="7519"/>
              <a:ext cx="3601" cy="1234"/>
            </a:xfrm>
            <a:prstGeom prst="rect">
              <a:avLst/>
            </a:prstGeom>
            <a:noFill/>
          </p:spPr>
          <p:txBody>
            <a:bodyPr wrap="square" rtlCol="0" anchor="t">
              <a:spAutoFit/>
            </a:bodyPr>
            <a:p>
              <a:pPr algn="l" fontAlgn="auto">
                <a:lnSpc>
                  <a:spcPct val="150000"/>
                </a:lnSpc>
              </a:pPr>
              <a:r>
                <a:rPr lang="en-US" altLang="zh-CN" sz="1000">
                  <a:solidFill>
                    <a:schemeClr val="tx1">
                      <a:lumMod val="95000"/>
                      <a:lumOff val="5000"/>
                    </a:schemeClr>
                  </a:solidFill>
                  <a:latin typeface="+mj-lt"/>
                  <a:ea typeface="思源黑体 CN ExtraLight" panose="020B0200000000000000" charset="-122"/>
                  <a:cs typeface="+mj-lt"/>
                </a:rPr>
                <a:t>H</a:t>
              </a:r>
              <a:r>
                <a:rPr lang="zh-CN" altLang="en-US" sz="1000">
                  <a:solidFill>
                    <a:schemeClr val="tx1">
                      <a:lumMod val="95000"/>
                      <a:lumOff val="5000"/>
                    </a:schemeClr>
                  </a:solidFill>
                  <a:latin typeface="+mj-lt"/>
                  <a:ea typeface="思源黑体 CN ExtraLight" panose="020B0200000000000000" charset="-122"/>
                  <a:cs typeface="+mj-lt"/>
                </a:rPr>
                <a:t>ere is the </a:t>
              </a:r>
              <a:r>
                <a:rPr lang="en-US" altLang="zh-CN" sz="1000">
                  <a:solidFill>
                    <a:schemeClr val="tx1">
                      <a:lumMod val="95000"/>
                      <a:lumOff val="5000"/>
                    </a:schemeClr>
                  </a:solidFill>
                  <a:latin typeface="+mj-lt"/>
                  <a:ea typeface="思源黑体 CN ExtraLight" panose="020B0200000000000000" charset="-122"/>
                  <a:cs typeface="+mj-lt"/>
                </a:rPr>
                <a:t>muxinfineart ppt</a:t>
              </a:r>
              <a:r>
                <a:rPr lang="zh-CN" altLang="en-US" sz="1000">
                  <a:solidFill>
                    <a:schemeClr val="tx1">
                      <a:lumMod val="95000"/>
                      <a:lumOff val="5000"/>
                    </a:schemeClr>
                  </a:solidFill>
                  <a:latin typeface="+mj-lt"/>
                  <a:ea typeface="思源黑体 CN ExtraLight" panose="020B0200000000000000" charset="-122"/>
                  <a:cs typeface="+mj-lt"/>
                </a:rPr>
                <a:t> design, thanks to the use of my template, you can add and modify here.</a:t>
              </a:r>
              <a:endParaRPr lang="zh-CN" altLang="en-US" sz="1000">
                <a:solidFill>
                  <a:schemeClr val="tx1">
                    <a:lumMod val="95000"/>
                    <a:lumOff val="5000"/>
                  </a:schemeClr>
                </a:solidFill>
                <a:latin typeface="+mj-lt"/>
                <a:ea typeface="思源黑体 CN ExtraLight" panose="020B0200000000000000" charset="-122"/>
                <a:cs typeface="+mj-lt"/>
              </a:endParaRPr>
            </a:p>
          </p:txBody>
        </p:sp>
      </p:grpSp>
      <p:grpSp>
        <p:nvGrpSpPr>
          <p:cNvPr id="14" name="组合 13"/>
          <p:cNvGrpSpPr/>
          <p:nvPr/>
        </p:nvGrpSpPr>
        <p:grpSpPr>
          <a:xfrm>
            <a:off x="985963" y="4109365"/>
            <a:ext cx="2286635" cy="1148080"/>
            <a:chOff x="3338" y="6945"/>
            <a:chExt cx="3601" cy="1808"/>
          </a:xfrm>
        </p:grpSpPr>
        <p:sp>
          <p:nvSpPr>
            <p:cNvPr id="15" name="文本框 14"/>
            <p:cNvSpPr txBox="1"/>
            <p:nvPr/>
          </p:nvSpPr>
          <p:spPr>
            <a:xfrm>
              <a:off x="3338" y="6945"/>
              <a:ext cx="2700" cy="531"/>
            </a:xfrm>
            <a:prstGeom prst="rect">
              <a:avLst/>
            </a:prstGeom>
            <a:noFill/>
          </p:spPr>
          <p:txBody>
            <a:bodyPr wrap="square" rtlCol="0">
              <a:spAutoFit/>
            </a:bodyPr>
            <a:p>
              <a:pPr algn="l"/>
              <a:r>
                <a:rPr lang="zh-CN" altLang="en-US" sz="1600">
                  <a:solidFill>
                    <a:schemeClr val="tx1">
                      <a:lumMod val="95000"/>
                      <a:lumOff val="5000"/>
                    </a:schemeClr>
                  </a:solidFill>
                  <a:latin typeface="+mj-lt"/>
                  <a:ea typeface="思源黑体 CN ExtraLight" panose="020B0200000000000000" charset="-122"/>
                </a:rPr>
                <a:t>输入关键词</a:t>
              </a:r>
              <a:endParaRPr lang="zh-CN" altLang="en-US" sz="1600">
                <a:solidFill>
                  <a:schemeClr val="tx1">
                    <a:lumMod val="95000"/>
                    <a:lumOff val="5000"/>
                  </a:schemeClr>
                </a:solidFill>
                <a:latin typeface="+mj-lt"/>
                <a:ea typeface="思源黑体 CN ExtraLight" panose="020B0200000000000000" charset="-122"/>
              </a:endParaRPr>
            </a:p>
          </p:txBody>
        </p:sp>
        <p:sp>
          <p:nvSpPr>
            <p:cNvPr id="16" name="文本框 15"/>
            <p:cNvSpPr txBox="1"/>
            <p:nvPr/>
          </p:nvSpPr>
          <p:spPr>
            <a:xfrm>
              <a:off x="3338" y="7519"/>
              <a:ext cx="3601" cy="1234"/>
            </a:xfrm>
            <a:prstGeom prst="rect">
              <a:avLst/>
            </a:prstGeom>
            <a:noFill/>
          </p:spPr>
          <p:txBody>
            <a:bodyPr wrap="square" rtlCol="0" anchor="t">
              <a:spAutoFit/>
            </a:bodyPr>
            <a:p>
              <a:pPr algn="l" fontAlgn="auto">
                <a:lnSpc>
                  <a:spcPct val="150000"/>
                </a:lnSpc>
              </a:pPr>
              <a:r>
                <a:rPr lang="en-US" altLang="zh-CN" sz="1000">
                  <a:solidFill>
                    <a:schemeClr val="tx1">
                      <a:lumMod val="95000"/>
                      <a:lumOff val="5000"/>
                    </a:schemeClr>
                  </a:solidFill>
                  <a:latin typeface="+mj-lt"/>
                  <a:ea typeface="思源黑体 CN ExtraLight" panose="020B0200000000000000" charset="-122"/>
                  <a:cs typeface="+mj-lt"/>
                </a:rPr>
                <a:t>H</a:t>
              </a:r>
              <a:r>
                <a:rPr lang="zh-CN" altLang="en-US" sz="1000">
                  <a:solidFill>
                    <a:schemeClr val="tx1">
                      <a:lumMod val="95000"/>
                      <a:lumOff val="5000"/>
                    </a:schemeClr>
                  </a:solidFill>
                  <a:latin typeface="+mj-lt"/>
                  <a:ea typeface="思源黑体 CN ExtraLight" panose="020B0200000000000000" charset="-122"/>
                  <a:cs typeface="+mj-lt"/>
                </a:rPr>
                <a:t>ere is the </a:t>
              </a:r>
              <a:r>
                <a:rPr lang="en-US" altLang="zh-CN" sz="1000">
                  <a:solidFill>
                    <a:schemeClr val="tx1">
                      <a:lumMod val="95000"/>
                      <a:lumOff val="5000"/>
                    </a:schemeClr>
                  </a:solidFill>
                  <a:latin typeface="+mj-lt"/>
                  <a:ea typeface="思源黑体 CN ExtraLight" panose="020B0200000000000000" charset="-122"/>
                  <a:cs typeface="+mj-lt"/>
                </a:rPr>
                <a:t>muxinfineart ppt</a:t>
              </a:r>
              <a:r>
                <a:rPr lang="zh-CN" altLang="en-US" sz="1000">
                  <a:solidFill>
                    <a:schemeClr val="tx1">
                      <a:lumMod val="95000"/>
                      <a:lumOff val="5000"/>
                    </a:schemeClr>
                  </a:solidFill>
                  <a:latin typeface="+mj-lt"/>
                  <a:ea typeface="思源黑体 CN ExtraLight" panose="020B0200000000000000" charset="-122"/>
                  <a:cs typeface="+mj-lt"/>
                </a:rPr>
                <a:t> design, thanks to the use of my template, you can add and modify here.</a:t>
              </a:r>
              <a:endParaRPr lang="zh-CN" altLang="en-US" sz="1000">
                <a:solidFill>
                  <a:schemeClr val="tx1">
                    <a:lumMod val="95000"/>
                    <a:lumOff val="5000"/>
                  </a:schemeClr>
                </a:solidFill>
                <a:latin typeface="+mj-lt"/>
                <a:ea typeface="思源黑体 CN ExtraLight" panose="020B0200000000000000" charset="-122"/>
                <a:cs typeface="+mj-lt"/>
              </a:endParaRPr>
            </a:p>
          </p:txBody>
        </p:sp>
      </p:grpSp>
      <p:grpSp>
        <p:nvGrpSpPr>
          <p:cNvPr id="17" name="组合 16"/>
          <p:cNvGrpSpPr/>
          <p:nvPr/>
        </p:nvGrpSpPr>
        <p:grpSpPr>
          <a:xfrm>
            <a:off x="2929063" y="2567585"/>
            <a:ext cx="2286635" cy="1148080"/>
            <a:chOff x="3338" y="6945"/>
            <a:chExt cx="3601" cy="1808"/>
          </a:xfrm>
        </p:grpSpPr>
        <p:sp>
          <p:nvSpPr>
            <p:cNvPr id="18" name="文本框 17"/>
            <p:cNvSpPr txBox="1"/>
            <p:nvPr/>
          </p:nvSpPr>
          <p:spPr>
            <a:xfrm>
              <a:off x="3338" y="6945"/>
              <a:ext cx="2700" cy="531"/>
            </a:xfrm>
            <a:prstGeom prst="rect">
              <a:avLst/>
            </a:prstGeom>
            <a:noFill/>
          </p:spPr>
          <p:txBody>
            <a:bodyPr wrap="square" rtlCol="0">
              <a:spAutoFit/>
            </a:bodyPr>
            <a:p>
              <a:pPr algn="l"/>
              <a:r>
                <a:rPr lang="zh-CN" altLang="en-US" sz="1600">
                  <a:solidFill>
                    <a:schemeClr val="tx1">
                      <a:lumMod val="95000"/>
                      <a:lumOff val="5000"/>
                    </a:schemeClr>
                  </a:solidFill>
                  <a:latin typeface="+mj-lt"/>
                  <a:ea typeface="思源黑体 CN ExtraLight" panose="020B0200000000000000" charset="-122"/>
                </a:rPr>
                <a:t>输入关键词</a:t>
              </a:r>
              <a:endParaRPr lang="zh-CN" altLang="en-US" sz="1600">
                <a:solidFill>
                  <a:schemeClr val="tx1">
                    <a:lumMod val="95000"/>
                    <a:lumOff val="5000"/>
                  </a:schemeClr>
                </a:solidFill>
                <a:latin typeface="+mj-lt"/>
                <a:ea typeface="思源黑体 CN ExtraLight" panose="020B0200000000000000" charset="-122"/>
              </a:endParaRPr>
            </a:p>
          </p:txBody>
        </p:sp>
        <p:sp>
          <p:nvSpPr>
            <p:cNvPr id="19" name="文本框 18"/>
            <p:cNvSpPr txBox="1"/>
            <p:nvPr/>
          </p:nvSpPr>
          <p:spPr>
            <a:xfrm>
              <a:off x="3338" y="7519"/>
              <a:ext cx="3601" cy="1234"/>
            </a:xfrm>
            <a:prstGeom prst="rect">
              <a:avLst/>
            </a:prstGeom>
            <a:noFill/>
          </p:spPr>
          <p:txBody>
            <a:bodyPr wrap="square" rtlCol="0" anchor="t">
              <a:spAutoFit/>
            </a:bodyPr>
            <a:p>
              <a:pPr algn="l" fontAlgn="auto">
                <a:lnSpc>
                  <a:spcPct val="150000"/>
                </a:lnSpc>
              </a:pPr>
              <a:r>
                <a:rPr lang="en-US" altLang="zh-CN" sz="1000">
                  <a:solidFill>
                    <a:schemeClr val="tx1">
                      <a:lumMod val="95000"/>
                      <a:lumOff val="5000"/>
                    </a:schemeClr>
                  </a:solidFill>
                  <a:latin typeface="+mj-lt"/>
                  <a:ea typeface="思源黑体 CN ExtraLight" panose="020B0200000000000000" charset="-122"/>
                  <a:cs typeface="+mj-lt"/>
                </a:rPr>
                <a:t>H</a:t>
              </a:r>
              <a:r>
                <a:rPr lang="zh-CN" altLang="en-US" sz="1000">
                  <a:solidFill>
                    <a:schemeClr val="tx1">
                      <a:lumMod val="95000"/>
                      <a:lumOff val="5000"/>
                    </a:schemeClr>
                  </a:solidFill>
                  <a:latin typeface="+mj-lt"/>
                  <a:ea typeface="思源黑体 CN ExtraLight" panose="020B0200000000000000" charset="-122"/>
                  <a:cs typeface="+mj-lt"/>
                </a:rPr>
                <a:t>ere is the </a:t>
              </a:r>
              <a:r>
                <a:rPr lang="en-US" altLang="zh-CN" sz="1000">
                  <a:solidFill>
                    <a:schemeClr val="tx1">
                      <a:lumMod val="95000"/>
                      <a:lumOff val="5000"/>
                    </a:schemeClr>
                  </a:solidFill>
                  <a:latin typeface="+mj-lt"/>
                  <a:ea typeface="思源黑体 CN ExtraLight" panose="020B0200000000000000" charset="-122"/>
                  <a:cs typeface="+mj-lt"/>
                </a:rPr>
                <a:t>muxinfineart ppt</a:t>
              </a:r>
              <a:r>
                <a:rPr lang="zh-CN" altLang="en-US" sz="1000">
                  <a:solidFill>
                    <a:schemeClr val="tx1">
                      <a:lumMod val="95000"/>
                      <a:lumOff val="5000"/>
                    </a:schemeClr>
                  </a:solidFill>
                  <a:latin typeface="+mj-lt"/>
                  <a:ea typeface="思源黑体 CN ExtraLight" panose="020B0200000000000000" charset="-122"/>
                  <a:cs typeface="+mj-lt"/>
                </a:rPr>
                <a:t> design, thanks to the use of my template, you can add and modify here.</a:t>
              </a:r>
              <a:endParaRPr lang="zh-CN" altLang="en-US" sz="1000">
                <a:solidFill>
                  <a:schemeClr val="tx1">
                    <a:lumMod val="95000"/>
                    <a:lumOff val="5000"/>
                  </a:schemeClr>
                </a:solidFill>
                <a:latin typeface="+mj-lt"/>
                <a:ea typeface="思源黑体 CN ExtraLight" panose="020B0200000000000000" charset="-122"/>
                <a:cs typeface="+mj-lt"/>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1000" fill="hold"/>
                                        <p:tgtEl>
                                          <p:spTgt spid="48"/>
                                        </p:tgtEl>
                                        <p:attrNameLst>
                                          <p:attrName>ppt_x</p:attrName>
                                        </p:attrNameLst>
                                      </p:cBhvr>
                                      <p:tavLst>
                                        <p:tav tm="0">
                                          <p:val>
                                            <p:strVal val="#ppt_x"/>
                                          </p:val>
                                        </p:tav>
                                        <p:tav tm="100000">
                                          <p:val>
                                            <p:strVal val="#ppt_x"/>
                                          </p:val>
                                        </p:tav>
                                      </p:tavLst>
                                    </p:anim>
                                    <p:anim calcmode="lin" valueType="num">
                                      <p:cBhvr additive="base">
                                        <p:cTn id="8" dur="1000" fill="hold"/>
                                        <p:tgtEl>
                                          <p:spTgt spid="48"/>
                                        </p:tgtEl>
                                        <p:attrNameLst>
                                          <p:attrName>ppt_y</p:attrName>
                                        </p:attrNameLst>
                                      </p:cBhvr>
                                      <p:tavLst>
                                        <p:tav tm="0">
                                          <p:val>
                                            <p:strVal val="1+#ppt_h/2"/>
                                          </p:val>
                                        </p:tav>
                                        <p:tav tm="100000">
                                          <p:val>
                                            <p:strVal val="#ppt_y"/>
                                          </p:val>
                                        </p:tav>
                                      </p:tavLst>
                                    </p:anim>
                                  </p:childTnLst>
                                </p:cTn>
                              </p:par>
                              <p:par>
                                <p:cTn id="9" presetID="18" presetClass="entr" presetSubtype="3" fill="hold" grpId="0" nodeType="withEffect">
                                  <p:stCondLst>
                                    <p:cond delay="1000"/>
                                  </p:stCondLst>
                                  <p:childTnLst>
                                    <p:set>
                                      <p:cBhvr>
                                        <p:cTn id="10" dur="1" fill="hold">
                                          <p:stCondLst>
                                            <p:cond delay="0"/>
                                          </p:stCondLst>
                                        </p:cTn>
                                        <p:tgtEl>
                                          <p:spTgt spid="49"/>
                                        </p:tgtEl>
                                        <p:attrNameLst>
                                          <p:attrName>style.visibility</p:attrName>
                                        </p:attrNameLst>
                                      </p:cBhvr>
                                      <p:to>
                                        <p:strVal val="visible"/>
                                      </p:to>
                                    </p:set>
                                    <p:animEffect transition="in" filter="strips(upRight)">
                                      <p:cBhvr>
                                        <p:cTn id="11" dur="750"/>
                                        <p:tgtEl>
                                          <p:spTgt spid="49"/>
                                        </p:tgtEl>
                                      </p:cBhvr>
                                    </p:animEffect>
                                  </p:childTnLst>
                                </p:cTn>
                              </p:par>
                              <p:par>
                                <p:cTn id="12" presetID="10" presetClass="entr" presetSubtype="0" fill="hold" grpId="0" nodeType="withEffect">
                                  <p:stCondLst>
                                    <p:cond delay="1000"/>
                                  </p:stCondLst>
                                  <p:childTnLst>
                                    <p:set>
                                      <p:cBhvr>
                                        <p:cTn id="13" dur="1" fill="hold">
                                          <p:stCondLst>
                                            <p:cond delay="0"/>
                                          </p:stCondLst>
                                        </p:cTn>
                                        <p:tgtEl>
                                          <p:spTgt spid="50"/>
                                        </p:tgtEl>
                                        <p:attrNameLst>
                                          <p:attrName>style.visibility</p:attrName>
                                        </p:attrNameLst>
                                      </p:cBhvr>
                                      <p:to>
                                        <p:strVal val="visible"/>
                                      </p:to>
                                    </p:set>
                                    <p:animEffect transition="in" filter="fade">
                                      <p:cBhvr>
                                        <p:cTn id="14" dur="750"/>
                                        <p:tgtEl>
                                          <p:spTgt spid="50"/>
                                        </p:tgtEl>
                                      </p:cBhvr>
                                    </p:animEffect>
                                  </p:childTnLst>
                                </p:cTn>
                              </p:par>
                              <p:par>
                                <p:cTn id="15" presetID="35" presetClass="path" presetSubtype="0" decel="100000" fill="hold" grpId="1" nodeType="withEffect">
                                  <p:stCondLst>
                                    <p:cond delay="1000"/>
                                  </p:stCondLst>
                                  <p:childTnLst>
                                    <p:animMotion origin="layout" path="M -4.375E-6 -4.07407E-6 L 0.04493 -4.07407E-6 " pathEditMode="relative" rAng="0" ptsTypes="AA">
                                      <p:cBhvr>
                                        <p:cTn id="16" dur="1250" spd="-100000" fill="hold"/>
                                        <p:tgtEl>
                                          <p:spTgt spid="50"/>
                                        </p:tgtEl>
                                        <p:attrNameLst>
                                          <p:attrName>ppt_x</p:attrName>
                                          <p:attrName>ppt_y</p:attrName>
                                        </p:attrNameLst>
                                      </p:cBhvr>
                                      <p:rCtr x="2240" y="0"/>
                                    </p:animMotion>
                                  </p:childTnLst>
                                </p:cTn>
                              </p:par>
                              <p:par>
                                <p:cTn id="17" presetID="18" presetClass="entr" presetSubtype="3" fill="hold" grpId="0" nodeType="withEffect">
                                  <p:stCondLst>
                                    <p:cond delay="2000"/>
                                  </p:stCondLst>
                                  <p:childTnLst>
                                    <p:set>
                                      <p:cBhvr>
                                        <p:cTn id="18" dur="1" fill="hold">
                                          <p:stCondLst>
                                            <p:cond delay="0"/>
                                          </p:stCondLst>
                                        </p:cTn>
                                        <p:tgtEl>
                                          <p:spTgt spid="51"/>
                                        </p:tgtEl>
                                        <p:attrNameLst>
                                          <p:attrName>style.visibility</p:attrName>
                                        </p:attrNameLst>
                                      </p:cBhvr>
                                      <p:to>
                                        <p:strVal val="visible"/>
                                      </p:to>
                                    </p:set>
                                    <p:animEffect transition="in" filter="strips(upRight)">
                                      <p:cBhvr>
                                        <p:cTn id="19" dur="750"/>
                                        <p:tgtEl>
                                          <p:spTgt spid="51"/>
                                        </p:tgtEl>
                                      </p:cBhvr>
                                    </p:animEffect>
                                  </p:childTnLst>
                                </p:cTn>
                              </p:par>
                              <p:par>
                                <p:cTn id="20" presetID="10" presetClass="entr" presetSubtype="0" fill="hold" grpId="0" nodeType="withEffect">
                                  <p:stCondLst>
                                    <p:cond delay="2000"/>
                                  </p:stCondLst>
                                  <p:childTnLst>
                                    <p:set>
                                      <p:cBhvr>
                                        <p:cTn id="21" dur="1" fill="hold">
                                          <p:stCondLst>
                                            <p:cond delay="0"/>
                                          </p:stCondLst>
                                        </p:cTn>
                                        <p:tgtEl>
                                          <p:spTgt spid="52"/>
                                        </p:tgtEl>
                                        <p:attrNameLst>
                                          <p:attrName>style.visibility</p:attrName>
                                        </p:attrNameLst>
                                      </p:cBhvr>
                                      <p:to>
                                        <p:strVal val="visible"/>
                                      </p:to>
                                    </p:set>
                                    <p:animEffect transition="in" filter="fade">
                                      <p:cBhvr>
                                        <p:cTn id="22" dur="750"/>
                                        <p:tgtEl>
                                          <p:spTgt spid="52"/>
                                        </p:tgtEl>
                                      </p:cBhvr>
                                    </p:animEffect>
                                  </p:childTnLst>
                                </p:cTn>
                              </p:par>
                              <p:par>
                                <p:cTn id="23" presetID="35" presetClass="path" presetSubtype="0" decel="100000" fill="hold" grpId="1" nodeType="withEffect">
                                  <p:stCondLst>
                                    <p:cond delay="2000"/>
                                  </p:stCondLst>
                                  <p:childTnLst>
                                    <p:animMotion origin="layout" path="M -4.375E-6 -4.07407E-6 L 0.04493 -4.07407E-6 " pathEditMode="relative" rAng="0" ptsTypes="AA">
                                      <p:cBhvr>
                                        <p:cTn id="24" dur="1250" spd="-100000" fill="hold"/>
                                        <p:tgtEl>
                                          <p:spTgt spid="52"/>
                                        </p:tgtEl>
                                        <p:attrNameLst>
                                          <p:attrName>ppt_x</p:attrName>
                                          <p:attrName>ppt_y</p:attrName>
                                        </p:attrNameLst>
                                      </p:cBhvr>
                                      <p:rCtr x="2240" y="0"/>
                                    </p:animMotion>
                                  </p:childTnLst>
                                </p:cTn>
                              </p:par>
                              <p:par>
                                <p:cTn id="25" presetID="18" presetClass="entr" presetSubtype="3" fill="hold" grpId="0" nodeType="withEffect">
                                  <p:stCondLst>
                                    <p:cond delay="3000"/>
                                  </p:stCondLst>
                                  <p:childTnLst>
                                    <p:set>
                                      <p:cBhvr>
                                        <p:cTn id="26" dur="1" fill="hold">
                                          <p:stCondLst>
                                            <p:cond delay="0"/>
                                          </p:stCondLst>
                                        </p:cTn>
                                        <p:tgtEl>
                                          <p:spTgt spid="53"/>
                                        </p:tgtEl>
                                        <p:attrNameLst>
                                          <p:attrName>style.visibility</p:attrName>
                                        </p:attrNameLst>
                                      </p:cBhvr>
                                      <p:to>
                                        <p:strVal val="visible"/>
                                      </p:to>
                                    </p:set>
                                    <p:animEffect transition="in" filter="strips(upRight)">
                                      <p:cBhvr>
                                        <p:cTn id="27" dur="750"/>
                                        <p:tgtEl>
                                          <p:spTgt spid="53"/>
                                        </p:tgtEl>
                                      </p:cBhvr>
                                    </p:animEffect>
                                  </p:childTnLst>
                                </p:cTn>
                              </p:par>
                              <p:par>
                                <p:cTn id="28" presetID="10" presetClass="entr" presetSubtype="0" fill="hold" grpId="0" nodeType="withEffect">
                                  <p:stCondLst>
                                    <p:cond delay="3000"/>
                                  </p:stCondLst>
                                  <p:childTnLst>
                                    <p:set>
                                      <p:cBhvr>
                                        <p:cTn id="29" dur="1" fill="hold">
                                          <p:stCondLst>
                                            <p:cond delay="0"/>
                                          </p:stCondLst>
                                        </p:cTn>
                                        <p:tgtEl>
                                          <p:spTgt spid="54"/>
                                        </p:tgtEl>
                                        <p:attrNameLst>
                                          <p:attrName>style.visibility</p:attrName>
                                        </p:attrNameLst>
                                      </p:cBhvr>
                                      <p:to>
                                        <p:strVal val="visible"/>
                                      </p:to>
                                    </p:set>
                                    <p:animEffect transition="in" filter="fade">
                                      <p:cBhvr>
                                        <p:cTn id="30" dur="750"/>
                                        <p:tgtEl>
                                          <p:spTgt spid="54"/>
                                        </p:tgtEl>
                                      </p:cBhvr>
                                    </p:animEffect>
                                  </p:childTnLst>
                                </p:cTn>
                              </p:par>
                              <p:par>
                                <p:cTn id="31" presetID="35" presetClass="path" presetSubtype="0" decel="100000" fill="hold" grpId="1" nodeType="withEffect">
                                  <p:stCondLst>
                                    <p:cond delay="3000"/>
                                  </p:stCondLst>
                                  <p:childTnLst>
                                    <p:animMotion origin="layout" path="M -4.375E-6 -4.07407E-6 L 0.04493 -4.07407E-6 " pathEditMode="relative" rAng="0" ptsTypes="AA">
                                      <p:cBhvr>
                                        <p:cTn id="32" dur="1250" spd="-100000" fill="hold"/>
                                        <p:tgtEl>
                                          <p:spTgt spid="54"/>
                                        </p:tgtEl>
                                        <p:attrNameLst>
                                          <p:attrName>ppt_x</p:attrName>
                                          <p:attrName>ppt_y</p:attrName>
                                        </p:attrNameLst>
                                      </p:cBhvr>
                                      <p:rCtr x="224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ldLvl="0" animBg="1"/>
      <p:bldP spid="49" grpId="0" bldLvl="0" animBg="1"/>
      <p:bldP spid="50" grpId="0" bldLvl="0" animBg="1"/>
      <p:bldP spid="50" grpId="1" bldLvl="0" animBg="1"/>
      <p:bldP spid="51" grpId="0" bldLvl="0" animBg="1"/>
      <p:bldP spid="52" grpId="0" bldLvl="0" animBg="1"/>
      <p:bldP spid="52" grpId="1" bldLvl="0" animBg="1"/>
      <p:bldP spid="53" grpId="0" bldLvl="0" animBg="1"/>
      <p:bldP spid="54" grpId="0" bldLvl="0" animBg="1"/>
      <p:bldP spid="54" grpId="1"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矩形: 圆角 3"/>
          <p:cNvSpPr/>
          <p:nvPr/>
        </p:nvSpPr>
        <p:spPr>
          <a:xfrm>
            <a:off x="475615" y="384175"/>
            <a:ext cx="11271885" cy="6109970"/>
          </a:xfrm>
          <a:prstGeom prst="roundRect">
            <a:avLst>
              <a:gd name="adj" fmla="val 5003"/>
            </a:avLst>
          </a:prstGeom>
          <a:solidFill>
            <a:srgbClr val="F3F3F3"/>
          </a:solidFill>
          <a:ln w="38100">
            <a:solidFill>
              <a:srgbClr val="000003"/>
            </a:solidFill>
          </a:ln>
          <a:effectLst>
            <a:outerShdw blurRad="1016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Rectangle: Rounded Corners 1"/>
          <p:cNvSpPr/>
          <p:nvPr/>
        </p:nvSpPr>
        <p:spPr>
          <a:xfrm>
            <a:off x="624349" y="1887793"/>
            <a:ext cx="10943303" cy="4011562"/>
          </a:xfrm>
          <a:prstGeom prst="roundRect">
            <a:avLst>
              <a:gd name="adj" fmla="val 2578"/>
            </a:avLst>
          </a:prstGeom>
          <a:solidFill>
            <a:schemeClr val="bg1"/>
          </a:solidFill>
          <a:ln>
            <a:noFill/>
          </a:ln>
          <a:effectLst>
            <a:outerShdw blurRad="1041400" sx="93000" sy="93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Top Corners Rounded 3"/>
          <p:cNvSpPr/>
          <p:nvPr/>
        </p:nvSpPr>
        <p:spPr>
          <a:xfrm rot="16200000">
            <a:off x="-2697" y="2514833"/>
            <a:ext cx="4011567" cy="2757478"/>
          </a:xfrm>
          <a:prstGeom prst="round2SameRect">
            <a:avLst>
              <a:gd name="adj1" fmla="val 3886"/>
              <a:gd name="adj2" fmla="val 0"/>
            </a:avLst>
          </a:prstGeom>
          <a:solidFill>
            <a:schemeClr val="bg1"/>
          </a:solidFill>
          <a:ln>
            <a:noFill/>
          </a:ln>
          <a:effectLst>
            <a:outerShdw blurRad="152400" dist="254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624347" y="2556381"/>
            <a:ext cx="2757479" cy="668595"/>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996271" y="2068196"/>
            <a:ext cx="2013630" cy="307777"/>
          </a:xfrm>
          <a:prstGeom prst="rect">
            <a:avLst/>
          </a:prstGeom>
          <a:noFill/>
        </p:spPr>
        <p:txBody>
          <a:bodyPr wrap="square" rtlCol="0" anchor="ctr">
            <a:spAutoFit/>
          </a:bodyPr>
          <a:lstStyle/>
          <a:p>
            <a:pPr algn="ctr"/>
            <a:r>
              <a:rPr lang="en-US" sz="1400" dirty="0">
                <a:solidFill>
                  <a:schemeClr val="bg1">
                    <a:lumMod val="65000"/>
                  </a:schemeClr>
                </a:solidFill>
                <a:latin typeface="+mj-lt"/>
              </a:rPr>
              <a:t>Fashion Number 01</a:t>
            </a:r>
            <a:endParaRPr lang="en-US" sz="1400" dirty="0">
              <a:solidFill>
                <a:schemeClr val="bg1">
                  <a:lumMod val="65000"/>
                </a:schemeClr>
              </a:solidFill>
              <a:latin typeface="+mj-lt"/>
            </a:endParaRPr>
          </a:p>
        </p:txBody>
      </p:sp>
      <p:sp>
        <p:nvSpPr>
          <p:cNvPr id="7" name="TextBox 6"/>
          <p:cNvSpPr txBox="1"/>
          <p:nvPr/>
        </p:nvSpPr>
        <p:spPr>
          <a:xfrm>
            <a:off x="996271" y="2736785"/>
            <a:ext cx="2013630" cy="307777"/>
          </a:xfrm>
          <a:prstGeom prst="rect">
            <a:avLst/>
          </a:prstGeom>
          <a:noFill/>
        </p:spPr>
        <p:txBody>
          <a:bodyPr wrap="square" rtlCol="0" anchor="ctr">
            <a:spAutoFit/>
          </a:bodyPr>
          <a:lstStyle/>
          <a:p>
            <a:pPr algn="ctr"/>
            <a:r>
              <a:rPr lang="en-US" sz="1400" b="1" dirty="0">
                <a:solidFill>
                  <a:schemeClr val="bg1"/>
                </a:solidFill>
                <a:latin typeface="+mj-lt"/>
              </a:rPr>
              <a:t>Fashion Number 02</a:t>
            </a:r>
            <a:endParaRPr lang="en-US" sz="1400" b="1" dirty="0">
              <a:solidFill>
                <a:schemeClr val="bg1"/>
              </a:solidFill>
              <a:latin typeface="+mj-lt"/>
            </a:endParaRPr>
          </a:p>
        </p:txBody>
      </p:sp>
      <p:sp>
        <p:nvSpPr>
          <p:cNvPr id="8" name="TextBox 7"/>
          <p:cNvSpPr txBox="1"/>
          <p:nvPr/>
        </p:nvSpPr>
        <p:spPr>
          <a:xfrm>
            <a:off x="996271" y="3405374"/>
            <a:ext cx="2013630" cy="307777"/>
          </a:xfrm>
          <a:prstGeom prst="rect">
            <a:avLst/>
          </a:prstGeom>
          <a:noFill/>
        </p:spPr>
        <p:txBody>
          <a:bodyPr wrap="square" rtlCol="0" anchor="ctr">
            <a:spAutoFit/>
          </a:bodyPr>
          <a:lstStyle/>
          <a:p>
            <a:pPr algn="ctr"/>
            <a:r>
              <a:rPr lang="en-US" sz="1400" dirty="0">
                <a:solidFill>
                  <a:schemeClr val="bg1">
                    <a:lumMod val="65000"/>
                  </a:schemeClr>
                </a:solidFill>
                <a:latin typeface="+mj-lt"/>
              </a:rPr>
              <a:t>Fashion Number 03</a:t>
            </a:r>
            <a:endParaRPr lang="en-US" sz="1400" dirty="0">
              <a:solidFill>
                <a:schemeClr val="bg1">
                  <a:lumMod val="65000"/>
                </a:schemeClr>
              </a:solidFill>
              <a:latin typeface="+mj-lt"/>
            </a:endParaRPr>
          </a:p>
        </p:txBody>
      </p:sp>
      <p:sp>
        <p:nvSpPr>
          <p:cNvPr id="9" name="TextBox 8"/>
          <p:cNvSpPr txBox="1"/>
          <p:nvPr/>
        </p:nvSpPr>
        <p:spPr>
          <a:xfrm>
            <a:off x="996271" y="4073963"/>
            <a:ext cx="2013630" cy="307777"/>
          </a:xfrm>
          <a:prstGeom prst="rect">
            <a:avLst/>
          </a:prstGeom>
          <a:noFill/>
        </p:spPr>
        <p:txBody>
          <a:bodyPr wrap="square" rtlCol="0" anchor="ctr">
            <a:spAutoFit/>
          </a:bodyPr>
          <a:lstStyle/>
          <a:p>
            <a:pPr algn="ctr"/>
            <a:r>
              <a:rPr lang="en-US" sz="1400" dirty="0">
                <a:solidFill>
                  <a:schemeClr val="bg1">
                    <a:lumMod val="65000"/>
                  </a:schemeClr>
                </a:solidFill>
                <a:latin typeface="+mj-lt"/>
              </a:rPr>
              <a:t>Fashion Number 04</a:t>
            </a:r>
            <a:endParaRPr lang="en-US" sz="1400" dirty="0">
              <a:solidFill>
                <a:schemeClr val="bg1">
                  <a:lumMod val="65000"/>
                </a:schemeClr>
              </a:solidFill>
              <a:latin typeface="+mj-lt"/>
            </a:endParaRPr>
          </a:p>
        </p:txBody>
      </p:sp>
      <p:sp>
        <p:nvSpPr>
          <p:cNvPr id="10" name="TextBox 9"/>
          <p:cNvSpPr txBox="1"/>
          <p:nvPr/>
        </p:nvSpPr>
        <p:spPr>
          <a:xfrm>
            <a:off x="996271" y="4742552"/>
            <a:ext cx="2013630" cy="307777"/>
          </a:xfrm>
          <a:prstGeom prst="rect">
            <a:avLst/>
          </a:prstGeom>
          <a:noFill/>
        </p:spPr>
        <p:txBody>
          <a:bodyPr wrap="square" rtlCol="0" anchor="ctr">
            <a:spAutoFit/>
          </a:bodyPr>
          <a:lstStyle/>
          <a:p>
            <a:pPr algn="ctr"/>
            <a:r>
              <a:rPr lang="en-US" sz="1400" dirty="0">
                <a:solidFill>
                  <a:schemeClr val="bg1">
                    <a:lumMod val="65000"/>
                  </a:schemeClr>
                </a:solidFill>
                <a:latin typeface="+mj-lt"/>
              </a:rPr>
              <a:t>Fashion Number 05</a:t>
            </a:r>
            <a:endParaRPr lang="en-US" sz="1400" dirty="0">
              <a:solidFill>
                <a:schemeClr val="bg1">
                  <a:lumMod val="65000"/>
                </a:schemeClr>
              </a:solidFill>
              <a:latin typeface="+mj-lt"/>
            </a:endParaRPr>
          </a:p>
        </p:txBody>
      </p:sp>
      <p:sp>
        <p:nvSpPr>
          <p:cNvPr id="11" name="TextBox 10"/>
          <p:cNvSpPr txBox="1"/>
          <p:nvPr/>
        </p:nvSpPr>
        <p:spPr>
          <a:xfrm>
            <a:off x="996271" y="5411169"/>
            <a:ext cx="2013630" cy="307777"/>
          </a:xfrm>
          <a:prstGeom prst="rect">
            <a:avLst/>
          </a:prstGeom>
          <a:noFill/>
        </p:spPr>
        <p:txBody>
          <a:bodyPr wrap="square" rtlCol="0" anchor="ctr">
            <a:spAutoFit/>
          </a:bodyPr>
          <a:lstStyle/>
          <a:p>
            <a:pPr algn="ctr"/>
            <a:r>
              <a:rPr lang="en-US" sz="1400" dirty="0">
                <a:solidFill>
                  <a:schemeClr val="bg1">
                    <a:lumMod val="65000"/>
                  </a:schemeClr>
                </a:solidFill>
                <a:latin typeface="+mj-lt"/>
              </a:rPr>
              <a:t>Fashion Number 06</a:t>
            </a:r>
            <a:endParaRPr lang="en-US" sz="1400" dirty="0">
              <a:solidFill>
                <a:schemeClr val="bg1">
                  <a:lumMod val="65000"/>
                </a:schemeClr>
              </a:solidFill>
              <a:latin typeface="+mj-lt"/>
            </a:endParaRPr>
          </a:p>
        </p:txBody>
      </p:sp>
      <p:grpSp>
        <p:nvGrpSpPr>
          <p:cNvPr id="14" name="Group 13"/>
          <p:cNvGrpSpPr/>
          <p:nvPr/>
        </p:nvGrpSpPr>
        <p:grpSpPr>
          <a:xfrm>
            <a:off x="3672646" y="3221897"/>
            <a:ext cx="3159474" cy="2827754"/>
            <a:chOff x="3672646" y="3221897"/>
            <a:chExt cx="3159474" cy="2827754"/>
          </a:xfrm>
        </p:grpSpPr>
        <p:sp>
          <p:nvSpPr>
            <p:cNvPr id="17" name="TextBox 16"/>
            <p:cNvSpPr txBox="1"/>
            <p:nvPr/>
          </p:nvSpPr>
          <p:spPr>
            <a:xfrm>
              <a:off x="3672646" y="3221897"/>
              <a:ext cx="3159474" cy="338554"/>
            </a:xfrm>
            <a:prstGeom prst="rect">
              <a:avLst/>
            </a:prstGeom>
            <a:noFill/>
          </p:spPr>
          <p:txBody>
            <a:bodyPr wrap="square" rtlCol="0">
              <a:spAutoFit/>
            </a:bodyPr>
            <a:lstStyle/>
            <a:p>
              <a:r>
                <a:rPr lang="en-US" sz="1600" dirty="0">
                  <a:solidFill>
                    <a:schemeClr val="tx1">
                      <a:lumMod val="75000"/>
                      <a:lumOff val="25000"/>
                    </a:schemeClr>
                  </a:solidFill>
                  <a:latin typeface="+mj-lt"/>
                  <a:ea typeface="Roboto Light" panose="02000000000000000000" pitchFamily="2" charset="0"/>
                </a:rPr>
                <a:t>Your text goes here</a:t>
              </a:r>
              <a:endParaRPr lang="en-US" sz="1600" dirty="0">
                <a:solidFill>
                  <a:schemeClr val="tx1">
                    <a:lumMod val="75000"/>
                    <a:lumOff val="25000"/>
                  </a:schemeClr>
                </a:solidFill>
                <a:latin typeface="+mj-lt"/>
                <a:ea typeface="Roboto Light" panose="02000000000000000000" pitchFamily="2" charset="0"/>
              </a:endParaRPr>
            </a:p>
          </p:txBody>
        </p:sp>
        <p:sp>
          <p:nvSpPr>
            <p:cNvPr id="18" name="TextBox 17"/>
            <p:cNvSpPr txBox="1"/>
            <p:nvPr/>
          </p:nvSpPr>
          <p:spPr>
            <a:xfrm>
              <a:off x="3672646" y="3560451"/>
              <a:ext cx="3159474" cy="2489200"/>
            </a:xfrm>
            <a:prstGeom prst="rect">
              <a:avLst/>
            </a:prstGeom>
            <a:noFill/>
          </p:spPr>
          <p:txBody>
            <a:bodyPr wrap="square" rtlCol="0">
              <a:spAutoFit/>
            </a:bodyPr>
            <a:lstStyle/>
            <a:p>
              <a:pPr>
                <a:lnSpc>
                  <a:spcPct val="130000"/>
                </a:lnSpc>
              </a:pPr>
              <a:r>
                <a:rPr lang="en-US" altLang="zh-CN" sz="1200">
                  <a:solidFill>
                    <a:schemeClr val="tx1">
                      <a:lumMod val="95000"/>
                      <a:lumOff val="5000"/>
                    </a:schemeClr>
                  </a:solidFill>
                  <a:latin typeface="+mj-lt"/>
                  <a:ea typeface="思源黑体 CN ExtraLight" panose="020B0200000000000000" charset="-122"/>
                  <a:cs typeface="+mj-lt"/>
                  <a:sym typeface="+mn-ea"/>
                </a:rPr>
                <a:t>H</a:t>
              </a:r>
              <a:r>
                <a:rPr lang="zh-CN" altLang="en-US" sz="1200">
                  <a:solidFill>
                    <a:schemeClr val="tx1">
                      <a:lumMod val="95000"/>
                      <a:lumOff val="5000"/>
                    </a:schemeClr>
                  </a:solidFill>
                  <a:latin typeface="+mj-lt"/>
                  <a:ea typeface="思源黑体 CN ExtraLight" panose="020B0200000000000000" charset="-122"/>
                  <a:cs typeface="+mj-lt"/>
                  <a:sym typeface="+mn-ea"/>
                </a:rPr>
                <a:t>ere is the </a:t>
              </a:r>
              <a:r>
                <a:rPr lang="en-US" altLang="zh-CN" sz="1200">
                  <a:solidFill>
                    <a:schemeClr val="tx1">
                      <a:lumMod val="95000"/>
                      <a:lumOff val="5000"/>
                    </a:schemeClr>
                  </a:solidFill>
                  <a:latin typeface="+mj-lt"/>
                  <a:ea typeface="思源黑体 CN ExtraLight" panose="020B0200000000000000" charset="-122"/>
                  <a:cs typeface="+mj-lt"/>
                  <a:sym typeface="+mn-ea"/>
                </a:rPr>
                <a:t>muxinfineart ppt</a:t>
              </a:r>
              <a:r>
                <a:rPr lang="zh-CN" altLang="en-US" sz="1200">
                  <a:solidFill>
                    <a:schemeClr val="tx1">
                      <a:lumMod val="95000"/>
                      <a:lumOff val="5000"/>
                    </a:schemeClr>
                  </a:solidFill>
                  <a:latin typeface="+mj-lt"/>
                  <a:ea typeface="思源黑体 CN ExtraLight" panose="020B0200000000000000" charset="-122"/>
                  <a:cs typeface="+mj-lt"/>
                  <a:sym typeface="+mn-ea"/>
                </a:rPr>
                <a:t> design, thanks to the use of my template, you can add and modify here.</a:t>
              </a:r>
              <a:endParaRPr lang="zh-CN" altLang="en-US" sz="1200">
                <a:solidFill>
                  <a:schemeClr val="tx1">
                    <a:lumMod val="95000"/>
                    <a:lumOff val="5000"/>
                  </a:schemeClr>
                </a:solidFill>
                <a:latin typeface="+mj-lt"/>
                <a:ea typeface="思源黑体 CN ExtraLight" panose="020B0200000000000000" charset="-122"/>
                <a:cs typeface="+mj-lt"/>
              </a:endParaRPr>
            </a:p>
            <a:p>
              <a:pPr>
                <a:lnSpc>
                  <a:spcPct val="130000"/>
                </a:lnSpc>
              </a:pPr>
              <a:r>
                <a:rPr lang="en-US" altLang="zh-CN" sz="1200">
                  <a:solidFill>
                    <a:schemeClr val="tx1">
                      <a:lumMod val="95000"/>
                      <a:lumOff val="5000"/>
                    </a:schemeClr>
                  </a:solidFill>
                  <a:latin typeface="+mj-lt"/>
                  <a:ea typeface="思源黑体 CN ExtraLight" panose="020B0200000000000000" charset="-122"/>
                  <a:cs typeface="+mj-lt"/>
                  <a:sym typeface="+mn-ea"/>
                </a:rPr>
                <a:t>H</a:t>
              </a:r>
              <a:r>
                <a:rPr lang="zh-CN" altLang="en-US" sz="1200">
                  <a:solidFill>
                    <a:schemeClr val="tx1">
                      <a:lumMod val="95000"/>
                      <a:lumOff val="5000"/>
                    </a:schemeClr>
                  </a:solidFill>
                  <a:latin typeface="+mj-lt"/>
                  <a:ea typeface="思源黑体 CN ExtraLight" panose="020B0200000000000000" charset="-122"/>
                  <a:cs typeface="+mj-lt"/>
                  <a:sym typeface="+mn-ea"/>
                </a:rPr>
                <a:t>ere is the </a:t>
              </a:r>
              <a:r>
                <a:rPr lang="en-US" altLang="zh-CN" sz="1200">
                  <a:solidFill>
                    <a:schemeClr val="tx1">
                      <a:lumMod val="95000"/>
                      <a:lumOff val="5000"/>
                    </a:schemeClr>
                  </a:solidFill>
                  <a:latin typeface="+mj-lt"/>
                  <a:ea typeface="思源黑体 CN ExtraLight" panose="020B0200000000000000" charset="-122"/>
                  <a:cs typeface="+mj-lt"/>
                  <a:sym typeface="+mn-ea"/>
                </a:rPr>
                <a:t>muxinfineart ppt</a:t>
              </a:r>
              <a:r>
                <a:rPr lang="zh-CN" altLang="en-US" sz="1200">
                  <a:solidFill>
                    <a:schemeClr val="tx1">
                      <a:lumMod val="95000"/>
                      <a:lumOff val="5000"/>
                    </a:schemeClr>
                  </a:solidFill>
                  <a:latin typeface="+mj-lt"/>
                  <a:ea typeface="思源黑体 CN ExtraLight" panose="020B0200000000000000" charset="-122"/>
                  <a:cs typeface="+mj-lt"/>
                  <a:sym typeface="+mn-ea"/>
                </a:rPr>
                <a:t> design, thanks to the use of my template, you can add and modify here.</a:t>
              </a:r>
              <a:endParaRPr lang="zh-CN" altLang="en-US" sz="1200">
                <a:solidFill>
                  <a:schemeClr val="tx1">
                    <a:lumMod val="95000"/>
                    <a:lumOff val="5000"/>
                  </a:schemeClr>
                </a:solidFill>
                <a:latin typeface="+mj-lt"/>
                <a:ea typeface="思源黑体 CN ExtraLight" panose="020B0200000000000000" charset="-122"/>
                <a:cs typeface="+mj-lt"/>
              </a:endParaRPr>
            </a:p>
            <a:p>
              <a:pPr>
                <a:lnSpc>
                  <a:spcPct val="130000"/>
                </a:lnSpc>
              </a:pPr>
              <a:r>
                <a:rPr lang="en-US" altLang="zh-CN" sz="1200">
                  <a:solidFill>
                    <a:schemeClr val="tx1">
                      <a:lumMod val="95000"/>
                      <a:lumOff val="5000"/>
                    </a:schemeClr>
                  </a:solidFill>
                  <a:latin typeface="+mj-lt"/>
                  <a:ea typeface="思源黑体 CN ExtraLight" panose="020B0200000000000000" charset="-122"/>
                  <a:cs typeface="+mj-lt"/>
                  <a:sym typeface="+mn-ea"/>
                </a:rPr>
                <a:t>H</a:t>
              </a:r>
              <a:r>
                <a:rPr lang="zh-CN" altLang="en-US" sz="1200">
                  <a:solidFill>
                    <a:schemeClr val="tx1">
                      <a:lumMod val="95000"/>
                      <a:lumOff val="5000"/>
                    </a:schemeClr>
                  </a:solidFill>
                  <a:latin typeface="+mj-lt"/>
                  <a:ea typeface="思源黑体 CN ExtraLight" panose="020B0200000000000000" charset="-122"/>
                  <a:cs typeface="+mj-lt"/>
                  <a:sym typeface="+mn-ea"/>
                </a:rPr>
                <a:t>ere is the </a:t>
              </a:r>
              <a:r>
                <a:rPr lang="en-US" altLang="zh-CN" sz="1200">
                  <a:solidFill>
                    <a:schemeClr val="tx1">
                      <a:lumMod val="95000"/>
                      <a:lumOff val="5000"/>
                    </a:schemeClr>
                  </a:solidFill>
                  <a:latin typeface="+mj-lt"/>
                  <a:ea typeface="思源黑体 CN ExtraLight" panose="020B0200000000000000" charset="-122"/>
                  <a:cs typeface="+mj-lt"/>
                  <a:sym typeface="+mn-ea"/>
                </a:rPr>
                <a:t>muxinfineart ppt</a:t>
              </a:r>
              <a:r>
                <a:rPr lang="zh-CN" altLang="en-US" sz="1200">
                  <a:solidFill>
                    <a:schemeClr val="tx1">
                      <a:lumMod val="95000"/>
                      <a:lumOff val="5000"/>
                    </a:schemeClr>
                  </a:solidFill>
                  <a:latin typeface="+mj-lt"/>
                  <a:ea typeface="思源黑体 CN ExtraLight" panose="020B0200000000000000" charset="-122"/>
                  <a:cs typeface="+mj-lt"/>
                  <a:sym typeface="+mn-ea"/>
                </a:rPr>
                <a:t> design, thanks to the use of my template, you can add and modify here.</a:t>
              </a:r>
              <a:endParaRPr lang="zh-CN" altLang="en-US" sz="1200">
                <a:solidFill>
                  <a:schemeClr val="tx1">
                    <a:lumMod val="95000"/>
                    <a:lumOff val="5000"/>
                  </a:schemeClr>
                </a:solidFill>
                <a:latin typeface="+mj-lt"/>
                <a:ea typeface="思源黑体 CN ExtraLight" panose="020B0200000000000000" charset="-122"/>
                <a:cs typeface="+mj-lt"/>
              </a:endParaRPr>
            </a:p>
            <a:p>
              <a:pPr>
                <a:lnSpc>
                  <a:spcPct val="130000"/>
                </a:lnSpc>
              </a:pPr>
              <a:r>
                <a:rPr lang="en-US" sz="1200" dirty="0">
                  <a:solidFill>
                    <a:schemeClr val="bg1">
                      <a:lumMod val="65000"/>
                    </a:schemeClr>
                  </a:solidFill>
                </a:rPr>
                <a:t>.</a:t>
              </a:r>
              <a:endParaRPr lang="en-US" sz="1200" dirty="0">
                <a:solidFill>
                  <a:schemeClr val="bg1">
                    <a:lumMod val="65000"/>
                  </a:schemeClr>
                </a:solidFill>
              </a:endParaRPr>
            </a:p>
          </p:txBody>
        </p:sp>
      </p:grpSp>
      <p:grpSp>
        <p:nvGrpSpPr>
          <p:cNvPr id="21" name="Group 20"/>
          <p:cNvGrpSpPr/>
          <p:nvPr/>
        </p:nvGrpSpPr>
        <p:grpSpPr>
          <a:xfrm>
            <a:off x="3672646" y="2488250"/>
            <a:ext cx="661145" cy="449058"/>
            <a:chOff x="8259763" y="4540250"/>
            <a:chExt cx="1771651" cy="1203326"/>
          </a:xfrm>
          <a:solidFill>
            <a:srgbClr val="748773"/>
          </a:solidFill>
        </p:grpSpPr>
        <p:sp>
          <p:nvSpPr>
            <p:cNvPr id="22" name="Freeform 180"/>
            <p:cNvSpPr/>
            <p:nvPr/>
          </p:nvSpPr>
          <p:spPr bwMode="auto">
            <a:xfrm>
              <a:off x="8397876" y="5078413"/>
              <a:ext cx="414338" cy="76200"/>
            </a:xfrm>
            <a:custGeom>
              <a:avLst/>
              <a:gdLst>
                <a:gd name="T0" fmla="*/ 148 w 167"/>
                <a:gd name="T1" fmla="*/ 0 h 31"/>
                <a:gd name="T2" fmla="*/ 20 w 167"/>
                <a:gd name="T3" fmla="*/ 0 h 31"/>
                <a:gd name="T4" fmla="*/ 20 w 167"/>
                <a:gd name="T5" fmla="*/ 31 h 31"/>
                <a:gd name="T6" fmla="*/ 148 w 167"/>
                <a:gd name="T7" fmla="*/ 31 h 31"/>
                <a:gd name="T8" fmla="*/ 148 w 167"/>
                <a:gd name="T9" fmla="*/ 0 h 31"/>
              </a:gdLst>
              <a:ahLst/>
              <a:cxnLst>
                <a:cxn ang="0">
                  <a:pos x="T0" y="T1"/>
                </a:cxn>
                <a:cxn ang="0">
                  <a:pos x="T2" y="T3"/>
                </a:cxn>
                <a:cxn ang="0">
                  <a:pos x="T4" y="T5"/>
                </a:cxn>
                <a:cxn ang="0">
                  <a:pos x="T6" y="T7"/>
                </a:cxn>
                <a:cxn ang="0">
                  <a:pos x="T8" y="T9"/>
                </a:cxn>
              </a:cxnLst>
              <a:rect l="0" t="0" r="r" b="b"/>
              <a:pathLst>
                <a:path w="167" h="31">
                  <a:moveTo>
                    <a:pt x="148" y="0"/>
                  </a:moveTo>
                  <a:cubicBezTo>
                    <a:pt x="20" y="0"/>
                    <a:pt x="20" y="0"/>
                    <a:pt x="20" y="0"/>
                  </a:cubicBezTo>
                  <a:cubicBezTo>
                    <a:pt x="0" y="0"/>
                    <a:pt x="0" y="31"/>
                    <a:pt x="20" y="31"/>
                  </a:cubicBezTo>
                  <a:cubicBezTo>
                    <a:pt x="148" y="31"/>
                    <a:pt x="148" y="31"/>
                    <a:pt x="148" y="31"/>
                  </a:cubicBezTo>
                  <a:cubicBezTo>
                    <a:pt x="167" y="31"/>
                    <a:pt x="167" y="0"/>
                    <a:pt x="1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 name="Freeform 181"/>
            <p:cNvSpPr/>
            <p:nvPr/>
          </p:nvSpPr>
          <p:spPr bwMode="auto">
            <a:xfrm>
              <a:off x="8259763" y="4886325"/>
              <a:ext cx="490538" cy="74613"/>
            </a:xfrm>
            <a:custGeom>
              <a:avLst/>
              <a:gdLst>
                <a:gd name="T0" fmla="*/ 178 w 198"/>
                <a:gd name="T1" fmla="*/ 0 h 30"/>
                <a:gd name="T2" fmla="*/ 20 w 198"/>
                <a:gd name="T3" fmla="*/ 0 h 30"/>
                <a:gd name="T4" fmla="*/ 20 w 198"/>
                <a:gd name="T5" fmla="*/ 30 h 30"/>
                <a:gd name="T6" fmla="*/ 178 w 198"/>
                <a:gd name="T7" fmla="*/ 30 h 30"/>
                <a:gd name="T8" fmla="*/ 178 w 198"/>
                <a:gd name="T9" fmla="*/ 0 h 30"/>
              </a:gdLst>
              <a:ahLst/>
              <a:cxnLst>
                <a:cxn ang="0">
                  <a:pos x="T0" y="T1"/>
                </a:cxn>
                <a:cxn ang="0">
                  <a:pos x="T2" y="T3"/>
                </a:cxn>
                <a:cxn ang="0">
                  <a:pos x="T4" y="T5"/>
                </a:cxn>
                <a:cxn ang="0">
                  <a:pos x="T6" y="T7"/>
                </a:cxn>
                <a:cxn ang="0">
                  <a:pos x="T8" y="T9"/>
                </a:cxn>
              </a:cxnLst>
              <a:rect l="0" t="0" r="r" b="b"/>
              <a:pathLst>
                <a:path w="198" h="30">
                  <a:moveTo>
                    <a:pt x="178" y="0"/>
                  </a:moveTo>
                  <a:cubicBezTo>
                    <a:pt x="20" y="0"/>
                    <a:pt x="20" y="0"/>
                    <a:pt x="20" y="0"/>
                  </a:cubicBezTo>
                  <a:cubicBezTo>
                    <a:pt x="0" y="0"/>
                    <a:pt x="0" y="30"/>
                    <a:pt x="20" y="30"/>
                  </a:cubicBezTo>
                  <a:cubicBezTo>
                    <a:pt x="178" y="30"/>
                    <a:pt x="178" y="30"/>
                    <a:pt x="178" y="30"/>
                  </a:cubicBezTo>
                  <a:cubicBezTo>
                    <a:pt x="198" y="30"/>
                    <a:pt x="198" y="0"/>
                    <a:pt x="1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82"/>
            <p:cNvSpPr/>
            <p:nvPr/>
          </p:nvSpPr>
          <p:spPr bwMode="auto">
            <a:xfrm>
              <a:off x="8537576" y="5268913"/>
              <a:ext cx="339725" cy="77788"/>
            </a:xfrm>
            <a:custGeom>
              <a:avLst/>
              <a:gdLst>
                <a:gd name="T0" fmla="*/ 117 w 137"/>
                <a:gd name="T1" fmla="*/ 0 h 31"/>
                <a:gd name="T2" fmla="*/ 20 w 137"/>
                <a:gd name="T3" fmla="*/ 0 h 31"/>
                <a:gd name="T4" fmla="*/ 20 w 137"/>
                <a:gd name="T5" fmla="*/ 31 h 31"/>
                <a:gd name="T6" fmla="*/ 117 w 137"/>
                <a:gd name="T7" fmla="*/ 31 h 31"/>
                <a:gd name="T8" fmla="*/ 117 w 137"/>
                <a:gd name="T9" fmla="*/ 0 h 31"/>
              </a:gdLst>
              <a:ahLst/>
              <a:cxnLst>
                <a:cxn ang="0">
                  <a:pos x="T0" y="T1"/>
                </a:cxn>
                <a:cxn ang="0">
                  <a:pos x="T2" y="T3"/>
                </a:cxn>
                <a:cxn ang="0">
                  <a:pos x="T4" y="T5"/>
                </a:cxn>
                <a:cxn ang="0">
                  <a:pos x="T6" y="T7"/>
                </a:cxn>
                <a:cxn ang="0">
                  <a:pos x="T8" y="T9"/>
                </a:cxn>
              </a:cxnLst>
              <a:rect l="0" t="0" r="r" b="b"/>
              <a:pathLst>
                <a:path w="137" h="31">
                  <a:moveTo>
                    <a:pt x="117" y="0"/>
                  </a:moveTo>
                  <a:cubicBezTo>
                    <a:pt x="20" y="0"/>
                    <a:pt x="20" y="0"/>
                    <a:pt x="20" y="0"/>
                  </a:cubicBezTo>
                  <a:cubicBezTo>
                    <a:pt x="0" y="0"/>
                    <a:pt x="0" y="31"/>
                    <a:pt x="20" y="31"/>
                  </a:cubicBezTo>
                  <a:cubicBezTo>
                    <a:pt x="117" y="31"/>
                    <a:pt x="117" y="31"/>
                    <a:pt x="117" y="31"/>
                  </a:cubicBezTo>
                  <a:cubicBezTo>
                    <a:pt x="137" y="31"/>
                    <a:pt x="137" y="0"/>
                    <a:pt x="1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83"/>
            <p:cNvSpPr>
              <a:spLocks noEditPoints="1"/>
            </p:cNvSpPr>
            <p:nvPr/>
          </p:nvSpPr>
          <p:spPr bwMode="auto">
            <a:xfrm>
              <a:off x="9026526" y="5535613"/>
              <a:ext cx="206375" cy="207963"/>
            </a:xfrm>
            <a:custGeom>
              <a:avLst/>
              <a:gdLst>
                <a:gd name="T0" fmla="*/ 42 w 83"/>
                <a:gd name="T1" fmla="*/ 0 h 84"/>
                <a:gd name="T2" fmla="*/ 0 w 83"/>
                <a:gd name="T3" fmla="*/ 42 h 84"/>
                <a:gd name="T4" fmla="*/ 42 w 83"/>
                <a:gd name="T5" fmla="*/ 83 h 84"/>
                <a:gd name="T6" fmla="*/ 83 w 83"/>
                <a:gd name="T7" fmla="*/ 45 h 84"/>
                <a:gd name="T8" fmla="*/ 83 w 83"/>
                <a:gd name="T9" fmla="*/ 42 h 84"/>
                <a:gd name="T10" fmla="*/ 83 w 83"/>
                <a:gd name="T11" fmla="*/ 38 h 84"/>
                <a:gd name="T12" fmla="*/ 42 w 83"/>
                <a:gd name="T13" fmla="*/ 0 h 84"/>
                <a:gd name="T14" fmla="*/ 31 w 83"/>
                <a:gd name="T15" fmla="*/ 42 h 84"/>
                <a:gd name="T16" fmla="*/ 42 w 83"/>
                <a:gd name="T17" fmla="*/ 31 h 84"/>
                <a:gd name="T18" fmla="*/ 52 w 83"/>
                <a:gd name="T19" fmla="*/ 42 h 84"/>
                <a:gd name="T20" fmla="*/ 31 w 83"/>
                <a:gd name="T21" fmla="*/ 4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3" h="84">
                  <a:moveTo>
                    <a:pt x="42" y="0"/>
                  </a:moveTo>
                  <a:cubicBezTo>
                    <a:pt x="19" y="0"/>
                    <a:pt x="1" y="20"/>
                    <a:pt x="0" y="42"/>
                  </a:cubicBezTo>
                  <a:cubicBezTo>
                    <a:pt x="0" y="65"/>
                    <a:pt x="20" y="82"/>
                    <a:pt x="42" y="83"/>
                  </a:cubicBezTo>
                  <a:cubicBezTo>
                    <a:pt x="63" y="84"/>
                    <a:pt x="80" y="66"/>
                    <a:pt x="83" y="45"/>
                  </a:cubicBezTo>
                  <a:cubicBezTo>
                    <a:pt x="83" y="44"/>
                    <a:pt x="83" y="43"/>
                    <a:pt x="83" y="42"/>
                  </a:cubicBezTo>
                  <a:cubicBezTo>
                    <a:pt x="83" y="40"/>
                    <a:pt x="83" y="39"/>
                    <a:pt x="83" y="38"/>
                  </a:cubicBezTo>
                  <a:cubicBezTo>
                    <a:pt x="80" y="17"/>
                    <a:pt x="63" y="1"/>
                    <a:pt x="42" y="0"/>
                  </a:cubicBezTo>
                  <a:close/>
                  <a:moveTo>
                    <a:pt x="31" y="42"/>
                  </a:moveTo>
                  <a:cubicBezTo>
                    <a:pt x="31" y="36"/>
                    <a:pt x="36" y="31"/>
                    <a:pt x="42" y="31"/>
                  </a:cubicBezTo>
                  <a:cubicBezTo>
                    <a:pt x="48" y="31"/>
                    <a:pt x="52" y="36"/>
                    <a:pt x="52" y="42"/>
                  </a:cubicBezTo>
                  <a:cubicBezTo>
                    <a:pt x="52" y="55"/>
                    <a:pt x="32" y="55"/>
                    <a:pt x="31"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 name="Freeform 184"/>
            <p:cNvSpPr>
              <a:spLocks noEditPoints="1"/>
            </p:cNvSpPr>
            <p:nvPr/>
          </p:nvSpPr>
          <p:spPr bwMode="auto">
            <a:xfrm>
              <a:off x="9547226" y="5535613"/>
              <a:ext cx="207963" cy="207963"/>
            </a:xfrm>
            <a:custGeom>
              <a:avLst/>
              <a:gdLst>
                <a:gd name="T0" fmla="*/ 42 w 84"/>
                <a:gd name="T1" fmla="*/ 0 h 84"/>
                <a:gd name="T2" fmla="*/ 1 w 84"/>
                <a:gd name="T3" fmla="*/ 42 h 84"/>
                <a:gd name="T4" fmla="*/ 42 w 84"/>
                <a:gd name="T5" fmla="*/ 83 h 84"/>
                <a:gd name="T6" fmla="*/ 83 w 84"/>
                <a:gd name="T7" fmla="*/ 45 h 84"/>
                <a:gd name="T8" fmla="*/ 84 w 84"/>
                <a:gd name="T9" fmla="*/ 42 h 84"/>
                <a:gd name="T10" fmla="*/ 83 w 84"/>
                <a:gd name="T11" fmla="*/ 38 h 84"/>
                <a:gd name="T12" fmla="*/ 42 w 84"/>
                <a:gd name="T13" fmla="*/ 0 h 84"/>
                <a:gd name="T14" fmla="*/ 32 w 84"/>
                <a:gd name="T15" fmla="*/ 42 h 84"/>
                <a:gd name="T16" fmla="*/ 42 w 84"/>
                <a:gd name="T17" fmla="*/ 31 h 84"/>
                <a:gd name="T18" fmla="*/ 53 w 84"/>
                <a:gd name="T19" fmla="*/ 42 h 84"/>
                <a:gd name="T20" fmla="*/ 32 w 84"/>
                <a:gd name="T21" fmla="*/ 4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 h="84">
                  <a:moveTo>
                    <a:pt x="42" y="0"/>
                  </a:moveTo>
                  <a:cubicBezTo>
                    <a:pt x="19" y="0"/>
                    <a:pt x="2" y="20"/>
                    <a:pt x="1" y="42"/>
                  </a:cubicBezTo>
                  <a:cubicBezTo>
                    <a:pt x="0" y="65"/>
                    <a:pt x="21" y="82"/>
                    <a:pt x="42" y="83"/>
                  </a:cubicBezTo>
                  <a:cubicBezTo>
                    <a:pt x="64" y="84"/>
                    <a:pt x="81" y="66"/>
                    <a:pt x="83" y="45"/>
                  </a:cubicBezTo>
                  <a:cubicBezTo>
                    <a:pt x="84" y="44"/>
                    <a:pt x="84" y="43"/>
                    <a:pt x="84" y="42"/>
                  </a:cubicBezTo>
                  <a:cubicBezTo>
                    <a:pt x="84" y="40"/>
                    <a:pt x="84" y="39"/>
                    <a:pt x="83" y="38"/>
                  </a:cubicBezTo>
                  <a:cubicBezTo>
                    <a:pt x="81" y="17"/>
                    <a:pt x="64" y="1"/>
                    <a:pt x="42" y="0"/>
                  </a:cubicBezTo>
                  <a:close/>
                  <a:moveTo>
                    <a:pt x="32" y="42"/>
                  </a:moveTo>
                  <a:cubicBezTo>
                    <a:pt x="32" y="36"/>
                    <a:pt x="37" y="31"/>
                    <a:pt x="42" y="31"/>
                  </a:cubicBezTo>
                  <a:cubicBezTo>
                    <a:pt x="48" y="31"/>
                    <a:pt x="53" y="36"/>
                    <a:pt x="53" y="42"/>
                  </a:cubicBezTo>
                  <a:cubicBezTo>
                    <a:pt x="52" y="55"/>
                    <a:pt x="32" y="55"/>
                    <a:pt x="32"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185"/>
            <p:cNvSpPr>
              <a:spLocks noEditPoints="1"/>
            </p:cNvSpPr>
            <p:nvPr/>
          </p:nvSpPr>
          <p:spPr bwMode="auto">
            <a:xfrm>
              <a:off x="8537576" y="4540250"/>
              <a:ext cx="1493838" cy="939800"/>
            </a:xfrm>
            <a:custGeom>
              <a:avLst/>
              <a:gdLst>
                <a:gd name="T0" fmla="*/ 563 w 602"/>
                <a:gd name="T1" fmla="*/ 66 h 378"/>
                <a:gd name="T2" fmla="*/ 110 w 602"/>
                <a:gd name="T3" fmla="*/ 13 h 378"/>
                <a:gd name="T4" fmla="*/ 20 w 602"/>
                <a:gd name="T5" fmla="*/ 0 h 378"/>
                <a:gd name="T6" fmla="*/ 84 w 602"/>
                <a:gd name="T7" fmla="*/ 31 h 378"/>
                <a:gd name="T8" fmla="*/ 105 w 602"/>
                <a:gd name="T9" fmla="*/ 91 h 378"/>
                <a:gd name="T10" fmla="*/ 107 w 602"/>
                <a:gd name="T11" fmla="*/ 97 h 378"/>
                <a:gd name="T12" fmla="*/ 158 w 602"/>
                <a:gd name="T13" fmla="*/ 260 h 378"/>
                <a:gd name="T14" fmla="*/ 168 w 602"/>
                <a:gd name="T15" fmla="*/ 293 h 378"/>
                <a:gd name="T16" fmla="*/ 171 w 602"/>
                <a:gd name="T17" fmla="*/ 302 h 378"/>
                <a:gd name="T18" fmla="*/ 185 w 602"/>
                <a:gd name="T19" fmla="*/ 348 h 378"/>
                <a:gd name="T20" fmla="*/ 194 w 602"/>
                <a:gd name="T21" fmla="*/ 367 h 378"/>
                <a:gd name="T22" fmla="*/ 423 w 602"/>
                <a:gd name="T23" fmla="*/ 378 h 378"/>
                <a:gd name="T24" fmla="*/ 487 w 602"/>
                <a:gd name="T25" fmla="*/ 347 h 378"/>
                <a:gd name="T26" fmla="*/ 222 w 602"/>
                <a:gd name="T27" fmla="*/ 348 h 378"/>
                <a:gd name="T28" fmla="*/ 219 w 602"/>
                <a:gd name="T29" fmla="*/ 348 h 378"/>
                <a:gd name="T30" fmla="*/ 217 w 602"/>
                <a:gd name="T31" fmla="*/ 347 h 378"/>
                <a:gd name="T32" fmla="*/ 216 w 602"/>
                <a:gd name="T33" fmla="*/ 345 h 378"/>
                <a:gd name="T34" fmla="*/ 215 w 602"/>
                <a:gd name="T35" fmla="*/ 340 h 378"/>
                <a:gd name="T36" fmla="*/ 208 w 602"/>
                <a:gd name="T37" fmla="*/ 317 h 378"/>
                <a:gd name="T38" fmla="*/ 476 w 602"/>
                <a:gd name="T39" fmla="*/ 316 h 378"/>
                <a:gd name="T40" fmla="*/ 520 w 602"/>
                <a:gd name="T41" fmla="*/ 302 h 378"/>
                <a:gd name="T42" fmla="*/ 528 w 602"/>
                <a:gd name="T43" fmla="*/ 282 h 378"/>
                <a:gd name="T44" fmla="*/ 586 w 602"/>
                <a:gd name="T45" fmla="*/ 128 h 378"/>
                <a:gd name="T46" fmla="*/ 578 w 602"/>
                <a:gd name="T47" fmla="*/ 68 h 378"/>
                <a:gd name="T48" fmla="*/ 524 w 602"/>
                <a:gd name="T49" fmla="*/ 291 h 378"/>
                <a:gd name="T50" fmla="*/ 553 w 602"/>
                <a:gd name="T51" fmla="*/ 127 h 378"/>
                <a:gd name="T52" fmla="*/ 496 w 602"/>
                <a:gd name="T53" fmla="*/ 278 h 378"/>
                <a:gd name="T54" fmla="*/ 492 w 602"/>
                <a:gd name="T55" fmla="*/ 286 h 378"/>
                <a:gd name="T56" fmla="*/ 198 w 602"/>
                <a:gd name="T57" fmla="*/ 285 h 378"/>
                <a:gd name="T58" fmla="*/ 198 w 602"/>
                <a:gd name="T59" fmla="*/ 283 h 378"/>
                <a:gd name="T60" fmla="*/ 188 w 602"/>
                <a:gd name="T61" fmla="*/ 251 h 378"/>
                <a:gd name="T62" fmla="*/ 172 w 602"/>
                <a:gd name="T63" fmla="*/ 203 h 378"/>
                <a:gd name="T64" fmla="*/ 565 w 602"/>
                <a:gd name="T65" fmla="*/ 96 h 378"/>
                <a:gd name="T66" fmla="*/ 553 w 602"/>
                <a:gd name="T67" fmla="*/ 127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02" h="378">
                  <a:moveTo>
                    <a:pt x="578" y="68"/>
                  </a:moveTo>
                  <a:cubicBezTo>
                    <a:pt x="573" y="66"/>
                    <a:pt x="568" y="66"/>
                    <a:pt x="563" y="66"/>
                  </a:cubicBezTo>
                  <a:cubicBezTo>
                    <a:pt x="128" y="66"/>
                    <a:pt x="128" y="66"/>
                    <a:pt x="128" y="66"/>
                  </a:cubicBezTo>
                  <a:cubicBezTo>
                    <a:pt x="122" y="48"/>
                    <a:pt x="116" y="31"/>
                    <a:pt x="110" y="13"/>
                  </a:cubicBezTo>
                  <a:cubicBezTo>
                    <a:pt x="107" y="2"/>
                    <a:pt x="96" y="0"/>
                    <a:pt x="86" y="0"/>
                  </a:cubicBezTo>
                  <a:cubicBezTo>
                    <a:pt x="20" y="0"/>
                    <a:pt x="20" y="0"/>
                    <a:pt x="20" y="0"/>
                  </a:cubicBezTo>
                  <a:cubicBezTo>
                    <a:pt x="0" y="0"/>
                    <a:pt x="0" y="31"/>
                    <a:pt x="20" y="31"/>
                  </a:cubicBezTo>
                  <a:cubicBezTo>
                    <a:pt x="84" y="31"/>
                    <a:pt x="84" y="31"/>
                    <a:pt x="84" y="31"/>
                  </a:cubicBezTo>
                  <a:cubicBezTo>
                    <a:pt x="90" y="48"/>
                    <a:pt x="96" y="65"/>
                    <a:pt x="102" y="82"/>
                  </a:cubicBezTo>
                  <a:cubicBezTo>
                    <a:pt x="102" y="85"/>
                    <a:pt x="103" y="88"/>
                    <a:pt x="105" y="91"/>
                  </a:cubicBezTo>
                  <a:cubicBezTo>
                    <a:pt x="105" y="93"/>
                    <a:pt x="106" y="95"/>
                    <a:pt x="107" y="97"/>
                  </a:cubicBezTo>
                  <a:cubicBezTo>
                    <a:pt x="107" y="97"/>
                    <a:pt x="107" y="97"/>
                    <a:pt x="107" y="97"/>
                  </a:cubicBezTo>
                  <a:cubicBezTo>
                    <a:pt x="107" y="98"/>
                    <a:pt x="107" y="98"/>
                    <a:pt x="107" y="99"/>
                  </a:cubicBezTo>
                  <a:cubicBezTo>
                    <a:pt x="124" y="152"/>
                    <a:pt x="141" y="206"/>
                    <a:pt x="158" y="260"/>
                  </a:cubicBezTo>
                  <a:cubicBezTo>
                    <a:pt x="161" y="270"/>
                    <a:pt x="165" y="281"/>
                    <a:pt x="168" y="292"/>
                  </a:cubicBezTo>
                  <a:cubicBezTo>
                    <a:pt x="168" y="292"/>
                    <a:pt x="168" y="292"/>
                    <a:pt x="168" y="293"/>
                  </a:cubicBezTo>
                  <a:cubicBezTo>
                    <a:pt x="168" y="295"/>
                    <a:pt x="169" y="297"/>
                    <a:pt x="170" y="299"/>
                  </a:cubicBezTo>
                  <a:cubicBezTo>
                    <a:pt x="170" y="300"/>
                    <a:pt x="171" y="301"/>
                    <a:pt x="171" y="302"/>
                  </a:cubicBezTo>
                  <a:cubicBezTo>
                    <a:pt x="176" y="316"/>
                    <a:pt x="180" y="331"/>
                    <a:pt x="184" y="345"/>
                  </a:cubicBezTo>
                  <a:cubicBezTo>
                    <a:pt x="185" y="346"/>
                    <a:pt x="185" y="347"/>
                    <a:pt x="185" y="348"/>
                  </a:cubicBezTo>
                  <a:cubicBezTo>
                    <a:pt x="183" y="342"/>
                    <a:pt x="186" y="352"/>
                    <a:pt x="186" y="353"/>
                  </a:cubicBezTo>
                  <a:cubicBezTo>
                    <a:pt x="187" y="359"/>
                    <a:pt x="191" y="363"/>
                    <a:pt x="194" y="367"/>
                  </a:cubicBezTo>
                  <a:cubicBezTo>
                    <a:pt x="201" y="375"/>
                    <a:pt x="212" y="378"/>
                    <a:pt x="222" y="378"/>
                  </a:cubicBezTo>
                  <a:cubicBezTo>
                    <a:pt x="289" y="378"/>
                    <a:pt x="356" y="378"/>
                    <a:pt x="423" y="378"/>
                  </a:cubicBezTo>
                  <a:cubicBezTo>
                    <a:pt x="444" y="378"/>
                    <a:pt x="466" y="378"/>
                    <a:pt x="487" y="378"/>
                  </a:cubicBezTo>
                  <a:cubicBezTo>
                    <a:pt x="507" y="378"/>
                    <a:pt x="507" y="347"/>
                    <a:pt x="487" y="347"/>
                  </a:cubicBezTo>
                  <a:cubicBezTo>
                    <a:pt x="425" y="347"/>
                    <a:pt x="362" y="347"/>
                    <a:pt x="299" y="347"/>
                  </a:cubicBezTo>
                  <a:cubicBezTo>
                    <a:pt x="273" y="347"/>
                    <a:pt x="248" y="348"/>
                    <a:pt x="222" y="348"/>
                  </a:cubicBezTo>
                  <a:cubicBezTo>
                    <a:pt x="221" y="348"/>
                    <a:pt x="221" y="348"/>
                    <a:pt x="221" y="348"/>
                  </a:cubicBezTo>
                  <a:cubicBezTo>
                    <a:pt x="220" y="348"/>
                    <a:pt x="219" y="348"/>
                    <a:pt x="219" y="348"/>
                  </a:cubicBezTo>
                  <a:cubicBezTo>
                    <a:pt x="219" y="348"/>
                    <a:pt x="219" y="347"/>
                    <a:pt x="218" y="347"/>
                  </a:cubicBezTo>
                  <a:cubicBezTo>
                    <a:pt x="219" y="348"/>
                    <a:pt x="215" y="345"/>
                    <a:pt x="217" y="347"/>
                  </a:cubicBezTo>
                  <a:cubicBezTo>
                    <a:pt x="217" y="346"/>
                    <a:pt x="216" y="346"/>
                    <a:pt x="216" y="346"/>
                  </a:cubicBezTo>
                  <a:cubicBezTo>
                    <a:pt x="216" y="346"/>
                    <a:pt x="216" y="346"/>
                    <a:pt x="216" y="345"/>
                  </a:cubicBezTo>
                  <a:cubicBezTo>
                    <a:pt x="216" y="345"/>
                    <a:pt x="216" y="345"/>
                    <a:pt x="216" y="344"/>
                  </a:cubicBezTo>
                  <a:cubicBezTo>
                    <a:pt x="216" y="345"/>
                    <a:pt x="216" y="344"/>
                    <a:pt x="215" y="340"/>
                  </a:cubicBezTo>
                  <a:cubicBezTo>
                    <a:pt x="214" y="337"/>
                    <a:pt x="213" y="335"/>
                    <a:pt x="212" y="332"/>
                  </a:cubicBezTo>
                  <a:cubicBezTo>
                    <a:pt x="211" y="327"/>
                    <a:pt x="209" y="322"/>
                    <a:pt x="208" y="317"/>
                  </a:cubicBezTo>
                  <a:cubicBezTo>
                    <a:pt x="210" y="316"/>
                    <a:pt x="211" y="316"/>
                    <a:pt x="213" y="316"/>
                  </a:cubicBezTo>
                  <a:cubicBezTo>
                    <a:pt x="476" y="316"/>
                    <a:pt x="476" y="316"/>
                    <a:pt x="476" y="316"/>
                  </a:cubicBezTo>
                  <a:cubicBezTo>
                    <a:pt x="483" y="316"/>
                    <a:pt x="489" y="317"/>
                    <a:pt x="496" y="316"/>
                  </a:cubicBezTo>
                  <a:cubicBezTo>
                    <a:pt x="506" y="315"/>
                    <a:pt x="515" y="311"/>
                    <a:pt x="520" y="302"/>
                  </a:cubicBezTo>
                  <a:cubicBezTo>
                    <a:pt x="522" y="299"/>
                    <a:pt x="524" y="295"/>
                    <a:pt x="524" y="291"/>
                  </a:cubicBezTo>
                  <a:cubicBezTo>
                    <a:pt x="525" y="288"/>
                    <a:pt x="526" y="285"/>
                    <a:pt x="528" y="282"/>
                  </a:cubicBezTo>
                  <a:cubicBezTo>
                    <a:pt x="533" y="268"/>
                    <a:pt x="538" y="254"/>
                    <a:pt x="544" y="240"/>
                  </a:cubicBezTo>
                  <a:cubicBezTo>
                    <a:pt x="558" y="202"/>
                    <a:pt x="572" y="165"/>
                    <a:pt x="586" y="128"/>
                  </a:cubicBezTo>
                  <a:cubicBezTo>
                    <a:pt x="590" y="118"/>
                    <a:pt x="593" y="109"/>
                    <a:pt x="597" y="100"/>
                  </a:cubicBezTo>
                  <a:cubicBezTo>
                    <a:pt x="602" y="86"/>
                    <a:pt x="589" y="73"/>
                    <a:pt x="578" y="68"/>
                  </a:cubicBezTo>
                  <a:close/>
                  <a:moveTo>
                    <a:pt x="524" y="291"/>
                  </a:moveTo>
                  <a:cubicBezTo>
                    <a:pt x="524" y="291"/>
                    <a:pt x="524" y="291"/>
                    <a:pt x="524" y="291"/>
                  </a:cubicBezTo>
                  <a:cubicBezTo>
                    <a:pt x="524" y="292"/>
                    <a:pt x="524" y="292"/>
                    <a:pt x="524" y="291"/>
                  </a:cubicBezTo>
                  <a:close/>
                  <a:moveTo>
                    <a:pt x="553" y="127"/>
                  </a:moveTo>
                  <a:cubicBezTo>
                    <a:pt x="539" y="165"/>
                    <a:pt x="525" y="202"/>
                    <a:pt x="511" y="240"/>
                  </a:cubicBezTo>
                  <a:cubicBezTo>
                    <a:pt x="506" y="253"/>
                    <a:pt x="501" y="265"/>
                    <a:pt x="496" y="278"/>
                  </a:cubicBezTo>
                  <a:cubicBezTo>
                    <a:pt x="495" y="281"/>
                    <a:pt x="494" y="283"/>
                    <a:pt x="494" y="286"/>
                  </a:cubicBezTo>
                  <a:cubicBezTo>
                    <a:pt x="493" y="286"/>
                    <a:pt x="494" y="286"/>
                    <a:pt x="492" y="286"/>
                  </a:cubicBezTo>
                  <a:cubicBezTo>
                    <a:pt x="200" y="286"/>
                    <a:pt x="200" y="286"/>
                    <a:pt x="200" y="286"/>
                  </a:cubicBezTo>
                  <a:cubicBezTo>
                    <a:pt x="199" y="286"/>
                    <a:pt x="199" y="285"/>
                    <a:pt x="198" y="285"/>
                  </a:cubicBezTo>
                  <a:cubicBezTo>
                    <a:pt x="198" y="285"/>
                    <a:pt x="198" y="285"/>
                    <a:pt x="198" y="285"/>
                  </a:cubicBezTo>
                  <a:cubicBezTo>
                    <a:pt x="198" y="284"/>
                    <a:pt x="198" y="284"/>
                    <a:pt x="198" y="283"/>
                  </a:cubicBezTo>
                  <a:cubicBezTo>
                    <a:pt x="197" y="283"/>
                    <a:pt x="197" y="282"/>
                    <a:pt x="197" y="281"/>
                  </a:cubicBezTo>
                  <a:cubicBezTo>
                    <a:pt x="194" y="271"/>
                    <a:pt x="191" y="261"/>
                    <a:pt x="188" y="251"/>
                  </a:cubicBezTo>
                  <a:cubicBezTo>
                    <a:pt x="183" y="236"/>
                    <a:pt x="178" y="221"/>
                    <a:pt x="173" y="205"/>
                  </a:cubicBezTo>
                  <a:cubicBezTo>
                    <a:pt x="173" y="205"/>
                    <a:pt x="173" y="204"/>
                    <a:pt x="172" y="203"/>
                  </a:cubicBezTo>
                  <a:cubicBezTo>
                    <a:pt x="161" y="168"/>
                    <a:pt x="150" y="132"/>
                    <a:pt x="139" y="96"/>
                  </a:cubicBezTo>
                  <a:cubicBezTo>
                    <a:pt x="565" y="96"/>
                    <a:pt x="565" y="96"/>
                    <a:pt x="565" y="96"/>
                  </a:cubicBezTo>
                  <a:cubicBezTo>
                    <a:pt x="565" y="96"/>
                    <a:pt x="565" y="96"/>
                    <a:pt x="565" y="96"/>
                  </a:cubicBezTo>
                  <a:cubicBezTo>
                    <a:pt x="561" y="107"/>
                    <a:pt x="557" y="117"/>
                    <a:pt x="553"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8" name="TextBox 27"/>
          <p:cNvSpPr txBox="1"/>
          <p:nvPr/>
        </p:nvSpPr>
        <p:spPr>
          <a:xfrm>
            <a:off x="9079305" y="4681725"/>
            <a:ext cx="1871952" cy="1569660"/>
          </a:xfrm>
          <a:prstGeom prst="rect">
            <a:avLst/>
          </a:prstGeom>
          <a:noFill/>
        </p:spPr>
        <p:txBody>
          <a:bodyPr wrap="square" rtlCol="0">
            <a:spAutoFit/>
          </a:bodyPr>
          <a:lstStyle/>
          <a:p>
            <a:pPr algn="r"/>
            <a:r>
              <a:rPr lang="en-US" sz="9600" b="1" dirty="0">
                <a:solidFill>
                  <a:schemeClr val="bg1">
                    <a:alpha val="30000"/>
                  </a:schemeClr>
                </a:solidFill>
                <a:latin typeface="+mj-lt"/>
              </a:rPr>
              <a:t>02</a:t>
            </a:r>
            <a:endParaRPr lang="en-US" sz="9600" b="1" dirty="0">
              <a:solidFill>
                <a:schemeClr val="bg1">
                  <a:alpha val="30000"/>
                </a:schemeClr>
              </a:solidFill>
              <a:latin typeface="+mj-lt"/>
            </a:endParaRPr>
          </a:p>
        </p:txBody>
      </p:sp>
      <p:sp>
        <p:nvSpPr>
          <p:cNvPr id="33" name="TextBox 13"/>
          <p:cNvSpPr txBox="1"/>
          <p:nvPr/>
        </p:nvSpPr>
        <p:spPr>
          <a:xfrm>
            <a:off x="11261264" y="6175213"/>
            <a:ext cx="613230" cy="276999"/>
          </a:xfrm>
          <a:prstGeom prst="rect">
            <a:avLst/>
          </a:prstGeom>
          <a:noFill/>
        </p:spPr>
        <p:txBody>
          <a:bodyPr wrap="square" rtlCol="0">
            <a:spAutoFit/>
          </a:bodyPr>
          <a:lstStyle/>
          <a:p>
            <a:pPr algn="ctr"/>
            <a:fld id="{260E2A6B-A809-4840-BF14-8648BC0BDF87}" type="slidenum">
              <a:rPr lang="id-ID" sz="1200" i="0" smtClean="0">
                <a:solidFill>
                  <a:schemeClr val="bg1"/>
                </a:solidFill>
                <a:ea typeface="Liberation Sans" panose="020B0604020202020204" pitchFamily="34" charset="0"/>
                <a:cs typeface="Liberation Sans" panose="020B0604020202020204" pitchFamily="34" charset="0"/>
              </a:rPr>
            </a:fld>
            <a:endParaRPr lang="id-ID" sz="1200" i="0" dirty="0">
              <a:solidFill>
                <a:schemeClr val="bg1"/>
              </a:solidFill>
              <a:ea typeface="Liberation Sans" panose="020B0604020202020204" pitchFamily="34" charset="0"/>
              <a:cs typeface="Liberation Sans" panose="020B0604020202020204" pitchFamily="34" charset="0"/>
            </a:endParaRPr>
          </a:p>
        </p:txBody>
      </p:sp>
      <p:sp>
        <p:nvSpPr>
          <p:cNvPr id="15" name="矩形 14"/>
          <p:cNvSpPr/>
          <p:nvPr/>
        </p:nvSpPr>
        <p:spPr>
          <a:xfrm>
            <a:off x="4643597" y="791388"/>
            <a:ext cx="2992755" cy="583565"/>
          </a:xfrm>
          <a:prstGeom prst="rect">
            <a:avLst/>
          </a:prstGeom>
        </p:spPr>
        <p:txBody>
          <a:bodyPr wrap="none">
            <a:spAutoFit/>
          </a:bodyPr>
          <a:p>
            <a:r>
              <a:rPr lang="en-US" altLang="zh-CN" sz="3200">
                <a:latin typeface="思源黑体 CN Bold" panose="020B0800000000000000" pitchFamily="34" charset="-122"/>
                <a:ea typeface="思源黑体 CN Bold" panose="020B0800000000000000" pitchFamily="34" charset="-122"/>
                <a:cs typeface="思源黑体 CN Bold" panose="020B0800000000000000" pitchFamily="34" charset="-122"/>
              </a:rPr>
              <a:t>3.</a:t>
            </a:r>
            <a:r>
              <a:rPr lang="zh-CN" altLang="en-US" sz="3200">
                <a:latin typeface="思源黑体 CN Bold" panose="020B0800000000000000" pitchFamily="34" charset="-122"/>
                <a:ea typeface="思源黑体 CN Bold" panose="020B0800000000000000" pitchFamily="34" charset="-122"/>
                <a:cs typeface="思源黑体 CN Bold" panose="020B0800000000000000" pitchFamily="34" charset="-122"/>
              </a:rPr>
              <a:t>工作存在不足</a:t>
            </a:r>
            <a:endParaRPr lang="zh-CN" altLang="en-US" sz="320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6" name="图片占位符 15"/>
          <p:cNvSpPr/>
          <p:nvPr>
            <p:ph type="pic" sz="quarter" idx="10"/>
          </p:nvPr>
        </p:nvSpPr>
        <p:spPr>
          <a:blipFill rotWithShape="1">
            <a:blip r:embed="rId1"/>
            <a:stretch>
              <a:fillRect l="-211000" t="-111000" r="-1000"/>
            </a:stretch>
          </a:blipFill>
        </p:spPr>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10" presetClass="entr" presetSubtype="0" fill="hold" grpId="0" nodeType="withEffect">
                                  <p:stCondLst>
                                    <p:cond delay="100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500"/>
                                        <p:tgtEl>
                                          <p:spTgt spid="28"/>
                                        </p:tgtEl>
                                      </p:cBhvr>
                                    </p:animEffect>
                                  </p:childTnLst>
                                </p:cTn>
                              </p:par>
                              <p:par>
                                <p:cTn id="15" presetID="10" presetClass="entr" presetSubtype="0" fill="hold" grpId="0" nodeType="withEffect">
                                  <p:stCondLst>
                                    <p:cond delay="75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10" presetClass="entr" presetSubtype="0" fill="hold" grpId="0" nodeType="withEffect">
                                  <p:stCondLst>
                                    <p:cond delay="100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0" presetClass="entr" presetSubtype="0" fill="hold" grpId="0" nodeType="withEffect">
                                  <p:stCondLst>
                                    <p:cond delay="125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10" presetClass="entr" presetSubtype="0" fill="hold" grpId="0" nodeType="withEffect">
                                  <p:stCondLst>
                                    <p:cond delay="150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par>
                                <p:cTn id="27" presetID="10" presetClass="entr" presetSubtype="0" fill="hold" grpId="0" nodeType="withEffect">
                                  <p:stCondLst>
                                    <p:cond delay="175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par>
                                <p:cTn id="30" presetID="10" presetClass="entr" presetSubtype="0" fill="hold" grpId="0" nodeType="withEffect">
                                  <p:stCondLst>
                                    <p:cond delay="200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par>
                                <p:cTn id="33" presetID="22" presetClass="entr" presetSubtype="8" fill="hold" grpId="0" nodeType="withEffect">
                                  <p:stCondLst>
                                    <p:cond delay="750"/>
                                  </p:stCondLst>
                                  <p:childTnLst>
                                    <p:set>
                                      <p:cBhvr>
                                        <p:cTn id="34" dur="1" fill="hold">
                                          <p:stCondLst>
                                            <p:cond delay="0"/>
                                          </p:stCondLst>
                                        </p:cTn>
                                        <p:tgtEl>
                                          <p:spTgt spid="5"/>
                                        </p:tgtEl>
                                        <p:attrNameLst>
                                          <p:attrName>style.visibility</p:attrName>
                                        </p:attrNameLst>
                                      </p:cBhvr>
                                      <p:to>
                                        <p:strVal val="visible"/>
                                      </p:to>
                                    </p:set>
                                    <p:animEffect transition="in" filter="wipe(left)">
                                      <p:cBhvr>
                                        <p:cTn id="35" dur="500"/>
                                        <p:tgtEl>
                                          <p:spTgt spid="5"/>
                                        </p:tgtEl>
                                      </p:cBhvr>
                                    </p:animEffect>
                                  </p:childTnLst>
                                </p:cTn>
                              </p:par>
                              <p:par>
                                <p:cTn id="36" presetID="6" presetClass="entr" presetSubtype="32" fill="hold" nodeType="withEffect">
                                  <p:stCondLst>
                                    <p:cond delay="1000"/>
                                  </p:stCondLst>
                                  <p:childTnLst>
                                    <p:set>
                                      <p:cBhvr>
                                        <p:cTn id="37" dur="1" fill="hold">
                                          <p:stCondLst>
                                            <p:cond delay="0"/>
                                          </p:stCondLst>
                                        </p:cTn>
                                        <p:tgtEl>
                                          <p:spTgt spid="21"/>
                                        </p:tgtEl>
                                        <p:attrNameLst>
                                          <p:attrName>style.visibility</p:attrName>
                                        </p:attrNameLst>
                                      </p:cBhvr>
                                      <p:to>
                                        <p:strVal val="visible"/>
                                      </p:to>
                                    </p:set>
                                    <p:animEffect transition="in" filter="circle(out)">
                                      <p:cBhvr>
                                        <p:cTn id="38" dur="500"/>
                                        <p:tgtEl>
                                          <p:spTgt spid="21"/>
                                        </p:tgtEl>
                                      </p:cBhvr>
                                    </p:animEffect>
                                  </p:childTnLst>
                                </p:cTn>
                              </p:par>
                              <p:par>
                                <p:cTn id="39" presetID="22" presetClass="entr" presetSubtype="8" fill="hold" nodeType="withEffect">
                                  <p:stCondLst>
                                    <p:cond delay="1250"/>
                                  </p:stCondLst>
                                  <p:childTnLst>
                                    <p:set>
                                      <p:cBhvr>
                                        <p:cTn id="40" dur="1" fill="hold">
                                          <p:stCondLst>
                                            <p:cond delay="0"/>
                                          </p:stCondLst>
                                        </p:cTn>
                                        <p:tgtEl>
                                          <p:spTgt spid="14"/>
                                        </p:tgtEl>
                                        <p:attrNameLst>
                                          <p:attrName>style.visibility</p:attrName>
                                        </p:attrNameLst>
                                      </p:cBhvr>
                                      <p:to>
                                        <p:strVal val="visible"/>
                                      </p:to>
                                    </p:set>
                                    <p:animEffect transition="in" filter="wipe(left)">
                                      <p:cBhvr>
                                        <p:cTn id="4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5" grpId="0" bldLvl="0" animBg="1"/>
      <p:bldP spid="6" grpId="0"/>
      <p:bldP spid="7" grpId="0"/>
      <p:bldP spid="8" grpId="0"/>
      <p:bldP spid="9" grpId="0"/>
      <p:bldP spid="10" grpId="0"/>
      <p:bldP spid="11" grpId="0"/>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矩形: 圆角 3"/>
          <p:cNvSpPr/>
          <p:nvPr/>
        </p:nvSpPr>
        <p:spPr>
          <a:xfrm>
            <a:off x="475615" y="384175"/>
            <a:ext cx="11271885" cy="6109970"/>
          </a:xfrm>
          <a:prstGeom prst="roundRect">
            <a:avLst>
              <a:gd name="adj" fmla="val 5003"/>
            </a:avLst>
          </a:prstGeom>
          <a:solidFill>
            <a:srgbClr val="F3F3F3"/>
          </a:solidFill>
          <a:ln w="38100">
            <a:solidFill>
              <a:srgbClr val="000003"/>
            </a:solidFill>
          </a:ln>
          <a:effectLst>
            <a:outerShdw blurRad="1016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441325" y="3829685"/>
            <a:ext cx="2237105" cy="1968500"/>
          </a:xfrm>
          <a:prstGeom prst="rect">
            <a:avLst/>
          </a:prstGeom>
          <a:solidFill>
            <a:srgbClr val="AE5D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54589" y="3829722"/>
            <a:ext cx="2678654" cy="196865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9133205" y="3829685"/>
            <a:ext cx="2613660" cy="1968500"/>
          </a:xfrm>
          <a:prstGeom prst="rect">
            <a:avLst/>
          </a:prstGeom>
          <a:solidFill>
            <a:srgbClr val="FCA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24868" y="3428999"/>
            <a:ext cx="3883508" cy="2745889"/>
          </a:xfrm>
          <a:prstGeom prst="rect">
            <a:avLst/>
          </a:prstGeom>
          <a:solidFill>
            <a:srgbClr val="FFC000"/>
          </a:solidFill>
          <a:ln w="12700" cap="flat" cmpd="sng" algn="ctr">
            <a:noFill/>
            <a:prstDash val="solid"/>
            <a:miter lim="800000"/>
          </a:ln>
          <a:effectLst>
            <a:outerShdw blurRad="317500" dist="127000" dir="2700000" algn="tl" rotWithShape="0">
              <a:prstClr val="black">
                <a:alpha val="25000"/>
              </a:prstClr>
            </a:outerShdw>
          </a:effectLst>
        </p:spPr>
        <p:txBody>
          <a:bodyPr wrap="none" rtlCol="0" anchor="ctr"/>
          <a:lstStyle/>
          <a:p>
            <a:pPr algn="ctr"/>
            <a:endParaRPr lang="zh-CN" altLang="en-US" sz="1400" kern="0">
              <a:solidFill>
                <a:srgbClr val="FF8556"/>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3" name="矩形 12"/>
          <p:cNvSpPr/>
          <p:nvPr/>
        </p:nvSpPr>
        <p:spPr>
          <a:xfrm>
            <a:off x="2241184" y="2007519"/>
            <a:ext cx="7709633" cy="812530"/>
          </a:xfrm>
          <a:prstGeom prst="rect">
            <a:avLst/>
          </a:prstGeom>
        </p:spPr>
        <p:txBody>
          <a:bodyPr wrap="square">
            <a:spAutoFit/>
          </a:bodyPr>
          <a:lstStyle/>
          <a:p>
            <a:pPr algn="ctr">
              <a:lnSpc>
                <a:spcPct val="130000"/>
              </a:lnSpc>
            </a:pPr>
            <a:r>
              <a:rPr lang="zh-CN" altLang="en-US" sz="1200">
                <a:solidFill>
                  <a:schemeClr val="bg1">
                    <a:lumMod val="65000"/>
                  </a:schemeClr>
                </a:solidFill>
              </a:rPr>
              <a:t>Ut wisi enim ad minim veniam, quis nostrud exerci tation ullamcorper nibh euismod tincidunt ut laoreet dolore magna aliquam erat volutpat. Ut wisi enim ad minim veniam, quis nostrud exerci Ut wisi enim ad minim veniam, quis nostrud exerci tation ullamcorper nibh euismod tincidunt ut laoreet</a:t>
            </a:r>
            <a:endParaRPr lang="zh-CN" altLang="en-US" sz="1200">
              <a:solidFill>
                <a:schemeClr val="bg1">
                  <a:lumMod val="65000"/>
                </a:schemeClr>
              </a:solidFill>
            </a:endParaRPr>
          </a:p>
        </p:txBody>
      </p:sp>
      <p:sp>
        <p:nvSpPr>
          <p:cNvPr id="61" name="矩形 60"/>
          <p:cNvSpPr/>
          <p:nvPr/>
        </p:nvSpPr>
        <p:spPr>
          <a:xfrm>
            <a:off x="4772007" y="1187398"/>
            <a:ext cx="2992755" cy="583565"/>
          </a:xfrm>
          <a:prstGeom prst="rect">
            <a:avLst/>
          </a:prstGeom>
        </p:spPr>
        <p:txBody>
          <a:bodyPr wrap="none">
            <a:spAutoFit/>
          </a:bodyPr>
          <a:p>
            <a:r>
              <a:rPr lang="en-US" altLang="zh-CN" sz="3200">
                <a:latin typeface="思源黑体 CN Bold" panose="020B0800000000000000" pitchFamily="34" charset="-122"/>
                <a:ea typeface="思源黑体 CN Bold" panose="020B0800000000000000" pitchFamily="34" charset="-122"/>
                <a:cs typeface="思源黑体 CN Bold" panose="020B0800000000000000" pitchFamily="34" charset="-122"/>
              </a:rPr>
              <a:t>4.</a:t>
            </a:r>
            <a:r>
              <a:rPr lang="zh-CN" altLang="en-US" sz="3200">
                <a:latin typeface="思源黑体 CN Bold" panose="020B0800000000000000" pitchFamily="34" charset="-122"/>
                <a:ea typeface="思源黑体 CN Bold" panose="020B0800000000000000" pitchFamily="34" charset="-122"/>
                <a:cs typeface="思源黑体 CN Bold" panose="020B0800000000000000" pitchFamily="34" charset="-122"/>
              </a:rPr>
              <a:t>明年工作规划</a:t>
            </a:r>
            <a:endParaRPr lang="zh-CN" altLang="en-US" sz="320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2" name="组合 1"/>
          <p:cNvGrpSpPr/>
          <p:nvPr/>
        </p:nvGrpSpPr>
        <p:grpSpPr>
          <a:xfrm>
            <a:off x="3423728" y="4144925"/>
            <a:ext cx="2286635" cy="1338580"/>
            <a:chOff x="2547" y="7521"/>
            <a:chExt cx="3601" cy="2108"/>
          </a:xfrm>
        </p:grpSpPr>
        <p:grpSp>
          <p:nvGrpSpPr>
            <p:cNvPr id="4" name="组合 3"/>
            <p:cNvGrpSpPr/>
            <p:nvPr/>
          </p:nvGrpSpPr>
          <p:grpSpPr>
            <a:xfrm>
              <a:off x="2547" y="7521"/>
              <a:ext cx="3601" cy="2108"/>
              <a:chOff x="4177" y="6801"/>
              <a:chExt cx="3601" cy="2108"/>
            </a:xfrm>
          </p:grpSpPr>
          <p:sp>
            <p:nvSpPr>
              <p:cNvPr id="9" name="文本框 8"/>
              <p:cNvSpPr txBox="1"/>
              <p:nvPr/>
            </p:nvSpPr>
            <p:spPr>
              <a:xfrm>
                <a:off x="4672" y="6801"/>
                <a:ext cx="2700" cy="531"/>
              </a:xfrm>
              <a:prstGeom prst="rect">
                <a:avLst/>
              </a:prstGeom>
              <a:noFill/>
            </p:spPr>
            <p:txBody>
              <a:bodyPr wrap="square" rtlCol="0">
                <a:spAutoFit/>
              </a:bodyPr>
              <a:p>
                <a:pPr algn="ctr"/>
                <a:r>
                  <a:rPr lang="zh-CN" altLang="en-US" sz="1600">
                    <a:solidFill>
                      <a:schemeClr val="tx1">
                        <a:lumMod val="95000"/>
                        <a:lumOff val="5000"/>
                      </a:schemeClr>
                    </a:solidFill>
                    <a:latin typeface="+mj-lt"/>
                    <a:ea typeface="思源黑体 CN ExtraLight" panose="020B0200000000000000" charset="-122"/>
                  </a:rPr>
                  <a:t>输入关键词</a:t>
                </a:r>
                <a:endParaRPr lang="zh-CN" altLang="en-US" sz="1600">
                  <a:solidFill>
                    <a:schemeClr val="tx1">
                      <a:lumMod val="95000"/>
                      <a:lumOff val="5000"/>
                    </a:schemeClr>
                  </a:solidFill>
                  <a:latin typeface="+mj-lt"/>
                  <a:ea typeface="思源黑体 CN ExtraLight" panose="020B0200000000000000" charset="-122"/>
                </a:endParaRPr>
              </a:p>
            </p:txBody>
          </p:sp>
          <p:sp>
            <p:nvSpPr>
              <p:cNvPr id="10" name="文本框 9"/>
              <p:cNvSpPr txBox="1"/>
              <p:nvPr/>
            </p:nvSpPr>
            <p:spPr>
              <a:xfrm>
                <a:off x="4177" y="7675"/>
                <a:ext cx="3601" cy="1234"/>
              </a:xfrm>
              <a:prstGeom prst="rect">
                <a:avLst/>
              </a:prstGeom>
              <a:noFill/>
            </p:spPr>
            <p:txBody>
              <a:bodyPr wrap="square" rtlCol="0" anchor="t">
                <a:spAutoFit/>
              </a:bodyPr>
              <a:p>
                <a:pPr algn="ctr" fontAlgn="auto">
                  <a:lnSpc>
                    <a:spcPct val="150000"/>
                  </a:lnSpc>
                </a:pPr>
                <a:r>
                  <a:rPr lang="zh-CN" altLang="en-US" sz="1000">
                    <a:solidFill>
                      <a:schemeClr val="tx1">
                        <a:lumMod val="95000"/>
                        <a:lumOff val="5000"/>
                      </a:schemeClr>
                    </a:solidFill>
                    <a:latin typeface="+mj-lt"/>
                    <a:ea typeface="思源黑体 CN ExtraLight" panose="020B0200000000000000" charset="-122"/>
                    <a:cs typeface="+mj-lt"/>
                  </a:rPr>
                  <a:t> </a:t>
                </a:r>
                <a:r>
                  <a:rPr lang="en-US" altLang="zh-CN" sz="1000">
                    <a:solidFill>
                      <a:schemeClr val="tx1">
                        <a:lumMod val="95000"/>
                        <a:lumOff val="5000"/>
                      </a:schemeClr>
                    </a:solidFill>
                    <a:latin typeface="+mj-lt"/>
                    <a:ea typeface="思源黑体 CN ExtraLight" panose="020B0200000000000000" charset="-122"/>
                    <a:cs typeface="+mj-lt"/>
                  </a:rPr>
                  <a:t>H</a:t>
                </a:r>
                <a:r>
                  <a:rPr lang="zh-CN" altLang="en-US" sz="1000">
                    <a:solidFill>
                      <a:schemeClr val="tx1">
                        <a:lumMod val="95000"/>
                        <a:lumOff val="5000"/>
                      </a:schemeClr>
                    </a:solidFill>
                    <a:latin typeface="+mj-lt"/>
                    <a:ea typeface="思源黑体 CN ExtraLight" panose="020B0200000000000000" charset="-122"/>
                    <a:cs typeface="+mj-lt"/>
                  </a:rPr>
                  <a:t>ere is the </a:t>
                </a:r>
                <a:r>
                  <a:rPr lang="en-US" altLang="zh-CN" sz="1000">
                    <a:solidFill>
                      <a:schemeClr val="tx1">
                        <a:lumMod val="95000"/>
                        <a:lumOff val="5000"/>
                      </a:schemeClr>
                    </a:solidFill>
                    <a:latin typeface="+mj-lt"/>
                    <a:ea typeface="思源黑体 CN ExtraLight" panose="020B0200000000000000" charset="-122"/>
                    <a:cs typeface="+mj-lt"/>
                  </a:rPr>
                  <a:t>muxinfineart ppt</a:t>
                </a:r>
                <a:r>
                  <a:rPr lang="zh-CN" altLang="en-US" sz="1000">
                    <a:solidFill>
                      <a:schemeClr val="tx1">
                        <a:lumMod val="95000"/>
                        <a:lumOff val="5000"/>
                      </a:schemeClr>
                    </a:solidFill>
                    <a:latin typeface="+mj-lt"/>
                    <a:ea typeface="思源黑体 CN ExtraLight" panose="020B0200000000000000" charset="-122"/>
                    <a:cs typeface="+mj-lt"/>
                  </a:rPr>
                  <a:t> design, thanks to the use of my template, you can add and modify here.</a:t>
                </a:r>
                <a:endParaRPr lang="zh-CN" altLang="en-US" sz="1000">
                  <a:solidFill>
                    <a:schemeClr val="tx1">
                      <a:lumMod val="95000"/>
                      <a:lumOff val="5000"/>
                    </a:schemeClr>
                  </a:solidFill>
                  <a:latin typeface="+mj-lt"/>
                  <a:ea typeface="思源黑体 CN ExtraLight" panose="020B0200000000000000" charset="-122"/>
                  <a:cs typeface="+mj-lt"/>
                </a:endParaRPr>
              </a:p>
            </p:txBody>
          </p:sp>
        </p:grpSp>
        <p:sp>
          <p:nvSpPr>
            <p:cNvPr id="11" name="Google Shape;204;p25"/>
            <p:cNvSpPr txBox="1"/>
            <p:nvPr/>
          </p:nvSpPr>
          <p:spPr>
            <a:xfrm>
              <a:off x="3443" y="8051"/>
              <a:ext cx="1718" cy="344"/>
            </a:xfrm>
            <a:prstGeom prst="rect">
              <a:avLst/>
            </a:prstGeom>
            <a:noFill/>
            <a:ln>
              <a:noFill/>
            </a:ln>
          </p:spPr>
          <p:txBody>
            <a:bodyPr spcFirstLastPara="1" wrap="square" lIns="0" tIns="45700" rIns="0" bIns="45700" anchor="t" anchorCtr="0">
              <a:noAutofit/>
            </a:bodyPr>
            <a:p>
              <a:pPr marL="0" marR="0" lvl="0" indent="0" algn="ctr" rtl="0">
                <a:lnSpc>
                  <a:spcPct val="80000"/>
                </a:lnSpc>
                <a:spcBef>
                  <a:spcPts val="0"/>
                </a:spcBef>
                <a:spcAft>
                  <a:spcPts val="0"/>
                </a:spcAft>
                <a:buNone/>
              </a:pPr>
              <a:r>
                <a:rPr lang="en-US" sz="900">
                  <a:solidFill>
                    <a:srgbClr val="3F3F3F"/>
                  </a:solidFill>
                  <a:latin typeface="+mj-lt"/>
                  <a:ea typeface="思源黑体 CN ExtraLight" panose="020B0200000000000000" charset="-122"/>
                  <a:cs typeface="+mj-lt"/>
                  <a:sym typeface="Montserrat" panose="00000500000000000000"/>
                </a:rPr>
                <a:t>DESIGNER</a:t>
              </a:r>
              <a:endParaRPr lang="en-US" sz="900">
                <a:solidFill>
                  <a:srgbClr val="3F3F3F"/>
                </a:solidFill>
                <a:latin typeface="+mj-lt"/>
                <a:ea typeface="思源黑体 CN ExtraLight" panose="020B0200000000000000" charset="-122"/>
                <a:cs typeface="+mj-lt"/>
                <a:sym typeface="Montserrat" panose="00000500000000000000"/>
              </a:endParaRPr>
            </a:p>
          </p:txBody>
        </p:sp>
      </p:grpSp>
      <p:grpSp>
        <p:nvGrpSpPr>
          <p:cNvPr id="14" name="组合 13"/>
          <p:cNvGrpSpPr/>
          <p:nvPr/>
        </p:nvGrpSpPr>
        <p:grpSpPr>
          <a:xfrm>
            <a:off x="6650798" y="4259225"/>
            <a:ext cx="2286635" cy="1338580"/>
            <a:chOff x="2547" y="7521"/>
            <a:chExt cx="3601" cy="2108"/>
          </a:xfrm>
        </p:grpSpPr>
        <p:grpSp>
          <p:nvGrpSpPr>
            <p:cNvPr id="15" name="组合 14"/>
            <p:cNvGrpSpPr/>
            <p:nvPr/>
          </p:nvGrpSpPr>
          <p:grpSpPr>
            <a:xfrm>
              <a:off x="2547" y="7521"/>
              <a:ext cx="3601" cy="2108"/>
              <a:chOff x="4177" y="6801"/>
              <a:chExt cx="3601" cy="2108"/>
            </a:xfrm>
          </p:grpSpPr>
          <p:sp>
            <p:nvSpPr>
              <p:cNvPr id="16" name="文本框 15"/>
              <p:cNvSpPr txBox="1"/>
              <p:nvPr/>
            </p:nvSpPr>
            <p:spPr>
              <a:xfrm>
                <a:off x="4672" y="6801"/>
                <a:ext cx="2700" cy="531"/>
              </a:xfrm>
              <a:prstGeom prst="rect">
                <a:avLst/>
              </a:prstGeom>
              <a:noFill/>
            </p:spPr>
            <p:txBody>
              <a:bodyPr wrap="square" rtlCol="0">
                <a:spAutoFit/>
              </a:bodyPr>
              <a:p>
                <a:pPr algn="ctr"/>
                <a:r>
                  <a:rPr lang="zh-CN" altLang="en-US" sz="1600">
                    <a:solidFill>
                      <a:schemeClr val="tx1">
                        <a:lumMod val="95000"/>
                        <a:lumOff val="5000"/>
                      </a:schemeClr>
                    </a:solidFill>
                    <a:latin typeface="+mj-lt"/>
                    <a:ea typeface="思源黑体 CN ExtraLight" panose="020B0200000000000000" charset="-122"/>
                  </a:rPr>
                  <a:t>输入关键词</a:t>
                </a:r>
                <a:endParaRPr lang="zh-CN" altLang="en-US" sz="1600">
                  <a:solidFill>
                    <a:schemeClr val="tx1">
                      <a:lumMod val="95000"/>
                      <a:lumOff val="5000"/>
                    </a:schemeClr>
                  </a:solidFill>
                  <a:latin typeface="+mj-lt"/>
                  <a:ea typeface="思源黑体 CN ExtraLight" panose="020B0200000000000000" charset="-122"/>
                </a:endParaRPr>
              </a:p>
            </p:txBody>
          </p:sp>
          <p:sp>
            <p:nvSpPr>
              <p:cNvPr id="17" name="文本框 16"/>
              <p:cNvSpPr txBox="1"/>
              <p:nvPr/>
            </p:nvSpPr>
            <p:spPr>
              <a:xfrm>
                <a:off x="4177" y="7675"/>
                <a:ext cx="3601" cy="1234"/>
              </a:xfrm>
              <a:prstGeom prst="rect">
                <a:avLst/>
              </a:prstGeom>
              <a:noFill/>
            </p:spPr>
            <p:txBody>
              <a:bodyPr wrap="square" rtlCol="0" anchor="t">
                <a:spAutoFit/>
              </a:bodyPr>
              <a:p>
                <a:pPr algn="ctr" fontAlgn="auto">
                  <a:lnSpc>
                    <a:spcPct val="150000"/>
                  </a:lnSpc>
                </a:pPr>
                <a:r>
                  <a:rPr lang="zh-CN" altLang="en-US" sz="1000">
                    <a:solidFill>
                      <a:schemeClr val="tx1">
                        <a:lumMod val="95000"/>
                        <a:lumOff val="5000"/>
                      </a:schemeClr>
                    </a:solidFill>
                    <a:latin typeface="+mj-lt"/>
                    <a:ea typeface="思源黑体 CN ExtraLight" panose="020B0200000000000000" charset="-122"/>
                    <a:cs typeface="+mj-lt"/>
                  </a:rPr>
                  <a:t> </a:t>
                </a:r>
                <a:r>
                  <a:rPr lang="en-US" altLang="zh-CN" sz="1000">
                    <a:solidFill>
                      <a:schemeClr val="tx1">
                        <a:lumMod val="95000"/>
                        <a:lumOff val="5000"/>
                      </a:schemeClr>
                    </a:solidFill>
                    <a:latin typeface="+mj-lt"/>
                    <a:ea typeface="思源黑体 CN ExtraLight" panose="020B0200000000000000" charset="-122"/>
                    <a:cs typeface="+mj-lt"/>
                  </a:rPr>
                  <a:t>H</a:t>
                </a:r>
                <a:r>
                  <a:rPr lang="zh-CN" altLang="en-US" sz="1000">
                    <a:solidFill>
                      <a:schemeClr val="tx1">
                        <a:lumMod val="95000"/>
                        <a:lumOff val="5000"/>
                      </a:schemeClr>
                    </a:solidFill>
                    <a:latin typeface="+mj-lt"/>
                    <a:ea typeface="思源黑体 CN ExtraLight" panose="020B0200000000000000" charset="-122"/>
                    <a:cs typeface="+mj-lt"/>
                  </a:rPr>
                  <a:t>ere is the </a:t>
                </a:r>
                <a:r>
                  <a:rPr lang="en-US" altLang="zh-CN" sz="1000">
                    <a:solidFill>
                      <a:schemeClr val="tx1">
                        <a:lumMod val="95000"/>
                        <a:lumOff val="5000"/>
                      </a:schemeClr>
                    </a:solidFill>
                    <a:latin typeface="+mj-lt"/>
                    <a:ea typeface="思源黑体 CN ExtraLight" panose="020B0200000000000000" charset="-122"/>
                    <a:cs typeface="+mj-lt"/>
                  </a:rPr>
                  <a:t>muxinfineart ppt</a:t>
                </a:r>
                <a:r>
                  <a:rPr lang="zh-CN" altLang="en-US" sz="1000">
                    <a:solidFill>
                      <a:schemeClr val="tx1">
                        <a:lumMod val="95000"/>
                        <a:lumOff val="5000"/>
                      </a:schemeClr>
                    </a:solidFill>
                    <a:latin typeface="+mj-lt"/>
                    <a:ea typeface="思源黑体 CN ExtraLight" panose="020B0200000000000000" charset="-122"/>
                    <a:cs typeface="+mj-lt"/>
                  </a:rPr>
                  <a:t> design, thanks to the use of my template, you can add and modify here.</a:t>
                </a:r>
                <a:endParaRPr lang="zh-CN" altLang="en-US" sz="1000">
                  <a:solidFill>
                    <a:schemeClr val="tx1">
                      <a:lumMod val="95000"/>
                      <a:lumOff val="5000"/>
                    </a:schemeClr>
                  </a:solidFill>
                  <a:latin typeface="+mj-lt"/>
                  <a:ea typeface="思源黑体 CN ExtraLight" panose="020B0200000000000000" charset="-122"/>
                  <a:cs typeface="+mj-lt"/>
                </a:endParaRPr>
              </a:p>
            </p:txBody>
          </p:sp>
        </p:grpSp>
        <p:sp>
          <p:nvSpPr>
            <p:cNvPr id="18" name="Google Shape;204;p25"/>
            <p:cNvSpPr txBox="1"/>
            <p:nvPr/>
          </p:nvSpPr>
          <p:spPr>
            <a:xfrm>
              <a:off x="3443" y="8051"/>
              <a:ext cx="1718" cy="344"/>
            </a:xfrm>
            <a:prstGeom prst="rect">
              <a:avLst/>
            </a:prstGeom>
            <a:noFill/>
            <a:ln>
              <a:noFill/>
            </a:ln>
          </p:spPr>
          <p:txBody>
            <a:bodyPr spcFirstLastPara="1" wrap="square" lIns="0" tIns="45700" rIns="0" bIns="45700" anchor="t" anchorCtr="0">
              <a:noAutofit/>
            </a:bodyPr>
            <a:p>
              <a:pPr marL="0" marR="0" lvl="0" indent="0" algn="ctr" rtl="0">
                <a:lnSpc>
                  <a:spcPct val="80000"/>
                </a:lnSpc>
                <a:spcBef>
                  <a:spcPts val="0"/>
                </a:spcBef>
                <a:spcAft>
                  <a:spcPts val="0"/>
                </a:spcAft>
                <a:buNone/>
              </a:pPr>
              <a:r>
                <a:rPr lang="en-US" sz="900">
                  <a:solidFill>
                    <a:srgbClr val="3F3F3F"/>
                  </a:solidFill>
                  <a:latin typeface="+mj-lt"/>
                  <a:ea typeface="思源黑体 CN ExtraLight" panose="020B0200000000000000" charset="-122"/>
                  <a:cs typeface="+mj-lt"/>
                  <a:sym typeface="Montserrat" panose="00000500000000000000"/>
                </a:rPr>
                <a:t>DESIGNER</a:t>
              </a:r>
              <a:endParaRPr lang="en-US" sz="900">
                <a:solidFill>
                  <a:srgbClr val="3F3F3F"/>
                </a:solidFill>
                <a:latin typeface="+mj-lt"/>
                <a:ea typeface="思源黑体 CN ExtraLight" panose="020B0200000000000000" charset="-122"/>
                <a:cs typeface="+mj-lt"/>
                <a:sym typeface="Montserrat" panose="00000500000000000000"/>
              </a:endParaRPr>
            </a:p>
          </p:txBody>
        </p:sp>
      </p:grpSp>
      <p:grpSp>
        <p:nvGrpSpPr>
          <p:cNvPr id="19" name="组合 18"/>
          <p:cNvGrpSpPr/>
          <p:nvPr/>
        </p:nvGrpSpPr>
        <p:grpSpPr>
          <a:xfrm>
            <a:off x="9296208" y="4144925"/>
            <a:ext cx="2286635" cy="1338580"/>
            <a:chOff x="2547" y="7521"/>
            <a:chExt cx="3601" cy="2108"/>
          </a:xfrm>
        </p:grpSpPr>
        <p:grpSp>
          <p:nvGrpSpPr>
            <p:cNvPr id="20" name="组合 19"/>
            <p:cNvGrpSpPr/>
            <p:nvPr/>
          </p:nvGrpSpPr>
          <p:grpSpPr>
            <a:xfrm>
              <a:off x="2547" y="7521"/>
              <a:ext cx="3601" cy="2108"/>
              <a:chOff x="4177" y="6801"/>
              <a:chExt cx="3601" cy="2108"/>
            </a:xfrm>
          </p:grpSpPr>
          <p:sp>
            <p:nvSpPr>
              <p:cNvPr id="21" name="文本框 20"/>
              <p:cNvSpPr txBox="1"/>
              <p:nvPr/>
            </p:nvSpPr>
            <p:spPr>
              <a:xfrm>
                <a:off x="4672" y="6801"/>
                <a:ext cx="2700" cy="531"/>
              </a:xfrm>
              <a:prstGeom prst="rect">
                <a:avLst/>
              </a:prstGeom>
              <a:noFill/>
            </p:spPr>
            <p:txBody>
              <a:bodyPr wrap="square" rtlCol="0">
                <a:spAutoFit/>
              </a:bodyPr>
              <a:p>
                <a:pPr algn="ctr"/>
                <a:r>
                  <a:rPr lang="zh-CN" altLang="en-US" sz="1600">
                    <a:solidFill>
                      <a:schemeClr val="tx1">
                        <a:lumMod val="95000"/>
                        <a:lumOff val="5000"/>
                      </a:schemeClr>
                    </a:solidFill>
                    <a:latin typeface="+mj-lt"/>
                    <a:ea typeface="思源黑体 CN ExtraLight" panose="020B0200000000000000" charset="-122"/>
                  </a:rPr>
                  <a:t>输入关键词</a:t>
                </a:r>
                <a:endParaRPr lang="zh-CN" altLang="en-US" sz="1600">
                  <a:solidFill>
                    <a:schemeClr val="tx1">
                      <a:lumMod val="95000"/>
                      <a:lumOff val="5000"/>
                    </a:schemeClr>
                  </a:solidFill>
                  <a:latin typeface="+mj-lt"/>
                  <a:ea typeface="思源黑体 CN ExtraLight" panose="020B0200000000000000" charset="-122"/>
                </a:endParaRPr>
              </a:p>
            </p:txBody>
          </p:sp>
          <p:sp>
            <p:nvSpPr>
              <p:cNvPr id="22" name="文本框 21"/>
              <p:cNvSpPr txBox="1"/>
              <p:nvPr/>
            </p:nvSpPr>
            <p:spPr>
              <a:xfrm>
                <a:off x="4177" y="7675"/>
                <a:ext cx="3601" cy="1234"/>
              </a:xfrm>
              <a:prstGeom prst="rect">
                <a:avLst/>
              </a:prstGeom>
              <a:noFill/>
            </p:spPr>
            <p:txBody>
              <a:bodyPr wrap="square" rtlCol="0" anchor="t">
                <a:spAutoFit/>
              </a:bodyPr>
              <a:p>
                <a:pPr algn="ctr" fontAlgn="auto">
                  <a:lnSpc>
                    <a:spcPct val="150000"/>
                  </a:lnSpc>
                </a:pPr>
                <a:r>
                  <a:rPr lang="zh-CN" altLang="en-US" sz="1000">
                    <a:solidFill>
                      <a:schemeClr val="tx1">
                        <a:lumMod val="95000"/>
                        <a:lumOff val="5000"/>
                      </a:schemeClr>
                    </a:solidFill>
                    <a:latin typeface="+mj-lt"/>
                    <a:ea typeface="思源黑体 CN ExtraLight" panose="020B0200000000000000" charset="-122"/>
                    <a:cs typeface="+mj-lt"/>
                  </a:rPr>
                  <a:t> </a:t>
                </a:r>
                <a:r>
                  <a:rPr lang="en-US" altLang="zh-CN" sz="1000">
                    <a:solidFill>
                      <a:schemeClr val="tx1">
                        <a:lumMod val="95000"/>
                        <a:lumOff val="5000"/>
                      </a:schemeClr>
                    </a:solidFill>
                    <a:latin typeface="+mj-lt"/>
                    <a:ea typeface="思源黑体 CN ExtraLight" panose="020B0200000000000000" charset="-122"/>
                    <a:cs typeface="+mj-lt"/>
                  </a:rPr>
                  <a:t>H</a:t>
                </a:r>
                <a:r>
                  <a:rPr lang="zh-CN" altLang="en-US" sz="1000">
                    <a:solidFill>
                      <a:schemeClr val="tx1">
                        <a:lumMod val="95000"/>
                        <a:lumOff val="5000"/>
                      </a:schemeClr>
                    </a:solidFill>
                    <a:latin typeface="+mj-lt"/>
                    <a:ea typeface="思源黑体 CN ExtraLight" panose="020B0200000000000000" charset="-122"/>
                    <a:cs typeface="+mj-lt"/>
                  </a:rPr>
                  <a:t>ere is the </a:t>
                </a:r>
                <a:r>
                  <a:rPr lang="en-US" altLang="zh-CN" sz="1000">
                    <a:solidFill>
                      <a:schemeClr val="tx1">
                        <a:lumMod val="95000"/>
                        <a:lumOff val="5000"/>
                      </a:schemeClr>
                    </a:solidFill>
                    <a:latin typeface="+mj-lt"/>
                    <a:ea typeface="思源黑体 CN ExtraLight" panose="020B0200000000000000" charset="-122"/>
                    <a:cs typeface="+mj-lt"/>
                  </a:rPr>
                  <a:t>muxinfineart ppt</a:t>
                </a:r>
                <a:r>
                  <a:rPr lang="zh-CN" altLang="en-US" sz="1000">
                    <a:solidFill>
                      <a:schemeClr val="tx1">
                        <a:lumMod val="95000"/>
                        <a:lumOff val="5000"/>
                      </a:schemeClr>
                    </a:solidFill>
                    <a:latin typeface="+mj-lt"/>
                    <a:ea typeface="思源黑体 CN ExtraLight" panose="020B0200000000000000" charset="-122"/>
                    <a:cs typeface="+mj-lt"/>
                  </a:rPr>
                  <a:t> design, thanks to the use of my template, you can add and modify here.</a:t>
                </a:r>
                <a:endParaRPr lang="zh-CN" altLang="en-US" sz="1000">
                  <a:solidFill>
                    <a:schemeClr val="tx1">
                      <a:lumMod val="95000"/>
                      <a:lumOff val="5000"/>
                    </a:schemeClr>
                  </a:solidFill>
                  <a:latin typeface="+mj-lt"/>
                  <a:ea typeface="思源黑体 CN ExtraLight" panose="020B0200000000000000" charset="-122"/>
                  <a:cs typeface="+mj-lt"/>
                </a:endParaRPr>
              </a:p>
            </p:txBody>
          </p:sp>
        </p:grpSp>
        <p:sp>
          <p:nvSpPr>
            <p:cNvPr id="23" name="Google Shape;204;p25"/>
            <p:cNvSpPr txBox="1"/>
            <p:nvPr/>
          </p:nvSpPr>
          <p:spPr>
            <a:xfrm>
              <a:off x="3443" y="8051"/>
              <a:ext cx="1718" cy="344"/>
            </a:xfrm>
            <a:prstGeom prst="rect">
              <a:avLst/>
            </a:prstGeom>
            <a:noFill/>
            <a:ln>
              <a:noFill/>
            </a:ln>
          </p:spPr>
          <p:txBody>
            <a:bodyPr spcFirstLastPara="1" wrap="square" lIns="0" tIns="45700" rIns="0" bIns="45700" anchor="t" anchorCtr="0">
              <a:noAutofit/>
            </a:bodyPr>
            <a:p>
              <a:pPr marL="0" marR="0" lvl="0" indent="0" algn="ctr" rtl="0">
                <a:lnSpc>
                  <a:spcPct val="80000"/>
                </a:lnSpc>
                <a:spcBef>
                  <a:spcPts val="0"/>
                </a:spcBef>
                <a:spcAft>
                  <a:spcPts val="0"/>
                </a:spcAft>
                <a:buNone/>
              </a:pPr>
              <a:r>
                <a:rPr lang="en-US" sz="900">
                  <a:solidFill>
                    <a:srgbClr val="3F3F3F"/>
                  </a:solidFill>
                  <a:latin typeface="+mj-lt"/>
                  <a:ea typeface="思源黑体 CN ExtraLight" panose="020B0200000000000000" charset="-122"/>
                  <a:cs typeface="+mj-lt"/>
                  <a:sym typeface="Montserrat" panose="00000500000000000000"/>
                </a:rPr>
                <a:t>DESIGNER</a:t>
              </a:r>
              <a:endParaRPr lang="en-US" sz="900">
                <a:solidFill>
                  <a:srgbClr val="3F3F3F"/>
                </a:solidFill>
                <a:latin typeface="+mj-lt"/>
                <a:ea typeface="思源黑体 CN ExtraLight" panose="020B0200000000000000" charset="-122"/>
                <a:cs typeface="+mj-lt"/>
                <a:sym typeface="Montserrat" panose="00000500000000000000"/>
              </a:endParaRPr>
            </a:p>
          </p:txBody>
        </p:sp>
      </p:grpSp>
      <p:grpSp>
        <p:nvGrpSpPr>
          <p:cNvPr id="24" name="组合 23"/>
          <p:cNvGrpSpPr/>
          <p:nvPr/>
        </p:nvGrpSpPr>
        <p:grpSpPr>
          <a:xfrm>
            <a:off x="441133" y="4144925"/>
            <a:ext cx="2286635" cy="1338580"/>
            <a:chOff x="2547" y="7521"/>
            <a:chExt cx="3601" cy="2108"/>
          </a:xfrm>
        </p:grpSpPr>
        <p:grpSp>
          <p:nvGrpSpPr>
            <p:cNvPr id="25" name="组合 24"/>
            <p:cNvGrpSpPr/>
            <p:nvPr/>
          </p:nvGrpSpPr>
          <p:grpSpPr>
            <a:xfrm>
              <a:off x="2547" y="7521"/>
              <a:ext cx="3601" cy="2108"/>
              <a:chOff x="4177" y="6801"/>
              <a:chExt cx="3601" cy="2108"/>
            </a:xfrm>
          </p:grpSpPr>
          <p:sp>
            <p:nvSpPr>
              <p:cNvPr id="52" name="文本框 51"/>
              <p:cNvSpPr txBox="1"/>
              <p:nvPr/>
            </p:nvSpPr>
            <p:spPr>
              <a:xfrm>
                <a:off x="4672" y="6801"/>
                <a:ext cx="2700" cy="531"/>
              </a:xfrm>
              <a:prstGeom prst="rect">
                <a:avLst/>
              </a:prstGeom>
              <a:noFill/>
            </p:spPr>
            <p:txBody>
              <a:bodyPr wrap="square" rtlCol="0">
                <a:spAutoFit/>
              </a:bodyPr>
              <a:p>
                <a:pPr algn="ctr"/>
                <a:r>
                  <a:rPr lang="zh-CN" altLang="en-US" sz="1600">
                    <a:solidFill>
                      <a:schemeClr val="tx1">
                        <a:lumMod val="95000"/>
                        <a:lumOff val="5000"/>
                      </a:schemeClr>
                    </a:solidFill>
                    <a:latin typeface="+mj-lt"/>
                    <a:ea typeface="思源黑体 CN ExtraLight" panose="020B0200000000000000" charset="-122"/>
                  </a:rPr>
                  <a:t>输入关键词</a:t>
                </a:r>
                <a:endParaRPr lang="zh-CN" altLang="en-US" sz="1600">
                  <a:solidFill>
                    <a:schemeClr val="tx1">
                      <a:lumMod val="95000"/>
                      <a:lumOff val="5000"/>
                    </a:schemeClr>
                  </a:solidFill>
                  <a:latin typeface="+mj-lt"/>
                  <a:ea typeface="思源黑体 CN ExtraLight" panose="020B0200000000000000" charset="-122"/>
                </a:endParaRPr>
              </a:p>
            </p:txBody>
          </p:sp>
          <p:sp>
            <p:nvSpPr>
              <p:cNvPr id="60" name="文本框 59"/>
              <p:cNvSpPr txBox="1"/>
              <p:nvPr/>
            </p:nvSpPr>
            <p:spPr>
              <a:xfrm>
                <a:off x="4177" y="7675"/>
                <a:ext cx="3601" cy="1234"/>
              </a:xfrm>
              <a:prstGeom prst="rect">
                <a:avLst/>
              </a:prstGeom>
              <a:noFill/>
            </p:spPr>
            <p:txBody>
              <a:bodyPr wrap="square" rtlCol="0" anchor="t">
                <a:spAutoFit/>
              </a:bodyPr>
              <a:p>
                <a:pPr algn="ctr" fontAlgn="auto">
                  <a:lnSpc>
                    <a:spcPct val="150000"/>
                  </a:lnSpc>
                </a:pPr>
                <a:r>
                  <a:rPr lang="zh-CN" altLang="en-US" sz="1000">
                    <a:solidFill>
                      <a:schemeClr val="tx1">
                        <a:lumMod val="95000"/>
                        <a:lumOff val="5000"/>
                      </a:schemeClr>
                    </a:solidFill>
                    <a:latin typeface="+mj-lt"/>
                    <a:ea typeface="思源黑体 CN ExtraLight" panose="020B0200000000000000" charset="-122"/>
                    <a:cs typeface="+mj-lt"/>
                  </a:rPr>
                  <a:t> </a:t>
                </a:r>
                <a:r>
                  <a:rPr lang="en-US" altLang="zh-CN" sz="1000">
                    <a:solidFill>
                      <a:schemeClr val="tx1">
                        <a:lumMod val="95000"/>
                        <a:lumOff val="5000"/>
                      </a:schemeClr>
                    </a:solidFill>
                    <a:latin typeface="+mj-lt"/>
                    <a:ea typeface="思源黑体 CN ExtraLight" panose="020B0200000000000000" charset="-122"/>
                    <a:cs typeface="+mj-lt"/>
                  </a:rPr>
                  <a:t>H</a:t>
                </a:r>
                <a:r>
                  <a:rPr lang="zh-CN" altLang="en-US" sz="1000">
                    <a:solidFill>
                      <a:schemeClr val="tx1">
                        <a:lumMod val="95000"/>
                        <a:lumOff val="5000"/>
                      </a:schemeClr>
                    </a:solidFill>
                    <a:latin typeface="+mj-lt"/>
                    <a:ea typeface="思源黑体 CN ExtraLight" panose="020B0200000000000000" charset="-122"/>
                    <a:cs typeface="+mj-lt"/>
                  </a:rPr>
                  <a:t>ere is the </a:t>
                </a:r>
                <a:r>
                  <a:rPr lang="en-US" altLang="zh-CN" sz="1000">
                    <a:solidFill>
                      <a:schemeClr val="tx1">
                        <a:lumMod val="95000"/>
                        <a:lumOff val="5000"/>
                      </a:schemeClr>
                    </a:solidFill>
                    <a:latin typeface="+mj-lt"/>
                    <a:ea typeface="思源黑体 CN ExtraLight" panose="020B0200000000000000" charset="-122"/>
                    <a:cs typeface="+mj-lt"/>
                  </a:rPr>
                  <a:t>muxinfineart ppt</a:t>
                </a:r>
                <a:r>
                  <a:rPr lang="zh-CN" altLang="en-US" sz="1000">
                    <a:solidFill>
                      <a:schemeClr val="tx1">
                        <a:lumMod val="95000"/>
                        <a:lumOff val="5000"/>
                      </a:schemeClr>
                    </a:solidFill>
                    <a:latin typeface="+mj-lt"/>
                    <a:ea typeface="思源黑体 CN ExtraLight" panose="020B0200000000000000" charset="-122"/>
                    <a:cs typeface="+mj-lt"/>
                  </a:rPr>
                  <a:t> design, thanks to the use of my template, you can add and modify here.</a:t>
                </a:r>
                <a:endParaRPr lang="zh-CN" altLang="en-US" sz="1000">
                  <a:solidFill>
                    <a:schemeClr val="tx1">
                      <a:lumMod val="95000"/>
                      <a:lumOff val="5000"/>
                    </a:schemeClr>
                  </a:solidFill>
                  <a:latin typeface="+mj-lt"/>
                  <a:ea typeface="思源黑体 CN ExtraLight" panose="020B0200000000000000" charset="-122"/>
                  <a:cs typeface="+mj-lt"/>
                </a:endParaRPr>
              </a:p>
            </p:txBody>
          </p:sp>
        </p:grpSp>
        <p:sp>
          <p:nvSpPr>
            <p:cNvPr id="62" name="Google Shape;204;p25"/>
            <p:cNvSpPr txBox="1"/>
            <p:nvPr/>
          </p:nvSpPr>
          <p:spPr>
            <a:xfrm>
              <a:off x="3443" y="8051"/>
              <a:ext cx="1718" cy="344"/>
            </a:xfrm>
            <a:prstGeom prst="rect">
              <a:avLst/>
            </a:prstGeom>
            <a:noFill/>
            <a:ln>
              <a:noFill/>
            </a:ln>
          </p:spPr>
          <p:txBody>
            <a:bodyPr spcFirstLastPara="1" wrap="square" lIns="0" tIns="45700" rIns="0" bIns="45700" anchor="t" anchorCtr="0">
              <a:noAutofit/>
            </a:bodyPr>
            <a:p>
              <a:pPr marL="0" marR="0" lvl="0" indent="0" algn="ctr" rtl="0">
                <a:lnSpc>
                  <a:spcPct val="80000"/>
                </a:lnSpc>
                <a:spcBef>
                  <a:spcPts val="0"/>
                </a:spcBef>
                <a:spcAft>
                  <a:spcPts val="0"/>
                </a:spcAft>
                <a:buNone/>
              </a:pPr>
              <a:r>
                <a:rPr lang="en-US" sz="900">
                  <a:solidFill>
                    <a:srgbClr val="3F3F3F"/>
                  </a:solidFill>
                  <a:latin typeface="+mj-lt"/>
                  <a:ea typeface="思源黑体 CN ExtraLight" panose="020B0200000000000000" charset="-122"/>
                  <a:cs typeface="+mj-lt"/>
                  <a:sym typeface="Montserrat" panose="00000500000000000000"/>
                </a:rPr>
                <a:t>DESIGNER</a:t>
              </a:r>
              <a:endParaRPr lang="en-US" sz="900">
                <a:solidFill>
                  <a:srgbClr val="3F3F3F"/>
                </a:solidFill>
                <a:latin typeface="+mj-lt"/>
                <a:ea typeface="思源黑体 CN ExtraLight" panose="020B0200000000000000" charset="-122"/>
                <a:cs typeface="+mj-lt"/>
                <a:sym typeface="Montserrat" panose="00000500000000000000"/>
              </a:endParaRPr>
            </a:p>
          </p:txBody>
        </p:sp>
      </p:gr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0"/>
                                  </p:stCondLst>
                                  <p:iterate type="wd">
                                    <p:tmPct val="10000"/>
                                  </p:iterate>
                                  <p:childTnLst>
                                    <p:set>
                                      <p:cBhvr>
                                        <p:cTn id="6" dur="1" fill="hold">
                                          <p:stCondLst>
                                            <p:cond delay="0"/>
                                          </p:stCondLst>
                                        </p:cTn>
                                        <p:tgtEl>
                                          <p:spTgt spid="13"/>
                                        </p:tgtEl>
                                        <p:attrNameLst>
                                          <p:attrName>style.visibility</p:attrName>
                                        </p:attrNameLst>
                                      </p:cBhvr>
                                      <p:to>
                                        <p:strVal val="visible"/>
                                      </p:to>
                                    </p:set>
                                    <p:anim calcmode="lin" valueType="num">
                                      <p:cBhvr additive="base">
                                        <p:cTn id="7" dur="750" fill="hold"/>
                                        <p:tgtEl>
                                          <p:spTgt spid="13"/>
                                        </p:tgtEl>
                                        <p:attrNameLst>
                                          <p:attrName>ppt_x</p:attrName>
                                        </p:attrNameLst>
                                      </p:cBhvr>
                                      <p:tavLst>
                                        <p:tav tm="0">
                                          <p:val>
                                            <p:strVal val="0-#ppt_w/2"/>
                                          </p:val>
                                        </p:tav>
                                        <p:tav tm="100000">
                                          <p:val>
                                            <p:strVal val="#ppt_x"/>
                                          </p:val>
                                        </p:tav>
                                      </p:tavLst>
                                    </p:anim>
                                    <p:anim calcmode="lin" valueType="num">
                                      <p:cBhvr additive="base">
                                        <p:cTn id="8" dur="75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37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40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ppt_x"/>
                                          </p:val>
                                        </p:tav>
                                        <p:tav tm="100000">
                                          <p:val>
                                            <p:strVal val="#ppt_x"/>
                                          </p:val>
                                        </p:tav>
                                      </p:tavLst>
                                    </p:anim>
                                    <p:anim calcmode="lin" valueType="num">
                                      <p:cBhvr additive="base">
                                        <p:cTn id="16" dur="10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425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000" fill="hold"/>
                                        <p:tgtEl>
                                          <p:spTgt spid="7"/>
                                        </p:tgtEl>
                                        <p:attrNameLst>
                                          <p:attrName>ppt_x</p:attrName>
                                        </p:attrNameLst>
                                      </p:cBhvr>
                                      <p:tavLst>
                                        <p:tav tm="0">
                                          <p:val>
                                            <p:strVal val="#ppt_x"/>
                                          </p:val>
                                        </p:tav>
                                        <p:tav tm="100000">
                                          <p:val>
                                            <p:strVal val="#ppt_x"/>
                                          </p:val>
                                        </p:tav>
                                      </p:tavLst>
                                    </p:anim>
                                    <p:anim calcmode="lin" valueType="num">
                                      <p:cBhvr additive="base">
                                        <p:cTn id="20" dur="10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45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1000" fill="hold"/>
                                        <p:tgtEl>
                                          <p:spTgt spid="8"/>
                                        </p:tgtEl>
                                        <p:attrNameLst>
                                          <p:attrName>ppt_x</p:attrName>
                                        </p:attrNameLst>
                                      </p:cBhvr>
                                      <p:tavLst>
                                        <p:tav tm="0">
                                          <p:val>
                                            <p:strVal val="#ppt_x"/>
                                          </p:val>
                                        </p:tav>
                                        <p:tav tm="100000">
                                          <p:val>
                                            <p:strVal val="#ppt_x"/>
                                          </p:val>
                                        </p:tav>
                                      </p:tavLst>
                                    </p:anim>
                                    <p:anim calcmode="lin" valueType="num">
                                      <p:cBhvr additive="base">
                                        <p:cTn id="24"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bldLvl="0" animBg="1"/>
      <p:bldP spid="8" grpId="0" bldLvl="0" animBg="1"/>
      <p:bldP spid="6" grpId="0" bldLvl="0" animBg="1"/>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矩形: 圆角 3"/>
          <p:cNvSpPr/>
          <p:nvPr/>
        </p:nvSpPr>
        <p:spPr>
          <a:xfrm>
            <a:off x="475615" y="384175"/>
            <a:ext cx="11271885" cy="6109970"/>
          </a:xfrm>
          <a:prstGeom prst="roundRect">
            <a:avLst>
              <a:gd name="adj" fmla="val 5003"/>
            </a:avLst>
          </a:prstGeom>
          <a:solidFill>
            <a:srgbClr val="F3F3F3"/>
          </a:solidFill>
          <a:ln w="38100">
            <a:solidFill>
              <a:srgbClr val="000003"/>
            </a:solidFill>
          </a:ln>
          <a:effectLst>
            <a:outerShdw blurRad="1016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Rectangle 7"/>
          <p:cNvSpPr/>
          <p:nvPr/>
        </p:nvSpPr>
        <p:spPr>
          <a:xfrm>
            <a:off x="5567680" y="1771650"/>
            <a:ext cx="6179820" cy="1327785"/>
          </a:xfrm>
          <a:prstGeom prst="rect">
            <a:avLst/>
          </a:prstGeom>
          <a:solidFill>
            <a:srgbClr val="AE5D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
          <p:cNvSpPr>
            <a:spLocks noGrp="1"/>
          </p:cNvSpPr>
          <p:nvPr>
            <p:ph type="pic" sz="quarter" idx="10"/>
          </p:nvPr>
        </p:nvSpPr>
        <p:spPr>
          <a:xfrm>
            <a:off x="501015" y="1784350"/>
            <a:ext cx="4420235" cy="4671695"/>
          </a:xfrm>
          <a:blipFill rotWithShape="1">
            <a:blip r:embed="rId1"/>
            <a:stretch>
              <a:fillRect l="-211000" t="-111000" r="-1000"/>
            </a:stretch>
          </a:blipFill>
        </p:spPr>
      </p:sp>
      <p:sp>
        <p:nvSpPr>
          <p:cNvPr id="61" name="矩形 60"/>
          <p:cNvSpPr/>
          <p:nvPr/>
        </p:nvSpPr>
        <p:spPr>
          <a:xfrm>
            <a:off x="5567662" y="2279598"/>
            <a:ext cx="2992755" cy="583565"/>
          </a:xfrm>
          <a:prstGeom prst="rect">
            <a:avLst/>
          </a:prstGeom>
        </p:spPr>
        <p:txBody>
          <a:bodyPr wrap="none">
            <a:spAutoFit/>
          </a:bodyPr>
          <a:p>
            <a:r>
              <a:rPr lang="en-US" altLang="zh-CN" sz="3200">
                <a:latin typeface="思源黑体 CN Bold" panose="020B0800000000000000" pitchFamily="34" charset="-122"/>
                <a:ea typeface="思源黑体 CN Bold" panose="020B0800000000000000" pitchFamily="34" charset="-122"/>
                <a:cs typeface="思源黑体 CN Bold" panose="020B0800000000000000" pitchFamily="34" charset="-122"/>
              </a:rPr>
              <a:t>4.</a:t>
            </a:r>
            <a:r>
              <a:rPr lang="zh-CN" altLang="en-US" sz="3200">
                <a:latin typeface="思源黑体 CN Bold" panose="020B0800000000000000" pitchFamily="34" charset="-122"/>
                <a:ea typeface="思源黑体 CN Bold" panose="020B0800000000000000" pitchFamily="34" charset="-122"/>
                <a:cs typeface="思源黑体 CN Bold" panose="020B0800000000000000" pitchFamily="34" charset="-122"/>
              </a:rPr>
              <a:t>明年工作规划</a:t>
            </a:r>
            <a:endParaRPr lang="zh-CN" altLang="en-US" sz="320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144" name="Google Shape;144;p36"/>
          <p:cNvGrpSpPr/>
          <p:nvPr/>
        </p:nvGrpSpPr>
        <p:grpSpPr>
          <a:xfrm>
            <a:off x="5567725" y="3943225"/>
            <a:ext cx="4296953" cy="1694988"/>
            <a:chOff x="771615" y="2599760"/>
            <a:chExt cx="4296954" cy="1694988"/>
          </a:xfrm>
        </p:grpSpPr>
        <p:sp>
          <p:nvSpPr>
            <p:cNvPr id="145" name="Google Shape;145;p36"/>
            <p:cNvSpPr txBox="1"/>
            <p:nvPr/>
          </p:nvSpPr>
          <p:spPr>
            <a:xfrm>
              <a:off x="1221014" y="2922926"/>
              <a:ext cx="3398156" cy="1048657"/>
            </a:xfrm>
            <a:prstGeom prst="rect">
              <a:avLst/>
            </a:prstGeom>
            <a:noFill/>
            <a:ln>
              <a:noFill/>
            </a:ln>
          </p:spPr>
          <p:txBody>
            <a:bodyPr spcFirstLastPara="1" wrap="square" lIns="91433" tIns="45700" rIns="91433" bIns="45700" anchor="ctr" anchorCtr="0">
              <a:noAutofit/>
            </a:bodyPr>
            <a:p>
              <a:pPr marL="0" marR="0" lvl="0" indent="0" algn="just" rtl="0">
                <a:lnSpc>
                  <a:spcPct val="178000"/>
                </a:lnSpc>
                <a:spcBef>
                  <a:spcPts val="0"/>
                </a:spcBef>
                <a:spcAft>
                  <a:spcPts val="0"/>
                </a:spcAft>
                <a:buClr>
                  <a:schemeClr val="lt2"/>
                </a:buClr>
                <a:buSzPts val="700"/>
                <a:buFont typeface="Arial" panose="020B0604020202090204"/>
                <a:buNone/>
              </a:pPr>
              <a:r>
                <a:rPr lang="en-US" altLang="zh-CN" sz="935">
                  <a:solidFill>
                    <a:schemeClr val="tx1">
                      <a:lumMod val="95000"/>
                      <a:lumOff val="5000"/>
                    </a:schemeClr>
                  </a:solidFill>
                  <a:latin typeface="+mj-lt"/>
                  <a:ea typeface="思源黑体 CN ExtraLight" panose="020B0200000000000000" charset="-122"/>
                  <a:cs typeface="+mj-lt"/>
                  <a:sym typeface="+mn-ea"/>
                </a:rPr>
                <a:t>H</a:t>
              </a:r>
              <a:r>
                <a:rPr lang="zh-CN" altLang="en-US" sz="935">
                  <a:solidFill>
                    <a:schemeClr val="tx1">
                      <a:lumMod val="95000"/>
                      <a:lumOff val="5000"/>
                    </a:schemeClr>
                  </a:solidFill>
                  <a:latin typeface="+mj-lt"/>
                  <a:ea typeface="思源黑体 CN ExtraLight" panose="020B0200000000000000" charset="-122"/>
                  <a:cs typeface="+mj-lt"/>
                  <a:sym typeface="+mn-ea"/>
                </a:rPr>
                <a:t>ere is the </a:t>
              </a:r>
              <a:r>
                <a:rPr lang="en-US" altLang="zh-CN" sz="935">
                  <a:solidFill>
                    <a:schemeClr val="tx1">
                      <a:lumMod val="95000"/>
                      <a:lumOff val="5000"/>
                    </a:schemeClr>
                  </a:solidFill>
                  <a:latin typeface="+mj-lt"/>
                  <a:ea typeface="思源黑体 CN ExtraLight" panose="020B0200000000000000" charset="-122"/>
                  <a:cs typeface="+mj-lt"/>
                  <a:sym typeface="+mn-ea"/>
                </a:rPr>
                <a:t>muxinfinart ppt</a:t>
              </a:r>
              <a:r>
                <a:rPr lang="zh-CN" altLang="en-US" sz="935">
                  <a:solidFill>
                    <a:schemeClr val="tx1">
                      <a:lumMod val="95000"/>
                      <a:lumOff val="5000"/>
                    </a:schemeClr>
                  </a:solidFill>
                  <a:latin typeface="+mj-lt"/>
                  <a:ea typeface="思源黑体 CN ExtraLight" panose="020B0200000000000000" charset="-122"/>
                  <a:cs typeface="+mj-lt"/>
                  <a:sym typeface="+mn-ea"/>
                </a:rPr>
                <a:t> design, thanks to the use of my template, you can add and modify here.Hello here is the </a:t>
              </a:r>
              <a:r>
                <a:rPr lang="en-US" altLang="zh-CN" sz="935">
                  <a:solidFill>
                    <a:schemeClr val="tx1">
                      <a:lumMod val="95000"/>
                      <a:lumOff val="5000"/>
                    </a:schemeClr>
                  </a:solidFill>
                  <a:latin typeface="+mj-lt"/>
                  <a:ea typeface="思源黑体 CN ExtraLight" panose="020B0200000000000000" charset="-122"/>
                  <a:cs typeface="+mj-lt"/>
                  <a:sym typeface="+mn-ea"/>
                </a:rPr>
                <a:t>muxinfinart ppt</a:t>
              </a:r>
              <a:r>
                <a:rPr lang="zh-CN" altLang="en-US" sz="935">
                  <a:solidFill>
                    <a:schemeClr val="tx1">
                      <a:lumMod val="95000"/>
                      <a:lumOff val="5000"/>
                    </a:schemeClr>
                  </a:solidFill>
                  <a:latin typeface="+mj-lt"/>
                  <a:ea typeface="思源黑体 CN ExtraLight" panose="020B0200000000000000" charset="-122"/>
                  <a:cs typeface="+mj-lt"/>
                  <a:sym typeface="+mn-ea"/>
                </a:rPr>
                <a:t> design, thanks to the use of my template, you can add and modify here.</a:t>
              </a:r>
              <a:endParaRPr lang="zh-CN" altLang="en-US" sz="935">
                <a:solidFill>
                  <a:schemeClr val="tx1">
                    <a:lumMod val="95000"/>
                    <a:lumOff val="5000"/>
                  </a:schemeClr>
                </a:solidFill>
                <a:latin typeface="+mj-lt"/>
                <a:ea typeface="思源黑体 CN ExtraLight" panose="020B0200000000000000" charset="-122"/>
                <a:cs typeface="+mj-lt"/>
              </a:endParaRPr>
            </a:p>
            <a:p>
              <a:pPr marL="0" marR="0" lvl="0" indent="0" algn="just" rtl="0">
                <a:lnSpc>
                  <a:spcPct val="178000"/>
                </a:lnSpc>
                <a:spcBef>
                  <a:spcPts val="0"/>
                </a:spcBef>
                <a:spcAft>
                  <a:spcPts val="0"/>
                </a:spcAft>
                <a:buClr>
                  <a:schemeClr val="lt2"/>
                </a:buClr>
                <a:buSzPts val="700"/>
                <a:buFont typeface="Arial" panose="020B0604020202090204"/>
                <a:buNone/>
              </a:pPr>
              <a:r>
                <a:rPr lang="zh-CN" altLang="en-US" sz="935">
                  <a:solidFill>
                    <a:schemeClr val="tx1">
                      <a:lumMod val="95000"/>
                      <a:lumOff val="5000"/>
                    </a:schemeClr>
                  </a:solidFill>
                  <a:latin typeface="+mj-lt"/>
                  <a:ea typeface="思源黑体 CN ExtraLight" panose="020B0200000000000000" charset="-122"/>
                  <a:cs typeface="+mj-lt"/>
                  <a:sym typeface="+mn-ea"/>
                </a:rPr>
                <a:t>Hello here is the </a:t>
              </a:r>
              <a:r>
                <a:rPr lang="en-US" altLang="zh-CN" sz="935">
                  <a:solidFill>
                    <a:schemeClr val="tx1">
                      <a:lumMod val="95000"/>
                      <a:lumOff val="5000"/>
                    </a:schemeClr>
                  </a:solidFill>
                  <a:latin typeface="+mj-lt"/>
                  <a:ea typeface="思源黑体 CN ExtraLight" panose="020B0200000000000000" charset="-122"/>
                  <a:cs typeface="+mj-lt"/>
                  <a:sym typeface="+mn-ea"/>
                </a:rPr>
                <a:t>muxinfinart ppt</a:t>
              </a:r>
              <a:r>
                <a:rPr lang="zh-CN" altLang="en-US" sz="935">
                  <a:solidFill>
                    <a:schemeClr val="tx1">
                      <a:lumMod val="95000"/>
                      <a:lumOff val="5000"/>
                    </a:schemeClr>
                  </a:solidFill>
                  <a:latin typeface="+mj-lt"/>
                  <a:ea typeface="思源黑体 CN ExtraLight" panose="020B0200000000000000" charset="-122"/>
                  <a:cs typeface="+mj-lt"/>
                  <a:sym typeface="+mn-ea"/>
                </a:rPr>
                <a:t> design, thanks to the use of my template, you can add and modify here.</a:t>
              </a:r>
              <a:endParaRPr lang="zh-CN" altLang="en-US" sz="935">
                <a:solidFill>
                  <a:schemeClr val="tx1">
                    <a:lumMod val="95000"/>
                    <a:lumOff val="5000"/>
                  </a:schemeClr>
                </a:solidFill>
                <a:latin typeface="+mj-lt"/>
                <a:ea typeface="思源黑体 CN ExtraLight" panose="020B0200000000000000" charset="-122"/>
                <a:cs typeface="+mj-lt"/>
              </a:endParaRPr>
            </a:p>
            <a:p>
              <a:pPr marL="0" marR="0" lvl="0" indent="0" algn="just" rtl="0">
                <a:lnSpc>
                  <a:spcPct val="178000"/>
                </a:lnSpc>
                <a:spcBef>
                  <a:spcPts val="0"/>
                </a:spcBef>
                <a:spcAft>
                  <a:spcPts val="0"/>
                </a:spcAft>
                <a:buClr>
                  <a:schemeClr val="lt2"/>
                </a:buClr>
                <a:buSzPts val="700"/>
                <a:buFont typeface="Arial" panose="020B0604020202090204"/>
                <a:buNone/>
              </a:pPr>
              <a:endParaRPr lang="zh-CN" altLang="en-US" sz="935" b="0" i="0">
                <a:solidFill>
                  <a:schemeClr val="tx1">
                    <a:lumMod val="95000"/>
                    <a:lumOff val="5000"/>
                  </a:schemeClr>
                </a:solidFill>
                <a:latin typeface="+mj-lt"/>
                <a:ea typeface="思源黑体 CN ExtraLight" panose="020B0200000000000000" charset="-122"/>
                <a:cs typeface="+mj-lt"/>
                <a:sym typeface="Montserrat Light"/>
              </a:endParaRPr>
            </a:p>
          </p:txBody>
        </p:sp>
        <p:grpSp>
          <p:nvGrpSpPr>
            <p:cNvPr id="146" name="Google Shape;146;p36"/>
            <p:cNvGrpSpPr/>
            <p:nvPr/>
          </p:nvGrpSpPr>
          <p:grpSpPr>
            <a:xfrm>
              <a:off x="771615" y="2599760"/>
              <a:ext cx="4296954" cy="1694988"/>
              <a:chOff x="771615" y="2599760"/>
              <a:chExt cx="4296954" cy="1694988"/>
            </a:xfrm>
          </p:grpSpPr>
          <p:sp>
            <p:nvSpPr>
              <p:cNvPr id="147" name="Google Shape;147;p36"/>
              <p:cNvSpPr txBox="1"/>
              <p:nvPr/>
            </p:nvSpPr>
            <p:spPr>
              <a:xfrm>
                <a:off x="771615" y="2599760"/>
                <a:ext cx="569140" cy="323165"/>
              </a:xfrm>
              <a:prstGeom prst="rect">
                <a:avLst/>
              </a:prstGeom>
              <a:noFill/>
              <a:ln>
                <a:noFill/>
              </a:ln>
            </p:spPr>
            <p:txBody>
              <a:bodyPr spcFirstLastPara="1" wrap="square" lIns="91433" tIns="45700" rIns="91433" bIns="45700" anchor="t" anchorCtr="0">
                <a:noAutofit/>
              </a:bodyPr>
              <a:p>
                <a:pPr marL="0" marR="0" lvl="0" indent="0" algn="ctr" rtl="0">
                  <a:spcBef>
                    <a:spcPts val="0"/>
                  </a:spcBef>
                  <a:spcAft>
                    <a:spcPts val="0"/>
                  </a:spcAft>
                  <a:buNone/>
                </a:pPr>
                <a:r>
                  <a:rPr lang="en-GB" sz="1465">
                    <a:solidFill>
                      <a:schemeClr val="tx1">
                        <a:lumMod val="95000"/>
                        <a:lumOff val="5000"/>
                      </a:schemeClr>
                    </a:solidFill>
                    <a:latin typeface="+mj-lt"/>
                    <a:ea typeface="思源黑体 CN ExtraLight" panose="020B0200000000000000" charset="-122"/>
                    <a:cs typeface="+mj-lt"/>
                    <a:sym typeface="Montserrat" panose="00000500000000000000"/>
                  </a:rPr>
                  <a:t>//</a:t>
                </a:r>
                <a:endParaRPr lang="en-GB" sz="1465">
                  <a:solidFill>
                    <a:schemeClr val="tx1">
                      <a:lumMod val="95000"/>
                      <a:lumOff val="5000"/>
                    </a:schemeClr>
                  </a:solidFill>
                  <a:latin typeface="+mj-lt"/>
                  <a:ea typeface="思源黑体 CN ExtraLight" panose="020B0200000000000000" charset="-122"/>
                  <a:cs typeface="+mj-lt"/>
                  <a:sym typeface="Montserrat" panose="00000500000000000000"/>
                </a:endParaRPr>
              </a:p>
            </p:txBody>
          </p:sp>
          <p:sp>
            <p:nvSpPr>
              <p:cNvPr id="148" name="Google Shape;148;p36"/>
              <p:cNvSpPr txBox="1"/>
              <p:nvPr/>
            </p:nvSpPr>
            <p:spPr>
              <a:xfrm>
                <a:off x="4499429" y="3971583"/>
                <a:ext cx="569140" cy="323165"/>
              </a:xfrm>
              <a:prstGeom prst="rect">
                <a:avLst/>
              </a:prstGeom>
              <a:noFill/>
              <a:ln>
                <a:noFill/>
              </a:ln>
            </p:spPr>
            <p:txBody>
              <a:bodyPr spcFirstLastPara="1" wrap="square" lIns="91433" tIns="45700" rIns="91433" bIns="45700" anchor="t" anchorCtr="0">
                <a:noAutofit/>
              </a:bodyPr>
              <a:p>
                <a:pPr marL="0" marR="0" lvl="0" indent="0" algn="ctr" rtl="0">
                  <a:spcBef>
                    <a:spcPts val="0"/>
                  </a:spcBef>
                  <a:spcAft>
                    <a:spcPts val="0"/>
                  </a:spcAft>
                  <a:buNone/>
                </a:pPr>
                <a:r>
                  <a:rPr lang="en-GB" sz="1465">
                    <a:solidFill>
                      <a:schemeClr val="tx1">
                        <a:lumMod val="95000"/>
                        <a:lumOff val="5000"/>
                      </a:schemeClr>
                    </a:solidFill>
                    <a:latin typeface="+mj-lt"/>
                    <a:ea typeface="思源黑体 CN ExtraLight" panose="020B0200000000000000" charset="-122"/>
                    <a:cs typeface="+mj-lt"/>
                    <a:sym typeface="Montserrat" panose="00000500000000000000"/>
                  </a:rPr>
                  <a:t>//</a:t>
                </a:r>
                <a:endParaRPr lang="en-GB" sz="1465">
                  <a:solidFill>
                    <a:schemeClr val="tx1">
                      <a:lumMod val="95000"/>
                      <a:lumOff val="5000"/>
                    </a:schemeClr>
                  </a:solidFill>
                  <a:latin typeface="+mj-lt"/>
                  <a:ea typeface="思源黑体 CN ExtraLight" panose="020B0200000000000000" charset="-122"/>
                  <a:cs typeface="+mj-lt"/>
                  <a:sym typeface="Montserrat" panose="00000500000000000000"/>
                </a:endParaRPr>
              </a:p>
            </p:txBody>
          </p:sp>
        </p:gr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16" name="组合 15"/>
          <p:cNvGrpSpPr/>
          <p:nvPr/>
        </p:nvGrpSpPr>
        <p:grpSpPr>
          <a:xfrm>
            <a:off x="2115185" y="1693545"/>
            <a:ext cx="7962265" cy="3470910"/>
            <a:chOff x="3331" y="2667"/>
            <a:chExt cx="12539" cy="5466"/>
          </a:xfrm>
        </p:grpSpPr>
        <p:sp>
          <p:nvSpPr>
            <p:cNvPr id="11" name="矩形: 圆角 3"/>
            <p:cNvSpPr/>
            <p:nvPr/>
          </p:nvSpPr>
          <p:spPr>
            <a:xfrm>
              <a:off x="3331" y="2667"/>
              <a:ext cx="12539" cy="5466"/>
            </a:xfrm>
            <a:prstGeom prst="roundRect">
              <a:avLst>
                <a:gd name="adj" fmla="val 5003"/>
              </a:avLst>
            </a:prstGeom>
            <a:solidFill>
              <a:srgbClr val="F3F3F3"/>
            </a:solidFill>
            <a:ln w="38100">
              <a:solidFill>
                <a:srgbClr val="000003"/>
              </a:solidFill>
            </a:ln>
            <a:effectLst>
              <a:outerShdw blurRad="1016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矩形 11"/>
            <p:cNvSpPr/>
            <p:nvPr/>
          </p:nvSpPr>
          <p:spPr>
            <a:xfrm>
              <a:off x="5422" y="4080"/>
              <a:ext cx="8295" cy="1095"/>
            </a:xfrm>
            <a:prstGeom prst="rect">
              <a:avLst/>
            </a:prstGeom>
            <a:noFill/>
            <a:ln w="47625">
              <a:solidFill>
                <a:srgbClr val="FCAB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矩形 13"/>
          <p:cNvSpPr/>
          <p:nvPr/>
        </p:nvSpPr>
        <p:spPr>
          <a:xfrm>
            <a:off x="4879975" y="2319020"/>
            <a:ext cx="2629535" cy="438150"/>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0" name="组合 29"/>
          <p:cNvGrpSpPr/>
          <p:nvPr/>
        </p:nvGrpSpPr>
        <p:grpSpPr>
          <a:xfrm>
            <a:off x="3371215" y="2418715"/>
            <a:ext cx="5584190" cy="2121535"/>
            <a:chOff x="5309" y="3809"/>
            <a:chExt cx="8794" cy="3341"/>
          </a:xfrm>
          <a:effectLst>
            <a:outerShdw blurRad="50800" dist="38100" dir="5400000" algn="t" rotWithShape="0">
              <a:prstClr val="black">
                <a:alpha val="40000"/>
              </a:prstClr>
            </a:outerShdw>
          </a:effectLst>
        </p:grpSpPr>
        <p:sp>
          <p:nvSpPr>
            <p:cNvPr id="36" name="PA_矩形 7"/>
            <p:cNvSpPr/>
            <p:nvPr>
              <p:custDataLst>
                <p:tags r:id="rId2"/>
              </p:custDataLst>
            </p:nvPr>
          </p:nvSpPr>
          <p:spPr>
            <a:xfrm>
              <a:off x="6156" y="4342"/>
              <a:ext cx="6826" cy="1210"/>
            </a:xfrm>
            <a:prstGeom prst="rect">
              <a:avLst/>
            </a:prstGeom>
            <a:solidFill>
              <a:srgbClr val="F3F3F3"/>
            </a:solidFill>
          </p:spPr>
          <p:txBody>
            <a:bodyPr wrap="square">
              <a:spAutoFit/>
            </a:bodyPr>
            <a:p>
              <a:pPr lvl="0" algn="dist" defTabSz="685800">
                <a:defRPr/>
              </a:pPr>
              <a:r>
                <a:rPr lang="zh-CN" altLang="en-US" sz="4400" b="1" kern="0">
                  <a:solidFill>
                    <a:schemeClr val="tx1">
                      <a:lumMod val="75000"/>
                      <a:lumOff val="25000"/>
                    </a:schemeClr>
                  </a:solidFill>
                  <a:latin typeface="微软雅黑" panose="020B0503020204020204" charset="-122"/>
                  <a:ea typeface="微软雅黑" panose="020B0503020204020204" charset="-122"/>
                </a:rPr>
                <a:t>感谢您的使用</a:t>
              </a:r>
              <a:endParaRPr lang="zh-CN" altLang="en-US" sz="4400" b="1" kern="0">
                <a:solidFill>
                  <a:schemeClr val="tx1">
                    <a:lumMod val="75000"/>
                    <a:lumOff val="25000"/>
                  </a:schemeClr>
                </a:solidFill>
                <a:latin typeface="微软雅黑" panose="020B0503020204020204" charset="-122"/>
                <a:ea typeface="微软雅黑" panose="020B0503020204020204" charset="-122"/>
              </a:endParaRPr>
            </a:p>
          </p:txBody>
        </p:sp>
        <p:grpSp>
          <p:nvGrpSpPr>
            <p:cNvPr id="37" name="组合 36"/>
            <p:cNvGrpSpPr/>
            <p:nvPr/>
          </p:nvGrpSpPr>
          <p:grpSpPr>
            <a:xfrm>
              <a:off x="5309" y="3809"/>
              <a:ext cx="8794" cy="3341"/>
              <a:chOff x="5309" y="3809"/>
              <a:chExt cx="8794" cy="3341"/>
            </a:xfrm>
          </p:grpSpPr>
          <p:sp>
            <p:nvSpPr>
              <p:cNvPr id="38" name="PA_矩形 8"/>
              <p:cNvSpPr/>
              <p:nvPr>
                <p:custDataLst>
                  <p:tags r:id="rId3"/>
                </p:custDataLst>
              </p:nvPr>
            </p:nvSpPr>
            <p:spPr>
              <a:xfrm>
                <a:off x="5309" y="3809"/>
                <a:ext cx="8794" cy="531"/>
              </a:xfrm>
              <a:prstGeom prst="rect">
                <a:avLst/>
              </a:prstGeom>
            </p:spPr>
            <p:txBody>
              <a:bodyPr wrap="square">
                <a:spAutoFit/>
              </a:bodyPr>
              <a:p>
                <a:pPr lvl="0" algn="ctr" defTabSz="685800">
                  <a:defRPr/>
                </a:pPr>
                <a:r>
                  <a:rPr lang="en-US" altLang="zh-CN" sz="1600" kern="0">
                    <a:solidFill>
                      <a:srgbClr val="000003"/>
                    </a:solidFill>
                    <a:latin typeface="+mj-lt"/>
                    <a:ea typeface="微软雅黑" panose="020B0503020204020204" charset="-122"/>
                  </a:rPr>
                  <a:t>Year-end summary report</a:t>
                </a:r>
                <a:endParaRPr lang="en-US" altLang="zh-CN" sz="1600" kern="0">
                  <a:solidFill>
                    <a:srgbClr val="000003"/>
                  </a:solidFill>
                  <a:latin typeface="+mj-lt"/>
                  <a:ea typeface="微软雅黑" panose="020B0503020204020204" charset="-122"/>
                </a:endParaRPr>
              </a:p>
            </p:txBody>
          </p:sp>
          <p:sp>
            <p:nvSpPr>
              <p:cNvPr id="39" name="矩形 38"/>
              <p:cNvSpPr/>
              <p:nvPr/>
            </p:nvSpPr>
            <p:spPr>
              <a:xfrm>
                <a:off x="5930" y="5554"/>
                <a:ext cx="7652" cy="1058"/>
              </a:xfrm>
              <a:prstGeom prst="rect">
                <a:avLst/>
              </a:prstGeom>
            </p:spPr>
            <p:txBody>
              <a:bodyPr wrap="square">
                <a:spAutoFit/>
              </a:bodyPr>
              <a:p>
                <a:pPr marL="0" marR="0" lvl="0" indent="0" algn="ctr" rtl="0">
                  <a:lnSpc>
                    <a:spcPct val="180000"/>
                  </a:lnSpc>
                  <a:spcBef>
                    <a:spcPts val="0"/>
                  </a:spcBef>
                  <a:spcAft>
                    <a:spcPts val="0"/>
                  </a:spcAft>
                  <a:buNone/>
                </a:pPr>
                <a:r>
                  <a:rPr lang="en-US" altLang="zh-CN" sz="1050">
                    <a:solidFill>
                      <a:schemeClr val="tx1">
                        <a:lumMod val="95000"/>
                        <a:lumOff val="5000"/>
                      </a:schemeClr>
                    </a:solidFill>
                    <a:latin typeface="+mj-lt"/>
                    <a:ea typeface="思源黑体 CN ExtraLight" panose="020B0200000000000000" charset="-122"/>
                    <a:cs typeface="+mj-lt"/>
                    <a:sym typeface="+mn-ea"/>
                  </a:rPr>
                  <a:t>H</a:t>
                </a:r>
                <a:r>
                  <a:rPr lang="zh-CN" altLang="en-US" sz="1050">
                    <a:solidFill>
                      <a:schemeClr val="tx1">
                        <a:lumMod val="95000"/>
                        <a:lumOff val="5000"/>
                      </a:schemeClr>
                    </a:solidFill>
                    <a:latin typeface="+mj-lt"/>
                    <a:ea typeface="思源黑体 CN ExtraLight" panose="020B0200000000000000" charset="-122"/>
                    <a:cs typeface="+mj-lt"/>
                    <a:sym typeface="+mn-ea"/>
                  </a:rPr>
                  <a:t>ere is the </a:t>
                </a:r>
                <a:r>
                  <a:rPr lang="en-US" altLang="zh-CN" sz="1050">
                    <a:solidFill>
                      <a:schemeClr val="tx1">
                        <a:lumMod val="95000"/>
                        <a:lumOff val="5000"/>
                      </a:schemeClr>
                    </a:solidFill>
                    <a:latin typeface="+mj-lt"/>
                    <a:ea typeface="思源黑体 CN ExtraLight" panose="020B0200000000000000" charset="-122"/>
                    <a:cs typeface="+mj-lt"/>
                    <a:sym typeface="+mn-ea"/>
                  </a:rPr>
                  <a:t>muxcinfinart ppt</a:t>
                </a:r>
                <a:r>
                  <a:rPr lang="zh-CN" altLang="en-US" sz="1050">
                    <a:solidFill>
                      <a:schemeClr val="tx1">
                        <a:lumMod val="95000"/>
                        <a:lumOff val="5000"/>
                      </a:schemeClr>
                    </a:solidFill>
                    <a:latin typeface="+mj-lt"/>
                    <a:ea typeface="思源黑体 CN ExtraLight" panose="020B0200000000000000" charset="-122"/>
                    <a:cs typeface="+mj-lt"/>
                    <a:sym typeface="+mn-ea"/>
                  </a:rPr>
                  <a:t> design, thanks to the use of my template, you can add and modify here.</a:t>
                </a:r>
                <a:endParaRPr lang="en-US" altLang="zh-CN" sz="1050" kern="0">
                  <a:solidFill>
                    <a:schemeClr val="bg1">
                      <a:lumMod val="50000"/>
                    </a:schemeClr>
                  </a:solidFill>
                  <a:cs typeface="Arial" panose="020B0604020202090204" pitchFamily="34" charset="0"/>
                </a:endParaRPr>
              </a:p>
            </p:txBody>
          </p:sp>
          <p:sp>
            <p:nvSpPr>
              <p:cNvPr id="41" name="矩形: 圆角 32"/>
              <p:cNvSpPr/>
              <p:nvPr/>
            </p:nvSpPr>
            <p:spPr>
              <a:xfrm>
                <a:off x="7393" y="6790"/>
                <a:ext cx="1936" cy="360"/>
              </a:xfrm>
              <a:prstGeom prst="roundRect">
                <a:avLst>
                  <a:gd name="adj" fmla="val 50000"/>
                </a:avLst>
              </a:prstGeom>
              <a:solidFill>
                <a:srgbClr val="FCA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200">
                    <a:latin typeface="+mj-lt"/>
                  </a:rPr>
                  <a:t>汇报人：</a:t>
                </a:r>
                <a:r>
                  <a:rPr lang="en-US" altLang="zh-CN" sz="1200">
                    <a:latin typeface="+mj-lt"/>
                  </a:rPr>
                  <a:t>XXX</a:t>
                </a:r>
                <a:endParaRPr lang="en-US" altLang="zh-CN" sz="1200">
                  <a:latin typeface="+mj-lt"/>
                </a:endParaRPr>
              </a:p>
            </p:txBody>
          </p:sp>
          <p:sp>
            <p:nvSpPr>
              <p:cNvPr id="42" name="矩形: 圆角 34"/>
              <p:cNvSpPr/>
              <p:nvPr/>
            </p:nvSpPr>
            <p:spPr>
              <a:xfrm>
                <a:off x="10112" y="6790"/>
                <a:ext cx="1936" cy="360"/>
              </a:xfrm>
              <a:prstGeom prst="roundRect">
                <a:avLst>
                  <a:gd name="adj" fmla="val 50000"/>
                </a:avLst>
              </a:prstGeom>
              <a:solidFill>
                <a:srgbClr val="FCA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200">
                    <a:latin typeface="+mj-lt"/>
                  </a:rPr>
                  <a:t>部门：产品部</a:t>
                </a:r>
                <a:endParaRPr lang="zh-CN" altLang="en-US" sz="1200">
                  <a:latin typeface="+mj-lt"/>
                </a:endParaRPr>
              </a:p>
            </p:txBody>
          </p:sp>
        </p:grpSp>
      </p:grpSp>
    </p:spTree>
    <p:custDataLst>
      <p:tags r:id="rId4"/>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475615" y="384175"/>
            <a:ext cx="11271885" cy="6109970"/>
            <a:chOff x="749" y="605"/>
            <a:chExt cx="17751" cy="9622"/>
          </a:xfrm>
        </p:grpSpPr>
        <p:sp>
          <p:nvSpPr>
            <p:cNvPr id="7" name="矩形: 圆角 3"/>
            <p:cNvSpPr/>
            <p:nvPr/>
          </p:nvSpPr>
          <p:spPr>
            <a:xfrm>
              <a:off x="749" y="605"/>
              <a:ext cx="17751" cy="9622"/>
            </a:xfrm>
            <a:prstGeom prst="roundRect">
              <a:avLst>
                <a:gd name="adj" fmla="val 5003"/>
              </a:avLst>
            </a:prstGeom>
            <a:solidFill>
              <a:srgbClr val="F3F3F3"/>
            </a:solidFill>
            <a:ln w="38100">
              <a:solidFill>
                <a:srgbClr val="000003"/>
              </a:solidFill>
            </a:ln>
            <a:effectLst>
              <a:outerShdw blurRad="1016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3" name="图片 42" descr="pawel-czerwinski-10974bBge30-unsplash 拷贝"/>
            <p:cNvPicPr>
              <a:picLocks noChangeAspect="1"/>
            </p:cNvPicPr>
            <p:nvPr/>
          </p:nvPicPr>
          <p:blipFill>
            <a:blip r:embed="rId2"/>
            <a:srcRect l="11984" t="11440"/>
            <a:stretch>
              <a:fillRect/>
            </a:stretch>
          </p:blipFill>
          <p:spPr>
            <a:xfrm>
              <a:off x="805" y="606"/>
              <a:ext cx="17538" cy="9621"/>
            </a:xfrm>
            <a:prstGeom prst="rect">
              <a:avLst/>
            </a:prstGeom>
          </p:spPr>
        </p:pic>
      </p:grpSp>
      <p:sp>
        <p:nvSpPr>
          <p:cNvPr id="2" name="矩形: 圆角 1"/>
          <p:cNvSpPr/>
          <p:nvPr/>
        </p:nvSpPr>
        <p:spPr>
          <a:xfrm>
            <a:off x="1704108" y="2814352"/>
            <a:ext cx="3906982" cy="817418"/>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圆角 39"/>
          <p:cNvSpPr/>
          <p:nvPr/>
        </p:nvSpPr>
        <p:spPr>
          <a:xfrm>
            <a:off x="6650180" y="2814352"/>
            <a:ext cx="3906982" cy="817418"/>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圆角 48"/>
          <p:cNvSpPr/>
          <p:nvPr/>
        </p:nvSpPr>
        <p:spPr>
          <a:xfrm>
            <a:off x="1704108" y="4518458"/>
            <a:ext cx="3906982" cy="817418"/>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圆角 49"/>
          <p:cNvSpPr/>
          <p:nvPr/>
        </p:nvSpPr>
        <p:spPr>
          <a:xfrm>
            <a:off x="6650180" y="4518458"/>
            <a:ext cx="3906982" cy="817418"/>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828800" y="2913208"/>
            <a:ext cx="635432" cy="635432"/>
          </a:xfrm>
          <a:prstGeom prst="ellipse">
            <a:avLst/>
          </a:prstGeom>
          <a:solidFill>
            <a:schemeClr val="tx1"/>
          </a:solidFill>
          <a:ln>
            <a:noFill/>
          </a:ln>
          <a:effectLst>
            <a:outerShdw blurRad="25400" dist="127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6761016" y="2913208"/>
            <a:ext cx="635432" cy="635432"/>
          </a:xfrm>
          <a:prstGeom prst="ellipse">
            <a:avLst/>
          </a:prstGeom>
          <a:solidFill>
            <a:schemeClr val="tx1"/>
          </a:solidFill>
          <a:ln>
            <a:noFill/>
          </a:ln>
          <a:effectLst>
            <a:outerShdw blurRad="25400" dist="127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1828800" y="4617315"/>
            <a:ext cx="635432" cy="635432"/>
          </a:xfrm>
          <a:prstGeom prst="ellipse">
            <a:avLst/>
          </a:prstGeom>
          <a:solidFill>
            <a:schemeClr val="tx1"/>
          </a:solidFill>
          <a:ln>
            <a:noFill/>
          </a:ln>
          <a:effectLst>
            <a:outerShdw blurRad="25400" dist="127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6761016" y="4617315"/>
            <a:ext cx="635432" cy="635432"/>
          </a:xfrm>
          <a:prstGeom prst="ellipse">
            <a:avLst/>
          </a:prstGeom>
          <a:solidFill>
            <a:schemeClr val="tx1"/>
          </a:solidFill>
          <a:ln>
            <a:noFill/>
          </a:ln>
          <a:effectLst>
            <a:outerShdw blurRad="25400" dist="127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p:cNvSpPr txBox="1"/>
          <p:nvPr/>
        </p:nvSpPr>
        <p:spPr>
          <a:xfrm>
            <a:off x="4847793" y="1122228"/>
            <a:ext cx="2496415" cy="1200329"/>
          </a:xfrm>
          <a:prstGeom prst="rect">
            <a:avLst/>
          </a:prstGeom>
          <a:noFill/>
        </p:spPr>
        <p:txBody>
          <a:bodyPr wrap="square" rtlCol="0">
            <a:spAutoFit/>
          </a:bodyPr>
          <a:lstStyle/>
          <a:p>
            <a:pPr algn="dist"/>
            <a:r>
              <a:rPr lang="zh-CN" altLang="en-US" sz="7200" b="1">
                <a:latin typeface="+mj-ea"/>
                <a:ea typeface="+mj-ea"/>
              </a:rPr>
              <a:t>目录</a:t>
            </a:r>
            <a:endParaRPr lang="zh-CN" altLang="en-US" sz="7200" b="1">
              <a:latin typeface="+mj-ea"/>
              <a:ea typeface="+mj-ea"/>
            </a:endParaRPr>
          </a:p>
        </p:txBody>
      </p:sp>
      <p:sp>
        <p:nvSpPr>
          <p:cNvPr id="4" name="文本框 3"/>
          <p:cNvSpPr txBox="1"/>
          <p:nvPr/>
        </p:nvSpPr>
        <p:spPr>
          <a:xfrm>
            <a:off x="1842654" y="3020293"/>
            <a:ext cx="623455" cy="461665"/>
          </a:xfrm>
          <a:prstGeom prst="rect">
            <a:avLst/>
          </a:prstGeom>
          <a:noFill/>
        </p:spPr>
        <p:txBody>
          <a:bodyPr wrap="square" rtlCol="0">
            <a:spAutoFit/>
          </a:bodyPr>
          <a:lstStyle/>
          <a:p>
            <a:pPr algn="ctr"/>
            <a:r>
              <a:rPr lang="en-US" altLang="zh-CN" sz="2400">
                <a:solidFill>
                  <a:schemeClr val="bg1"/>
                </a:solidFill>
                <a:latin typeface="思源黑体 CN Bold" panose="020B0800000000000000" pitchFamily="34" charset="-122"/>
                <a:ea typeface="思源黑体 CN Bold" panose="020B0800000000000000" pitchFamily="34" charset="-122"/>
              </a:rPr>
              <a:t>01</a:t>
            </a:r>
            <a:endParaRPr lang="zh-CN" altLang="en-US" sz="2400">
              <a:solidFill>
                <a:schemeClr val="bg1"/>
              </a:solidFill>
              <a:latin typeface="思源黑体 CN Bold" panose="020B0800000000000000" pitchFamily="34" charset="-122"/>
              <a:ea typeface="思源黑体 CN Bold" panose="020B0800000000000000" pitchFamily="34" charset="-122"/>
            </a:endParaRPr>
          </a:p>
        </p:txBody>
      </p:sp>
      <p:sp>
        <p:nvSpPr>
          <p:cNvPr id="55" name="文本框 54"/>
          <p:cNvSpPr txBox="1"/>
          <p:nvPr/>
        </p:nvSpPr>
        <p:spPr>
          <a:xfrm>
            <a:off x="6774873" y="3020293"/>
            <a:ext cx="623455" cy="461665"/>
          </a:xfrm>
          <a:prstGeom prst="rect">
            <a:avLst/>
          </a:prstGeom>
          <a:noFill/>
        </p:spPr>
        <p:txBody>
          <a:bodyPr wrap="square" rtlCol="0">
            <a:spAutoFit/>
          </a:bodyPr>
          <a:lstStyle/>
          <a:p>
            <a:pPr algn="ctr"/>
            <a:r>
              <a:rPr lang="en-US" altLang="zh-CN" sz="2400">
                <a:solidFill>
                  <a:schemeClr val="bg1"/>
                </a:solidFill>
                <a:latin typeface="思源黑体 CN Bold" panose="020B0800000000000000" pitchFamily="34" charset="-122"/>
                <a:ea typeface="思源黑体 CN Bold" panose="020B0800000000000000" pitchFamily="34" charset="-122"/>
              </a:rPr>
              <a:t>02</a:t>
            </a:r>
            <a:endParaRPr lang="zh-CN" altLang="en-US" sz="2400">
              <a:solidFill>
                <a:schemeClr val="bg1"/>
              </a:solidFill>
              <a:latin typeface="思源黑体 CN Bold" panose="020B0800000000000000" pitchFamily="34" charset="-122"/>
              <a:ea typeface="思源黑体 CN Bold" panose="020B0800000000000000" pitchFamily="34" charset="-122"/>
            </a:endParaRPr>
          </a:p>
        </p:txBody>
      </p:sp>
      <p:sp>
        <p:nvSpPr>
          <p:cNvPr id="56" name="文本框 55"/>
          <p:cNvSpPr txBox="1"/>
          <p:nvPr/>
        </p:nvSpPr>
        <p:spPr>
          <a:xfrm>
            <a:off x="1842654" y="4724400"/>
            <a:ext cx="623455" cy="461665"/>
          </a:xfrm>
          <a:prstGeom prst="rect">
            <a:avLst/>
          </a:prstGeom>
          <a:noFill/>
        </p:spPr>
        <p:txBody>
          <a:bodyPr wrap="square" rtlCol="0">
            <a:spAutoFit/>
          </a:bodyPr>
          <a:lstStyle/>
          <a:p>
            <a:pPr algn="ctr"/>
            <a:r>
              <a:rPr lang="en-US" altLang="zh-CN" sz="2400">
                <a:solidFill>
                  <a:schemeClr val="bg1"/>
                </a:solidFill>
                <a:latin typeface="思源黑体 CN Bold" panose="020B0800000000000000" pitchFamily="34" charset="-122"/>
                <a:ea typeface="思源黑体 CN Bold" panose="020B0800000000000000" pitchFamily="34" charset="-122"/>
              </a:rPr>
              <a:t>03</a:t>
            </a:r>
            <a:endParaRPr lang="zh-CN" altLang="en-US" sz="2400">
              <a:solidFill>
                <a:schemeClr val="bg1"/>
              </a:solidFill>
              <a:latin typeface="思源黑体 CN Bold" panose="020B0800000000000000" pitchFamily="34" charset="-122"/>
              <a:ea typeface="思源黑体 CN Bold" panose="020B0800000000000000" pitchFamily="34" charset="-122"/>
            </a:endParaRPr>
          </a:p>
        </p:txBody>
      </p:sp>
      <p:sp>
        <p:nvSpPr>
          <p:cNvPr id="57" name="文本框 56"/>
          <p:cNvSpPr txBox="1"/>
          <p:nvPr/>
        </p:nvSpPr>
        <p:spPr>
          <a:xfrm>
            <a:off x="6774873" y="4724400"/>
            <a:ext cx="623455" cy="461665"/>
          </a:xfrm>
          <a:prstGeom prst="rect">
            <a:avLst/>
          </a:prstGeom>
          <a:noFill/>
        </p:spPr>
        <p:txBody>
          <a:bodyPr wrap="square" rtlCol="0">
            <a:spAutoFit/>
          </a:bodyPr>
          <a:lstStyle/>
          <a:p>
            <a:pPr algn="ctr"/>
            <a:r>
              <a:rPr lang="en-US" altLang="zh-CN" sz="2400">
                <a:solidFill>
                  <a:schemeClr val="bg1"/>
                </a:solidFill>
                <a:latin typeface="思源黑体 CN Bold" panose="020B0800000000000000" pitchFamily="34" charset="-122"/>
                <a:ea typeface="思源黑体 CN Bold" panose="020B0800000000000000" pitchFamily="34" charset="-122"/>
              </a:rPr>
              <a:t>04</a:t>
            </a:r>
            <a:endParaRPr lang="zh-CN" altLang="en-US" sz="2400">
              <a:solidFill>
                <a:schemeClr val="bg1"/>
              </a:solidFill>
              <a:latin typeface="思源黑体 CN Bold" panose="020B0800000000000000" pitchFamily="34" charset="-122"/>
              <a:ea typeface="思源黑体 CN Bold" panose="020B0800000000000000" pitchFamily="34" charset="-122"/>
            </a:endParaRPr>
          </a:p>
        </p:txBody>
      </p:sp>
      <p:sp>
        <p:nvSpPr>
          <p:cNvPr id="58" name="矩形 57"/>
          <p:cNvSpPr/>
          <p:nvPr/>
        </p:nvSpPr>
        <p:spPr>
          <a:xfrm>
            <a:off x="2676736" y="2942293"/>
            <a:ext cx="2048959" cy="523220"/>
          </a:xfrm>
          <a:prstGeom prst="rect">
            <a:avLst/>
          </a:prstGeom>
        </p:spPr>
        <p:txBody>
          <a:bodyPr wrap="none">
            <a:spAutoFit/>
          </a:bodyPr>
          <a:lstStyle/>
          <a:p>
            <a:r>
              <a:rPr lang="en-US" altLang="zh-CN" sz="2800">
                <a:latin typeface="思源宋体 CN Heavy" panose="02020900000000000000" pitchFamily="18" charset="-122"/>
                <a:ea typeface="思源宋体 CN Heavy" panose="02020900000000000000" pitchFamily="18" charset="-122"/>
              </a:rPr>
              <a:t>1.</a:t>
            </a:r>
            <a:r>
              <a:rPr lang="zh-CN" altLang="en-US" sz="2800">
                <a:latin typeface="思源宋体 CN Heavy" panose="02020900000000000000" pitchFamily="18" charset="-122"/>
                <a:ea typeface="思源宋体 CN Heavy" panose="02020900000000000000" pitchFamily="18" charset="-122"/>
              </a:rPr>
              <a:t> 工作概述</a:t>
            </a:r>
            <a:endParaRPr lang="zh-CN" altLang="en-US" sz="2800">
              <a:latin typeface="思源宋体 CN Heavy" panose="02020900000000000000" pitchFamily="18" charset="-122"/>
              <a:ea typeface="思源宋体 CN Heavy" panose="02020900000000000000" pitchFamily="18" charset="-122"/>
            </a:endParaRPr>
          </a:p>
        </p:txBody>
      </p:sp>
      <p:sp>
        <p:nvSpPr>
          <p:cNvPr id="59" name="矩形 58"/>
          <p:cNvSpPr/>
          <p:nvPr/>
        </p:nvSpPr>
        <p:spPr>
          <a:xfrm>
            <a:off x="7523816" y="2942293"/>
            <a:ext cx="2767104" cy="523220"/>
          </a:xfrm>
          <a:prstGeom prst="rect">
            <a:avLst/>
          </a:prstGeom>
        </p:spPr>
        <p:txBody>
          <a:bodyPr wrap="none">
            <a:spAutoFit/>
          </a:bodyPr>
          <a:lstStyle/>
          <a:p>
            <a:r>
              <a:rPr lang="en-US" altLang="zh-CN" sz="2800">
                <a:latin typeface="思源宋体 CN Heavy" panose="02020900000000000000" pitchFamily="18" charset="-122"/>
                <a:ea typeface="思源宋体 CN Heavy" panose="02020900000000000000" pitchFamily="18" charset="-122"/>
              </a:rPr>
              <a:t>2.</a:t>
            </a:r>
            <a:r>
              <a:rPr lang="zh-CN" altLang="en-US" sz="2800">
                <a:latin typeface="思源宋体 CN Heavy" panose="02020900000000000000" pitchFamily="18" charset="-122"/>
                <a:ea typeface="思源宋体 CN Heavy" panose="02020900000000000000" pitchFamily="18" charset="-122"/>
              </a:rPr>
              <a:t> 工作具体成果</a:t>
            </a:r>
            <a:endParaRPr lang="zh-CN" altLang="en-US" sz="2800">
              <a:latin typeface="思源宋体 CN Heavy" panose="02020900000000000000" pitchFamily="18" charset="-122"/>
              <a:ea typeface="思源宋体 CN Heavy" panose="02020900000000000000" pitchFamily="18" charset="-122"/>
            </a:endParaRPr>
          </a:p>
        </p:txBody>
      </p:sp>
      <p:sp>
        <p:nvSpPr>
          <p:cNvPr id="60" name="矩形 59"/>
          <p:cNvSpPr/>
          <p:nvPr/>
        </p:nvSpPr>
        <p:spPr>
          <a:xfrm>
            <a:off x="2574767" y="4652188"/>
            <a:ext cx="2678938" cy="523220"/>
          </a:xfrm>
          <a:prstGeom prst="rect">
            <a:avLst/>
          </a:prstGeom>
        </p:spPr>
        <p:txBody>
          <a:bodyPr wrap="none">
            <a:spAutoFit/>
          </a:bodyPr>
          <a:lstStyle/>
          <a:p>
            <a:r>
              <a:rPr lang="en-US" altLang="zh-CN" sz="2800">
                <a:latin typeface="思源宋体 CN Heavy" panose="02020900000000000000" pitchFamily="18" charset="-122"/>
                <a:ea typeface="思源宋体 CN Heavy" panose="02020900000000000000" pitchFamily="18" charset="-122"/>
              </a:rPr>
              <a:t>3.</a:t>
            </a:r>
            <a:r>
              <a:rPr lang="zh-CN" altLang="en-US" sz="2800">
                <a:latin typeface="思源宋体 CN Heavy" panose="02020900000000000000" pitchFamily="18" charset="-122"/>
                <a:ea typeface="思源宋体 CN Heavy" panose="02020900000000000000" pitchFamily="18" charset="-122"/>
              </a:rPr>
              <a:t>工作存在不足</a:t>
            </a:r>
            <a:endParaRPr lang="zh-CN" altLang="en-US" sz="2800">
              <a:latin typeface="思源宋体 CN Heavy" panose="02020900000000000000" pitchFamily="18" charset="-122"/>
              <a:ea typeface="思源宋体 CN Heavy" panose="02020900000000000000" pitchFamily="18" charset="-122"/>
            </a:endParaRPr>
          </a:p>
        </p:txBody>
      </p:sp>
      <p:sp>
        <p:nvSpPr>
          <p:cNvPr id="61" name="矩形 60"/>
          <p:cNvSpPr/>
          <p:nvPr/>
        </p:nvSpPr>
        <p:spPr>
          <a:xfrm>
            <a:off x="7565372" y="4679898"/>
            <a:ext cx="2678938" cy="523220"/>
          </a:xfrm>
          <a:prstGeom prst="rect">
            <a:avLst/>
          </a:prstGeom>
        </p:spPr>
        <p:txBody>
          <a:bodyPr wrap="none">
            <a:spAutoFit/>
          </a:bodyPr>
          <a:lstStyle/>
          <a:p>
            <a:r>
              <a:rPr lang="en-US" altLang="zh-CN" sz="2800">
                <a:latin typeface="思源宋体 CN Heavy" panose="02020900000000000000" pitchFamily="18" charset="-122"/>
                <a:ea typeface="思源宋体 CN Heavy" panose="02020900000000000000" pitchFamily="18" charset="-122"/>
              </a:rPr>
              <a:t>4.</a:t>
            </a:r>
            <a:r>
              <a:rPr lang="zh-CN" altLang="en-US" sz="2800">
                <a:latin typeface="思源宋体 CN Heavy" panose="02020900000000000000" pitchFamily="18" charset="-122"/>
                <a:ea typeface="思源宋体 CN Heavy" panose="02020900000000000000" pitchFamily="18" charset="-122"/>
              </a:rPr>
              <a:t>明年工作规划</a:t>
            </a:r>
            <a:endParaRPr lang="zh-CN" altLang="en-US" sz="2800">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44" name="组合 43"/>
          <p:cNvGrpSpPr/>
          <p:nvPr/>
        </p:nvGrpSpPr>
        <p:grpSpPr>
          <a:xfrm>
            <a:off x="474980" y="384175"/>
            <a:ext cx="11271885" cy="6109970"/>
            <a:chOff x="748" y="605"/>
            <a:chExt cx="17751" cy="9622"/>
          </a:xfrm>
        </p:grpSpPr>
        <p:sp>
          <p:nvSpPr>
            <p:cNvPr id="11" name="矩形: 圆角 3"/>
            <p:cNvSpPr/>
            <p:nvPr/>
          </p:nvSpPr>
          <p:spPr>
            <a:xfrm>
              <a:off x="749" y="605"/>
              <a:ext cx="17751" cy="9622"/>
            </a:xfrm>
            <a:prstGeom prst="roundRect">
              <a:avLst>
                <a:gd name="adj" fmla="val 5003"/>
              </a:avLst>
            </a:prstGeom>
            <a:solidFill>
              <a:srgbClr val="F3F3F3"/>
            </a:solidFill>
            <a:ln w="38100">
              <a:solidFill>
                <a:srgbClr val="000003"/>
              </a:solidFill>
            </a:ln>
            <a:effectLst>
              <a:outerShdw blurRad="1016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3" name="图片 42" descr="pawel-czerwinski-10974bBge30-unsplash 拷贝"/>
            <p:cNvPicPr>
              <a:picLocks noChangeAspect="1"/>
            </p:cNvPicPr>
            <p:nvPr/>
          </p:nvPicPr>
          <p:blipFill>
            <a:blip r:embed="rId2"/>
            <a:srcRect t="11440"/>
            <a:stretch>
              <a:fillRect/>
            </a:stretch>
          </p:blipFill>
          <p:spPr>
            <a:xfrm>
              <a:off x="748" y="605"/>
              <a:ext cx="17595" cy="9622"/>
            </a:xfrm>
            <a:prstGeom prst="rect">
              <a:avLst/>
            </a:prstGeom>
          </p:spPr>
        </p:pic>
      </p:grpSp>
      <p:sp>
        <p:nvSpPr>
          <p:cNvPr id="2" name="矩形 1"/>
          <p:cNvSpPr/>
          <p:nvPr/>
        </p:nvSpPr>
        <p:spPr>
          <a:xfrm>
            <a:off x="675335" y="1805291"/>
            <a:ext cx="2375011" cy="3562184"/>
          </a:xfrm>
          <a:prstGeom prst="rect">
            <a:avLst/>
          </a:prstGeom>
          <a:solidFill>
            <a:srgbClr val="AE5D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矩形 19"/>
          <p:cNvSpPr/>
          <p:nvPr/>
        </p:nvSpPr>
        <p:spPr>
          <a:xfrm>
            <a:off x="3483148" y="1805291"/>
            <a:ext cx="2375011" cy="3562184"/>
          </a:xfrm>
          <a:prstGeom prst="rect">
            <a:avLst/>
          </a:prstGeom>
          <a:solidFill>
            <a:srgbClr val="AE5D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2" name="矩形 21"/>
          <p:cNvSpPr/>
          <p:nvPr/>
        </p:nvSpPr>
        <p:spPr>
          <a:xfrm>
            <a:off x="6290961" y="1805291"/>
            <a:ext cx="2375011" cy="3562184"/>
          </a:xfrm>
          <a:prstGeom prst="rect">
            <a:avLst/>
          </a:prstGeom>
          <a:solidFill>
            <a:srgbClr val="AE5D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矩形 23"/>
          <p:cNvSpPr/>
          <p:nvPr/>
        </p:nvSpPr>
        <p:spPr>
          <a:xfrm>
            <a:off x="9101313" y="1805291"/>
            <a:ext cx="2375011" cy="3562184"/>
          </a:xfrm>
          <a:prstGeom prst="rect">
            <a:avLst/>
          </a:prstGeom>
          <a:solidFill>
            <a:srgbClr val="AE5D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5" name="矩形 24"/>
          <p:cNvSpPr/>
          <p:nvPr/>
        </p:nvSpPr>
        <p:spPr>
          <a:xfrm>
            <a:off x="675335" y="5088833"/>
            <a:ext cx="2375011" cy="278641"/>
          </a:xfrm>
          <a:prstGeom prst="rect">
            <a:avLst/>
          </a:prstGeom>
          <a:solidFill>
            <a:srgbClr val="FCA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6" name="矩形 25"/>
          <p:cNvSpPr/>
          <p:nvPr/>
        </p:nvSpPr>
        <p:spPr>
          <a:xfrm>
            <a:off x="3483148" y="5088833"/>
            <a:ext cx="2375011" cy="278641"/>
          </a:xfrm>
          <a:prstGeom prst="rect">
            <a:avLst/>
          </a:prstGeom>
          <a:solidFill>
            <a:srgbClr val="FCA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7" name="矩形 26"/>
          <p:cNvSpPr/>
          <p:nvPr/>
        </p:nvSpPr>
        <p:spPr>
          <a:xfrm>
            <a:off x="6290961" y="5088833"/>
            <a:ext cx="2375011" cy="278641"/>
          </a:xfrm>
          <a:prstGeom prst="rect">
            <a:avLst/>
          </a:prstGeom>
          <a:solidFill>
            <a:srgbClr val="FCA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8" name="矩形 27"/>
          <p:cNvSpPr/>
          <p:nvPr/>
        </p:nvSpPr>
        <p:spPr>
          <a:xfrm>
            <a:off x="9098773" y="5088833"/>
            <a:ext cx="2375011" cy="278641"/>
          </a:xfrm>
          <a:prstGeom prst="rect">
            <a:avLst/>
          </a:prstGeom>
          <a:solidFill>
            <a:srgbClr val="FCA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740" name="Group 1739"/>
          <p:cNvGrpSpPr/>
          <p:nvPr/>
        </p:nvGrpSpPr>
        <p:grpSpPr>
          <a:xfrm>
            <a:off x="1420495" y="2474595"/>
            <a:ext cx="1003935" cy="828040"/>
            <a:chOff x="7092950" y="2887663"/>
            <a:chExt cx="307975" cy="254000"/>
          </a:xfrm>
          <a:solidFill>
            <a:schemeClr val="bg1"/>
          </a:solidFill>
        </p:grpSpPr>
        <p:sp>
          <p:nvSpPr>
            <p:cNvPr id="898" name="Freeform 732"/>
            <p:cNvSpPr/>
            <p:nvPr/>
          </p:nvSpPr>
          <p:spPr bwMode="auto">
            <a:xfrm>
              <a:off x="7092950" y="3040063"/>
              <a:ext cx="220663" cy="101600"/>
            </a:xfrm>
            <a:custGeom>
              <a:avLst/>
              <a:gdLst>
                <a:gd name="T0" fmla="*/ 1080 w 2505"/>
                <a:gd name="T1" fmla="*/ 844 h 1153"/>
                <a:gd name="T2" fmla="*/ 1138 w 2505"/>
                <a:gd name="T3" fmla="*/ 471 h 1153"/>
                <a:gd name="T4" fmla="*/ 1095 w 2505"/>
                <a:gd name="T5" fmla="*/ 379 h 1153"/>
                <a:gd name="T6" fmla="*/ 1085 w 2505"/>
                <a:gd name="T7" fmla="*/ 311 h 1153"/>
                <a:gd name="T8" fmla="*/ 1097 w 2505"/>
                <a:gd name="T9" fmla="*/ 261 h 1153"/>
                <a:gd name="T10" fmla="*/ 1126 w 2505"/>
                <a:gd name="T11" fmla="*/ 227 h 1153"/>
                <a:gd name="T12" fmla="*/ 1164 w 2505"/>
                <a:gd name="T13" fmla="*/ 207 h 1153"/>
                <a:gd name="T14" fmla="*/ 1203 w 2505"/>
                <a:gd name="T15" fmla="*/ 197 h 1153"/>
                <a:gd name="T16" fmla="*/ 1235 w 2505"/>
                <a:gd name="T17" fmla="*/ 192 h 1153"/>
                <a:gd name="T18" fmla="*/ 1253 w 2505"/>
                <a:gd name="T19" fmla="*/ 191 h 1153"/>
                <a:gd name="T20" fmla="*/ 1277 w 2505"/>
                <a:gd name="T21" fmla="*/ 194 h 1153"/>
                <a:gd name="T22" fmla="*/ 1313 w 2505"/>
                <a:gd name="T23" fmla="*/ 199 h 1153"/>
                <a:gd name="T24" fmla="*/ 1352 w 2505"/>
                <a:gd name="T25" fmla="*/ 213 h 1153"/>
                <a:gd name="T26" fmla="*/ 1387 w 2505"/>
                <a:gd name="T27" fmla="*/ 237 h 1153"/>
                <a:gd name="T28" fmla="*/ 1412 w 2505"/>
                <a:gd name="T29" fmla="*/ 276 h 1153"/>
                <a:gd name="T30" fmla="*/ 1418 w 2505"/>
                <a:gd name="T31" fmla="*/ 332 h 1153"/>
                <a:gd name="T32" fmla="*/ 1398 w 2505"/>
                <a:gd name="T33" fmla="*/ 407 h 1153"/>
                <a:gd name="T34" fmla="*/ 1343 w 2505"/>
                <a:gd name="T35" fmla="*/ 507 h 1153"/>
                <a:gd name="T36" fmla="*/ 1455 w 2505"/>
                <a:gd name="T37" fmla="*/ 744 h 1153"/>
                <a:gd name="T38" fmla="*/ 1700 w 2505"/>
                <a:gd name="T39" fmla="*/ 6 h 1153"/>
                <a:gd name="T40" fmla="*/ 1749 w 2505"/>
                <a:gd name="T41" fmla="*/ 35 h 1153"/>
                <a:gd name="T42" fmla="*/ 1838 w 2505"/>
                <a:gd name="T43" fmla="*/ 83 h 1153"/>
                <a:gd name="T44" fmla="*/ 1963 w 2505"/>
                <a:gd name="T45" fmla="*/ 144 h 1153"/>
                <a:gd name="T46" fmla="*/ 2121 w 2505"/>
                <a:gd name="T47" fmla="*/ 213 h 1153"/>
                <a:gd name="T48" fmla="*/ 2271 w 2505"/>
                <a:gd name="T49" fmla="*/ 277 h 1153"/>
                <a:gd name="T50" fmla="*/ 2372 w 2505"/>
                <a:gd name="T51" fmla="*/ 357 h 1153"/>
                <a:gd name="T52" fmla="*/ 2438 w 2505"/>
                <a:gd name="T53" fmla="*/ 461 h 1153"/>
                <a:gd name="T54" fmla="*/ 2476 w 2505"/>
                <a:gd name="T55" fmla="*/ 592 h 1153"/>
                <a:gd name="T56" fmla="*/ 2495 w 2505"/>
                <a:gd name="T57" fmla="*/ 749 h 1153"/>
                <a:gd name="T58" fmla="*/ 2502 w 2505"/>
                <a:gd name="T59" fmla="*/ 935 h 1153"/>
                <a:gd name="T60" fmla="*/ 2505 w 2505"/>
                <a:gd name="T61" fmla="*/ 1153 h 1153"/>
                <a:gd name="T62" fmla="*/ 1 w 2505"/>
                <a:gd name="T63" fmla="*/ 1004 h 1153"/>
                <a:gd name="T64" fmla="*/ 5 w 2505"/>
                <a:gd name="T65" fmla="*/ 808 h 1153"/>
                <a:gd name="T66" fmla="*/ 19 w 2505"/>
                <a:gd name="T67" fmla="*/ 640 h 1153"/>
                <a:gd name="T68" fmla="*/ 50 w 2505"/>
                <a:gd name="T69" fmla="*/ 502 h 1153"/>
                <a:gd name="T70" fmla="*/ 106 w 2505"/>
                <a:gd name="T71" fmla="*/ 390 h 1153"/>
                <a:gd name="T72" fmla="*/ 194 w 2505"/>
                <a:gd name="T73" fmla="*/ 301 h 1153"/>
                <a:gd name="T74" fmla="*/ 323 w 2505"/>
                <a:gd name="T75" fmla="*/ 236 h 1153"/>
                <a:gd name="T76" fmla="*/ 492 w 2505"/>
                <a:gd name="T77" fmla="*/ 166 h 1153"/>
                <a:gd name="T78" fmla="*/ 628 w 2505"/>
                <a:gd name="T79" fmla="*/ 102 h 1153"/>
                <a:gd name="T80" fmla="*/ 729 w 2505"/>
                <a:gd name="T81" fmla="*/ 49 h 1153"/>
                <a:gd name="T82" fmla="*/ 792 w 2505"/>
                <a:gd name="T83" fmla="*/ 13 h 1153"/>
                <a:gd name="T84" fmla="*/ 813 w 2505"/>
                <a:gd name="T85" fmla="*/ 0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05" h="1153">
                  <a:moveTo>
                    <a:pt x="813" y="0"/>
                  </a:moveTo>
                  <a:lnTo>
                    <a:pt x="1049" y="744"/>
                  </a:lnTo>
                  <a:lnTo>
                    <a:pt x="1080" y="844"/>
                  </a:lnTo>
                  <a:lnTo>
                    <a:pt x="1186" y="546"/>
                  </a:lnTo>
                  <a:lnTo>
                    <a:pt x="1160" y="507"/>
                  </a:lnTo>
                  <a:lnTo>
                    <a:pt x="1138" y="471"/>
                  </a:lnTo>
                  <a:lnTo>
                    <a:pt x="1120" y="438"/>
                  </a:lnTo>
                  <a:lnTo>
                    <a:pt x="1106" y="407"/>
                  </a:lnTo>
                  <a:lnTo>
                    <a:pt x="1095" y="379"/>
                  </a:lnTo>
                  <a:lnTo>
                    <a:pt x="1089" y="354"/>
                  </a:lnTo>
                  <a:lnTo>
                    <a:pt x="1085" y="331"/>
                  </a:lnTo>
                  <a:lnTo>
                    <a:pt x="1085" y="311"/>
                  </a:lnTo>
                  <a:lnTo>
                    <a:pt x="1087" y="292"/>
                  </a:lnTo>
                  <a:lnTo>
                    <a:pt x="1091" y="276"/>
                  </a:lnTo>
                  <a:lnTo>
                    <a:pt x="1097" y="261"/>
                  </a:lnTo>
                  <a:lnTo>
                    <a:pt x="1106" y="248"/>
                  </a:lnTo>
                  <a:lnTo>
                    <a:pt x="1115" y="237"/>
                  </a:lnTo>
                  <a:lnTo>
                    <a:pt x="1126" y="227"/>
                  </a:lnTo>
                  <a:lnTo>
                    <a:pt x="1139" y="219"/>
                  </a:lnTo>
                  <a:lnTo>
                    <a:pt x="1150" y="213"/>
                  </a:lnTo>
                  <a:lnTo>
                    <a:pt x="1164" y="207"/>
                  </a:lnTo>
                  <a:lnTo>
                    <a:pt x="1177" y="202"/>
                  </a:lnTo>
                  <a:lnTo>
                    <a:pt x="1190" y="199"/>
                  </a:lnTo>
                  <a:lnTo>
                    <a:pt x="1203" y="197"/>
                  </a:lnTo>
                  <a:lnTo>
                    <a:pt x="1215" y="195"/>
                  </a:lnTo>
                  <a:lnTo>
                    <a:pt x="1225" y="194"/>
                  </a:lnTo>
                  <a:lnTo>
                    <a:pt x="1235" y="192"/>
                  </a:lnTo>
                  <a:lnTo>
                    <a:pt x="1243" y="191"/>
                  </a:lnTo>
                  <a:lnTo>
                    <a:pt x="1250" y="191"/>
                  </a:lnTo>
                  <a:lnTo>
                    <a:pt x="1253" y="191"/>
                  </a:lnTo>
                  <a:lnTo>
                    <a:pt x="1259" y="192"/>
                  </a:lnTo>
                  <a:lnTo>
                    <a:pt x="1268" y="192"/>
                  </a:lnTo>
                  <a:lnTo>
                    <a:pt x="1277" y="194"/>
                  </a:lnTo>
                  <a:lnTo>
                    <a:pt x="1288" y="195"/>
                  </a:lnTo>
                  <a:lnTo>
                    <a:pt x="1301" y="197"/>
                  </a:lnTo>
                  <a:lnTo>
                    <a:pt x="1313" y="199"/>
                  </a:lnTo>
                  <a:lnTo>
                    <a:pt x="1326" y="203"/>
                  </a:lnTo>
                  <a:lnTo>
                    <a:pt x="1339" y="207"/>
                  </a:lnTo>
                  <a:lnTo>
                    <a:pt x="1352" y="213"/>
                  </a:lnTo>
                  <a:lnTo>
                    <a:pt x="1365" y="220"/>
                  </a:lnTo>
                  <a:lnTo>
                    <a:pt x="1377" y="227"/>
                  </a:lnTo>
                  <a:lnTo>
                    <a:pt x="1387" y="237"/>
                  </a:lnTo>
                  <a:lnTo>
                    <a:pt x="1398" y="248"/>
                  </a:lnTo>
                  <a:lnTo>
                    <a:pt x="1405" y="261"/>
                  </a:lnTo>
                  <a:lnTo>
                    <a:pt x="1412" y="276"/>
                  </a:lnTo>
                  <a:lnTo>
                    <a:pt x="1417" y="292"/>
                  </a:lnTo>
                  <a:lnTo>
                    <a:pt x="1418" y="311"/>
                  </a:lnTo>
                  <a:lnTo>
                    <a:pt x="1418" y="332"/>
                  </a:lnTo>
                  <a:lnTo>
                    <a:pt x="1414" y="354"/>
                  </a:lnTo>
                  <a:lnTo>
                    <a:pt x="1407" y="379"/>
                  </a:lnTo>
                  <a:lnTo>
                    <a:pt x="1398" y="407"/>
                  </a:lnTo>
                  <a:lnTo>
                    <a:pt x="1383" y="438"/>
                  </a:lnTo>
                  <a:lnTo>
                    <a:pt x="1365" y="471"/>
                  </a:lnTo>
                  <a:lnTo>
                    <a:pt x="1343" y="507"/>
                  </a:lnTo>
                  <a:lnTo>
                    <a:pt x="1316" y="546"/>
                  </a:lnTo>
                  <a:lnTo>
                    <a:pt x="1422" y="844"/>
                  </a:lnTo>
                  <a:lnTo>
                    <a:pt x="1455" y="744"/>
                  </a:lnTo>
                  <a:lnTo>
                    <a:pt x="1691" y="0"/>
                  </a:lnTo>
                  <a:lnTo>
                    <a:pt x="1693" y="2"/>
                  </a:lnTo>
                  <a:lnTo>
                    <a:pt x="1700" y="6"/>
                  </a:lnTo>
                  <a:lnTo>
                    <a:pt x="1712" y="13"/>
                  </a:lnTo>
                  <a:lnTo>
                    <a:pt x="1728" y="23"/>
                  </a:lnTo>
                  <a:lnTo>
                    <a:pt x="1749" y="35"/>
                  </a:lnTo>
                  <a:lnTo>
                    <a:pt x="1775" y="49"/>
                  </a:lnTo>
                  <a:lnTo>
                    <a:pt x="1804" y="65"/>
                  </a:lnTo>
                  <a:lnTo>
                    <a:pt x="1838" y="83"/>
                  </a:lnTo>
                  <a:lnTo>
                    <a:pt x="1875" y="102"/>
                  </a:lnTo>
                  <a:lnTo>
                    <a:pt x="1917" y="123"/>
                  </a:lnTo>
                  <a:lnTo>
                    <a:pt x="1963" y="144"/>
                  </a:lnTo>
                  <a:lnTo>
                    <a:pt x="2012" y="166"/>
                  </a:lnTo>
                  <a:lnTo>
                    <a:pt x="2065" y="189"/>
                  </a:lnTo>
                  <a:lnTo>
                    <a:pt x="2121" y="213"/>
                  </a:lnTo>
                  <a:lnTo>
                    <a:pt x="2181" y="236"/>
                  </a:lnTo>
                  <a:lnTo>
                    <a:pt x="2229" y="255"/>
                  </a:lnTo>
                  <a:lnTo>
                    <a:pt x="2271" y="277"/>
                  </a:lnTo>
                  <a:lnTo>
                    <a:pt x="2309" y="301"/>
                  </a:lnTo>
                  <a:lnTo>
                    <a:pt x="2343" y="327"/>
                  </a:lnTo>
                  <a:lnTo>
                    <a:pt x="2372" y="357"/>
                  </a:lnTo>
                  <a:lnTo>
                    <a:pt x="2398" y="390"/>
                  </a:lnTo>
                  <a:lnTo>
                    <a:pt x="2420" y="424"/>
                  </a:lnTo>
                  <a:lnTo>
                    <a:pt x="2438" y="461"/>
                  </a:lnTo>
                  <a:lnTo>
                    <a:pt x="2454" y="502"/>
                  </a:lnTo>
                  <a:lnTo>
                    <a:pt x="2467" y="546"/>
                  </a:lnTo>
                  <a:lnTo>
                    <a:pt x="2476" y="592"/>
                  </a:lnTo>
                  <a:lnTo>
                    <a:pt x="2485" y="640"/>
                  </a:lnTo>
                  <a:lnTo>
                    <a:pt x="2490" y="693"/>
                  </a:lnTo>
                  <a:lnTo>
                    <a:pt x="2495" y="749"/>
                  </a:lnTo>
                  <a:lnTo>
                    <a:pt x="2498" y="808"/>
                  </a:lnTo>
                  <a:lnTo>
                    <a:pt x="2500" y="869"/>
                  </a:lnTo>
                  <a:lnTo>
                    <a:pt x="2502" y="935"/>
                  </a:lnTo>
                  <a:lnTo>
                    <a:pt x="2503" y="1004"/>
                  </a:lnTo>
                  <a:lnTo>
                    <a:pt x="2504" y="1077"/>
                  </a:lnTo>
                  <a:lnTo>
                    <a:pt x="2505" y="1153"/>
                  </a:lnTo>
                  <a:lnTo>
                    <a:pt x="0" y="1153"/>
                  </a:lnTo>
                  <a:lnTo>
                    <a:pt x="1" y="1077"/>
                  </a:lnTo>
                  <a:lnTo>
                    <a:pt x="1" y="1004"/>
                  </a:lnTo>
                  <a:lnTo>
                    <a:pt x="2" y="935"/>
                  </a:lnTo>
                  <a:lnTo>
                    <a:pt x="3" y="869"/>
                  </a:lnTo>
                  <a:lnTo>
                    <a:pt x="5" y="808"/>
                  </a:lnTo>
                  <a:lnTo>
                    <a:pt x="8" y="749"/>
                  </a:lnTo>
                  <a:lnTo>
                    <a:pt x="14" y="693"/>
                  </a:lnTo>
                  <a:lnTo>
                    <a:pt x="19" y="640"/>
                  </a:lnTo>
                  <a:lnTo>
                    <a:pt x="28" y="592"/>
                  </a:lnTo>
                  <a:lnTo>
                    <a:pt x="37" y="546"/>
                  </a:lnTo>
                  <a:lnTo>
                    <a:pt x="50" y="502"/>
                  </a:lnTo>
                  <a:lnTo>
                    <a:pt x="66" y="461"/>
                  </a:lnTo>
                  <a:lnTo>
                    <a:pt x="84" y="424"/>
                  </a:lnTo>
                  <a:lnTo>
                    <a:pt x="106" y="390"/>
                  </a:lnTo>
                  <a:lnTo>
                    <a:pt x="131" y="357"/>
                  </a:lnTo>
                  <a:lnTo>
                    <a:pt x="161" y="327"/>
                  </a:lnTo>
                  <a:lnTo>
                    <a:pt x="194" y="301"/>
                  </a:lnTo>
                  <a:lnTo>
                    <a:pt x="232" y="277"/>
                  </a:lnTo>
                  <a:lnTo>
                    <a:pt x="275" y="255"/>
                  </a:lnTo>
                  <a:lnTo>
                    <a:pt x="323" y="236"/>
                  </a:lnTo>
                  <a:lnTo>
                    <a:pt x="383" y="213"/>
                  </a:lnTo>
                  <a:lnTo>
                    <a:pt x="439" y="189"/>
                  </a:lnTo>
                  <a:lnTo>
                    <a:pt x="492" y="166"/>
                  </a:lnTo>
                  <a:lnTo>
                    <a:pt x="541" y="144"/>
                  </a:lnTo>
                  <a:lnTo>
                    <a:pt x="586" y="123"/>
                  </a:lnTo>
                  <a:lnTo>
                    <a:pt x="628" y="102"/>
                  </a:lnTo>
                  <a:lnTo>
                    <a:pt x="666" y="83"/>
                  </a:lnTo>
                  <a:lnTo>
                    <a:pt x="699" y="65"/>
                  </a:lnTo>
                  <a:lnTo>
                    <a:pt x="729" y="49"/>
                  </a:lnTo>
                  <a:lnTo>
                    <a:pt x="754" y="35"/>
                  </a:lnTo>
                  <a:lnTo>
                    <a:pt x="775" y="23"/>
                  </a:lnTo>
                  <a:lnTo>
                    <a:pt x="792" y="13"/>
                  </a:lnTo>
                  <a:lnTo>
                    <a:pt x="803" y="6"/>
                  </a:lnTo>
                  <a:lnTo>
                    <a:pt x="811" y="2"/>
                  </a:lnTo>
                  <a:lnTo>
                    <a:pt x="813" y="0"/>
                  </a:lnTo>
                  <a:close/>
                </a:path>
              </a:pathLst>
            </a:custGeom>
            <a:grpFill/>
            <a:ln w="0">
              <a:noFill/>
              <a:prstDash val="solid"/>
              <a:round/>
            </a:ln>
          </p:spPr>
          <p:txBody>
            <a:bodyPr vert="horz" wrap="square" lIns="91440" tIns="45720" rIns="91440" bIns="45720" numCol="1" anchor="t" anchorCtr="0" compatLnSpc="1"/>
            <a:p>
              <a:endParaRPr lang="en-US"/>
            </a:p>
          </p:txBody>
        </p:sp>
        <p:sp>
          <p:nvSpPr>
            <p:cNvPr id="899" name="Freeform 733"/>
            <p:cNvSpPr/>
            <p:nvPr/>
          </p:nvSpPr>
          <p:spPr bwMode="auto">
            <a:xfrm>
              <a:off x="7145338" y="2889250"/>
              <a:ext cx="115888" cy="153987"/>
            </a:xfrm>
            <a:custGeom>
              <a:avLst/>
              <a:gdLst>
                <a:gd name="T0" fmla="*/ 761 w 1318"/>
                <a:gd name="T1" fmla="*/ 6 h 1748"/>
                <a:gd name="T2" fmla="*/ 875 w 1318"/>
                <a:gd name="T3" fmla="*/ 38 h 1748"/>
                <a:gd name="T4" fmla="*/ 970 w 1318"/>
                <a:gd name="T5" fmla="*/ 88 h 1748"/>
                <a:gd name="T6" fmla="*/ 1041 w 1318"/>
                <a:gd name="T7" fmla="*/ 146 h 1748"/>
                <a:gd name="T8" fmla="*/ 1081 w 1318"/>
                <a:gd name="T9" fmla="*/ 193 h 1748"/>
                <a:gd name="T10" fmla="*/ 1092 w 1318"/>
                <a:gd name="T11" fmla="*/ 213 h 1748"/>
                <a:gd name="T12" fmla="*/ 1103 w 1318"/>
                <a:gd name="T13" fmla="*/ 214 h 1748"/>
                <a:gd name="T14" fmla="*/ 1128 w 1318"/>
                <a:gd name="T15" fmla="*/ 222 h 1748"/>
                <a:gd name="T16" fmla="*/ 1164 w 1318"/>
                <a:gd name="T17" fmla="*/ 242 h 1748"/>
                <a:gd name="T18" fmla="*/ 1204 w 1318"/>
                <a:gd name="T19" fmla="*/ 278 h 1748"/>
                <a:gd name="T20" fmla="*/ 1241 w 1318"/>
                <a:gd name="T21" fmla="*/ 336 h 1748"/>
                <a:gd name="T22" fmla="*/ 1268 w 1318"/>
                <a:gd name="T23" fmla="*/ 420 h 1748"/>
                <a:gd name="T24" fmla="*/ 1280 w 1318"/>
                <a:gd name="T25" fmla="*/ 537 h 1748"/>
                <a:gd name="T26" fmla="*/ 1271 w 1318"/>
                <a:gd name="T27" fmla="*/ 690 h 1748"/>
                <a:gd name="T28" fmla="*/ 1241 w 1318"/>
                <a:gd name="T29" fmla="*/ 833 h 1748"/>
                <a:gd name="T30" fmla="*/ 1271 w 1318"/>
                <a:gd name="T31" fmla="*/ 835 h 1748"/>
                <a:gd name="T32" fmla="*/ 1299 w 1318"/>
                <a:gd name="T33" fmla="*/ 852 h 1748"/>
                <a:gd name="T34" fmla="*/ 1316 w 1318"/>
                <a:gd name="T35" fmla="*/ 890 h 1748"/>
                <a:gd name="T36" fmla="*/ 1317 w 1318"/>
                <a:gd name="T37" fmla="*/ 957 h 1748"/>
                <a:gd name="T38" fmla="*/ 1296 w 1318"/>
                <a:gd name="T39" fmla="*/ 1058 h 1748"/>
                <a:gd name="T40" fmla="*/ 1254 w 1318"/>
                <a:gd name="T41" fmla="*/ 1173 h 1748"/>
                <a:gd name="T42" fmla="*/ 1218 w 1318"/>
                <a:gd name="T43" fmla="*/ 1231 h 1748"/>
                <a:gd name="T44" fmla="*/ 1186 w 1318"/>
                <a:gd name="T45" fmla="*/ 1249 h 1748"/>
                <a:gd name="T46" fmla="*/ 1150 w 1318"/>
                <a:gd name="T47" fmla="*/ 1375 h 1748"/>
                <a:gd name="T48" fmla="*/ 1080 w 1318"/>
                <a:gd name="T49" fmla="*/ 1501 h 1748"/>
                <a:gd name="T50" fmla="*/ 979 w 1318"/>
                <a:gd name="T51" fmla="*/ 1615 h 1748"/>
                <a:gd name="T52" fmla="*/ 849 w 1318"/>
                <a:gd name="T53" fmla="*/ 1703 h 1748"/>
                <a:gd name="T54" fmla="*/ 707 w 1318"/>
                <a:gd name="T55" fmla="*/ 1745 h 1748"/>
                <a:gd name="T56" fmla="*/ 564 w 1318"/>
                <a:gd name="T57" fmla="*/ 1737 h 1748"/>
                <a:gd name="T58" fmla="*/ 422 w 1318"/>
                <a:gd name="T59" fmla="*/ 1678 h 1748"/>
                <a:gd name="T60" fmla="*/ 301 w 1318"/>
                <a:gd name="T61" fmla="*/ 1580 h 1748"/>
                <a:gd name="T62" fmla="*/ 211 w 1318"/>
                <a:gd name="T63" fmla="*/ 1460 h 1748"/>
                <a:gd name="T64" fmla="*/ 154 w 1318"/>
                <a:gd name="T65" fmla="*/ 1332 h 1748"/>
                <a:gd name="T66" fmla="*/ 123 w 1318"/>
                <a:gd name="T67" fmla="*/ 1246 h 1748"/>
                <a:gd name="T68" fmla="*/ 88 w 1318"/>
                <a:gd name="T69" fmla="*/ 1217 h 1748"/>
                <a:gd name="T70" fmla="*/ 50 w 1318"/>
                <a:gd name="T71" fmla="*/ 1142 h 1748"/>
                <a:gd name="T72" fmla="*/ 13 w 1318"/>
                <a:gd name="T73" fmla="*/ 1022 h 1748"/>
                <a:gd name="T74" fmla="*/ 0 w 1318"/>
                <a:gd name="T75" fmla="*/ 933 h 1748"/>
                <a:gd name="T76" fmla="*/ 8 w 1318"/>
                <a:gd name="T77" fmla="*/ 877 h 1748"/>
                <a:gd name="T78" fmla="*/ 28 w 1318"/>
                <a:gd name="T79" fmla="*/ 846 h 1748"/>
                <a:gd name="T80" fmla="*/ 57 w 1318"/>
                <a:gd name="T81" fmla="*/ 834 h 1748"/>
                <a:gd name="T82" fmla="*/ 65 w 1318"/>
                <a:gd name="T83" fmla="*/ 792 h 1748"/>
                <a:gd name="T84" fmla="*/ 41 w 1318"/>
                <a:gd name="T85" fmla="*/ 642 h 1748"/>
                <a:gd name="T86" fmla="*/ 54 w 1318"/>
                <a:gd name="T87" fmla="*/ 487 h 1748"/>
                <a:gd name="T88" fmla="*/ 105 w 1318"/>
                <a:gd name="T89" fmla="*/ 355 h 1748"/>
                <a:gd name="T90" fmla="*/ 181 w 1318"/>
                <a:gd name="T91" fmla="*/ 246 h 1748"/>
                <a:gd name="T92" fmla="*/ 303 w 1318"/>
                <a:gd name="T93" fmla="*/ 133 h 1748"/>
                <a:gd name="T94" fmla="*/ 444 w 1318"/>
                <a:gd name="T95" fmla="*/ 46 h 1748"/>
                <a:gd name="T96" fmla="*/ 576 w 1318"/>
                <a:gd name="T97" fmla="*/ 6 h 1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18" h="1748">
                  <a:moveTo>
                    <a:pt x="670" y="0"/>
                  </a:moveTo>
                  <a:lnTo>
                    <a:pt x="717" y="1"/>
                  </a:lnTo>
                  <a:lnTo>
                    <a:pt x="761" y="6"/>
                  </a:lnTo>
                  <a:lnTo>
                    <a:pt x="802" y="15"/>
                  </a:lnTo>
                  <a:lnTo>
                    <a:pt x="841" y="25"/>
                  </a:lnTo>
                  <a:lnTo>
                    <a:pt x="875" y="38"/>
                  </a:lnTo>
                  <a:lnTo>
                    <a:pt x="908" y="52"/>
                  </a:lnTo>
                  <a:lnTo>
                    <a:pt x="938" y="69"/>
                  </a:lnTo>
                  <a:lnTo>
                    <a:pt x="970" y="88"/>
                  </a:lnTo>
                  <a:lnTo>
                    <a:pt x="997" y="107"/>
                  </a:lnTo>
                  <a:lnTo>
                    <a:pt x="1020" y="127"/>
                  </a:lnTo>
                  <a:lnTo>
                    <a:pt x="1041" y="146"/>
                  </a:lnTo>
                  <a:lnTo>
                    <a:pt x="1057" y="164"/>
                  </a:lnTo>
                  <a:lnTo>
                    <a:pt x="1070" y="180"/>
                  </a:lnTo>
                  <a:lnTo>
                    <a:pt x="1081" y="193"/>
                  </a:lnTo>
                  <a:lnTo>
                    <a:pt x="1087" y="203"/>
                  </a:lnTo>
                  <a:lnTo>
                    <a:pt x="1091" y="209"/>
                  </a:lnTo>
                  <a:lnTo>
                    <a:pt x="1092" y="213"/>
                  </a:lnTo>
                  <a:lnTo>
                    <a:pt x="1093" y="213"/>
                  </a:lnTo>
                  <a:lnTo>
                    <a:pt x="1097" y="213"/>
                  </a:lnTo>
                  <a:lnTo>
                    <a:pt x="1103" y="214"/>
                  </a:lnTo>
                  <a:lnTo>
                    <a:pt x="1109" y="216"/>
                  </a:lnTo>
                  <a:lnTo>
                    <a:pt x="1119" y="218"/>
                  </a:lnTo>
                  <a:lnTo>
                    <a:pt x="1128" y="222"/>
                  </a:lnTo>
                  <a:lnTo>
                    <a:pt x="1140" y="227"/>
                  </a:lnTo>
                  <a:lnTo>
                    <a:pt x="1152" y="234"/>
                  </a:lnTo>
                  <a:lnTo>
                    <a:pt x="1164" y="242"/>
                  </a:lnTo>
                  <a:lnTo>
                    <a:pt x="1177" y="252"/>
                  </a:lnTo>
                  <a:lnTo>
                    <a:pt x="1191" y="264"/>
                  </a:lnTo>
                  <a:lnTo>
                    <a:pt x="1204" y="278"/>
                  </a:lnTo>
                  <a:lnTo>
                    <a:pt x="1216" y="295"/>
                  </a:lnTo>
                  <a:lnTo>
                    <a:pt x="1229" y="314"/>
                  </a:lnTo>
                  <a:lnTo>
                    <a:pt x="1241" y="336"/>
                  </a:lnTo>
                  <a:lnTo>
                    <a:pt x="1251" y="361"/>
                  </a:lnTo>
                  <a:lnTo>
                    <a:pt x="1260" y="390"/>
                  </a:lnTo>
                  <a:lnTo>
                    <a:pt x="1268" y="420"/>
                  </a:lnTo>
                  <a:lnTo>
                    <a:pt x="1274" y="456"/>
                  </a:lnTo>
                  <a:lnTo>
                    <a:pt x="1279" y="494"/>
                  </a:lnTo>
                  <a:lnTo>
                    <a:pt x="1280" y="537"/>
                  </a:lnTo>
                  <a:lnTo>
                    <a:pt x="1280" y="584"/>
                  </a:lnTo>
                  <a:lnTo>
                    <a:pt x="1277" y="634"/>
                  </a:lnTo>
                  <a:lnTo>
                    <a:pt x="1271" y="690"/>
                  </a:lnTo>
                  <a:lnTo>
                    <a:pt x="1263" y="750"/>
                  </a:lnTo>
                  <a:lnTo>
                    <a:pt x="1253" y="791"/>
                  </a:lnTo>
                  <a:lnTo>
                    <a:pt x="1241" y="833"/>
                  </a:lnTo>
                  <a:lnTo>
                    <a:pt x="1250" y="832"/>
                  </a:lnTo>
                  <a:lnTo>
                    <a:pt x="1261" y="833"/>
                  </a:lnTo>
                  <a:lnTo>
                    <a:pt x="1271" y="835"/>
                  </a:lnTo>
                  <a:lnTo>
                    <a:pt x="1281" y="839"/>
                  </a:lnTo>
                  <a:lnTo>
                    <a:pt x="1290" y="844"/>
                  </a:lnTo>
                  <a:lnTo>
                    <a:pt x="1299" y="852"/>
                  </a:lnTo>
                  <a:lnTo>
                    <a:pt x="1305" y="862"/>
                  </a:lnTo>
                  <a:lnTo>
                    <a:pt x="1311" y="875"/>
                  </a:lnTo>
                  <a:lnTo>
                    <a:pt x="1316" y="890"/>
                  </a:lnTo>
                  <a:lnTo>
                    <a:pt x="1318" y="909"/>
                  </a:lnTo>
                  <a:lnTo>
                    <a:pt x="1318" y="931"/>
                  </a:lnTo>
                  <a:lnTo>
                    <a:pt x="1317" y="957"/>
                  </a:lnTo>
                  <a:lnTo>
                    <a:pt x="1312" y="986"/>
                  </a:lnTo>
                  <a:lnTo>
                    <a:pt x="1305" y="1020"/>
                  </a:lnTo>
                  <a:lnTo>
                    <a:pt x="1296" y="1058"/>
                  </a:lnTo>
                  <a:lnTo>
                    <a:pt x="1282" y="1103"/>
                  </a:lnTo>
                  <a:lnTo>
                    <a:pt x="1268" y="1141"/>
                  </a:lnTo>
                  <a:lnTo>
                    <a:pt x="1254" y="1173"/>
                  </a:lnTo>
                  <a:lnTo>
                    <a:pt x="1242" y="1198"/>
                  </a:lnTo>
                  <a:lnTo>
                    <a:pt x="1230" y="1217"/>
                  </a:lnTo>
                  <a:lnTo>
                    <a:pt x="1218" y="1231"/>
                  </a:lnTo>
                  <a:lnTo>
                    <a:pt x="1207" y="1241"/>
                  </a:lnTo>
                  <a:lnTo>
                    <a:pt x="1196" y="1246"/>
                  </a:lnTo>
                  <a:lnTo>
                    <a:pt x="1186" y="1249"/>
                  </a:lnTo>
                  <a:lnTo>
                    <a:pt x="1177" y="1290"/>
                  </a:lnTo>
                  <a:lnTo>
                    <a:pt x="1165" y="1332"/>
                  </a:lnTo>
                  <a:lnTo>
                    <a:pt x="1150" y="1375"/>
                  </a:lnTo>
                  <a:lnTo>
                    <a:pt x="1129" y="1418"/>
                  </a:lnTo>
                  <a:lnTo>
                    <a:pt x="1107" y="1460"/>
                  </a:lnTo>
                  <a:lnTo>
                    <a:pt x="1080" y="1501"/>
                  </a:lnTo>
                  <a:lnTo>
                    <a:pt x="1050" y="1541"/>
                  </a:lnTo>
                  <a:lnTo>
                    <a:pt x="1016" y="1580"/>
                  </a:lnTo>
                  <a:lnTo>
                    <a:pt x="979" y="1615"/>
                  </a:lnTo>
                  <a:lnTo>
                    <a:pt x="939" y="1648"/>
                  </a:lnTo>
                  <a:lnTo>
                    <a:pt x="896" y="1677"/>
                  </a:lnTo>
                  <a:lnTo>
                    <a:pt x="849" y="1703"/>
                  </a:lnTo>
                  <a:lnTo>
                    <a:pt x="800" y="1723"/>
                  </a:lnTo>
                  <a:lnTo>
                    <a:pt x="754" y="1736"/>
                  </a:lnTo>
                  <a:lnTo>
                    <a:pt x="707" y="1745"/>
                  </a:lnTo>
                  <a:lnTo>
                    <a:pt x="660" y="1748"/>
                  </a:lnTo>
                  <a:lnTo>
                    <a:pt x="611" y="1745"/>
                  </a:lnTo>
                  <a:lnTo>
                    <a:pt x="564" y="1737"/>
                  </a:lnTo>
                  <a:lnTo>
                    <a:pt x="518" y="1724"/>
                  </a:lnTo>
                  <a:lnTo>
                    <a:pt x="468" y="1703"/>
                  </a:lnTo>
                  <a:lnTo>
                    <a:pt x="422" y="1678"/>
                  </a:lnTo>
                  <a:lnTo>
                    <a:pt x="378" y="1649"/>
                  </a:lnTo>
                  <a:lnTo>
                    <a:pt x="338" y="1616"/>
                  </a:lnTo>
                  <a:lnTo>
                    <a:pt x="301" y="1580"/>
                  </a:lnTo>
                  <a:lnTo>
                    <a:pt x="268" y="1543"/>
                  </a:lnTo>
                  <a:lnTo>
                    <a:pt x="237" y="1502"/>
                  </a:lnTo>
                  <a:lnTo>
                    <a:pt x="211" y="1460"/>
                  </a:lnTo>
                  <a:lnTo>
                    <a:pt x="189" y="1418"/>
                  </a:lnTo>
                  <a:lnTo>
                    <a:pt x="169" y="1375"/>
                  </a:lnTo>
                  <a:lnTo>
                    <a:pt x="154" y="1332"/>
                  </a:lnTo>
                  <a:lnTo>
                    <a:pt x="141" y="1290"/>
                  </a:lnTo>
                  <a:lnTo>
                    <a:pt x="134" y="1249"/>
                  </a:lnTo>
                  <a:lnTo>
                    <a:pt x="123" y="1246"/>
                  </a:lnTo>
                  <a:lnTo>
                    <a:pt x="113" y="1241"/>
                  </a:lnTo>
                  <a:lnTo>
                    <a:pt x="101" y="1231"/>
                  </a:lnTo>
                  <a:lnTo>
                    <a:pt x="88" y="1217"/>
                  </a:lnTo>
                  <a:lnTo>
                    <a:pt x="77" y="1198"/>
                  </a:lnTo>
                  <a:lnTo>
                    <a:pt x="64" y="1173"/>
                  </a:lnTo>
                  <a:lnTo>
                    <a:pt x="50" y="1142"/>
                  </a:lnTo>
                  <a:lnTo>
                    <a:pt x="36" y="1104"/>
                  </a:lnTo>
                  <a:lnTo>
                    <a:pt x="23" y="1060"/>
                  </a:lnTo>
                  <a:lnTo>
                    <a:pt x="13" y="1022"/>
                  </a:lnTo>
                  <a:lnTo>
                    <a:pt x="7" y="988"/>
                  </a:lnTo>
                  <a:lnTo>
                    <a:pt x="2" y="959"/>
                  </a:lnTo>
                  <a:lnTo>
                    <a:pt x="0" y="933"/>
                  </a:lnTo>
                  <a:lnTo>
                    <a:pt x="0" y="911"/>
                  </a:lnTo>
                  <a:lnTo>
                    <a:pt x="4" y="892"/>
                  </a:lnTo>
                  <a:lnTo>
                    <a:pt x="8" y="877"/>
                  </a:lnTo>
                  <a:lnTo>
                    <a:pt x="13" y="864"/>
                  </a:lnTo>
                  <a:lnTo>
                    <a:pt x="20" y="853"/>
                  </a:lnTo>
                  <a:lnTo>
                    <a:pt x="28" y="846"/>
                  </a:lnTo>
                  <a:lnTo>
                    <a:pt x="37" y="841"/>
                  </a:lnTo>
                  <a:lnTo>
                    <a:pt x="47" y="836"/>
                  </a:lnTo>
                  <a:lnTo>
                    <a:pt x="57" y="834"/>
                  </a:lnTo>
                  <a:lnTo>
                    <a:pt x="68" y="833"/>
                  </a:lnTo>
                  <a:lnTo>
                    <a:pt x="79" y="834"/>
                  </a:lnTo>
                  <a:lnTo>
                    <a:pt x="65" y="792"/>
                  </a:lnTo>
                  <a:lnTo>
                    <a:pt x="56" y="751"/>
                  </a:lnTo>
                  <a:lnTo>
                    <a:pt x="47" y="696"/>
                  </a:lnTo>
                  <a:lnTo>
                    <a:pt x="41" y="642"/>
                  </a:lnTo>
                  <a:lnTo>
                    <a:pt x="41" y="589"/>
                  </a:lnTo>
                  <a:lnTo>
                    <a:pt x="45" y="537"/>
                  </a:lnTo>
                  <a:lnTo>
                    <a:pt x="54" y="487"/>
                  </a:lnTo>
                  <a:lnTo>
                    <a:pt x="68" y="440"/>
                  </a:lnTo>
                  <a:lnTo>
                    <a:pt x="85" y="396"/>
                  </a:lnTo>
                  <a:lnTo>
                    <a:pt x="105" y="355"/>
                  </a:lnTo>
                  <a:lnTo>
                    <a:pt x="128" y="316"/>
                  </a:lnTo>
                  <a:lnTo>
                    <a:pt x="154" y="280"/>
                  </a:lnTo>
                  <a:lnTo>
                    <a:pt x="181" y="246"/>
                  </a:lnTo>
                  <a:lnTo>
                    <a:pt x="210" y="216"/>
                  </a:lnTo>
                  <a:lnTo>
                    <a:pt x="254" y="173"/>
                  </a:lnTo>
                  <a:lnTo>
                    <a:pt x="303" y="133"/>
                  </a:lnTo>
                  <a:lnTo>
                    <a:pt x="353" y="98"/>
                  </a:lnTo>
                  <a:lnTo>
                    <a:pt x="397" y="69"/>
                  </a:lnTo>
                  <a:lnTo>
                    <a:pt x="444" y="46"/>
                  </a:lnTo>
                  <a:lnTo>
                    <a:pt x="492" y="26"/>
                  </a:lnTo>
                  <a:lnTo>
                    <a:pt x="534" y="15"/>
                  </a:lnTo>
                  <a:lnTo>
                    <a:pt x="576" y="6"/>
                  </a:lnTo>
                  <a:lnTo>
                    <a:pt x="619" y="2"/>
                  </a:lnTo>
                  <a:lnTo>
                    <a:pt x="670" y="0"/>
                  </a:lnTo>
                  <a:close/>
                </a:path>
              </a:pathLst>
            </a:custGeom>
            <a:grpFill/>
            <a:ln w="0">
              <a:noFill/>
              <a:prstDash val="solid"/>
              <a:round/>
            </a:ln>
          </p:spPr>
          <p:txBody>
            <a:bodyPr vert="horz" wrap="square" lIns="91440" tIns="45720" rIns="91440" bIns="45720" numCol="1" anchor="t" anchorCtr="0" compatLnSpc="1"/>
            <a:p>
              <a:endParaRPr lang="en-US"/>
            </a:p>
          </p:txBody>
        </p:sp>
        <p:sp>
          <p:nvSpPr>
            <p:cNvPr id="900" name="Freeform 734"/>
            <p:cNvSpPr>
              <a:spLocks noEditPoints="1"/>
            </p:cNvSpPr>
            <p:nvPr/>
          </p:nvSpPr>
          <p:spPr bwMode="auto">
            <a:xfrm>
              <a:off x="7286625" y="2887663"/>
              <a:ext cx="114300" cy="114300"/>
            </a:xfrm>
            <a:custGeom>
              <a:avLst/>
              <a:gdLst>
                <a:gd name="T0" fmla="*/ 886 w 1299"/>
                <a:gd name="T1" fmla="*/ 573 h 1294"/>
                <a:gd name="T2" fmla="*/ 848 w 1299"/>
                <a:gd name="T3" fmla="*/ 624 h 1294"/>
                <a:gd name="T4" fmla="*/ 857 w 1299"/>
                <a:gd name="T5" fmla="*/ 689 h 1294"/>
                <a:gd name="T6" fmla="*/ 906 w 1299"/>
                <a:gd name="T7" fmla="*/ 727 h 1294"/>
                <a:gd name="T8" fmla="*/ 972 w 1299"/>
                <a:gd name="T9" fmla="*/ 719 h 1294"/>
                <a:gd name="T10" fmla="*/ 1011 w 1299"/>
                <a:gd name="T11" fmla="*/ 669 h 1294"/>
                <a:gd name="T12" fmla="*/ 1003 w 1299"/>
                <a:gd name="T13" fmla="*/ 604 h 1294"/>
                <a:gd name="T14" fmla="*/ 952 w 1299"/>
                <a:gd name="T15" fmla="*/ 565 h 1294"/>
                <a:gd name="T16" fmla="*/ 627 w 1299"/>
                <a:gd name="T17" fmla="*/ 565 h 1294"/>
                <a:gd name="T18" fmla="*/ 577 w 1299"/>
                <a:gd name="T19" fmla="*/ 604 h 1294"/>
                <a:gd name="T20" fmla="*/ 569 w 1299"/>
                <a:gd name="T21" fmla="*/ 669 h 1294"/>
                <a:gd name="T22" fmla="*/ 607 w 1299"/>
                <a:gd name="T23" fmla="*/ 719 h 1294"/>
                <a:gd name="T24" fmla="*/ 672 w 1299"/>
                <a:gd name="T25" fmla="*/ 727 h 1294"/>
                <a:gd name="T26" fmla="*/ 722 w 1299"/>
                <a:gd name="T27" fmla="*/ 689 h 1294"/>
                <a:gd name="T28" fmla="*/ 732 w 1299"/>
                <a:gd name="T29" fmla="*/ 624 h 1294"/>
                <a:gd name="T30" fmla="*/ 693 w 1299"/>
                <a:gd name="T31" fmla="*/ 573 h 1294"/>
                <a:gd name="T32" fmla="*/ 370 w 1299"/>
                <a:gd name="T33" fmla="*/ 562 h 1294"/>
                <a:gd name="T34" fmla="*/ 311 w 1299"/>
                <a:gd name="T35" fmla="*/ 587 h 1294"/>
                <a:gd name="T36" fmla="*/ 285 w 1299"/>
                <a:gd name="T37" fmla="*/ 646 h 1294"/>
                <a:gd name="T38" fmla="*/ 311 w 1299"/>
                <a:gd name="T39" fmla="*/ 706 h 1294"/>
                <a:gd name="T40" fmla="*/ 370 w 1299"/>
                <a:gd name="T41" fmla="*/ 730 h 1294"/>
                <a:gd name="T42" fmla="*/ 429 w 1299"/>
                <a:gd name="T43" fmla="*/ 706 h 1294"/>
                <a:gd name="T44" fmla="*/ 454 w 1299"/>
                <a:gd name="T45" fmla="*/ 646 h 1294"/>
                <a:gd name="T46" fmla="*/ 429 w 1299"/>
                <a:gd name="T47" fmla="*/ 587 h 1294"/>
                <a:gd name="T48" fmla="*/ 370 w 1299"/>
                <a:gd name="T49" fmla="*/ 562 h 1294"/>
                <a:gd name="T50" fmla="*/ 760 w 1299"/>
                <a:gd name="T51" fmla="*/ 10 h 1294"/>
                <a:gd name="T52" fmla="*/ 920 w 1299"/>
                <a:gd name="T53" fmla="*/ 58 h 1294"/>
                <a:gd name="T54" fmla="*/ 1065 w 1299"/>
                <a:gd name="T55" fmla="*/ 150 h 1294"/>
                <a:gd name="T56" fmla="*/ 1185 w 1299"/>
                <a:gd name="T57" fmla="*/ 279 h 1294"/>
                <a:gd name="T58" fmla="*/ 1262 w 1299"/>
                <a:gd name="T59" fmla="*/ 430 h 1294"/>
                <a:gd name="T60" fmla="*/ 1297 w 1299"/>
                <a:gd name="T61" fmla="*/ 592 h 1294"/>
                <a:gd name="T62" fmla="*/ 1289 w 1299"/>
                <a:gd name="T63" fmla="*/ 757 h 1294"/>
                <a:gd name="T64" fmla="*/ 1241 w 1299"/>
                <a:gd name="T65" fmla="*/ 916 h 1294"/>
                <a:gd name="T66" fmla="*/ 1149 w 1299"/>
                <a:gd name="T67" fmla="*/ 1061 h 1294"/>
                <a:gd name="T68" fmla="*/ 1017 w 1299"/>
                <a:gd name="T69" fmla="*/ 1180 h 1294"/>
                <a:gd name="T70" fmla="*/ 865 w 1299"/>
                <a:gd name="T71" fmla="*/ 1257 h 1294"/>
                <a:gd name="T72" fmla="*/ 700 w 1299"/>
                <a:gd name="T73" fmla="*/ 1292 h 1294"/>
                <a:gd name="T74" fmla="*/ 533 w 1299"/>
                <a:gd name="T75" fmla="*/ 1284 h 1294"/>
                <a:gd name="T76" fmla="*/ 371 w 1299"/>
                <a:gd name="T77" fmla="*/ 1232 h 1294"/>
                <a:gd name="T78" fmla="*/ 277 w 1299"/>
                <a:gd name="T79" fmla="*/ 1231 h 1294"/>
                <a:gd name="T80" fmla="*/ 152 w 1299"/>
                <a:gd name="T81" fmla="*/ 1277 h 1294"/>
                <a:gd name="T82" fmla="*/ 43 w 1299"/>
                <a:gd name="T83" fmla="*/ 1278 h 1294"/>
                <a:gd name="T84" fmla="*/ 22 w 1299"/>
                <a:gd name="T85" fmla="*/ 1257 h 1294"/>
                <a:gd name="T86" fmla="*/ 36 w 1299"/>
                <a:gd name="T87" fmla="*/ 1231 h 1294"/>
                <a:gd name="T88" fmla="*/ 109 w 1299"/>
                <a:gd name="T89" fmla="*/ 1175 h 1294"/>
                <a:gd name="T90" fmla="*/ 158 w 1299"/>
                <a:gd name="T91" fmla="*/ 1105 h 1294"/>
                <a:gd name="T92" fmla="*/ 126 w 1299"/>
                <a:gd name="T93" fmla="*/ 1029 h 1294"/>
                <a:gd name="T94" fmla="*/ 43 w 1299"/>
                <a:gd name="T95" fmla="*/ 877 h 1294"/>
                <a:gd name="T96" fmla="*/ 4 w 1299"/>
                <a:gd name="T97" fmla="*/ 713 h 1294"/>
                <a:gd name="T98" fmla="*/ 9 w 1299"/>
                <a:gd name="T99" fmla="*/ 544 h 1294"/>
                <a:gd name="T100" fmla="*/ 58 w 1299"/>
                <a:gd name="T101" fmla="*/ 382 h 1294"/>
                <a:gd name="T102" fmla="*/ 150 w 1299"/>
                <a:gd name="T103" fmla="*/ 234 h 1294"/>
                <a:gd name="T104" fmla="*/ 281 w 1299"/>
                <a:gd name="T105" fmla="*/ 114 h 1294"/>
                <a:gd name="T106" fmla="*/ 432 w 1299"/>
                <a:gd name="T107" fmla="*/ 37 h 1294"/>
                <a:gd name="T108" fmla="*/ 594 w 1299"/>
                <a:gd name="T109" fmla="*/ 2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99" h="1294">
                  <a:moveTo>
                    <a:pt x="930" y="562"/>
                  </a:moveTo>
                  <a:lnTo>
                    <a:pt x="906" y="565"/>
                  </a:lnTo>
                  <a:lnTo>
                    <a:pt x="886" y="573"/>
                  </a:lnTo>
                  <a:lnTo>
                    <a:pt x="869" y="587"/>
                  </a:lnTo>
                  <a:lnTo>
                    <a:pt x="857" y="604"/>
                  </a:lnTo>
                  <a:lnTo>
                    <a:pt x="848" y="624"/>
                  </a:lnTo>
                  <a:lnTo>
                    <a:pt x="845" y="646"/>
                  </a:lnTo>
                  <a:lnTo>
                    <a:pt x="848" y="669"/>
                  </a:lnTo>
                  <a:lnTo>
                    <a:pt x="857" y="689"/>
                  </a:lnTo>
                  <a:lnTo>
                    <a:pt x="869" y="706"/>
                  </a:lnTo>
                  <a:lnTo>
                    <a:pt x="886" y="719"/>
                  </a:lnTo>
                  <a:lnTo>
                    <a:pt x="906" y="727"/>
                  </a:lnTo>
                  <a:lnTo>
                    <a:pt x="930" y="730"/>
                  </a:lnTo>
                  <a:lnTo>
                    <a:pt x="952" y="727"/>
                  </a:lnTo>
                  <a:lnTo>
                    <a:pt x="972" y="719"/>
                  </a:lnTo>
                  <a:lnTo>
                    <a:pt x="989" y="706"/>
                  </a:lnTo>
                  <a:lnTo>
                    <a:pt x="1003" y="689"/>
                  </a:lnTo>
                  <a:lnTo>
                    <a:pt x="1011" y="669"/>
                  </a:lnTo>
                  <a:lnTo>
                    <a:pt x="1014" y="646"/>
                  </a:lnTo>
                  <a:lnTo>
                    <a:pt x="1011" y="624"/>
                  </a:lnTo>
                  <a:lnTo>
                    <a:pt x="1003" y="604"/>
                  </a:lnTo>
                  <a:lnTo>
                    <a:pt x="989" y="587"/>
                  </a:lnTo>
                  <a:lnTo>
                    <a:pt x="972" y="573"/>
                  </a:lnTo>
                  <a:lnTo>
                    <a:pt x="952" y="565"/>
                  </a:lnTo>
                  <a:lnTo>
                    <a:pt x="930" y="562"/>
                  </a:lnTo>
                  <a:close/>
                  <a:moveTo>
                    <a:pt x="650" y="562"/>
                  </a:moveTo>
                  <a:lnTo>
                    <a:pt x="627" y="565"/>
                  </a:lnTo>
                  <a:lnTo>
                    <a:pt x="607" y="573"/>
                  </a:lnTo>
                  <a:lnTo>
                    <a:pt x="590" y="587"/>
                  </a:lnTo>
                  <a:lnTo>
                    <a:pt x="577" y="604"/>
                  </a:lnTo>
                  <a:lnTo>
                    <a:pt x="569" y="624"/>
                  </a:lnTo>
                  <a:lnTo>
                    <a:pt x="566" y="646"/>
                  </a:lnTo>
                  <a:lnTo>
                    <a:pt x="569" y="669"/>
                  </a:lnTo>
                  <a:lnTo>
                    <a:pt x="577" y="689"/>
                  </a:lnTo>
                  <a:lnTo>
                    <a:pt x="590" y="706"/>
                  </a:lnTo>
                  <a:lnTo>
                    <a:pt x="607" y="719"/>
                  </a:lnTo>
                  <a:lnTo>
                    <a:pt x="627" y="727"/>
                  </a:lnTo>
                  <a:lnTo>
                    <a:pt x="650" y="730"/>
                  </a:lnTo>
                  <a:lnTo>
                    <a:pt x="672" y="727"/>
                  </a:lnTo>
                  <a:lnTo>
                    <a:pt x="693" y="719"/>
                  </a:lnTo>
                  <a:lnTo>
                    <a:pt x="709" y="706"/>
                  </a:lnTo>
                  <a:lnTo>
                    <a:pt x="722" y="689"/>
                  </a:lnTo>
                  <a:lnTo>
                    <a:pt x="731" y="669"/>
                  </a:lnTo>
                  <a:lnTo>
                    <a:pt x="735" y="646"/>
                  </a:lnTo>
                  <a:lnTo>
                    <a:pt x="732" y="624"/>
                  </a:lnTo>
                  <a:lnTo>
                    <a:pt x="723" y="604"/>
                  </a:lnTo>
                  <a:lnTo>
                    <a:pt x="709" y="587"/>
                  </a:lnTo>
                  <a:lnTo>
                    <a:pt x="693" y="573"/>
                  </a:lnTo>
                  <a:lnTo>
                    <a:pt x="672" y="565"/>
                  </a:lnTo>
                  <a:lnTo>
                    <a:pt x="650" y="562"/>
                  </a:lnTo>
                  <a:close/>
                  <a:moveTo>
                    <a:pt x="370" y="562"/>
                  </a:moveTo>
                  <a:lnTo>
                    <a:pt x="348" y="565"/>
                  </a:lnTo>
                  <a:lnTo>
                    <a:pt x="327" y="573"/>
                  </a:lnTo>
                  <a:lnTo>
                    <a:pt x="311" y="587"/>
                  </a:lnTo>
                  <a:lnTo>
                    <a:pt x="297" y="604"/>
                  </a:lnTo>
                  <a:lnTo>
                    <a:pt x="288" y="624"/>
                  </a:lnTo>
                  <a:lnTo>
                    <a:pt x="285" y="646"/>
                  </a:lnTo>
                  <a:lnTo>
                    <a:pt x="288" y="669"/>
                  </a:lnTo>
                  <a:lnTo>
                    <a:pt x="297" y="689"/>
                  </a:lnTo>
                  <a:lnTo>
                    <a:pt x="311" y="706"/>
                  </a:lnTo>
                  <a:lnTo>
                    <a:pt x="327" y="719"/>
                  </a:lnTo>
                  <a:lnTo>
                    <a:pt x="348" y="727"/>
                  </a:lnTo>
                  <a:lnTo>
                    <a:pt x="370" y="730"/>
                  </a:lnTo>
                  <a:lnTo>
                    <a:pt x="392" y="727"/>
                  </a:lnTo>
                  <a:lnTo>
                    <a:pt x="412" y="719"/>
                  </a:lnTo>
                  <a:lnTo>
                    <a:pt x="429" y="706"/>
                  </a:lnTo>
                  <a:lnTo>
                    <a:pt x="443" y="689"/>
                  </a:lnTo>
                  <a:lnTo>
                    <a:pt x="451" y="669"/>
                  </a:lnTo>
                  <a:lnTo>
                    <a:pt x="454" y="646"/>
                  </a:lnTo>
                  <a:lnTo>
                    <a:pt x="451" y="624"/>
                  </a:lnTo>
                  <a:lnTo>
                    <a:pt x="443" y="604"/>
                  </a:lnTo>
                  <a:lnTo>
                    <a:pt x="429" y="587"/>
                  </a:lnTo>
                  <a:lnTo>
                    <a:pt x="412" y="573"/>
                  </a:lnTo>
                  <a:lnTo>
                    <a:pt x="392" y="565"/>
                  </a:lnTo>
                  <a:lnTo>
                    <a:pt x="370" y="562"/>
                  </a:lnTo>
                  <a:close/>
                  <a:moveTo>
                    <a:pt x="650" y="0"/>
                  </a:moveTo>
                  <a:lnTo>
                    <a:pt x="705" y="2"/>
                  </a:lnTo>
                  <a:lnTo>
                    <a:pt x="760" y="10"/>
                  </a:lnTo>
                  <a:lnTo>
                    <a:pt x="814" y="21"/>
                  </a:lnTo>
                  <a:lnTo>
                    <a:pt x="868" y="37"/>
                  </a:lnTo>
                  <a:lnTo>
                    <a:pt x="920" y="58"/>
                  </a:lnTo>
                  <a:lnTo>
                    <a:pt x="971" y="84"/>
                  </a:lnTo>
                  <a:lnTo>
                    <a:pt x="1020" y="114"/>
                  </a:lnTo>
                  <a:lnTo>
                    <a:pt x="1065" y="150"/>
                  </a:lnTo>
                  <a:lnTo>
                    <a:pt x="1109" y="189"/>
                  </a:lnTo>
                  <a:lnTo>
                    <a:pt x="1149" y="233"/>
                  </a:lnTo>
                  <a:lnTo>
                    <a:pt x="1185" y="279"/>
                  </a:lnTo>
                  <a:lnTo>
                    <a:pt x="1214" y="328"/>
                  </a:lnTo>
                  <a:lnTo>
                    <a:pt x="1241" y="377"/>
                  </a:lnTo>
                  <a:lnTo>
                    <a:pt x="1262" y="430"/>
                  </a:lnTo>
                  <a:lnTo>
                    <a:pt x="1278" y="483"/>
                  </a:lnTo>
                  <a:lnTo>
                    <a:pt x="1289" y="538"/>
                  </a:lnTo>
                  <a:lnTo>
                    <a:pt x="1297" y="592"/>
                  </a:lnTo>
                  <a:lnTo>
                    <a:pt x="1299" y="647"/>
                  </a:lnTo>
                  <a:lnTo>
                    <a:pt x="1297" y="702"/>
                  </a:lnTo>
                  <a:lnTo>
                    <a:pt x="1289" y="757"/>
                  </a:lnTo>
                  <a:lnTo>
                    <a:pt x="1278" y="812"/>
                  </a:lnTo>
                  <a:lnTo>
                    <a:pt x="1262" y="864"/>
                  </a:lnTo>
                  <a:lnTo>
                    <a:pt x="1241" y="916"/>
                  </a:lnTo>
                  <a:lnTo>
                    <a:pt x="1214" y="967"/>
                  </a:lnTo>
                  <a:lnTo>
                    <a:pt x="1184" y="1015"/>
                  </a:lnTo>
                  <a:lnTo>
                    <a:pt x="1149" y="1061"/>
                  </a:lnTo>
                  <a:lnTo>
                    <a:pt x="1108" y="1105"/>
                  </a:lnTo>
                  <a:lnTo>
                    <a:pt x="1064" y="1145"/>
                  </a:lnTo>
                  <a:lnTo>
                    <a:pt x="1017" y="1180"/>
                  </a:lnTo>
                  <a:lnTo>
                    <a:pt x="969" y="1211"/>
                  </a:lnTo>
                  <a:lnTo>
                    <a:pt x="917" y="1236"/>
                  </a:lnTo>
                  <a:lnTo>
                    <a:pt x="865" y="1257"/>
                  </a:lnTo>
                  <a:lnTo>
                    <a:pt x="811" y="1273"/>
                  </a:lnTo>
                  <a:lnTo>
                    <a:pt x="756" y="1285"/>
                  </a:lnTo>
                  <a:lnTo>
                    <a:pt x="700" y="1292"/>
                  </a:lnTo>
                  <a:lnTo>
                    <a:pt x="644" y="1294"/>
                  </a:lnTo>
                  <a:lnTo>
                    <a:pt x="588" y="1291"/>
                  </a:lnTo>
                  <a:lnTo>
                    <a:pt x="533" y="1284"/>
                  </a:lnTo>
                  <a:lnTo>
                    <a:pt x="478" y="1271"/>
                  </a:lnTo>
                  <a:lnTo>
                    <a:pt x="424" y="1254"/>
                  </a:lnTo>
                  <a:lnTo>
                    <a:pt x="371" y="1232"/>
                  </a:lnTo>
                  <a:lnTo>
                    <a:pt x="320" y="1205"/>
                  </a:lnTo>
                  <a:lnTo>
                    <a:pt x="319" y="1204"/>
                  </a:lnTo>
                  <a:lnTo>
                    <a:pt x="277" y="1231"/>
                  </a:lnTo>
                  <a:lnTo>
                    <a:pt x="234" y="1252"/>
                  </a:lnTo>
                  <a:lnTo>
                    <a:pt x="192" y="1268"/>
                  </a:lnTo>
                  <a:lnTo>
                    <a:pt x="152" y="1277"/>
                  </a:lnTo>
                  <a:lnTo>
                    <a:pt x="113" y="1282"/>
                  </a:lnTo>
                  <a:lnTo>
                    <a:pt x="77" y="1282"/>
                  </a:lnTo>
                  <a:lnTo>
                    <a:pt x="43" y="1278"/>
                  </a:lnTo>
                  <a:lnTo>
                    <a:pt x="32" y="1274"/>
                  </a:lnTo>
                  <a:lnTo>
                    <a:pt x="26" y="1267"/>
                  </a:lnTo>
                  <a:lnTo>
                    <a:pt x="22" y="1257"/>
                  </a:lnTo>
                  <a:lnTo>
                    <a:pt x="23" y="1248"/>
                  </a:lnTo>
                  <a:lnTo>
                    <a:pt x="27" y="1238"/>
                  </a:lnTo>
                  <a:lnTo>
                    <a:pt x="36" y="1231"/>
                  </a:lnTo>
                  <a:lnTo>
                    <a:pt x="63" y="1215"/>
                  </a:lnTo>
                  <a:lnTo>
                    <a:pt x="87" y="1196"/>
                  </a:lnTo>
                  <a:lnTo>
                    <a:pt x="109" y="1175"/>
                  </a:lnTo>
                  <a:lnTo>
                    <a:pt x="129" y="1152"/>
                  </a:lnTo>
                  <a:lnTo>
                    <a:pt x="144" y="1128"/>
                  </a:lnTo>
                  <a:lnTo>
                    <a:pt x="158" y="1105"/>
                  </a:lnTo>
                  <a:lnTo>
                    <a:pt x="170" y="1081"/>
                  </a:lnTo>
                  <a:lnTo>
                    <a:pt x="163" y="1075"/>
                  </a:lnTo>
                  <a:lnTo>
                    <a:pt x="126" y="1029"/>
                  </a:lnTo>
                  <a:lnTo>
                    <a:pt x="94" y="980"/>
                  </a:lnTo>
                  <a:lnTo>
                    <a:pt x="66" y="930"/>
                  </a:lnTo>
                  <a:lnTo>
                    <a:pt x="43" y="877"/>
                  </a:lnTo>
                  <a:lnTo>
                    <a:pt x="25" y="823"/>
                  </a:lnTo>
                  <a:lnTo>
                    <a:pt x="12" y="768"/>
                  </a:lnTo>
                  <a:lnTo>
                    <a:pt x="4" y="713"/>
                  </a:lnTo>
                  <a:lnTo>
                    <a:pt x="0" y="657"/>
                  </a:lnTo>
                  <a:lnTo>
                    <a:pt x="2" y="600"/>
                  </a:lnTo>
                  <a:lnTo>
                    <a:pt x="9" y="544"/>
                  </a:lnTo>
                  <a:lnTo>
                    <a:pt x="20" y="489"/>
                  </a:lnTo>
                  <a:lnTo>
                    <a:pt x="36" y="434"/>
                  </a:lnTo>
                  <a:lnTo>
                    <a:pt x="58" y="382"/>
                  </a:lnTo>
                  <a:lnTo>
                    <a:pt x="83" y="330"/>
                  </a:lnTo>
                  <a:lnTo>
                    <a:pt x="115" y="280"/>
                  </a:lnTo>
                  <a:lnTo>
                    <a:pt x="150" y="234"/>
                  </a:lnTo>
                  <a:lnTo>
                    <a:pt x="191" y="189"/>
                  </a:lnTo>
                  <a:lnTo>
                    <a:pt x="234" y="150"/>
                  </a:lnTo>
                  <a:lnTo>
                    <a:pt x="281" y="114"/>
                  </a:lnTo>
                  <a:lnTo>
                    <a:pt x="330" y="84"/>
                  </a:lnTo>
                  <a:lnTo>
                    <a:pt x="379" y="58"/>
                  </a:lnTo>
                  <a:lnTo>
                    <a:pt x="432" y="37"/>
                  </a:lnTo>
                  <a:lnTo>
                    <a:pt x="485" y="21"/>
                  </a:lnTo>
                  <a:lnTo>
                    <a:pt x="539" y="10"/>
                  </a:lnTo>
                  <a:lnTo>
                    <a:pt x="594" y="2"/>
                  </a:lnTo>
                  <a:lnTo>
                    <a:pt x="650" y="0"/>
                  </a:lnTo>
                  <a:close/>
                </a:path>
              </a:pathLst>
            </a:custGeom>
            <a:grpFill/>
            <a:ln w="0">
              <a:noFill/>
              <a:prstDash val="solid"/>
              <a:round/>
            </a:ln>
          </p:spPr>
          <p:txBody>
            <a:bodyPr vert="horz" wrap="square" lIns="91440" tIns="45720" rIns="91440" bIns="45720" numCol="1" anchor="t" anchorCtr="0" compatLnSpc="1"/>
            <a:p>
              <a:endParaRPr lang="en-US"/>
            </a:p>
          </p:txBody>
        </p:sp>
      </p:grpSp>
      <p:grpSp>
        <p:nvGrpSpPr>
          <p:cNvPr id="1739" name="Group 1738"/>
          <p:cNvGrpSpPr/>
          <p:nvPr/>
        </p:nvGrpSpPr>
        <p:grpSpPr>
          <a:xfrm>
            <a:off x="9861550" y="2470150"/>
            <a:ext cx="1008380" cy="728980"/>
            <a:chOff x="7843838" y="2903538"/>
            <a:chExt cx="309562" cy="223837"/>
          </a:xfrm>
          <a:solidFill>
            <a:schemeClr val="bg1"/>
          </a:solidFill>
        </p:grpSpPr>
        <p:sp>
          <p:nvSpPr>
            <p:cNvPr id="904" name="Freeform 739"/>
            <p:cNvSpPr/>
            <p:nvPr/>
          </p:nvSpPr>
          <p:spPr bwMode="auto">
            <a:xfrm>
              <a:off x="7886700" y="2917825"/>
              <a:ext cx="95250" cy="127000"/>
            </a:xfrm>
            <a:custGeom>
              <a:avLst/>
              <a:gdLst>
                <a:gd name="T0" fmla="*/ 599 w 1013"/>
                <a:gd name="T1" fmla="*/ 7 h 1356"/>
                <a:gd name="T2" fmla="*/ 694 w 1013"/>
                <a:gd name="T3" fmla="*/ 39 h 1356"/>
                <a:gd name="T4" fmla="*/ 771 w 1013"/>
                <a:gd name="T5" fmla="*/ 86 h 1356"/>
                <a:gd name="T6" fmla="*/ 818 w 1013"/>
                <a:gd name="T7" fmla="*/ 134 h 1356"/>
                <a:gd name="T8" fmla="*/ 838 w 1013"/>
                <a:gd name="T9" fmla="*/ 162 h 1356"/>
                <a:gd name="T10" fmla="*/ 844 w 1013"/>
                <a:gd name="T11" fmla="*/ 165 h 1356"/>
                <a:gd name="T12" fmla="*/ 863 w 1013"/>
                <a:gd name="T13" fmla="*/ 170 h 1356"/>
                <a:gd name="T14" fmla="*/ 891 w 1013"/>
                <a:gd name="T15" fmla="*/ 185 h 1356"/>
                <a:gd name="T16" fmla="*/ 924 w 1013"/>
                <a:gd name="T17" fmla="*/ 216 h 1356"/>
                <a:gd name="T18" fmla="*/ 954 w 1013"/>
                <a:gd name="T19" fmla="*/ 265 h 1356"/>
                <a:gd name="T20" fmla="*/ 976 w 1013"/>
                <a:gd name="T21" fmla="*/ 339 h 1356"/>
                <a:gd name="T22" fmla="*/ 984 w 1013"/>
                <a:gd name="T23" fmla="*/ 443 h 1356"/>
                <a:gd name="T24" fmla="*/ 969 w 1013"/>
                <a:gd name="T25" fmla="*/ 582 h 1356"/>
                <a:gd name="T26" fmla="*/ 962 w 1013"/>
                <a:gd name="T27" fmla="*/ 646 h 1356"/>
                <a:gd name="T28" fmla="*/ 989 w 1013"/>
                <a:gd name="T29" fmla="*/ 653 h 1356"/>
                <a:gd name="T30" fmla="*/ 1008 w 1013"/>
                <a:gd name="T31" fmla="*/ 679 h 1356"/>
                <a:gd name="T32" fmla="*/ 1012 w 1013"/>
                <a:gd name="T33" fmla="*/ 733 h 1356"/>
                <a:gd name="T34" fmla="*/ 995 w 1013"/>
                <a:gd name="T35" fmla="*/ 821 h 1356"/>
                <a:gd name="T36" fmla="*/ 959 w 1013"/>
                <a:gd name="T37" fmla="*/ 917 h 1356"/>
                <a:gd name="T38" fmla="*/ 928 w 1013"/>
                <a:gd name="T39" fmla="*/ 960 h 1356"/>
                <a:gd name="T40" fmla="*/ 903 w 1013"/>
                <a:gd name="T41" fmla="*/ 1003 h 1356"/>
                <a:gd name="T42" fmla="*/ 862 w 1013"/>
                <a:gd name="T43" fmla="*/ 1111 h 1356"/>
                <a:gd name="T44" fmla="*/ 791 w 1013"/>
                <a:gd name="T45" fmla="*/ 1213 h 1356"/>
                <a:gd name="T46" fmla="*/ 693 w 1013"/>
                <a:gd name="T47" fmla="*/ 1298 h 1356"/>
                <a:gd name="T48" fmla="*/ 579 w 1013"/>
                <a:gd name="T49" fmla="*/ 1347 h 1356"/>
                <a:gd name="T50" fmla="*/ 469 w 1013"/>
                <a:gd name="T51" fmla="*/ 1354 h 1356"/>
                <a:gd name="T52" fmla="*/ 356 w 1013"/>
                <a:gd name="T53" fmla="*/ 1320 h 1356"/>
                <a:gd name="T54" fmla="*/ 249 w 1013"/>
                <a:gd name="T55" fmla="*/ 1245 h 1356"/>
                <a:gd name="T56" fmla="*/ 170 w 1013"/>
                <a:gd name="T57" fmla="*/ 1147 h 1356"/>
                <a:gd name="T58" fmla="*/ 120 w 1013"/>
                <a:gd name="T59" fmla="*/ 1039 h 1356"/>
                <a:gd name="T60" fmla="*/ 94 w 1013"/>
                <a:gd name="T61" fmla="*/ 967 h 1356"/>
                <a:gd name="T62" fmla="*/ 63 w 1013"/>
                <a:gd name="T63" fmla="*/ 938 h 1356"/>
                <a:gd name="T64" fmla="*/ 30 w 1013"/>
                <a:gd name="T65" fmla="*/ 860 h 1356"/>
                <a:gd name="T66" fmla="*/ 4 w 1013"/>
                <a:gd name="T67" fmla="*/ 758 h 1356"/>
                <a:gd name="T68" fmla="*/ 2 w 1013"/>
                <a:gd name="T69" fmla="*/ 694 h 1356"/>
                <a:gd name="T70" fmla="*/ 17 w 1013"/>
                <a:gd name="T71" fmla="*/ 660 h 1356"/>
                <a:gd name="T72" fmla="*/ 41 w 1013"/>
                <a:gd name="T73" fmla="*/ 647 h 1356"/>
                <a:gd name="T74" fmla="*/ 50 w 1013"/>
                <a:gd name="T75" fmla="*/ 614 h 1356"/>
                <a:gd name="T76" fmla="*/ 32 w 1013"/>
                <a:gd name="T77" fmla="*/ 497 h 1356"/>
                <a:gd name="T78" fmla="*/ 42 w 1013"/>
                <a:gd name="T79" fmla="*/ 376 h 1356"/>
                <a:gd name="T80" fmla="*/ 89 w 1013"/>
                <a:gd name="T81" fmla="*/ 259 h 1356"/>
                <a:gd name="T82" fmla="*/ 162 w 1013"/>
                <a:gd name="T83" fmla="*/ 166 h 1356"/>
                <a:gd name="T84" fmla="*/ 271 w 1013"/>
                <a:gd name="T85" fmla="*/ 74 h 1356"/>
                <a:gd name="T86" fmla="*/ 379 w 1013"/>
                <a:gd name="T87" fmla="*/ 20 h 1356"/>
                <a:gd name="T88" fmla="*/ 476 w 1013"/>
                <a:gd name="T89" fmla="*/ 2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3" h="1356">
                  <a:moveTo>
                    <a:pt x="519" y="0"/>
                  </a:moveTo>
                  <a:lnTo>
                    <a:pt x="561" y="2"/>
                  </a:lnTo>
                  <a:lnTo>
                    <a:pt x="599" y="7"/>
                  </a:lnTo>
                  <a:lnTo>
                    <a:pt x="633" y="15"/>
                  </a:lnTo>
                  <a:lnTo>
                    <a:pt x="665" y="26"/>
                  </a:lnTo>
                  <a:lnTo>
                    <a:pt x="694" y="39"/>
                  </a:lnTo>
                  <a:lnTo>
                    <a:pt x="720" y="53"/>
                  </a:lnTo>
                  <a:lnTo>
                    <a:pt x="747" y="69"/>
                  </a:lnTo>
                  <a:lnTo>
                    <a:pt x="771" y="86"/>
                  </a:lnTo>
                  <a:lnTo>
                    <a:pt x="790" y="104"/>
                  </a:lnTo>
                  <a:lnTo>
                    <a:pt x="806" y="119"/>
                  </a:lnTo>
                  <a:lnTo>
                    <a:pt x="818" y="134"/>
                  </a:lnTo>
                  <a:lnTo>
                    <a:pt x="828" y="146"/>
                  </a:lnTo>
                  <a:lnTo>
                    <a:pt x="834" y="156"/>
                  </a:lnTo>
                  <a:lnTo>
                    <a:pt x="838" y="162"/>
                  </a:lnTo>
                  <a:lnTo>
                    <a:pt x="839" y="164"/>
                  </a:lnTo>
                  <a:lnTo>
                    <a:pt x="840" y="164"/>
                  </a:lnTo>
                  <a:lnTo>
                    <a:pt x="844" y="165"/>
                  </a:lnTo>
                  <a:lnTo>
                    <a:pt x="848" y="166"/>
                  </a:lnTo>
                  <a:lnTo>
                    <a:pt x="855" y="167"/>
                  </a:lnTo>
                  <a:lnTo>
                    <a:pt x="863" y="170"/>
                  </a:lnTo>
                  <a:lnTo>
                    <a:pt x="871" y="174"/>
                  </a:lnTo>
                  <a:lnTo>
                    <a:pt x="881" y="179"/>
                  </a:lnTo>
                  <a:lnTo>
                    <a:pt x="891" y="185"/>
                  </a:lnTo>
                  <a:lnTo>
                    <a:pt x="902" y="193"/>
                  </a:lnTo>
                  <a:lnTo>
                    <a:pt x="913" y="204"/>
                  </a:lnTo>
                  <a:lnTo>
                    <a:pt x="924" y="216"/>
                  </a:lnTo>
                  <a:lnTo>
                    <a:pt x="935" y="229"/>
                  </a:lnTo>
                  <a:lnTo>
                    <a:pt x="945" y="246"/>
                  </a:lnTo>
                  <a:lnTo>
                    <a:pt x="954" y="265"/>
                  </a:lnTo>
                  <a:lnTo>
                    <a:pt x="963" y="286"/>
                  </a:lnTo>
                  <a:lnTo>
                    <a:pt x="970" y="312"/>
                  </a:lnTo>
                  <a:lnTo>
                    <a:pt x="976" y="339"/>
                  </a:lnTo>
                  <a:lnTo>
                    <a:pt x="981" y="370"/>
                  </a:lnTo>
                  <a:lnTo>
                    <a:pt x="984" y="405"/>
                  </a:lnTo>
                  <a:lnTo>
                    <a:pt x="984" y="443"/>
                  </a:lnTo>
                  <a:lnTo>
                    <a:pt x="982" y="485"/>
                  </a:lnTo>
                  <a:lnTo>
                    <a:pt x="978" y="532"/>
                  </a:lnTo>
                  <a:lnTo>
                    <a:pt x="969" y="582"/>
                  </a:lnTo>
                  <a:lnTo>
                    <a:pt x="962" y="614"/>
                  </a:lnTo>
                  <a:lnTo>
                    <a:pt x="953" y="646"/>
                  </a:lnTo>
                  <a:lnTo>
                    <a:pt x="962" y="646"/>
                  </a:lnTo>
                  <a:lnTo>
                    <a:pt x="971" y="646"/>
                  </a:lnTo>
                  <a:lnTo>
                    <a:pt x="981" y="649"/>
                  </a:lnTo>
                  <a:lnTo>
                    <a:pt x="989" y="653"/>
                  </a:lnTo>
                  <a:lnTo>
                    <a:pt x="996" y="659"/>
                  </a:lnTo>
                  <a:lnTo>
                    <a:pt x="1003" y="668"/>
                  </a:lnTo>
                  <a:lnTo>
                    <a:pt x="1008" y="679"/>
                  </a:lnTo>
                  <a:lnTo>
                    <a:pt x="1011" y="693"/>
                  </a:lnTo>
                  <a:lnTo>
                    <a:pt x="1013" y="712"/>
                  </a:lnTo>
                  <a:lnTo>
                    <a:pt x="1012" y="733"/>
                  </a:lnTo>
                  <a:lnTo>
                    <a:pt x="1009" y="758"/>
                  </a:lnTo>
                  <a:lnTo>
                    <a:pt x="1004" y="787"/>
                  </a:lnTo>
                  <a:lnTo>
                    <a:pt x="995" y="821"/>
                  </a:lnTo>
                  <a:lnTo>
                    <a:pt x="983" y="860"/>
                  </a:lnTo>
                  <a:lnTo>
                    <a:pt x="971" y="891"/>
                  </a:lnTo>
                  <a:lnTo>
                    <a:pt x="959" y="917"/>
                  </a:lnTo>
                  <a:lnTo>
                    <a:pt x="948" y="937"/>
                  </a:lnTo>
                  <a:lnTo>
                    <a:pt x="938" y="951"/>
                  </a:lnTo>
                  <a:lnTo>
                    <a:pt x="928" y="960"/>
                  </a:lnTo>
                  <a:lnTo>
                    <a:pt x="919" y="966"/>
                  </a:lnTo>
                  <a:lnTo>
                    <a:pt x="910" y="968"/>
                  </a:lnTo>
                  <a:lnTo>
                    <a:pt x="903" y="1003"/>
                  </a:lnTo>
                  <a:lnTo>
                    <a:pt x="893" y="1039"/>
                  </a:lnTo>
                  <a:lnTo>
                    <a:pt x="879" y="1074"/>
                  </a:lnTo>
                  <a:lnTo>
                    <a:pt x="862" y="1111"/>
                  </a:lnTo>
                  <a:lnTo>
                    <a:pt x="841" y="1146"/>
                  </a:lnTo>
                  <a:lnTo>
                    <a:pt x="818" y="1180"/>
                  </a:lnTo>
                  <a:lnTo>
                    <a:pt x="791" y="1213"/>
                  </a:lnTo>
                  <a:lnTo>
                    <a:pt x="761" y="1244"/>
                  </a:lnTo>
                  <a:lnTo>
                    <a:pt x="728" y="1272"/>
                  </a:lnTo>
                  <a:lnTo>
                    <a:pt x="693" y="1298"/>
                  </a:lnTo>
                  <a:lnTo>
                    <a:pt x="655" y="1319"/>
                  </a:lnTo>
                  <a:lnTo>
                    <a:pt x="614" y="1337"/>
                  </a:lnTo>
                  <a:lnTo>
                    <a:pt x="579" y="1347"/>
                  </a:lnTo>
                  <a:lnTo>
                    <a:pt x="543" y="1354"/>
                  </a:lnTo>
                  <a:lnTo>
                    <a:pt x="505" y="1356"/>
                  </a:lnTo>
                  <a:lnTo>
                    <a:pt x="469" y="1354"/>
                  </a:lnTo>
                  <a:lnTo>
                    <a:pt x="433" y="1347"/>
                  </a:lnTo>
                  <a:lnTo>
                    <a:pt x="398" y="1337"/>
                  </a:lnTo>
                  <a:lnTo>
                    <a:pt x="356" y="1320"/>
                  </a:lnTo>
                  <a:lnTo>
                    <a:pt x="318" y="1299"/>
                  </a:lnTo>
                  <a:lnTo>
                    <a:pt x="282" y="1273"/>
                  </a:lnTo>
                  <a:lnTo>
                    <a:pt x="249" y="1245"/>
                  </a:lnTo>
                  <a:lnTo>
                    <a:pt x="220" y="1214"/>
                  </a:lnTo>
                  <a:lnTo>
                    <a:pt x="193" y="1181"/>
                  </a:lnTo>
                  <a:lnTo>
                    <a:pt x="170" y="1147"/>
                  </a:lnTo>
                  <a:lnTo>
                    <a:pt x="150" y="1112"/>
                  </a:lnTo>
                  <a:lnTo>
                    <a:pt x="133" y="1075"/>
                  </a:lnTo>
                  <a:lnTo>
                    <a:pt x="120" y="1039"/>
                  </a:lnTo>
                  <a:lnTo>
                    <a:pt x="109" y="1004"/>
                  </a:lnTo>
                  <a:lnTo>
                    <a:pt x="102" y="969"/>
                  </a:lnTo>
                  <a:lnTo>
                    <a:pt x="94" y="967"/>
                  </a:lnTo>
                  <a:lnTo>
                    <a:pt x="83" y="961"/>
                  </a:lnTo>
                  <a:lnTo>
                    <a:pt x="73" y="952"/>
                  </a:lnTo>
                  <a:lnTo>
                    <a:pt x="63" y="938"/>
                  </a:lnTo>
                  <a:lnTo>
                    <a:pt x="52" y="918"/>
                  </a:lnTo>
                  <a:lnTo>
                    <a:pt x="41" y="892"/>
                  </a:lnTo>
                  <a:lnTo>
                    <a:pt x="30" y="860"/>
                  </a:lnTo>
                  <a:lnTo>
                    <a:pt x="18" y="821"/>
                  </a:lnTo>
                  <a:lnTo>
                    <a:pt x="9" y="787"/>
                  </a:lnTo>
                  <a:lnTo>
                    <a:pt x="4" y="758"/>
                  </a:lnTo>
                  <a:lnTo>
                    <a:pt x="1" y="733"/>
                  </a:lnTo>
                  <a:lnTo>
                    <a:pt x="0" y="712"/>
                  </a:lnTo>
                  <a:lnTo>
                    <a:pt x="2" y="694"/>
                  </a:lnTo>
                  <a:lnTo>
                    <a:pt x="5" y="679"/>
                  </a:lnTo>
                  <a:lnTo>
                    <a:pt x="10" y="668"/>
                  </a:lnTo>
                  <a:lnTo>
                    <a:pt x="17" y="660"/>
                  </a:lnTo>
                  <a:lnTo>
                    <a:pt x="24" y="653"/>
                  </a:lnTo>
                  <a:lnTo>
                    <a:pt x="33" y="649"/>
                  </a:lnTo>
                  <a:lnTo>
                    <a:pt x="41" y="647"/>
                  </a:lnTo>
                  <a:lnTo>
                    <a:pt x="50" y="646"/>
                  </a:lnTo>
                  <a:lnTo>
                    <a:pt x="60" y="646"/>
                  </a:lnTo>
                  <a:lnTo>
                    <a:pt x="50" y="614"/>
                  </a:lnTo>
                  <a:lnTo>
                    <a:pt x="43" y="582"/>
                  </a:lnTo>
                  <a:lnTo>
                    <a:pt x="36" y="539"/>
                  </a:lnTo>
                  <a:lnTo>
                    <a:pt x="32" y="497"/>
                  </a:lnTo>
                  <a:lnTo>
                    <a:pt x="31" y="456"/>
                  </a:lnTo>
                  <a:lnTo>
                    <a:pt x="34" y="416"/>
                  </a:lnTo>
                  <a:lnTo>
                    <a:pt x="42" y="376"/>
                  </a:lnTo>
                  <a:lnTo>
                    <a:pt x="54" y="335"/>
                  </a:lnTo>
                  <a:lnTo>
                    <a:pt x="70" y="296"/>
                  </a:lnTo>
                  <a:lnTo>
                    <a:pt x="89" y="259"/>
                  </a:lnTo>
                  <a:lnTo>
                    <a:pt x="112" y="226"/>
                  </a:lnTo>
                  <a:lnTo>
                    <a:pt x="136" y="194"/>
                  </a:lnTo>
                  <a:lnTo>
                    <a:pt x="162" y="166"/>
                  </a:lnTo>
                  <a:lnTo>
                    <a:pt x="196" y="133"/>
                  </a:lnTo>
                  <a:lnTo>
                    <a:pt x="233" y="102"/>
                  </a:lnTo>
                  <a:lnTo>
                    <a:pt x="271" y="74"/>
                  </a:lnTo>
                  <a:lnTo>
                    <a:pt x="304" y="53"/>
                  </a:lnTo>
                  <a:lnTo>
                    <a:pt x="341" y="35"/>
                  </a:lnTo>
                  <a:lnTo>
                    <a:pt x="379" y="20"/>
                  </a:lnTo>
                  <a:lnTo>
                    <a:pt x="410" y="11"/>
                  </a:lnTo>
                  <a:lnTo>
                    <a:pt x="442" y="5"/>
                  </a:lnTo>
                  <a:lnTo>
                    <a:pt x="476" y="2"/>
                  </a:lnTo>
                  <a:lnTo>
                    <a:pt x="519" y="0"/>
                  </a:lnTo>
                  <a:close/>
                </a:path>
              </a:pathLst>
            </a:custGeom>
            <a:grpFill/>
            <a:ln w="0">
              <a:noFill/>
              <a:prstDash val="solid"/>
              <a:round/>
            </a:ln>
          </p:spPr>
          <p:txBody>
            <a:bodyPr vert="horz" wrap="square" lIns="91440" tIns="45720" rIns="91440" bIns="45720" numCol="1" anchor="t" anchorCtr="0" compatLnSpc="1"/>
            <a:p>
              <a:endParaRPr lang="en-US"/>
            </a:p>
          </p:txBody>
        </p:sp>
        <p:sp>
          <p:nvSpPr>
            <p:cNvPr id="905" name="Freeform 740"/>
            <p:cNvSpPr/>
            <p:nvPr/>
          </p:nvSpPr>
          <p:spPr bwMode="auto">
            <a:xfrm>
              <a:off x="7843838" y="3043238"/>
              <a:ext cx="180975" cy="84137"/>
            </a:xfrm>
            <a:custGeom>
              <a:avLst/>
              <a:gdLst>
                <a:gd name="T0" fmla="*/ 809 w 1934"/>
                <a:gd name="T1" fmla="*/ 579 h 898"/>
                <a:gd name="T2" fmla="*/ 915 w 1934"/>
                <a:gd name="T3" fmla="*/ 425 h 898"/>
                <a:gd name="T4" fmla="*/ 873 w 1934"/>
                <a:gd name="T5" fmla="*/ 360 h 898"/>
                <a:gd name="T6" fmla="*/ 849 w 1934"/>
                <a:gd name="T7" fmla="*/ 305 h 898"/>
                <a:gd name="T8" fmla="*/ 838 w 1934"/>
                <a:gd name="T9" fmla="*/ 262 h 898"/>
                <a:gd name="T10" fmla="*/ 839 w 1934"/>
                <a:gd name="T11" fmla="*/ 226 h 898"/>
                <a:gd name="T12" fmla="*/ 849 w 1934"/>
                <a:gd name="T13" fmla="*/ 200 h 898"/>
                <a:gd name="T14" fmla="*/ 866 w 1934"/>
                <a:gd name="T15" fmla="*/ 180 h 898"/>
                <a:gd name="T16" fmla="*/ 887 w 1934"/>
                <a:gd name="T17" fmla="*/ 167 h 898"/>
                <a:gd name="T18" fmla="*/ 910 w 1934"/>
                <a:gd name="T19" fmla="*/ 158 h 898"/>
                <a:gd name="T20" fmla="*/ 932 w 1934"/>
                <a:gd name="T21" fmla="*/ 152 h 898"/>
                <a:gd name="T22" fmla="*/ 951 w 1934"/>
                <a:gd name="T23" fmla="*/ 150 h 898"/>
                <a:gd name="T24" fmla="*/ 964 w 1934"/>
                <a:gd name="T25" fmla="*/ 149 h 898"/>
                <a:gd name="T26" fmla="*/ 973 w 1934"/>
                <a:gd name="T27" fmla="*/ 150 h 898"/>
                <a:gd name="T28" fmla="*/ 989 w 1934"/>
                <a:gd name="T29" fmla="*/ 151 h 898"/>
                <a:gd name="T30" fmla="*/ 1011 w 1934"/>
                <a:gd name="T31" fmla="*/ 154 h 898"/>
                <a:gd name="T32" fmla="*/ 1034 w 1934"/>
                <a:gd name="T33" fmla="*/ 162 h 898"/>
                <a:gd name="T34" fmla="*/ 1056 w 1934"/>
                <a:gd name="T35" fmla="*/ 173 h 898"/>
                <a:gd name="T36" fmla="*/ 1076 w 1934"/>
                <a:gd name="T37" fmla="*/ 189 h 898"/>
                <a:gd name="T38" fmla="*/ 1090 w 1934"/>
                <a:gd name="T39" fmla="*/ 212 h 898"/>
                <a:gd name="T40" fmla="*/ 1095 w 1934"/>
                <a:gd name="T41" fmla="*/ 242 h 898"/>
                <a:gd name="T42" fmla="*/ 1091 w 1934"/>
                <a:gd name="T43" fmla="*/ 282 h 898"/>
                <a:gd name="T44" fmla="*/ 1073 w 1934"/>
                <a:gd name="T45" fmla="*/ 331 h 898"/>
                <a:gd name="T46" fmla="*/ 1040 w 1934"/>
                <a:gd name="T47" fmla="*/ 391 h 898"/>
                <a:gd name="T48" fmla="*/ 1099 w 1934"/>
                <a:gd name="T49" fmla="*/ 659 h 898"/>
                <a:gd name="T50" fmla="*/ 1306 w 1934"/>
                <a:gd name="T51" fmla="*/ 0 h 898"/>
                <a:gd name="T52" fmla="*/ 1314 w 1934"/>
                <a:gd name="T53" fmla="*/ 5 h 898"/>
                <a:gd name="T54" fmla="*/ 1339 w 1934"/>
                <a:gd name="T55" fmla="*/ 20 h 898"/>
                <a:gd name="T56" fmla="*/ 1380 w 1934"/>
                <a:gd name="T57" fmla="*/ 43 h 898"/>
                <a:gd name="T58" fmla="*/ 1435 w 1934"/>
                <a:gd name="T59" fmla="*/ 73 h 898"/>
                <a:gd name="T60" fmla="*/ 1506 w 1934"/>
                <a:gd name="T61" fmla="*/ 107 h 898"/>
                <a:gd name="T62" fmla="*/ 1588 w 1934"/>
                <a:gd name="T63" fmla="*/ 144 h 898"/>
                <a:gd name="T64" fmla="*/ 1684 w 1934"/>
                <a:gd name="T65" fmla="*/ 183 h 898"/>
                <a:gd name="T66" fmla="*/ 1761 w 1934"/>
                <a:gd name="T67" fmla="*/ 219 h 898"/>
                <a:gd name="T68" fmla="*/ 1820 w 1934"/>
                <a:gd name="T69" fmla="*/ 266 h 898"/>
                <a:gd name="T70" fmla="*/ 1863 w 1934"/>
                <a:gd name="T71" fmla="*/ 321 h 898"/>
                <a:gd name="T72" fmla="*/ 1894 w 1934"/>
                <a:gd name="T73" fmla="*/ 388 h 898"/>
                <a:gd name="T74" fmla="*/ 1913 w 1934"/>
                <a:gd name="T75" fmla="*/ 465 h 898"/>
                <a:gd name="T76" fmla="*/ 1925 w 1934"/>
                <a:gd name="T77" fmla="*/ 554 h 898"/>
                <a:gd name="T78" fmla="*/ 1930 w 1934"/>
                <a:gd name="T79" fmla="*/ 655 h 898"/>
                <a:gd name="T80" fmla="*/ 1932 w 1934"/>
                <a:gd name="T81" fmla="*/ 770 h 898"/>
                <a:gd name="T82" fmla="*/ 1934 w 1934"/>
                <a:gd name="T83" fmla="*/ 898 h 898"/>
                <a:gd name="T84" fmla="*/ 1 w 1934"/>
                <a:gd name="T85" fmla="*/ 832 h 898"/>
                <a:gd name="T86" fmla="*/ 2 w 1934"/>
                <a:gd name="T87" fmla="*/ 711 h 898"/>
                <a:gd name="T88" fmla="*/ 6 w 1934"/>
                <a:gd name="T89" fmla="*/ 603 h 898"/>
                <a:gd name="T90" fmla="*/ 14 w 1934"/>
                <a:gd name="T91" fmla="*/ 508 h 898"/>
                <a:gd name="T92" fmla="*/ 29 w 1934"/>
                <a:gd name="T93" fmla="*/ 425 h 898"/>
                <a:gd name="T94" fmla="*/ 54 w 1934"/>
                <a:gd name="T95" fmla="*/ 352 h 898"/>
                <a:gd name="T96" fmla="*/ 90 w 1934"/>
                <a:gd name="T97" fmla="*/ 292 h 898"/>
                <a:gd name="T98" fmla="*/ 141 w 1934"/>
                <a:gd name="T99" fmla="*/ 241 h 898"/>
                <a:gd name="T100" fmla="*/ 209 w 1934"/>
                <a:gd name="T101" fmla="*/ 200 h 898"/>
                <a:gd name="T102" fmla="*/ 299 w 1934"/>
                <a:gd name="T103" fmla="*/ 164 h 898"/>
                <a:gd name="T104" fmla="*/ 389 w 1934"/>
                <a:gd name="T105" fmla="*/ 125 h 898"/>
                <a:gd name="T106" fmla="*/ 465 w 1934"/>
                <a:gd name="T107" fmla="*/ 90 h 898"/>
                <a:gd name="T108" fmla="*/ 527 w 1934"/>
                <a:gd name="T109" fmla="*/ 58 h 898"/>
                <a:gd name="T110" fmla="*/ 576 w 1934"/>
                <a:gd name="T111" fmla="*/ 31 h 898"/>
                <a:gd name="T112" fmla="*/ 609 w 1934"/>
                <a:gd name="T113" fmla="*/ 11 h 898"/>
                <a:gd name="T114" fmla="*/ 626 w 1934"/>
                <a:gd name="T115" fmla="*/ 1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34" h="898">
                  <a:moveTo>
                    <a:pt x="628" y="0"/>
                  </a:moveTo>
                  <a:lnTo>
                    <a:pt x="809" y="579"/>
                  </a:lnTo>
                  <a:lnTo>
                    <a:pt x="834" y="659"/>
                  </a:lnTo>
                  <a:lnTo>
                    <a:pt x="915" y="425"/>
                  </a:lnTo>
                  <a:lnTo>
                    <a:pt x="892" y="391"/>
                  </a:lnTo>
                  <a:lnTo>
                    <a:pt x="873" y="360"/>
                  </a:lnTo>
                  <a:lnTo>
                    <a:pt x="859" y="331"/>
                  </a:lnTo>
                  <a:lnTo>
                    <a:pt x="849" y="305"/>
                  </a:lnTo>
                  <a:lnTo>
                    <a:pt x="842" y="282"/>
                  </a:lnTo>
                  <a:lnTo>
                    <a:pt x="838" y="262"/>
                  </a:lnTo>
                  <a:lnTo>
                    <a:pt x="837" y="243"/>
                  </a:lnTo>
                  <a:lnTo>
                    <a:pt x="839" y="226"/>
                  </a:lnTo>
                  <a:lnTo>
                    <a:pt x="843" y="212"/>
                  </a:lnTo>
                  <a:lnTo>
                    <a:pt x="849" y="200"/>
                  </a:lnTo>
                  <a:lnTo>
                    <a:pt x="857" y="189"/>
                  </a:lnTo>
                  <a:lnTo>
                    <a:pt x="866" y="180"/>
                  </a:lnTo>
                  <a:lnTo>
                    <a:pt x="876" y="173"/>
                  </a:lnTo>
                  <a:lnTo>
                    <a:pt x="887" y="167"/>
                  </a:lnTo>
                  <a:lnTo>
                    <a:pt x="898" y="162"/>
                  </a:lnTo>
                  <a:lnTo>
                    <a:pt x="910" y="158"/>
                  </a:lnTo>
                  <a:lnTo>
                    <a:pt x="921" y="154"/>
                  </a:lnTo>
                  <a:lnTo>
                    <a:pt x="932" y="152"/>
                  </a:lnTo>
                  <a:lnTo>
                    <a:pt x="942" y="151"/>
                  </a:lnTo>
                  <a:lnTo>
                    <a:pt x="951" y="150"/>
                  </a:lnTo>
                  <a:lnTo>
                    <a:pt x="959" y="150"/>
                  </a:lnTo>
                  <a:lnTo>
                    <a:pt x="964" y="149"/>
                  </a:lnTo>
                  <a:lnTo>
                    <a:pt x="967" y="149"/>
                  </a:lnTo>
                  <a:lnTo>
                    <a:pt x="973" y="150"/>
                  </a:lnTo>
                  <a:lnTo>
                    <a:pt x="980" y="150"/>
                  </a:lnTo>
                  <a:lnTo>
                    <a:pt x="989" y="151"/>
                  </a:lnTo>
                  <a:lnTo>
                    <a:pt x="1000" y="152"/>
                  </a:lnTo>
                  <a:lnTo>
                    <a:pt x="1011" y="154"/>
                  </a:lnTo>
                  <a:lnTo>
                    <a:pt x="1022" y="158"/>
                  </a:lnTo>
                  <a:lnTo>
                    <a:pt x="1034" y="162"/>
                  </a:lnTo>
                  <a:lnTo>
                    <a:pt x="1045" y="167"/>
                  </a:lnTo>
                  <a:lnTo>
                    <a:pt x="1056" y="173"/>
                  </a:lnTo>
                  <a:lnTo>
                    <a:pt x="1067" y="180"/>
                  </a:lnTo>
                  <a:lnTo>
                    <a:pt x="1076" y="189"/>
                  </a:lnTo>
                  <a:lnTo>
                    <a:pt x="1083" y="200"/>
                  </a:lnTo>
                  <a:lnTo>
                    <a:pt x="1090" y="212"/>
                  </a:lnTo>
                  <a:lnTo>
                    <a:pt x="1094" y="226"/>
                  </a:lnTo>
                  <a:lnTo>
                    <a:pt x="1095" y="242"/>
                  </a:lnTo>
                  <a:lnTo>
                    <a:pt x="1095" y="262"/>
                  </a:lnTo>
                  <a:lnTo>
                    <a:pt x="1091" y="282"/>
                  </a:lnTo>
                  <a:lnTo>
                    <a:pt x="1084" y="305"/>
                  </a:lnTo>
                  <a:lnTo>
                    <a:pt x="1073" y="331"/>
                  </a:lnTo>
                  <a:lnTo>
                    <a:pt x="1059" y="360"/>
                  </a:lnTo>
                  <a:lnTo>
                    <a:pt x="1040" y="391"/>
                  </a:lnTo>
                  <a:lnTo>
                    <a:pt x="1017" y="425"/>
                  </a:lnTo>
                  <a:lnTo>
                    <a:pt x="1099" y="659"/>
                  </a:lnTo>
                  <a:lnTo>
                    <a:pt x="1124" y="579"/>
                  </a:lnTo>
                  <a:lnTo>
                    <a:pt x="1306" y="0"/>
                  </a:lnTo>
                  <a:lnTo>
                    <a:pt x="1308" y="1"/>
                  </a:lnTo>
                  <a:lnTo>
                    <a:pt x="1314" y="5"/>
                  </a:lnTo>
                  <a:lnTo>
                    <a:pt x="1325" y="11"/>
                  </a:lnTo>
                  <a:lnTo>
                    <a:pt x="1339" y="20"/>
                  </a:lnTo>
                  <a:lnTo>
                    <a:pt x="1358" y="31"/>
                  </a:lnTo>
                  <a:lnTo>
                    <a:pt x="1380" y="43"/>
                  </a:lnTo>
                  <a:lnTo>
                    <a:pt x="1406" y="58"/>
                  </a:lnTo>
                  <a:lnTo>
                    <a:pt x="1435" y="73"/>
                  </a:lnTo>
                  <a:lnTo>
                    <a:pt x="1469" y="90"/>
                  </a:lnTo>
                  <a:lnTo>
                    <a:pt x="1506" y="107"/>
                  </a:lnTo>
                  <a:lnTo>
                    <a:pt x="1546" y="125"/>
                  </a:lnTo>
                  <a:lnTo>
                    <a:pt x="1588" y="144"/>
                  </a:lnTo>
                  <a:lnTo>
                    <a:pt x="1634" y="164"/>
                  </a:lnTo>
                  <a:lnTo>
                    <a:pt x="1684" y="183"/>
                  </a:lnTo>
                  <a:lnTo>
                    <a:pt x="1725" y="200"/>
                  </a:lnTo>
                  <a:lnTo>
                    <a:pt x="1761" y="219"/>
                  </a:lnTo>
                  <a:lnTo>
                    <a:pt x="1792" y="241"/>
                  </a:lnTo>
                  <a:lnTo>
                    <a:pt x="1820" y="266"/>
                  </a:lnTo>
                  <a:lnTo>
                    <a:pt x="1843" y="292"/>
                  </a:lnTo>
                  <a:lnTo>
                    <a:pt x="1863" y="321"/>
                  </a:lnTo>
                  <a:lnTo>
                    <a:pt x="1880" y="352"/>
                  </a:lnTo>
                  <a:lnTo>
                    <a:pt x="1894" y="388"/>
                  </a:lnTo>
                  <a:lnTo>
                    <a:pt x="1905" y="425"/>
                  </a:lnTo>
                  <a:lnTo>
                    <a:pt x="1913" y="465"/>
                  </a:lnTo>
                  <a:lnTo>
                    <a:pt x="1920" y="508"/>
                  </a:lnTo>
                  <a:lnTo>
                    <a:pt x="1925" y="554"/>
                  </a:lnTo>
                  <a:lnTo>
                    <a:pt x="1928" y="603"/>
                  </a:lnTo>
                  <a:lnTo>
                    <a:pt x="1930" y="655"/>
                  </a:lnTo>
                  <a:lnTo>
                    <a:pt x="1932" y="711"/>
                  </a:lnTo>
                  <a:lnTo>
                    <a:pt x="1932" y="770"/>
                  </a:lnTo>
                  <a:lnTo>
                    <a:pt x="1933" y="832"/>
                  </a:lnTo>
                  <a:lnTo>
                    <a:pt x="1934" y="898"/>
                  </a:lnTo>
                  <a:lnTo>
                    <a:pt x="0" y="898"/>
                  </a:lnTo>
                  <a:lnTo>
                    <a:pt x="1" y="832"/>
                  </a:lnTo>
                  <a:lnTo>
                    <a:pt x="1" y="770"/>
                  </a:lnTo>
                  <a:lnTo>
                    <a:pt x="2" y="711"/>
                  </a:lnTo>
                  <a:lnTo>
                    <a:pt x="4" y="655"/>
                  </a:lnTo>
                  <a:lnTo>
                    <a:pt x="6" y="603"/>
                  </a:lnTo>
                  <a:lnTo>
                    <a:pt x="9" y="554"/>
                  </a:lnTo>
                  <a:lnTo>
                    <a:pt x="14" y="508"/>
                  </a:lnTo>
                  <a:lnTo>
                    <a:pt x="20" y="465"/>
                  </a:lnTo>
                  <a:lnTo>
                    <a:pt x="29" y="425"/>
                  </a:lnTo>
                  <a:lnTo>
                    <a:pt x="40" y="388"/>
                  </a:lnTo>
                  <a:lnTo>
                    <a:pt x="54" y="352"/>
                  </a:lnTo>
                  <a:lnTo>
                    <a:pt x="70" y="321"/>
                  </a:lnTo>
                  <a:lnTo>
                    <a:pt x="90" y="292"/>
                  </a:lnTo>
                  <a:lnTo>
                    <a:pt x="114" y="266"/>
                  </a:lnTo>
                  <a:lnTo>
                    <a:pt x="141" y="241"/>
                  </a:lnTo>
                  <a:lnTo>
                    <a:pt x="173" y="219"/>
                  </a:lnTo>
                  <a:lnTo>
                    <a:pt x="209" y="200"/>
                  </a:lnTo>
                  <a:lnTo>
                    <a:pt x="250" y="183"/>
                  </a:lnTo>
                  <a:lnTo>
                    <a:pt x="299" y="164"/>
                  </a:lnTo>
                  <a:lnTo>
                    <a:pt x="346" y="144"/>
                  </a:lnTo>
                  <a:lnTo>
                    <a:pt x="389" y="125"/>
                  </a:lnTo>
                  <a:lnTo>
                    <a:pt x="428" y="107"/>
                  </a:lnTo>
                  <a:lnTo>
                    <a:pt x="465" y="90"/>
                  </a:lnTo>
                  <a:lnTo>
                    <a:pt x="498" y="73"/>
                  </a:lnTo>
                  <a:lnTo>
                    <a:pt x="527" y="58"/>
                  </a:lnTo>
                  <a:lnTo>
                    <a:pt x="554" y="43"/>
                  </a:lnTo>
                  <a:lnTo>
                    <a:pt x="576" y="31"/>
                  </a:lnTo>
                  <a:lnTo>
                    <a:pt x="595" y="20"/>
                  </a:lnTo>
                  <a:lnTo>
                    <a:pt x="609" y="11"/>
                  </a:lnTo>
                  <a:lnTo>
                    <a:pt x="619" y="5"/>
                  </a:lnTo>
                  <a:lnTo>
                    <a:pt x="626" y="1"/>
                  </a:lnTo>
                  <a:lnTo>
                    <a:pt x="628" y="0"/>
                  </a:lnTo>
                  <a:close/>
                </a:path>
              </a:pathLst>
            </a:custGeom>
            <a:grpFill/>
            <a:ln w="0">
              <a:noFill/>
              <a:prstDash val="solid"/>
              <a:round/>
            </a:ln>
          </p:spPr>
          <p:txBody>
            <a:bodyPr vert="horz" wrap="square" lIns="91440" tIns="45720" rIns="91440" bIns="45720" numCol="1" anchor="t" anchorCtr="0" compatLnSpc="1"/>
            <a:p>
              <a:endParaRPr lang="en-US"/>
            </a:p>
          </p:txBody>
        </p:sp>
        <p:sp>
          <p:nvSpPr>
            <p:cNvPr id="906" name="Freeform 741"/>
            <p:cNvSpPr/>
            <p:nvPr/>
          </p:nvSpPr>
          <p:spPr bwMode="auto">
            <a:xfrm>
              <a:off x="7978775" y="2960688"/>
              <a:ext cx="82550" cy="80962"/>
            </a:xfrm>
            <a:custGeom>
              <a:avLst/>
              <a:gdLst>
                <a:gd name="T0" fmla="*/ 607 w 888"/>
                <a:gd name="T1" fmla="*/ 0 h 880"/>
                <a:gd name="T2" fmla="*/ 665 w 888"/>
                <a:gd name="T3" fmla="*/ 3 h 880"/>
                <a:gd name="T4" fmla="*/ 722 w 888"/>
                <a:gd name="T5" fmla="*/ 10 h 880"/>
                <a:gd name="T6" fmla="*/ 778 w 888"/>
                <a:gd name="T7" fmla="*/ 23 h 880"/>
                <a:gd name="T8" fmla="*/ 833 w 888"/>
                <a:gd name="T9" fmla="*/ 41 h 880"/>
                <a:gd name="T10" fmla="*/ 888 w 888"/>
                <a:gd name="T11" fmla="*/ 65 h 880"/>
                <a:gd name="T12" fmla="*/ 716 w 888"/>
                <a:gd name="T13" fmla="*/ 237 h 880"/>
                <a:gd name="T14" fmla="*/ 672 w 888"/>
                <a:gd name="T15" fmla="*/ 228 h 880"/>
                <a:gd name="T16" fmla="*/ 626 w 888"/>
                <a:gd name="T17" fmla="*/ 223 h 880"/>
                <a:gd name="T18" fmla="*/ 581 w 888"/>
                <a:gd name="T19" fmla="*/ 222 h 880"/>
                <a:gd name="T20" fmla="*/ 536 w 888"/>
                <a:gd name="T21" fmla="*/ 227 h 880"/>
                <a:gd name="T22" fmla="*/ 492 w 888"/>
                <a:gd name="T23" fmla="*/ 236 h 880"/>
                <a:gd name="T24" fmla="*/ 449 w 888"/>
                <a:gd name="T25" fmla="*/ 250 h 880"/>
                <a:gd name="T26" fmla="*/ 406 w 888"/>
                <a:gd name="T27" fmla="*/ 268 h 880"/>
                <a:gd name="T28" fmla="*/ 365 w 888"/>
                <a:gd name="T29" fmla="*/ 291 h 880"/>
                <a:gd name="T30" fmla="*/ 327 w 888"/>
                <a:gd name="T31" fmla="*/ 319 h 880"/>
                <a:gd name="T32" fmla="*/ 291 w 888"/>
                <a:gd name="T33" fmla="*/ 352 h 880"/>
                <a:gd name="T34" fmla="*/ 258 w 888"/>
                <a:gd name="T35" fmla="*/ 389 h 880"/>
                <a:gd name="T36" fmla="*/ 230 w 888"/>
                <a:gd name="T37" fmla="*/ 428 h 880"/>
                <a:gd name="T38" fmla="*/ 206 w 888"/>
                <a:gd name="T39" fmla="*/ 471 h 880"/>
                <a:gd name="T40" fmla="*/ 188 w 888"/>
                <a:gd name="T41" fmla="*/ 514 h 880"/>
                <a:gd name="T42" fmla="*/ 175 w 888"/>
                <a:gd name="T43" fmla="*/ 560 h 880"/>
                <a:gd name="T44" fmla="*/ 166 w 888"/>
                <a:gd name="T45" fmla="*/ 606 h 880"/>
                <a:gd name="T46" fmla="*/ 163 w 888"/>
                <a:gd name="T47" fmla="*/ 653 h 880"/>
                <a:gd name="T48" fmla="*/ 164 w 888"/>
                <a:gd name="T49" fmla="*/ 700 h 880"/>
                <a:gd name="T50" fmla="*/ 170 w 888"/>
                <a:gd name="T51" fmla="*/ 747 h 880"/>
                <a:gd name="T52" fmla="*/ 182 w 888"/>
                <a:gd name="T53" fmla="*/ 792 h 880"/>
                <a:gd name="T54" fmla="*/ 198 w 888"/>
                <a:gd name="T55" fmla="*/ 836 h 880"/>
                <a:gd name="T56" fmla="*/ 220 w 888"/>
                <a:gd name="T57" fmla="*/ 880 h 880"/>
                <a:gd name="T58" fmla="*/ 172 w 888"/>
                <a:gd name="T59" fmla="*/ 860 h 880"/>
                <a:gd name="T60" fmla="*/ 129 w 888"/>
                <a:gd name="T61" fmla="*/ 839 h 880"/>
                <a:gd name="T62" fmla="*/ 90 w 888"/>
                <a:gd name="T63" fmla="*/ 820 h 880"/>
                <a:gd name="T64" fmla="*/ 56 w 888"/>
                <a:gd name="T65" fmla="*/ 803 h 880"/>
                <a:gd name="T66" fmla="*/ 26 w 888"/>
                <a:gd name="T67" fmla="*/ 787 h 880"/>
                <a:gd name="T68" fmla="*/ 0 w 888"/>
                <a:gd name="T69" fmla="*/ 774 h 880"/>
                <a:gd name="T70" fmla="*/ 18 w 888"/>
                <a:gd name="T71" fmla="*/ 734 h 880"/>
                <a:gd name="T72" fmla="*/ 35 w 888"/>
                <a:gd name="T73" fmla="*/ 694 h 880"/>
                <a:gd name="T74" fmla="*/ 49 w 888"/>
                <a:gd name="T75" fmla="*/ 651 h 880"/>
                <a:gd name="T76" fmla="*/ 68 w 888"/>
                <a:gd name="T77" fmla="*/ 633 h 880"/>
                <a:gd name="T78" fmla="*/ 86 w 888"/>
                <a:gd name="T79" fmla="*/ 613 h 880"/>
                <a:gd name="T80" fmla="*/ 104 w 888"/>
                <a:gd name="T81" fmla="*/ 589 h 880"/>
                <a:gd name="T82" fmla="*/ 123 w 888"/>
                <a:gd name="T83" fmla="*/ 556 h 880"/>
                <a:gd name="T84" fmla="*/ 141 w 888"/>
                <a:gd name="T85" fmla="*/ 517 h 880"/>
                <a:gd name="T86" fmla="*/ 157 w 888"/>
                <a:gd name="T87" fmla="*/ 473 h 880"/>
                <a:gd name="T88" fmla="*/ 173 w 888"/>
                <a:gd name="T89" fmla="*/ 421 h 880"/>
                <a:gd name="T90" fmla="*/ 184 w 888"/>
                <a:gd name="T91" fmla="*/ 381 h 880"/>
                <a:gd name="T92" fmla="*/ 191 w 888"/>
                <a:gd name="T93" fmla="*/ 344 h 880"/>
                <a:gd name="T94" fmla="*/ 196 w 888"/>
                <a:gd name="T95" fmla="*/ 308 h 880"/>
                <a:gd name="T96" fmla="*/ 198 w 888"/>
                <a:gd name="T97" fmla="*/ 276 h 880"/>
                <a:gd name="T98" fmla="*/ 197 w 888"/>
                <a:gd name="T99" fmla="*/ 245 h 880"/>
                <a:gd name="T100" fmla="*/ 194 w 888"/>
                <a:gd name="T101" fmla="*/ 216 h 880"/>
                <a:gd name="T102" fmla="*/ 186 w 888"/>
                <a:gd name="T103" fmla="*/ 185 h 880"/>
                <a:gd name="T104" fmla="*/ 175 w 888"/>
                <a:gd name="T105" fmla="*/ 156 h 880"/>
                <a:gd name="T106" fmla="*/ 224 w 888"/>
                <a:gd name="T107" fmla="*/ 119 h 880"/>
                <a:gd name="T108" fmla="*/ 274 w 888"/>
                <a:gd name="T109" fmla="*/ 87 h 880"/>
                <a:gd name="T110" fmla="*/ 327 w 888"/>
                <a:gd name="T111" fmla="*/ 60 h 880"/>
                <a:gd name="T112" fmla="*/ 380 w 888"/>
                <a:gd name="T113" fmla="*/ 37 h 880"/>
                <a:gd name="T114" fmla="*/ 437 w 888"/>
                <a:gd name="T115" fmla="*/ 20 h 880"/>
                <a:gd name="T116" fmla="*/ 493 w 888"/>
                <a:gd name="T117" fmla="*/ 8 h 880"/>
                <a:gd name="T118" fmla="*/ 550 w 888"/>
                <a:gd name="T119" fmla="*/ 2 h 880"/>
                <a:gd name="T120" fmla="*/ 607 w 888"/>
                <a:gd name="T121" fmla="*/ 0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88" h="880">
                  <a:moveTo>
                    <a:pt x="607" y="0"/>
                  </a:moveTo>
                  <a:lnTo>
                    <a:pt x="665" y="3"/>
                  </a:lnTo>
                  <a:lnTo>
                    <a:pt x="722" y="10"/>
                  </a:lnTo>
                  <a:lnTo>
                    <a:pt x="778" y="23"/>
                  </a:lnTo>
                  <a:lnTo>
                    <a:pt x="833" y="41"/>
                  </a:lnTo>
                  <a:lnTo>
                    <a:pt x="888" y="65"/>
                  </a:lnTo>
                  <a:lnTo>
                    <a:pt x="716" y="237"/>
                  </a:lnTo>
                  <a:lnTo>
                    <a:pt x="672" y="228"/>
                  </a:lnTo>
                  <a:lnTo>
                    <a:pt x="626" y="223"/>
                  </a:lnTo>
                  <a:lnTo>
                    <a:pt x="581" y="222"/>
                  </a:lnTo>
                  <a:lnTo>
                    <a:pt x="536" y="227"/>
                  </a:lnTo>
                  <a:lnTo>
                    <a:pt x="492" y="236"/>
                  </a:lnTo>
                  <a:lnTo>
                    <a:pt x="449" y="250"/>
                  </a:lnTo>
                  <a:lnTo>
                    <a:pt x="406" y="268"/>
                  </a:lnTo>
                  <a:lnTo>
                    <a:pt x="365" y="291"/>
                  </a:lnTo>
                  <a:lnTo>
                    <a:pt x="327" y="319"/>
                  </a:lnTo>
                  <a:lnTo>
                    <a:pt x="291" y="352"/>
                  </a:lnTo>
                  <a:lnTo>
                    <a:pt x="258" y="389"/>
                  </a:lnTo>
                  <a:lnTo>
                    <a:pt x="230" y="428"/>
                  </a:lnTo>
                  <a:lnTo>
                    <a:pt x="206" y="471"/>
                  </a:lnTo>
                  <a:lnTo>
                    <a:pt x="188" y="514"/>
                  </a:lnTo>
                  <a:lnTo>
                    <a:pt x="175" y="560"/>
                  </a:lnTo>
                  <a:lnTo>
                    <a:pt x="166" y="606"/>
                  </a:lnTo>
                  <a:lnTo>
                    <a:pt x="163" y="653"/>
                  </a:lnTo>
                  <a:lnTo>
                    <a:pt x="164" y="700"/>
                  </a:lnTo>
                  <a:lnTo>
                    <a:pt x="170" y="747"/>
                  </a:lnTo>
                  <a:lnTo>
                    <a:pt x="182" y="792"/>
                  </a:lnTo>
                  <a:lnTo>
                    <a:pt x="198" y="836"/>
                  </a:lnTo>
                  <a:lnTo>
                    <a:pt x="220" y="880"/>
                  </a:lnTo>
                  <a:lnTo>
                    <a:pt x="172" y="860"/>
                  </a:lnTo>
                  <a:lnTo>
                    <a:pt x="129" y="839"/>
                  </a:lnTo>
                  <a:lnTo>
                    <a:pt x="90" y="820"/>
                  </a:lnTo>
                  <a:lnTo>
                    <a:pt x="56" y="803"/>
                  </a:lnTo>
                  <a:lnTo>
                    <a:pt x="26" y="787"/>
                  </a:lnTo>
                  <a:lnTo>
                    <a:pt x="0" y="774"/>
                  </a:lnTo>
                  <a:lnTo>
                    <a:pt x="18" y="734"/>
                  </a:lnTo>
                  <a:lnTo>
                    <a:pt x="35" y="694"/>
                  </a:lnTo>
                  <a:lnTo>
                    <a:pt x="49" y="651"/>
                  </a:lnTo>
                  <a:lnTo>
                    <a:pt x="68" y="633"/>
                  </a:lnTo>
                  <a:lnTo>
                    <a:pt x="86" y="613"/>
                  </a:lnTo>
                  <a:lnTo>
                    <a:pt x="104" y="589"/>
                  </a:lnTo>
                  <a:lnTo>
                    <a:pt x="123" y="556"/>
                  </a:lnTo>
                  <a:lnTo>
                    <a:pt x="141" y="517"/>
                  </a:lnTo>
                  <a:lnTo>
                    <a:pt x="157" y="473"/>
                  </a:lnTo>
                  <a:lnTo>
                    <a:pt x="173" y="421"/>
                  </a:lnTo>
                  <a:lnTo>
                    <a:pt x="184" y="381"/>
                  </a:lnTo>
                  <a:lnTo>
                    <a:pt x="191" y="344"/>
                  </a:lnTo>
                  <a:lnTo>
                    <a:pt x="196" y="308"/>
                  </a:lnTo>
                  <a:lnTo>
                    <a:pt x="198" y="276"/>
                  </a:lnTo>
                  <a:lnTo>
                    <a:pt x="197" y="245"/>
                  </a:lnTo>
                  <a:lnTo>
                    <a:pt x="194" y="216"/>
                  </a:lnTo>
                  <a:lnTo>
                    <a:pt x="186" y="185"/>
                  </a:lnTo>
                  <a:lnTo>
                    <a:pt x="175" y="156"/>
                  </a:lnTo>
                  <a:lnTo>
                    <a:pt x="224" y="119"/>
                  </a:lnTo>
                  <a:lnTo>
                    <a:pt x="274" y="87"/>
                  </a:lnTo>
                  <a:lnTo>
                    <a:pt x="327" y="60"/>
                  </a:lnTo>
                  <a:lnTo>
                    <a:pt x="380" y="37"/>
                  </a:lnTo>
                  <a:lnTo>
                    <a:pt x="437" y="20"/>
                  </a:lnTo>
                  <a:lnTo>
                    <a:pt x="493" y="8"/>
                  </a:lnTo>
                  <a:lnTo>
                    <a:pt x="550" y="2"/>
                  </a:lnTo>
                  <a:lnTo>
                    <a:pt x="607" y="0"/>
                  </a:lnTo>
                  <a:close/>
                </a:path>
              </a:pathLst>
            </a:custGeom>
            <a:grpFill/>
            <a:ln w="0">
              <a:noFill/>
              <a:prstDash val="solid"/>
              <a:round/>
            </a:ln>
          </p:spPr>
          <p:txBody>
            <a:bodyPr vert="horz" wrap="square" lIns="91440" tIns="45720" rIns="91440" bIns="45720" numCol="1" anchor="t" anchorCtr="0" compatLnSpc="1"/>
            <a:p>
              <a:endParaRPr lang="en-US"/>
            </a:p>
          </p:txBody>
        </p:sp>
        <p:sp>
          <p:nvSpPr>
            <p:cNvPr id="907" name="Freeform 742"/>
            <p:cNvSpPr/>
            <p:nvPr/>
          </p:nvSpPr>
          <p:spPr bwMode="auto">
            <a:xfrm>
              <a:off x="8029575" y="2995613"/>
              <a:ext cx="66675" cy="88900"/>
            </a:xfrm>
            <a:custGeom>
              <a:avLst/>
              <a:gdLst>
                <a:gd name="T0" fmla="*/ 649 w 714"/>
                <a:gd name="T1" fmla="*/ 0 h 950"/>
                <a:gd name="T2" fmla="*/ 672 w 714"/>
                <a:gd name="T3" fmla="*/ 53 h 950"/>
                <a:gd name="T4" fmla="*/ 690 w 714"/>
                <a:gd name="T5" fmla="*/ 109 h 950"/>
                <a:gd name="T6" fmla="*/ 703 w 714"/>
                <a:gd name="T7" fmla="*/ 164 h 950"/>
                <a:gd name="T8" fmla="*/ 711 w 714"/>
                <a:gd name="T9" fmla="*/ 222 h 950"/>
                <a:gd name="T10" fmla="*/ 714 w 714"/>
                <a:gd name="T11" fmla="*/ 280 h 950"/>
                <a:gd name="T12" fmla="*/ 712 w 714"/>
                <a:gd name="T13" fmla="*/ 337 h 950"/>
                <a:gd name="T14" fmla="*/ 705 w 714"/>
                <a:gd name="T15" fmla="*/ 394 h 950"/>
                <a:gd name="T16" fmla="*/ 694 w 714"/>
                <a:gd name="T17" fmla="*/ 450 h 950"/>
                <a:gd name="T18" fmla="*/ 677 w 714"/>
                <a:gd name="T19" fmla="*/ 506 h 950"/>
                <a:gd name="T20" fmla="*/ 656 w 714"/>
                <a:gd name="T21" fmla="*/ 560 h 950"/>
                <a:gd name="T22" fmla="*/ 630 w 714"/>
                <a:gd name="T23" fmla="*/ 613 h 950"/>
                <a:gd name="T24" fmla="*/ 599 w 714"/>
                <a:gd name="T25" fmla="*/ 663 h 950"/>
                <a:gd name="T26" fmla="*/ 563 w 714"/>
                <a:gd name="T27" fmla="*/ 711 h 950"/>
                <a:gd name="T28" fmla="*/ 521 w 714"/>
                <a:gd name="T29" fmla="*/ 756 h 950"/>
                <a:gd name="T30" fmla="*/ 480 w 714"/>
                <a:gd name="T31" fmla="*/ 796 h 950"/>
                <a:gd name="T32" fmla="*/ 436 w 714"/>
                <a:gd name="T33" fmla="*/ 830 h 950"/>
                <a:gd name="T34" fmla="*/ 390 w 714"/>
                <a:gd name="T35" fmla="*/ 859 h 950"/>
                <a:gd name="T36" fmla="*/ 342 w 714"/>
                <a:gd name="T37" fmla="*/ 886 h 950"/>
                <a:gd name="T38" fmla="*/ 292 w 714"/>
                <a:gd name="T39" fmla="*/ 907 h 950"/>
                <a:gd name="T40" fmla="*/ 241 w 714"/>
                <a:gd name="T41" fmla="*/ 924 h 950"/>
                <a:gd name="T42" fmla="*/ 190 w 714"/>
                <a:gd name="T43" fmla="*/ 937 h 950"/>
                <a:gd name="T44" fmla="*/ 138 w 714"/>
                <a:gd name="T45" fmla="*/ 946 h 950"/>
                <a:gd name="T46" fmla="*/ 84 w 714"/>
                <a:gd name="T47" fmla="*/ 950 h 950"/>
                <a:gd name="T48" fmla="*/ 75 w 714"/>
                <a:gd name="T49" fmla="*/ 906 h 950"/>
                <a:gd name="T50" fmla="*/ 64 w 714"/>
                <a:gd name="T51" fmla="*/ 862 h 950"/>
                <a:gd name="T52" fmla="*/ 46 w 714"/>
                <a:gd name="T53" fmla="*/ 813 h 950"/>
                <a:gd name="T54" fmla="*/ 25 w 714"/>
                <a:gd name="T55" fmla="*/ 768 h 950"/>
                <a:gd name="T56" fmla="*/ 0 w 714"/>
                <a:gd name="T57" fmla="*/ 725 h 950"/>
                <a:gd name="T58" fmla="*/ 43 w 714"/>
                <a:gd name="T59" fmla="*/ 728 h 950"/>
                <a:gd name="T60" fmla="*/ 87 w 714"/>
                <a:gd name="T61" fmla="*/ 727 h 950"/>
                <a:gd name="T62" fmla="*/ 131 w 714"/>
                <a:gd name="T63" fmla="*/ 721 h 950"/>
                <a:gd name="T64" fmla="*/ 173 w 714"/>
                <a:gd name="T65" fmla="*/ 712 h 950"/>
                <a:gd name="T66" fmla="*/ 214 w 714"/>
                <a:gd name="T67" fmla="*/ 698 h 950"/>
                <a:gd name="T68" fmla="*/ 254 w 714"/>
                <a:gd name="T69" fmla="*/ 680 h 950"/>
                <a:gd name="T70" fmla="*/ 293 w 714"/>
                <a:gd name="T71" fmla="*/ 657 h 950"/>
                <a:gd name="T72" fmla="*/ 330 w 714"/>
                <a:gd name="T73" fmla="*/ 630 h 950"/>
                <a:gd name="T74" fmla="*/ 365 w 714"/>
                <a:gd name="T75" fmla="*/ 599 h 950"/>
                <a:gd name="T76" fmla="*/ 397 w 714"/>
                <a:gd name="T77" fmla="*/ 562 h 950"/>
                <a:gd name="T78" fmla="*/ 424 w 714"/>
                <a:gd name="T79" fmla="*/ 524 h 950"/>
                <a:gd name="T80" fmla="*/ 447 w 714"/>
                <a:gd name="T81" fmla="*/ 484 h 950"/>
                <a:gd name="T82" fmla="*/ 465 w 714"/>
                <a:gd name="T83" fmla="*/ 441 h 950"/>
                <a:gd name="T84" fmla="*/ 478 w 714"/>
                <a:gd name="T85" fmla="*/ 398 h 950"/>
                <a:gd name="T86" fmla="*/ 487 w 714"/>
                <a:gd name="T87" fmla="*/ 352 h 950"/>
                <a:gd name="T88" fmla="*/ 492 w 714"/>
                <a:gd name="T89" fmla="*/ 308 h 950"/>
                <a:gd name="T90" fmla="*/ 491 w 714"/>
                <a:gd name="T91" fmla="*/ 262 h 950"/>
                <a:gd name="T92" fmla="*/ 487 w 714"/>
                <a:gd name="T93" fmla="*/ 217 h 950"/>
                <a:gd name="T94" fmla="*/ 477 w 714"/>
                <a:gd name="T95" fmla="*/ 173 h 950"/>
                <a:gd name="T96" fmla="*/ 649 w 714"/>
                <a:gd name="T97" fmla="*/ 0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14" h="950">
                  <a:moveTo>
                    <a:pt x="649" y="0"/>
                  </a:moveTo>
                  <a:lnTo>
                    <a:pt x="672" y="53"/>
                  </a:lnTo>
                  <a:lnTo>
                    <a:pt x="690" y="109"/>
                  </a:lnTo>
                  <a:lnTo>
                    <a:pt x="703" y="164"/>
                  </a:lnTo>
                  <a:lnTo>
                    <a:pt x="711" y="222"/>
                  </a:lnTo>
                  <a:lnTo>
                    <a:pt x="714" y="280"/>
                  </a:lnTo>
                  <a:lnTo>
                    <a:pt x="712" y="337"/>
                  </a:lnTo>
                  <a:lnTo>
                    <a:pt x="705" y="394"/>
                  </a:lnTo>
                  <a:lnTo>
                    <a:pt x="694" y="450"/>
                  </a:lnTo>
                  <a:lnTo>
                    <a:pt x="677" y="506"/>
                  </a:lnTo>
                  <a:lnTo>
                    <a:pt x="656" y="560"/>
                  </a:lnTo>
                  <a:lnTo>
                    <a:pt x="630" y="613"/>
                  </a:lnTo>
                  <a:lnTo>
                    <a:pt x="599" y="663"/>
                  </a:lnTo>
                  <a:lnTo>
                    <a:pt x="563" y="711"/>
                  </a:lnTo>
                  <a:lnTo>
                    <a:pt x="521" y="756"/>
                  </a:lnTo>
                  <a:lnTo>
                    <a:pt x="480" y="796"/>
                  </a:lnTo>
                  <a:lnTo>
                    <a:pt x="436" y="830"/>
                  </a:lnTo>
                  <a:lnTo>
                    <a:pt x="390" y="859"/>
                  </a:lnTo>
                  <a:lnTo>
                    <a:pt x="342" y="886"/>
                  </a:lnTo>
                  <a:lnTo>
                    <a:pt x="292" y="907"/>
                  </a:lnTo>
                  <a:lnTo>
                    <a:pt x="241" y="924"/>
                  </a:lnTo>
                  <a:lnTo>
                    <a:pt x="190" y="937"/>
                  </a:lnTo>
                  <a:lnTo>
                    <a:pt x="138" y="946"/>
                  </a:lnTo>
                  <a:lnTo>
                    <a:pt x="84" y="950"/>
                  </a:lnTo>
                  <a:lnTo>
                    <a:pt x="75" y="906"/>
                  </a:lnTo>
                  <a:lnTo>
                    <a:pt x="64" y="862"/>
                  </a:lnTo>
                  <a:lnTo>
                    <a:pt x="46" y="813"/>
                  </a:lnTo>
                  <a:lnTo>
                    <a:pt x="25" y="768"/>
                  </a:lnTo>
                  <a:lnTo>
                    <a:pt x="0" y="725"/>
                  </a:lnTo>
                  <a:lnTo>
                    <a:pt x="43" y="728"/>
                  </a:lnTo>
                  <a:lnTo>
                    <a:pt x="87" y="727"/>
                  </a:lnTo>
                  <a:lnTo>
                    <a:pt x="131" y="721"/>
                  </a:lnTo>
                  <a:lnTo>
                    <a:pt x="173" y="712"/>
                  </a:lnTo>
                  <a:lnTo>
                    <a:pt x="214" y="698"/>
                  </a:lnTo>
                  <a:lnTo>
                    <a:pt x="254" y="680"/>
                  </a:lnTo>
                  <a:lnTo>
                    <a:pt x="293" y="657"/>
                  </a:lnTo>
                  <a:lnTo>
                    <a:pt x="330" y="630"/>
                  </a:lnTo>
                  <a:lnTo>
                    <a:pt x="365" y="599"/>
                  </a:lnTo>
                  <a:lnTo>
                    <a:pt x="397" y="562"/>
                  </a:lnTo>
                  <a:lnTo>
                    <a:pt x="424" y="524"/>
                  </a:lnTo>
                  <a:lnTo>
                    <a:pt x="447" y="484"/>
                  </a:lnTo>
                  <a:lnTo>
                    <a:pt x="465" y="441"/>
                  </a:lnTo>
                  <a:lnTo>
                    <a:pt x="478" y="398"/>
                  </a:lnTo>
                  <a:lnTo>
                    <a:pt x="487" y="352"/>
                  </a:lnTo>
                  <a:lnTo>
                    <a:pt x="492" y="308"/>
                  </a:lnTo>
                  <a:lnTo>
                    <a:pt x="491" y="262"/>
                  </a:lnTo>
                  <a:lnTo>
                    <a:pt x="487" y="217"/>
                  </a:lnTo>
                  <a:lnTo>
                    <a:pt x="477" y="173"/>
                  </a:lnTo>
                  <a:lnTo>
                    <a:pt x="649" y="0"/>
                  </a:lnTo>
                  <a:close/>
                </a:path>
              </a:pathLst>
            </a:custGeom>
            <a:grpFill/>
            <a:ln w="0">
              <a:noFill/>
              <a:prstDash val="solid"/>
              <a:round/>
            </a:ln>
          </p:spPr>
          <p:txBody>
            <a:bodyPr vert="horz" wrap="square" lIns="91440" tIns="45720" rIns="91440" bIns="45720" numCol="1" anchor="t" anchorCtr="0" compatLnSpc="1"/>
            <a:p>
              <a:endParaRPr lang="en-US"/>
            </a:p>
          </p:txBody>
        </p:sp>
        <p:sp>
          <p:nvSpPr>
            <p:cNvPr id="908" name="Freeform 743"/>
            <p:cNvSpPr/>
            <p:nvPr/>
          </p:nvSpPr>
          <p:spPr bwMode="auto">
            <a:xfrm>
              <a:off x="8039100" y="2963863"/>
              <a:ext cx="100012" cy="161925"/>
            </a:xfrm>
            <a:custGeom>
              <a:avLst/>
              <a:gdLst>
                <a:gd name="T0" fmla="*/ 918 w 1065"/>
                <a:gd name="T1" fmla="*/ 64 h 1740"/>
                <a:gd name="T2" fmla="*/ 982 w 1065"/>
                <a:gd name="T3" fmla="*/ 196 h 1740"/>
                <a:gd name="T4" fmla="*/ 1028 w 1065"/>
                <a:gd name="T5" fmla="*/ 334 h 1740"/>
                <a:gd name="T6" fmla="*/ 1056 w 1065"/>
                <a:gd name="T7" fmla="*/ 475 h 1740"/>
                <a:gd name="T8" fmla="*/ 1065 w 1065"/>
                <a:gd name="T9" fmla="*/ 619 h 1740"/>
                <a:gd name="T10" fmla="*/ 1057 w 1065"/>
                <a:gd name="T11" fmla="*/ 762 h 1740"/>
                <a:gd name="T12" fmla="*/ 1030 w 1065"/>
                <a:gd name="T13" fmla="*/ 904 h 1740"/>
                <a:gd name="T14" fmla="*/ 985 w 1065"/>
                <a:gd name="T15" fmla="*/ 1042 h 1740"/>
                <a:gd name="T16" fmla="*/ 922 w 1065"/>
                <a:gd name="T17" fmla="*/ 1173 h 1740"/>
                <a:gd name="T18" fmla="*/ 839 w 1065"/>
                <a:gd name="T19" fmla="*/ 1298 h 1740"/>
                <a:gd name="T20" fmla="*/ 740 w 1065"/>
                <a:gd name="T21" fmla="*/ 1414 h 1740"/>
                <a:gd name="T22" fmla="*/ 622 w 1065"/>
                <a:gd name="T23" fmla="*/ 1516 h 1740"/>
                <a:gd name="T24" fmla="*/ 496 w 1065"/>
                <a:gd name="T25" fmla="*/ 1600 h 1740"/>
                <a:gd name="T26" fmla="*/ 361 w 1065"/>
                <a:gd name="T27" fmla="*/ 1663 h 1740"/>
                <a:gd name="T28" fmla="*/ 221 w 1065"/>
                <a:gd name="T29" fmla="*/ 1709 h 1740"/>
                <a:gd name="T30" fmla="*/ 77 w 1065"/>
                <a:gd name="T31" fmla="*/ 1734 h 1740"/>
                <a:gd name="T32" fmla="*/ 5 w 1065"/>
                <a:gd name="T33" fmla="*/ 1739 h 1740"/>
                <a:gd name="T34" fmla="*/ 4 w 1065"/>
                <a:gd name="T35" fmla="*/ 1662 h 1740"/>
                <a:gd name="T36" fmla="*/ 0 w 1065"/>
                <a:gd name="T37" fmla="*/ 1495 h 1740"/>
                <a:gd name="T38" fmla="*/ 124 w 1065"/>
                <a:gd name="T39" fmla="*/ 1480 h 1740"/>
                <a:gd name="T40" fmla="*/ 245 w 1065"/>
                <a:gd name="T41" fmla="*/ 1446 h 1740"/>
                <a:gd name="T42" fmla="*/ 360 w 1065"/>
                <a:gd name="T43" fmla="*/ 1395 h 1740"/>
                <a:gd name="T44" fmla="*/ 469 w 1065"/>
                <a:gd name="T45" fmla="*/ 1327 h 1740"/>
                <a:gd name="T46" fmla="*/ 568 w 1065"/>
                <a:gd name="T47" fmla="*/ 1241 h 1740"/>
                <a:gd name="T48" fmla="*/ 655 w 1065"/>
                <a:gd name="T49" fmla="*/ 1139 h 1740"/>
                <a:gd name="T50" fmla="*/ 724 w 1065"/>
                <a:gd name="T51" fmla="*/ 1029 h 1740"/>
                <a:gd name="T52" fmla="*/ 775 w 1065"/>
                <a:gd name="T53" fmla="*/ 912 h 1740"/>
                <a:gd name="T54" fmla="*/ 808 w 1065"/>
                <a:gd name="T55" fmla="*/ 789 h 1740"/>
                <a:gd name="T56" fmla="*/ 823 w 1065"/>
                <a:gd name="T57" fmla="*/ 664 h 1740"/>
                <a:gd name="T58" fmla="*/ 820 w 1065"/>
                <a:gd name="T59" fmla="*/ 538 h 1740"/>
                <a:gd name="T60" fmla="*/ 799 w 1065"/>
                <a:gd name="T61" fmla="*/ 414 h 1740"/>
                <a:gd name="T62" fmla="*/ 761 w 1065"/>
                <a:gd name="T63" fmla="*/ 292 h 1740"/>
                <a:gd name="T64" fmla="*/ 704 w 1065"/>
                <a:gd name="T65" fmla="*/ 177 h 1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5" h="1740">
                  <a:moveTo>
                    <a:pt x="879" y="0"/>
                  </a:moveTo>
                  <a:lnTo>
                    <a:pt x="918" y="64"/>
                  </a:lnTo>
                  <a:lnTo>
                    <a:pt x="953" y="129"/>
                  </a:lnTo>
                  <a:lnTo>
                    <a:pt x="982" y="196"/>
                  </a:lnTo>
                  <a:lnTo>
                    <a:pt x="1008" y="264"/>
                  </a:lnTo>
                  <a:lnTo>
                    <a:pt x="1028" y="334"/>
                  </a:lnTo>
                  <a:lnTo>
                    <a:pt x="1044" y="404"/>
                  </a:lnTo>
                  <a:lnTo>
                    <a:pt x="1056" y="475"/>
                  </a:lnTo>
                  <a:lnTo>
                    <a:pt x="1063" y="547"/>
                  </a:lnTo>
                  <a:lnTo>
                    <a:pt x="1065" y="619"/>
                  </a:lnTo>
                  <a:lnTo>
                    <a:pt x="1063" y="690"/>
                  </a:lnTo>
                  <a:lnTo>
                    <a:pt x="1057" y="762"/>
                  </a:lnTo>
                  <a:lnTo>
                    <a:pt x="1045" y="833"/>
                  </a:lnTo>
                  <a:lnTo>
                    <a:pt x="1030" y="904"/>
                  </a:lnTo>
                  <a:lnTo>
                    <a:pt x="1010" y="973"/>
                  </a:lnTo>
                  <a:lnTo>
                    <a:pt x="985" y="1042"/>
                  </a:lnTo>
                  <a:lnTo>
                    <a:pt x="955" y="1109"/>
                  </a:lnTo>
                  <a:lnTo>
                    <a:pt x="922" y="1173"/>
                  </a:lnTo>
                  <a:lnTo>
                    <a:pt x="882" y="1237"/>
                  </a:lnTo>
                  <a:lnTo>
                    <a:pt x="839" y="1298"/>
                  </a:lnTo>
                  <a:lnTo>
                    <a:pt x="792" y="1357"/>
                  </a:lnTo>
                  <a:lnTo>
                    <a:pt x="740" y="1414"/>
                  </a:lnTo>
                  <a:lnTo>
                    <a:pt x="683" y="1467"/>
                  </a:lnTo>
                  <a:lnTo>
                    <a:pt x="622" y="1516"/>
                  </a:lnTo>
                  <a:lnTo>
                    <a:pt x="560" y="1560"/>
                  </a:lnTo>
                  <a:lnTo>
                    <a:pt x="496" y="1600"/>
                  </a:lnTo>
                  <a:lnTo>
                    <a:pt x="429" y="1634"/>
                  </a:lnTo>
                  <a:lnTo>
                    <a:pt x="361" y="1663"/>
                  </a:lnTo>
                  <a:lnTo>
                    <a:pt x="292" y="1688"/>
                  </a:lnTo>
                  <a:lnTo>
                    <a:pt x="221" y="1709"/>
                  </a:lnTo>
                  <a:lnTo>
                    <a:pt x="149" y="1724"/>
                  </a:lnTo>
                  <a:lnTo>
                    <a:pt x="77" y="1734"/>
                  </a:lnTo>
                  <a:lnTo>
                    <a:pt x="5" y="1740"/>
                  </a:lnTo>
                  <a:lnTo>
                    <a:pt x="5" y="1739"/>
                  </a:lnTo>
                  <a:lnTo>
                    <a:pt x="4" y="1700"/>
                  </a:lnTo>
                  <a:lnTo>
                    <a:pt x="4" y="1662"/>
                  </a:lnTo>
                  <a:lnTo>
                    <a:pt x="3" y="1576"/>
                  </a:lnTo>
                  <a:lnTo>
                    <a:pt x="0" y="1495"/>
                  </a:lnTo>
                  <a:lnTo>
                    <a:pt x="63" y="1490"/>
                  </a:lnTo>
                  <a:lnTo>
                    <a:pt x="124" y="1480"/>
                  </a:lnTo>
                  <a:lnTo>
                    <a:pt x="184" y="1465"/>
                  </a:lnTo>
                  <a:lnTo>
                    <a:pt x="245" y="1446"/>
                  </a:lnTo>
                  <a:lnTo>
                    <a:pt x="303" y="1423"/>
                  </a:lnTo>
                  <a:lnTo>
                    <a:pt x="360" y="1395"/>
                  </a:lnTo>
                  <a:lnTo>
                    <a:pt x="415" y="1363"/>
                  </a:lnTo>
                  <a:lnTo>
                    <a:pt x="469" y="1327"/>
                  </a:lnTo>
                  <a:lnTo>
                    <a:pt x="520" y="1285"/>
                  </a:lnTo>
                  <a:lnTo>
                    <a:pt x="568" y="1241"/>
                  </a:lnTo>
                  <a:lnTo>
                    <a:pt x="614" y="1191"/>
                  </a:lnTo>
                  <a:lnTo>
                    <a:pt x="655" y="1139"/>
                  </a:lnTo>
                  <a:lnTo>
                    <a:pt x="692" y="1085"/>
                  </a:lnTo>
                  <a:lnTo>
                    <a:pt x="724" y="1029"/>
                  </a:lnTo>
                  <a:lnTo>
                    <a:pt x="752" y="971"/>
                  </a:lnTo>
                  <a:lnTo>
                    <a:pt x="775" y="912"/>
                  </a:lnTo>
                  <a:lnTo>
                    <a:pt x="793" y="851"/>
                  </a:lnTo>
                  <a:lnTo>
                    <a:pt x="808" y="789"/>
                  </a:lnTo>
                  <a:lnTo>
                    <a:pt x="817" y="727"/>
                  </a:lnTo>
                  <a:lnTo>
                    <a:pt x="823" y="664"/>
                  </a:lnTo>
                  <a:lnTo>
                    <a:pt x="823" y="601"/>
                  </a:lnTo>
                  <a:lnTo>
                    <a:pt x="820" y="538"/>
                  </a:lnTo>
                  <a:lnTo>
                    <a:pt x="812" y="475"/>
                  </a:lnTo>
                  <a:lnTo>
                    <a:pt x="799" y="414"/>
                  </a:lnTo>
                  <a:lnTo>
                    <a:pt x="782" y="353"/>
                  </a:lnTo>
                  <a:lnTo>
                    <a:pt x="761" y="292"/>
                  </a:lnTo>
                  <a:lnTo>
                    <a:pt x="735" y="234"/>
                  </a:lnTo>
                  <a:lnTo>
                    <a:pt x="704" y="177"/>
                  </a:lnTo>
                  <a:lnTo>
                    <a:pt x="879" y="0"/>
                  </a:lnTo>
                  <a:close/>
                </a:path>
              </a:pathLst>
            </a:custGeom>
            <a:grpFill/>
            <a:ln w="0">
              <a:noFill/>
              <a:prstDash val="solid"/>
              <a:round/>
            </a:ln>
          </p:spPr>
          <p:txBody>
            <a:bodyPr vert="horz" wrap="square" lIns="91440" tIns="45720" rIns="91440" bIns="45720" numCol="1" anchor="t" anchorCtr="0" compatLnSpc="1"/>
            <a:p>
              <a:endParaRPr lang="en-US"/>
            </a:p>
          </p:txBody>
        </p:sp>
        <p:sp>
          <p:nvSpPr>
            <p:cNvPr id="909" name="Freeform 744"/>
            <p:cNvSpPr/>
            <p:nvPr/>
          </p:nvSpPr>
          <p:spPr bwMode="auto">
            <a:xfrm>
              <a:off x="8013700" y="2903538"/>
              <a:ext cx="139700" cy="139700"/>
            </a:xfrm>
            <a:custGeom>
              <a:avLst/>
              <a:gdLst>
                <a:gd name="T0" fmla="*/ 1242 w 1489"/>
                <a:gd name="T1" fmla="*/ 0 h 1498"/>
                <a:gd name="T2" fmla="*/ 1271 w 1489"/>
                <a:gd name="T3" fmla="*/ 219 h 1498"/>
                <a:gd name="T4" fmla="*/ 1489 w 1489"/>
                <a:gd name="T5" fmla="*/ 248 h 1498"/>
                <a:gd name="T6" fmla="*/ 1201 w 1489"/>
                <a:gd name="T7" fmla="*/ 538 h 1498"/>
                <a:gd name="T8" fmla="*/ 1092 w 1489"/>
                <a:gd name="T9" fmla="*/ 524 h 1498"/>
                <a:gd name="T10" fmla="*/ 437 w 1489"/>
                <a:gd name="T11" fmla="*/ 1182 h 1498"/>
                <a:gd name="T12" fmla="*/ 448 w 1489"/>
                <a:gd name="T13" fmla="*/ 1214 h 1498"/>
                <a:gd name="T14" fmla="*/ 453 w 1489"/>
                <a:gd name="T15" fmla="*/ 1246 h 1498"/>
                <a:gd name="T16" fmla="*/ 454 w 1489"/>
                <a:gd name="T17" fmla="*/ 1280 h 1498"/>
                <a:gd name="T18" fmla="*/ 450 w 1489"/>
                <a:gd name="T19" fmla="*/ 1313 h 1498"/>
                <a:gd name="T20" fmla="*/ 442 w 1489"/>
                <a:gd name="T21" fmla="*/ 1344 h 1498"/>
                <a:gd name="T22" fmla="*/ 429 w 1489"/>
                <a:gd name="T23" fmla="*/ 1376 h 1498"/>
                <a:gd name="T24" fmla="*/ 411 w 1489"/>
                <a:gd name="T25" fmla="*/ 1405 h 1498"/>
                <a:gd name="T26" fmla="*/ 388 w 1489"/>
                <a:gd name="T27" fmla="*/ 1431 h 1498"/>
                <a:gd name="T28" fmla="*/ 363 w 1489"/>
                <a:gd name="T29" fmla="*/ 1454 h 1498"/>
                <a:gd name="T30" fmla="*/ 335 w 1489"/>
                <a:gd name="T31" fmla="*/ 1472 h 1498"/>
                <a:gd name="T32" fmla="*/ 306 w 1489"/>
                <a:gd name="T33" fmla="*/ 1485 h 1498"/>
                <a:gd name="T34" fmla="*/ 274 w 1489"/>
                <a:gd name="T35" fmla="*/ 1494 h 1498"/>
                <a:gd name="T36" fmla="*/ 243 w 1489"/>
                <a:gd name="T37" fmla="*/ 1498 h 1498"/>
                <a:gd name="T38" fmla="*/ 211 w 1489"/>
                <a:gd name="T39" fmla="*/ 1498 h 1498"/>
                <a:gd name="T40" fmla="*/ 180 w 1489"/>
                <a:gd name="T41" fmla="*/ 1494 h 1498"/>
                <a:gd name="T42" fmla="*/ 149 w 1489"/>
                <a:gd name="T43" fmla="*/ 1485 h 1498"/>
                <a:gd name="T44" fmla="*/ 120 w 1489"/>
                <a:gd name="T45" fmla="*/ 1472 h 1498"/>
                <a:gd name="T46" fmla="*/ 92 w 1489"/>
                <a:gd name="T47" fmla="*/ 1454 h 1498"/>
                <a:gd name="T48" fmla="*/ 67 w 1489"/>
                <a:gd name="T49" fmla="*/ 1431 h 1498"/>
                <a:gd name="T50" fmla="*/ 44 w 1489"/>
                <a:gd name="T51" fmla="*/ 1406 h 1498"/>
                <a:gd name="T52" fmla="*/ 26 w 1489"/>
                <a:gd name="T53" fmla="*/ 1378 h 1498"/>
                <a:gd name="T54" fmla="*/ 13 w 1489"/>
                <a:gd name="T55" fmla="*/ 1348 h 1498"/>
                <a:gd name="T56" fmla="*/ 4 w 1489"/>
                <a:gd name="T57" fmla="*/ 1317 h 1498"/>
                <a:gd name="T58" fmla="*/ 0 w 1489"/>
                <a:gd name="T59" fmla="*/ 1286 h 1498"/>
                <a:gd name="T60" fmla="*/ 0 w 1489"/>
                <a:gd name="T61" fmla="*/ 1254 h 1498"/>
                <a:gd name="T62" fmla="*/ 4 w 1489"/>
                <a:gd name="T63" fmla="*/ 1222 h 1498"/>
                <a:gd name="T64" fmla="*/ 13 w 1489"/>
                <a:gd name="T65" fmla="*/ 1191 h 1498"/>
                <a:gd name="T66" fmla="*/ 26 w 1489"/>
                <a:gd name="T67" fmla="*/ 1162 h 1498"/>
                <a:gd name="T68" fmla="*/ 44 w 1489"/>
                <a:gd name="T69" fmla="*/ 1133 h 1498"/>
                <a:gd name="T70" fmla="*/ 67 w 1489"/>
                <a:gd name="T71" fmla="*/ 1108 h 1498"/>
                <a:gd name="T72" fmla="*/ 93 w 1489"/>
                <a:gd name="T73" fmla="*/ 1085 h 1498"/>
                <a:gd name="T74" fmla="*/ 122 w 1489"/>
                <a:gd name="T75" fmla="*/ 1067 h 1498"/>
                <a:gd name="T76" fmla="*/ 152 w 1489"/>
                <a:gd name="T77" fmla="*/ 1054 h 1498"/>
                <a:gd name="T78" fmla="*/ 184 w 1489"/>
                <a:gd name="T79" fmla="*/ 1045 h 1498"/>
                <a:gd name="T80" fmla="*/ 217 w 1489"/>
                <a:gd name="T81" fmla="*/ 1041 h 1498"/>
                <a:gd name="T82" fmla="*/ 250 w 1489"/>
                <a:gd name="T83" fmla="*/ 1042 h 1498"/>
                <a:gd name="T84" fmla="*/ 283 w 1489"/>
                <a:gd name="T85" fmla="*/ 1047 h 1498"/>
                <a:gd name="T86" fmla="*/ 315 w 1489"/>
                <a:gd name="T87" fmla="*/ 1059 h 1498"/>
                <a:gd name="T88" fmla="*/ 968 w 1489"/>
                <a:gd name="T89" fmla="*/ 400 h 1498"/>
                <a:gd name="T90" fmla="*/ 954 w 1489"/>
                <a:gd name="T91" fmla="*/ 291 h 1498"/>
                <a:gd name="T92" fmla="*/ 1242 w 1489"/>
                <a:gd name="T93" fmla="*/ 0 h 1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89" h="1498">
                  <a:moveTo>
                    <a:pt x="1242" y="0"/>
                  </a:moveTo>
                  <a:lnTo>
                    <a:pt x="1271" y="219"/>
                  </a:lnTo>
                  <a:lnTo>
                    <a:pt x="1489" y="248"/>
                  </a:lnTo>
                  <a:lnTo>
                    <a:pt x="1201" y="538"/>
                  </a:lnTo>
                  <a:lnTo>
                    <a:pt x="1092" y="524"/>
                  </a:lnTo>
                  <a:lnTo>
                    <a:pt x="437" y="1182"/>
                  </a:lnTo>
                  <a:lnTo>
                    <a:pt x="448" y="1214"/>
                  </a:lnTo>
                  <a:lnTo>
                    <a:pt x="453" y="1246"/>
                  </a:lnTo>
                  <a:lnTo>
                    <a:pt x="454" y="1280"/>
                  </a:lnTo>
                  <a:lnTo>
                    <a:pt x="450" y="1313"/>
                  </a:lnTo>
                  <a:lnTo>
                    <a:pt x="442" y="1344"/>
                  </a:lnTo>
                  <a:lnTo>
                    <a:pt x="429" y="1376"/>
                  </a:lnTo>
                  <a:lnTo>
                    <a:pt x="411" y="1405"/>
                  </a:lnTo>
                  <a:lnTo>
                    <a:pt x="388" y="1431"/>
                  </a:lnTo>
                  <a:lnTo>
                    <a:pt x="363" y="1454"/>
                  </a:lnTo>
                  <a:lnTo>
                    <a:pt x="335" y="1472"/>
                  </a:lnTo>
                  <a:lnTo>
                    <a:pt x="306" y="1485"/>
                  </a:lnTo>
                  <a:lnTo>
                    <a:pt x="274" y="1494"/>
                  </a:lnTo>
                  <a:lnTo>
                    <a:pt x="243" y="1498"/>
                  </a:lnTo>
                  <a:lnTo>
                    <a:pt x="211" y="1498"/>
                  </a:lnTo>
                  <a:lnTo>
                    <a:pt x="180" y="1494"/>
                  </a:lnTo>
                  <a:lnTo>
                    <a:pt x="149" y="1485"/>
                  </a:lnTo>
                  <a:lnTo>
                    <a:pt x="120" y="1472"/>
                  </a:lnTo>
                  <a:lnTo>
                    <a:pt x="92" y="1454"/>
                  </a:lnTo>
                  <a:lnTo>
                    <a:pt x="67" y="1431"/>
                  </a:lnTo>
                  <a:lnTo>
                    <a:pt x="44" y="1406"/>
                  </a:lnTo>
                  <a:lnTo>
                    <a:pt x="26" y="1378"/>
                  </a:lnTo>
                  <a:lnTo>
                    <a:pt x="13" y="1348"/>
                  </a:lnTo>
                  <a:lnTo>
                    <a:pt x="4" y="1317"/>
                  </a:lnTo>
                  <a:lnTo>
                    <a:pt x="0" y="1286"/>
                  </a:lnTo>
                  <a:lnTo>
                    <a:pt x="0" y="1254"/>
                  </a:lnTo>
                  <a:lnTo>
                    <a:pt x="4" y="1222"/>
                  </a:lnTo>
                  <a:lnTo>
                    <a:pt x="13" y="1191"/>
                  </a:lnTo>
                  <a:lnTo>
                    <a:pt x="26" y="1162"/>
                  </a:lnTo>
                  <a:lnTo>
                    <a:pt x="44" y="1133"/>
                  </a:lnTo>
                  <a:lnTo>
                    <a:pt x="67" y="1108"/>
                  </a:lnTo>
                  <a:lnTo>
                    <a:pt x="93" y="1085"/>
                  </a:lnTo>
                  <a:lnTo>
                    <a:pt x="122" y="1067"/>
                  </a:lnTo>
                  <a:lnTo>
                    <a:pt x="152" y="1054"/>
                  </a:lnTo>
                  <a:lnTo>
                    <a:pt x="184" y="1045"/>
                  </a:lnTo>
                  <a:lnTo>
                    <a:pt x="217" y="1041"/>
                  </a:lnTo>
                  <a:lnTo>
                    <a:pt x="250" y="1042"/>
                  </a:lnTo>
                  <a:lnTo>
                    <a:pt x="283" y="1047"/>
                  </a:lnTo>
                  <a:lnTo>
                    <a:pt x="315" y="1059"/>
                  </a:lnTo>
                  <a:lnTo>
                    <a:pt x="968" y="400"/>
                  </a:lnTo>
                  <a:lnTo>
                    <a:pt x="954" y="291"/>
                  </a:lnTo>
                  <a:lnTo>
                    <a:pt x="1242" y="0"/>
                  </a:lnTo>
                  <a:close/>
                </a:path>
              </a:pathLst>
            </a:custGeom>
            <a:grpFill/>
            <a:ln w="0">
              <a:noFill/>
              <a:prstDash val="solid"/>
              <a:round/>
            </a:ln>
          </p:spPr>
          <p:txBody>
            <a:bodyPr vert="horz" wrap="square" lIns="91440" tIns="45720" rIns="91440" bIns="45720" numCol="1" anchor="t" anchorCtr="0" compatLnSpc="1"/>
            <a:p>
              <a:endParaRPr lang="en-US"/>
            </a:p>
          </p:txBody>
        </p:sp>
        <p:sp>
          <p:nvSpPr>
            <p:cNvPr id="910" name="Freeform 745"/>
            <p:cNvSpPr/>
            <p:nvPr/>
          </p:nvSpPr>
          <p:spPr bwMode="auto">
            <a:xfrm>
              <a:off x="7988300" y="2917825"/>
              <a:ext cx="104775" cy="33337"/>
            </a:xfrm>
            <a:custGeom>
              <a:avLst/>
              <a:gdLst>
                <a:gd name="T0" fmla="*/ 529 w 1123"/>
                <a:gd name="T1" fmla="*/ 0 h 363"/>
                <a:gd name="T2" fmla="*/ 608 w 1123"/>
                <a:gd name="T3" fmla="*/ 4 h 363"/>
                <a:gd name="T4" fmla="*/ 685 w 1123"/>
                <a:gd name="T5" fmla="*/ 14 h 363"/>
                <a:gd name="T6" fmla="*/ 761 w 1123"/>
                <a:gd name="T7" fmla="*/ 29 h 363"/>
                <a:gd name="T8" fmla="*/ 837 w 1123"/>
                <a:gd name="T9" fmla="*/ 49 h 363"/>
                <a:gd name="T10" fmla="*/ 911 w 1123"/>
                <a:gd name="T11" fmla="*/ 75 h 363"/>
                <a:gd name="T12" fmla="*/ 984 w 1123"/>
                <a:gd name="T13" fmla="*/ 107 h 363"/>
                <a:gd name="T14" fmla="*/ 1055 w 1123"/>
                <a:gd name="T15" fmla="*/ 144 h 363"/>
                <a:gd name="T16" fmla="*/ 1123 w 1123"/>
                <a:gd name="T17" fmla="*/ 186 h 363"/>
                <a:gd name="T18" fmla="*/ 947 w 1123"/>
                <a:gd name="T19" fmla="*/ 363 h 363"/>
                <a:gd name="T20" fmla="*/ 886 w 1123"/>
                <a:gd name="T21" fmla="*/ 330 h 363"/>
                <a:gd name="T22" fmla="*/ 822 w 1123"/>
                <a:gd name="T23" fmla="*/ 302 h 363"/>
                <a:gd name="T24" fmla="*/ 756 w 1123"/>
                <a:gd name="T25" fmla="*/ 279 h 363"/>
                <a:gd name="T26" fmla="*/ 689 w 1123"/>
                <a:gd name="T27" fmla="*/ 262 h 363"/>
                <a:gd name="T28" fmla="*/ 622 w 1123"/>
                <a:gd name="T29" fmla="*/ 250 h 363"/>
                <a:gd name="T30" fmla="*/ 553 w 1123"/>
                <a:gd name="T31" fmla="*/ 244 h 363"/>
                <a:gd name="T32" fmla="*/ 485 w 1123"/>
                <a:gd name="T33" fmla="*/ 243 h 363"/>
                <a:gd name="T34" fmla="*/ 417 w 1123"/>
                <a:gd name="T35" fmla="*/ 247 h 363"/>
                <a:gd name="T36" fmla="*/ 349 w 1123"/>
                <a:gd name="T37" fmla="*/ 257 h 363"/>
                <a:gd name="T38" fmla="*/ 281 w 1123"/>
                <a:gd name="T39" fmla="*/ 272 h 363"/>
                <a:gd name="T40" fmla="*/ 215 w 1123"/>
                <a:gd name="T41" fmla="*/ 292 h 363"/>
                <a:gd name="T42" fmla="*/ 151 w 1123"/>
                <a:gd name="T43" fmla="*/ 319 h 363"/>
                <a:gd name="T44" fmla="*/ 87 w 1123"/>
                <a:gd name="T45" fmla="*/ 350 h 363"/>
                <a:gd name="T46" fmla="*/ 79 w 1123"/>
                <a:gd name="T47" fmla="*/ 297 h 363"/>
                <a:gd name="T48" fmla="*/ 66 w 1123"/>
                <a:gd name="T49" fmla="*/ 250 h 363"/>
                <a:gd name="T50" fmla="*/ 49 w 1123"/>
                <a:gd name="T51" fmla="*/ 206 h 363"/>
                <a:gd name="T52" fmla="*/ 29 w 1123"/>
                <a:gd name="T53" fmla="*/ 164 h 363"/>
                <a:gd name="T54" fmla="*/ 5 w 1123"/>
                <a:gd name="T55" fmla="*/ 127 h 363"/>
                <a:gd name="T56" fmla="*/ 0 w 1123"/>
                <a:gd name="T57" fmla="*/ 121 h 363"/>
                <a:gd name="T58" fmla="*/ 72 w 1123"/>
                <a:gd name="T59" fmla="*/ 87 h 363"/>
                <a:gd name="T60" fmla="*/ 146 w 1123"/>
                <a:gd name="T61" fmla="*/ 59 h 363"/>
                <a:gd name="T62" fmla="*/ 221 w 1123"/>
                <a:gd name="T63" fmla="*/ 36 h 363"/>
                <a:gd name="T64" fmla="*/ 297 w 1123"/>
                <a:gd name="T65" fmla="*/ 19 h 363"/>
                <a:gd name="T66" fmla="*/ 374 w 1123"/>
                <a:gd name="T67" fmla="*/ 7 h 363"/>
                <a:gd name="T68" fmla="*/ 452 w 1123"/>
                <a:gd name="T69" fmla="*/ 1 h 363"/>
                <a:gd name="T70" fmla="*/ 529 w 1123"/>
                <a:gd name="T71" fmla="*/ 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23" h="363">
                  <a:moveTo>
                    <a:pt x="529" y="0"/>
                  </a:moveTo>
                  <a:lnTo>
                    <a:pt x="608" y="4"/>
                  </a:lnTo>
                  <a:lnTo>
                    <a:pt x="685" y="14"/>
                  </a:lnTo>
                  <a:lnTo>
                    <a:pt x="761" y="29"/>
                  </a:lnTo>
                  <a:lnTo>
                    <a:pt x="837" y="49"/>
                  </a:lnTo>
                  <a:lnTo>
                    <a:pt x="911" y="75"/>
                  </a:lnTo>
                  <a:lnTo>
                    <a:pt x="984" y="107"/>
                  </a:lnTo>
                  <a:lnTo>
                    <a:pt x="1055" y="144"/>
                  </a:lnTo>
                  <a:lnTo>
                    <a:pt x="1123" y="186"/>
                  </a:lnTo>
                  <a:lnTo>
                    <a:pt x="947" y="363"/>
                  </a:lnTo>
                  <a:lnTo>
                    <a:pt x="886" y="330"/>
                  </a:lnTo>
                  <a:lnTo>
                    <a:pt x="822" y="302"/>
                  </a:lnTo>
                  <a:lnTo>
                    <a:pt x="756" y="279"/>
                  </a:lnTo>
                  <a:lnTo>
                    <a:pt x="689" y="262"/>
                  </a:lnTo>
                  <a:lnTo>
                    <a:pt x="622" y="250"/>
                  </a:lnTo>
                  <a:lnTo>
                    <a:pt x="553" y="244"/>
                  </a:lnTo>
                  <a:lnTo>
                    <a:pt x="485" y="243"/>
                  </a:lnTo>
                  <a:lnTo>
                    <a:pt x="417" y="247"/>
                  </a:lnTo>
                  <a:lnTo>
                    <a:pt x="349" y="257"/>
                  </a:lnTo>
                  <a:lnTo>
                    <a:pt x="281" y="272"/>
                  </a:lnTo>
                  <a:lnTo>
                    <a:pt x="215" y="292"/>
                  </a:lnTo>
                  <a:lnTo>
                    <a:pt x="151" y="319"/>
                  </a:lnTo>
                  <a:lnTo>
                    <a:pt x="87" y="350"/>
                  </a:lnTo>
                  <a:lnTo>
                    <a:pt x="79" y="297"/>
                  </a:lnTo>
                  <a:lnTo>
                    <a:pt x="66" y="250"/>
                  </a:lnTo>
                  <a:lnTo>
                    <a:pt x="49" y="206"/>
                  </a:lnTo>
                  <a:lnTo>
                    <a:pt x="29" y="164"/>
                  </a:lnTo>
                  <a:lnTo>
                    <a:pt x="5" y="127"/>
                  </a:lnTo>
                  <a:lnTo>
                    <a:pt x="0" y="121"/>
                  </a:lnTo>
                  <a:lnTo>
                    <a:pt x="72" y="87"/>
                  </a:lnTo>
                  <a:lnTo>
                    <a:pt x="146" y="59"/>
                  </a:lnTo>
                  <a:lnTo>
                    <a:pt x="221" y="36"/>
                  </a:lnTo>
                  <a:lnTo>
                    <a:pt x="297" y="19"/>
                  </a:lnTo>
                  <a:lnTo>
                    <a:pt x="374" y="7"/>
                  </a:lnTo>
                  <a:lnTo>
                    <a:pt x="452" y="1"/>
                  </a:lnTo>
                  <a:lnTo>
                    <a:pt x="529" y="0"/>
                  </a:lnTo>
                  <a:close/>
                </a:path>
              </a:pathLst>
            </a:custGeom>
            <a:grpFill/>
            <a:ln w="0">
              <a:noFill/>
              <a:prstDash val="solid"/>
              <a:round/>
            </a:ln>
          </p:spPr>
          <p:txBody>
            <a:bodyPr vert="horz" wrap="square" lIns="91440" tIns="45720" rIns="91440" bIns="45720" numCol="1" anchor="t" anchorCtr="0" compatLnSpc="1"/>
            <a:p>
              <a:endParaRPr lang="en-US"/>
            </a:p>
          </p:txBody>
        </p:sp>
      </p:grpSp>
      <p:grpSp>
        <p:nvGrpSpPr>
          <p:cNvPr id="1741" name="Group 1740"/>
          <p:cNvGrpSpPr/>
          <p:nvPr/>
        </p:nvGrpSpPr>
        <p:grpSpPr>
          <a:xfrm>
            <a:off x="4065905" y="2474595"/>
            <a:ext cx="1003935" cy="755650"/>
            <a:chOff x="6340475" y="2898775"/>
            <a:chExt cx="307975" cy="231775"/>
          </a:xfrm>
          <a:solidFill>
            <a:schemeClr val="bg1"/>
          </a:solidFill>
        </p:grpSpPr>
        <p:sp>
          <p:nvSpPr>
            <p:cNvPr id="914" name="Freeform 750"/>
            <p:cNvSpPr>
              <a:spLocks noEditPoints="1"/>
            </p:cNvSpPr>
            <p:nvPr/>
          </p:nvSpPr>
          <p:spPr bwMode="auto">
            <a:xfrm>
              <a:off x="6340475" y="2898775"/>
              <a:ext cx="173038" cy="219075"/>
            </a:xfrm>
            <a:custGeom>
              <a:avLst/>
              <a:gdLst>
                <a:gd name="T0" fmla="*/ 456 w 1953"/>
                <a:gd name="T1" fmla="*/ 1805 h 2343"/>
                <a:gd name="T2" fmla="*/ 669 w 1953"/>
                <a:gd name="T3" fmla="*/ 1984 h 2343"/>
                <a:gd name="T4" fmla="*/ 816 w 1953"/>
                <a:gd name="T5" fmla="*/ 1994 h 2343"/>
                <a:gd name="T6" fmla="*/ 689 w 1953"/>
                <a:gd name="T7" fmla="*/ 1639 h 2343"/>
                <a:gd name="T8" fmla="*/ 845 w 1953"/>
                <a:gd name="T9" fmla="*/ 1090 h 2343"/>
                <a:gd name="T10" fmla="*/ 861 w 1953"/>
                <a:gd name="T11" fmla="*/ 1441 h 2343"/>
                <a:gd name="T12" fmla="*/ 1622 w 1953"/>
                <a:gd name="T13" fmla="*/ 1160 h 2343"/>
                <a:gd name="T14" fmla="*/ 866 w 1953"/>
                <a:gd name="T15" fmla="*/ 903 h 2343"/>
                <a:gd name="T16" fmla="*/ 212 w 1953"/>
                <a:gd name="T17" fmla="*/ 1102 h 2343"/>
                <a:gd name="T18" fmla="*/ 231 w 1953"/>
                <a:gd name="T19" fmla="*/ 1376 h 2343"/>
                <a:gd name="T20" fmla="*/ 635 w 1953"/>
                <a:gd name="T21" fmla="*/ 1271 h 2343"/>
                <a:gd name="T22" fmla="*/ 654 w 1953"/>
                <a:gd name="T23" fmla="*/ 903 h 2343"/>
                <a:gd name="T24" fmla="*/ 743 w 1953"/>
                <a:gd name="T25" fmla="*/ 318 h 2343"/>
                <a:gd name="T26" fmla="*/ 510 w 1953"/>
                <a:gd name="T27" fmla="*/ 484 h 2343"/>
                <a:gd name="T28" fmla="*/ 335 w 1953"/>
                <a:gd name="T29" fmla="*/ 704 h 2343"/>
                <a:gd name="T30" fmla="*/ 790 w 1953"/>
                <a:gd name="T31" fmla="*/ 433 h 2343"/>
                <a:gd name="T32" fmla="*/ 1196 w 1953"/>
                <a:gd name="T33" fmla="*/ 200 h 2343"/>
                <a:gd name="T34" fmla="*/ 1013 w 1953"/>
                <a:gd name="T35" fmla="*/ 445 h 2343"/>
                <a:gd name="T36" fmla="*/ 1559 w 1953"/>
                <a:gd name="T37" fmla="*/ 705 h 2343"/>
                <a:gd name="T38" fmla="*/ 1421 w 1953"/>
                <a:gd name="T39" fmla="*/ 362 h 2343"/>
                <a:gd name="T40" fmla="*/ 1235 w 1953"/>
                <a:gd name="T41" fmla="*/ 199 h 2343"/>
                <a:gd name="T42" fmla="*/ 1492 w 1953"/>
                <a:gd name="T43" fmla="*/ 25 h 2343"/>
                <a:gd name="T44" fmla="*/ 1809 w 1953"/>
                <a:gd name="T45" fmla="*/ 134 h 2343"/>
                <a:gd name="T46" fmla="*/ 1911 w 1953"/>
                <a:gd name="T47" fmla="*/ 262 h 2343"/>
                <a:gd name="T48" fmla="*/ 1775 w 1953"/>
                <a:gd name="T49" fmla="*/ 344 h 2343"/>
                <a:gd name="T50" fmla="*/ 1648 w 1953"/>
                <a:gd name="T51" fmla="*/ 350 h 2343"/>
                <a:gd name="T52" fmla="*/ 1749 w 1953"/>
                <a:gd name="T53" fmla="*/ 666 h 2343"/>
                <a:gd name="T54" fmla="*/ 1727 w 1953"/>
                <a:gd name="T55" fmla="*/ 833 h 2343"/>
                <a:gd name="T56" fmla="*/ 1722 w 1953"/>
                <a:gd name="T57" fmla="*/ 976 h 2343"/>
                <a:gd name="T58" fmla="*/ 1760 w 1953"/>
                <a:gd name="T59" fmla="*/ 1122 h 2343"/>
                <a:gd name="T60" fmla="*/ 1822 w 1953"/>
                <a:gd name="T61" fmla="*/ 1247 h 2343"/>
                <a:gd name="T62" fmla="*/ 1761 w 1953"/>
                <a:gd name="T63" fmla="*/ 1455 h 2343"/>
                <a:gd name="T64" fmla="*/ 1546 w 1953"/>
                <a:gd name="T65" fmla="*/ 1524 h 2343"/>
                <a:gd name="T66" fmla="*/ 1398 w 1953"/>
                <a:gd name="T67" fmla="*/ 1609 h 2343"/>
                <a:gd name="T68" fmla="*/ 963 w 1953"/>
                <a:gd name="T69" fmla="*/ 1813 h 2343"/>
                <a:gd name="T70" fmla="*/ 1139 w 1953"/>
                <a:gd name="T71" fmla="*/ 2142 h 2343"/>
                <a:gd name="T72" fmla="*/ 1253 w 1953"/>
                <a:gd name="T73" fmla="*/ 2176 h 2343"/>
                <a:gd name="T74" fmla="*/ 1268 w 1953"/>
                <a:gd name="T75" fmla="*/ 2293 h 2343"/>
                <a:gd name="T76" fmla="*/ 1152 w 1953"/>
                <a:gd name="T77" fmla="*/ 2341 h 2343"/>
                <a:gd name="T78" fmla="*/ 837 w 1953"/>
                <a:gd name="T79" fmla="*/ 2282 h 2343"/>
                <a:gd name="T80" fmla="*/ 550 w 1953"/>
                <a:gd name="T81" fmla="*/ 2148 h 2343"/>
                <a:gd name="T82" fmla="*/ 306 w 1953"/>
                <a:gd name="T83" fmla="*/ 1944 h 2343"/>
                <a:gd name="T84" fmla="*/ 127 w 1953"/>
                <a:gd name="T85" fmla="*/ 1690 h 2343"/>
                <a:gd name="T86" fmla="*/ 23 w 1953"/>
                <a:gd name="T87" fmla="*/ 1403 h 2343"/>
                <a:gd name="T88" fmla="*/ 3 w 1953"/>
                <a:gd name="T89" fmla="*/ 1094 h 2343"/>
                <a:gd name="T90" fmla="*/ 65 w 1953"/>
                <a:gd name="T91" fmla="*/ 794 h 2343"/>
                <a:gd name="T92" fmla="*/ 206 w 1953"/>
                <a:gd name="T93" fmla="*/ 522 h 2343"/>
                <a:gd name="T94" fmla="*/ 422 w 1953"/>
                <a:gd name="T95" fmla="*/ 290 h 2343"/>
                <a:gd name="T96" fmla="*/ 690 w 1953"/>
                <a:gd name="T97" fmla="*/ 120 h 2343"/>
                <a:gd name="T98" fmla="*/ 993 w 1953"/>
                <a:gd name="T99" fmla="*/ 23 h 2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53" h="2343">
                  <a:moveTo>
                    <a:pt x="334" y="1639"/>
                  </a:moveTo>
                  <a:lnTo>
                    <a:pt x="371" y="1697"/>
                  </a:lnTo>
                  <a:lnTo>
                    <a:pt x="412" y="1753"/>
                  </a:lnTo>
                  <a:lnTo>
                    <a:pt x="456" y="1805"/>
                  </a:lnTo>
                  <a:lnTo>
                    <a:pt x="505" y="1855"/>
                  </a:lnTo>
                  <a:lnTo>
                    <a:pt x="556" y="1902"/>
                  </a:lnTo>
                  <a:lnTo>
                    <a:pt x="611" y="1945"/>
                  </a:lnTo>
                  <a:lnTo>
                    <a:pt x="669" y="1984"/>
                  </a:lnTo>
                  <a:lnTo>
                    <a:pt x="730" y="2020"/>
                  </a:lnTo>
                  <a:lnTo>
                    <a:pt x="794" y="2051"/>
                  </a:lnTo>
                  <a:lnTo>
                    <a:pt x="859" y="2078"/>
                  </a:lnTo>
                  <a:lnTo>
                    <a:pt x="816" y="1994"/>
                  </a:lnTo>
                  <a:lnTo>
                    <a:pt x="778" y="1907"/>
                  </a:lnTo>
                  <a:lnTo>
                    <a:pt x="744" y="1819"/>
                  </a:lnTo>
                  <a:lnTo>
                    <a:pt x="714" y="1730"/>
                  </a:lnTo>
                  <a:lnTo>
                    <a:pt x="689" y="1639"/>
                  </a:lnTo>
                  <a:lnTo>
                    <a:pt x="334" y="1639"/>
                  </a:lnTo>
                  <a:close/>
                  <a:moveTo>
                    <a:pt x="866" y="903"/>
                  </a:moveTo>
                  <a:lnTo>
                    <a:pt x="853" y="996"/>
                  </a:lnTo>
                  <a:lnTo>
                    <a:pt x="845" y="1090"/>
                  </a:lnTo>
                  <a:lnTo>
                    <a:pt x="842" y="1185"/>
                  </a:lnTo>
                  <a:lnTo>
                    <a:pt x="844" y="1271"/>
                  </a:lnTo>
                  <a:lnTo>
                    <a:pt x="851" y="1356"/>
                  </a:lnTo>
                  <a:lnTo>
                    <a:pt x="861" y="1441"/>
                  </a:lnTo>
                  <a:lnTo>
                    <a:pt x="1599" y="1441"/>
                  </a:lnTo>
                  <a:lnTo>
                    <a:pt x="1612" y="1348"/>
                  </a:lnTo>
                  <a:lnTo>
                    <a:pt x="1620" y="1254"/>
                  </a:lnTo>
                  <a:lnTo>
                    <a:pt x="1622" y="1160"/>
                  </a:lnTo>
                  <a:lnTo>
                    <a:pt x="1620" y="1073"/>
                  </a:lnTo>
                  <a:lnTo>
                    <a:pt x="1614" y="988"/>
                  </a:lnTo>
                  <a:lnTo>
                    <a:pt x="1602" y="903"/>
                  </a:lnTo>
                  <a:lnTo>
                    <a:pt x="866" y="903"/>
                  </a:lnTo>
                  <a:close/>
                  <a:moveTo>
                    <a:pt x="249" y="903"/>
                  </a:moveTo>
                  <a:lnTo>
                    <a:pt x="232" y="968"/>
                  </a:lnTo>
                  <a:lnTo>
                    <a:pt x="219" y="1034"/>
                  </a:lnTo>
                  <a:lnTo>
                    <a:pt x="212" y="1102"/>
                  </a:lnTo>
                  <a:lnTo>
                    <a:pt x="208" y="1173"/>
                  </a:lnTo>
                  <a:lnTo>
                    <a:pt x="212" y="1241"/>
                  </a:lnTo>
                  <a:lnTo>
                    <a:pt x="219" y="1309"/>
                  </a:lnTo>
                  <a:lnTo>
                    <a:pt x="231" y="1376"/>
                  </a:lnTo>
                  <a:lnTo>
                    <a:pt x="248" y="1441"/>
                  </a:lnTo>
                  <a:lnTo>
                    <a:pt x="650" y="1441"/>
                  </a:lnTo>
                  <a:lnTo>
                    <a:pt x="640" y="1356"/>
                  </a:lnTo>
                  <a:lnTo>
                    <a:pt x="635" y="1271"/>
                  </a:lnTo>
                  <a:lnTo>
                    <a:pt x="633" y="1185"/>
                  </a:lnTo>
                  <a:lnTo>
                    <a:pt x="635" y="1090"/>
                  </a:lnTo>
                  <a:lnTo>
                    <a:pt x="642" y="996"/>
                  </a:lnTo>
                  <a:lnTo>
                    <a:pt x="654" y="903"/>
                  </a:lnTo>
                  <a:lnTo>
                    <a:pt x="249" y="903"/>
                  </a:lnTo>
                  <a:close/>
                  <a:moveTo>
                    <a:pt x="876" y="260"/>
                  </a:moveTo>
                  <a:lnTo>
                    <a:pt x="808" y="287"/>
                  </a:lnTo>
                  <a:lnTo>
                    <a:pt x="743" y="318"/>
                  </a:lnTo>
                  <a:lnTo>
                    <a:pt x="679" y="353"/>
                  </a:lnTo>
                  <a:lnTo>
                    <a:pt x="620" y="394"/>
                  </a:lnTo>
                  <a:lnTo>
                    <a:pt x="563" y="437"/>
                  </a:lnTo>
                  <a:lnTo>
                    <a:pt x="510" y="484"/>
                  </a:lnTo>
                  <a:lnTo>
                    <a:pt x="460" y="534"/>
                  </a:lnTo>
                  <a:lnTo>
                    <a:pt x="415" y="587"/>
                  </a:lnTo>
                  <a:lnTo>
                    <a:pt x="372" y="645"/>
                  </a:lnTo>
                  <a:lnTo>
                    <a:pt x="335" y="704"/>
                  </a:lnTo>
                  <a:lnTo>
                    <a:pt x="696" y="704"/>
                  </a:lnTo>
                  <a:lnTo>
                    <a:pt x="723" y="612"/>
                  </a:lnTo>
                  <a:lnTo>
                    <a:pt x="754" y="522"/>
                  </a:lnTo>
                  <a:lnTo>
                    <a:pt x="790" y="433"/>
                  </a:lnTo>
                  <a:lnTo>
                    <a:pt x="832" y="345"/>
                  </a:lnTo>
                  <a:lnTo>
                    <a:pt x="876" y="260"/>
                  </a:lnTo>
                  <a:close/>
                  <a:moveTo>
                    <a:pt x="1235" y="199"/>
                  </a:moveTo>
                  <a:lnTo>
                    <a:pt x="1196" y="200"/>
                  </a:lnTo>
                  <a:lnTo>
                    <a:pt x="1157" y="202"/>
                  </a:lnTo>
                  <a:lnTo>
                    <a:pt x="1104" y="280"/>
                  </a:lnTo>
                  <a:lnTo>
                    <a:pt x="1056" y="361"/>
                  </a:lnTo>
                  <a:lnTo>
                    <a:pt x="1013" y="445"/>
                  </a:lnTo>
                  <a:lnTo>
                    <a:pt x="975" y="529"/>
                  </a:lnTo>
                  <a:lnTo>
                    <a:pt x="941" y="616"/>
                  </a:lnTo>
                  <a:lnTo>
                    <a:pt x="912" y="705"/>
                  </a:lnTo>
                  <a:lnTo>
                    <a:pt x="1559" y="705"/>
                  </a:lnTo>
                  <a:lnTo>
                    <a:pt x="1531" y="616"/>
                  </a:lnTo>
                  <a:lnTo>
                    <a:pt x="1499" y="530"/>
                  </a:lnTo>
                  <a:lnTo>
                    <a:pt x="1462" y="446"/>
                  </a:lnTo>
                  <a:lnTo>
                    <a:pt x="1421" y="362"/>
                  </a:lnTo>
                  <a:lnTo>
                    <a:pt x="1376" y="282"/>
                  </a:lnTo>
                  <a:lnTo>
                    <a:pt x="1325" y="203"/>
                  </a:lnTo>
                  <a:lnTo>
                    <a:pt x="1279" y="200"/>
                  </a:lnTo>
                  <a:lnTo>
                    <a:pt x="1235" y="199"/>
                  </a:lnTo>
                  <a:close/>
                  <a:moveTo>
                    <a:pt x="1235" y="0"/>
                  </a:moveTo>
                  <a:lnTo>
                    <a:pt x="1322" y="3"/>
                  </a:lnTo>
                  <a:lnTo>
                    <a:pt x="1407" y="11"/>
                  </a:lnTo>
                  <a:lnTo>
                    <a:pt x="1492" y="25"/>
                  </a:lnTo>
                  <a:lnTo>
                    <a:pt x="1574" y="44"/>
                  </a:lnTo>
                  <a:lnTo>
                    <a:pt x="1655" y="69"/>
                  </a:lnTo>
                  <a:lnTo>
                    <a:pt x="1733" y="98"/>
                  </a:lnTo>
                  <a:lnTo>
                    <a:pt x="1809" y="134"/>
                  </a:lnTo>
                  <a:lnTo>
                    <a:pt x="1883" y="174"/>
                  </a:lnTo>
                  <a:lnTo>
                    <a:pt x="1953" y="219"/>
                  </a:lnTo>
                  <a:lnTo>
                    <a:pt x="1946" y="226"/>
                  </a:lnTo>
                  <a:lnTo>
                    <a:pt x="1911" y="262"/>
                  </a:lnTo>
                  <a:lnTo>
                    <a:pt x="1879" y="299"/>
                  </a:lnTo>
                  <a:lnTo>
                    <a:pt x="1852" y="338"/>
                  </a:lnTo>
                  <a:lnTo>
                    <a:pt x="1826" y="378"/>
                  </a:lnTo>
                  <a:lnTo>
                    <a:pt x="1775" y="344"/>
                  </a:lnTo>
                  <a:lnTo>
                    <a:pt x="1720" y="314"/>
                  </a:lnTo>
                  <a:lnTo>
                    <a:pt x="1662" y="287"/>
                  </a:lnTo>
                  <a:lnTo>
                    <a:pt x="1603" y="264"/>
                  </a:lnTo>
                  <a:lnTo>
                    <a:pt x="1648" y="350"/>
                  </a:lnTo>
                  <a:lnTo>
                    <a:pt x="1687" y="439"/>
                  </a:lnTo>
                  <a:lnTo>
                    <a:pt x="1721" y="528"/>
                  </a:lnTo>
                  <a:lnTo>
                    <a:pt x="1751" y="619"/>
                  </a:lnTo>
                  <a:lnTo>
                    <a:pt x="1749" y="666"/>
                  </a:lnTo>
                  <a:lnTo>
                    <a:pt x="1751" y="714"/>
                  </a:lnTo>
                  <a:lnTo>
                    <a:pt x="1757" y="764"/>
                  </a:lnTo>
                  <a:lnTo>
                    <a:pt x="1739" y="798"/>
                  </a:lnTo>
                  <a:lnTo>
                    <a:pt x="1727" y="833"/>
                  </a:lnTo>
                  <a:lnTo>
                    <a:pt x="1720" y="869"/>
                  </a:lnTo>
                  <a:lnTo>
                    <a:pt x="1716" y="906"/>
                  </a:lnTo>
                  <a:lnTo>
                    <a:pt x="1717" y="942"/>
                  </a:lnTo>
                  <a:lnTo>
                    <a:pt x="1722" y="976"/>
                  </a:lnTo>
                  <a:lnTo>
                    <a:pt x="1728" y="1010"/>
                  </a:lnTo>
                  <a:lnTo>
                    <a:pt x="1735" y="1041"/>
                  </a:lnTo>
                  <a:lnTo>
                    <a:pt x="1743" y="1071"/>
                  </a:lnTo>
                  <a:lnTo>
                    <a:pt x="1760" y="1122"/>
                  </a:lnTo>
                  <a:lnTo>
                    <a:pt x="1778" y="1167"/>
                  </a:lnTo>
                  <a:lnTo>
                    <a:pt x="1797" y="1206"/>
                  </a:lnTo>
                  <a:lnTo>
                    <a:pt x="1817" y="1239"/>
                  </a:lnTo>
                  <a:lnTo>
                    <a:pt x="1822" y="1247"/>
                  </a:lnTo>
                  <a:lnTo>
                    <a:pt x="1829" y="1256"/>
                  </a:lnTo>
                  <a:lnTo>
                    <a:pt x="1821" y="1345"/>
                  </a:lnTo>
                  <a:lnTo>
                    <a:pt x="1811" y="1434"/>
                  </a:lnTo>
                  <a:lnTo>
                    <a:pt x="1761" y="1455"/>
                  </a:lnTo>
                  <a:lnTo>
                    <a:pt x="1707" y="1476"/>
                  </a:lnTo>
                  <a:lnTo>
                    <a:pt x="1649" y="1495"/>
                  </a:lnTo>
                  <a:lnTo>
                    <a:pt x="1589" y="1511"/>
                  </a:lnTo>
                  <a:lnTo>
                    <a:pt x="1546" y="1524"/>
                  </a:lnTo>
                  <a:lnTo>
                    <a:pt x="1505" y="1540"/>
                  </a:lnTo>
                  <a:lnTo>
                    <a:pt x="1467" y="1559"/>
                  </a:lnTo>
                  <a:lnTo>
                    <a:pt x="1431" y="1582"/>
                  </a:lnTo>
                  <a:lnTo>
                    <a:pt x="1398" y="1609"/>
                  </a:lnTo>
                  <a:lnTo>
                    <a:pt x="1368" y="1639"/>
                  </a:lnTo>
                  <a:lnTo>
                    <a:pt x="904" y="1639"/>
                  </a:lnTo>
                  <a:lnTo>
                    <a:pt x="931" y="1727"/>
                  </a:lnTo>
                  <a:lnTo>
                    <a:pt x="963" y="1813"/>
                  </a:lnTo>
                  <a:lnTo>
                    <a:pt x="1000" y="1899"/>
                  </a:lnTo>
                  <a:lnTo>
                    <a:pt x="1041" y="1981"/>
                  </a:lnTo>
                  <a:lnTo>
                    <a:pt x="1087" y="2062"/>
                  </a:lnTo>
                  <a:lnTo>
                    <a:pt x="1139" y="2142"/>
                  </a:lnTo>
                  <a:lnTo>
                    <a:pt x="1186" y="2145"/>
                  </a:lnTo>
                  <a:lnTo>
                    <a:pt x="1235" y="2146"/>
                  </a:lnTo>
                  <a:lnTo>
                    <a:pt x="1250" y="2146"/>
                  </a:lnTo>
                  <a:lnTo>
                    <a:pt x="1253" y="2176"/>
                  </a:lnTo>
                  <a:lnTo>
                    <a:pt x="1256" y="2207"/>
                  </a:lnTo>
                  <a:lnTo>
                    <a:pt x="1259" y="2238"/>
                  </a:lnTo>
                  <a:lnTo>
                    <a:pt x="1263" y="2267"/>
                  </a:lnTo>
                  <a:lnTo>
                    <a:pt x="1268" y="2293"/>
                  </a:lnTo>
                  <a:lnTo>
                    <a:pt x="1274" y="2318"/>
                  </a:lnTo>
                  <a:lnTo>
                    <a:pt x="1285" y="2343"/>
                  </a:lnTo>
                  <a:lnTo>
                    <a:pt x="1235" y="2343"/>
                  </a:lnTo>
                  <a:lnTo>
                    <a:pt x="1152" y="2341"/>
                  </a:lnTo>
                  <a:lnTo>
                    <a:pt x="1072" y="2333"/>
                  </a:lnTo>
                  <a:lnTo>
                    <a:pt x="993" y="2321"/>
                  </a:lnTo>
                  <a:lnTo>
                    <a:pt x="914" y="2304"/>
                  </a:lnTo>
                  <a:lnTo>
                    <a:pt x="837" y="2282"/>
                  </a:lnTo>
                  <a:lnTo>
                    <a:pt x="762" y="2255"/>
                  </a:lnTo>
                  <a:lnTo>
                    <a:pt x="689" y="2224"/>
                  </a:lnTo>
                  <a:lnTo>
                    <a:pt x="619" y="2188"/>
                  </a:lnTo>
                  <a:lnTo>
                    <a:pt x="550" y="2148"/>
                  </a:lnTo>
                  <a:lnTo>
                    <a:pt x="485" y="2103"/>
                  </a:lnTo>
                  <a:lnTo>
                    <a:pt x="421" y="2054"/>
                  </a:lnTo>
                  <a:lnTo>
                    <a:pt x="362" y="2001"/>
                  </a:lnTo>
                  <a:lnTo>
                    <a:pt x="306" y="1944"/>
                  </a:lnTo>
                  <a:lnTo>
                    <a:pt x="254" y="1885"/>
                  </a:lnTo>
                  <a:lnTo>
                    <a:pt x="206" y="1822"/>
                  </a:lnTo>
                  <a:lnTo>
                    <a:pt x="164" y="1757"/>
                  </a:lnTo>
                  <a:lnTo>
                    <a:pt x="127" y="1690"/>
                  </a:lnTo>
                  <a:lnTo>
                    <a:pt x="93" y="1621"/>
                  </a:lnTo>
                  <a:lnTo>
                    <a:pt x="66" y="1550"/>
                  </a:lnTo>
                  <a:lnTo>
                    <a:pt x="42" y="1477"/>
                  </a:lnTo>
                  <a:lnTo>
                    <a:pt x="23" y="1403"/>
                  </a:lnTo>
                  <a:lnTo>
                    <a:pt x="11" y="1327"/>
                  </a:lnTo>
                  <a:lnTo>
                    <a:pt x="3" y="1250"/>
                  </a:lnTo>
                  <a:lnTo>
                    <a:pt x="0" y="1173"/>
                  </a:lnTo>
                  <a:lnTo>
                    <a:pt x="3" y="1094"/>
                  </a:lnTo>
                  <a:lnTo>
                    <a:pt x="11" y="1017"/>
                  </a:lnTo>
                  <a:lnTo>
                    <a:pt x="23" y="942"/>
                  </a:lnTo>
                  <a:lnTo>
                    <a:pt x="42" y="867"/>
                  </a:lnTo>
                  <a:lnTo>
                    <a:pt x="65" y="794"/>
                  </a:lnTo>
                  <a:lnTo>
                    <a:pt x="93" y="723"/>
                  </a:lnTo>
                  <a:lnTo>
                    <a:pt x="126" y="655"/>
                  </a:lnTo>
                  <a:lnTo>
                    <a:pt x="164" y="587"/>
                  </a:lnTo>
                  <a:lnTo>
                    <a:pt x="206" y="522"/>
                  </a:lnTo>
                  <a:lnTo>
                    <a:pt x="254" y="460"/>
                  </a:lnTo>
                  <a:lnTo>
                    <a:pt x="306" y="400"/>
                  </a:lnTo>
                  <a:lnTo>
                    <a:pt x="362" y="343"/>
                  </a:lnTo>
                  <a:lnTo>
                    <a:pt x="422" y="290"/>
                  </a:lnTo>
                  <a:lnTo>
                    <a:pt x="485" y="241"/>
                  </a:lnTo>
                  <a:lnTo>
                    <a:pt x="550" y="197"/>
                  </a:lnTo>
                  <a:lnTo>
                    <a:pt x="619" y="156"/>
                  </a:lnTo>
                  <a:lnTo>
                    <a:pt x="690" y="120"/>
                  </a:lnTo>
                  <a:lnTo>
                    <a:pt x="762" y="88"/>
                  </a:lnTo>
                  <a:lnTo>
                    <a:pt x="837" y="62"/>
                  </a:lnTo>
                  <a:lnTo>
                    <a:pt x="914" y="40"/>
                  </a:lnTo>
                  <a:lnTo>
                    <a:pt x="993" y="23"/>
                  </a:lnTo>
                  <a:lnTo>
                    <a:pt x="1072" y="10"/>
                  </a:lnTo>
                  <a:lnTo>
                    <a:pt x="1153" y="3"/>
                  </a:lnTo>
                  <a:lnTo>
                    <a:pt x="1235" y="0"/>
                  </a:lnTo>
                  <a:close/>
                </a:path>
              </a:pathLst>
            </a:custGeom>
            <a:grpFill/>
            <a:ln w="0">
              <a:noFill/>
              <a:prstDash val="solid"/>
              <a:round/>
            </a:ln>
          </p:spPr>
          <p:txBody>
            <a:bodyPr vert="horz" wrap="square" lIns="91440" tIns="45720" rIns="91440" bIns="45720" numCol="1" anchor="t" anchorCtr="0" compatLnSpc="1"/>
            <a:p>
              <a:endParaRPr lang="en-US"/>
            </a:p>
          </p:txBody>
        </p:sp>
        <p:sp>
          <p:nvSpPr>
            <p:cNvPr id="915" name="Freeform 751"/>
            <p:cNvSpPr/>
            <p:nvPr/>
          </p:nvSpPr>
          <p:spPr bwMode="auto">
            <a:xfrm>
              <a:off x="6510338" y="2916238"/>
              <a:ext cx="95250" cy="128588"/>
            </a:xfrm>
            <a:custGeom>
              <a:avLst/>
              <a:gdLst>
                <a:gd name="T0" fmla="*/ 637 w 1079"/>
                <a:gd name="T1" fmla="*/ 7 h 1363"/>
                <a:gd name="T2" fmla="*/ 739 w 1079"/>
                <a:gd name="T3" fmla="*/ 39 h 1363"/>
                <a:gd name="T4" fmla="*/ 820 w 1079"/>
                <a:gd name="T5" fmla="*/ 87 h 1363"/>
                <a:gd name="T6" fmla="*/ 870 w 1079"/>
                <a:gd name="T7" fmla="*/ 134 h 1363"/>
                <a:gd name="T8" fmla="*/ 892 w 1079"/>
                <a:gd name="T9" fmla="*/ 163 h 1363"/>
                <a:gd name="T10" fmla="*/ 898 w 1079"/>
                <a:gd name="T11" fmla="*/ 166 h 1363"/>
                <a:gd name="T12" fmla="*/ 918 w 1079"/>
                <a:gd name="T13" fmla="*/ 171 h 1363"/>
                <a:gd name="T14" fmla="*/ 949 w 1079"/>
                <a:gd name="T15" fmla="*/ 187 h 1363"/>
                <a:gd name="T16" fmla="*/ 984 w 1079"/>
                <a:gd name="T17" fmla="*/ 217 h 1363"/>
                <a:gd name="T18" fmla="*/ 1017 w 1079"/>
                <a:gd name="T19" fmla="*/ 266 h 1363"/>
                <a:gd name="T20" fmla="*/ 1040 w 1079"/>
                <a:gd name="T21" fmla="*/ 341 h 1363"/>
                <a:gd name="T22" fmla="*/ 1047 w 1079"/>
                <a:gd name="T23" fmla="*/ 446 h 1363"/>
                <a:gd name="T24" fmla="*/ 1032 w 1079"/>
                <a:gd name="T25" fmla="*/ 585 h 1363"/>
                <a:gd name="T26" fmla="*/ 1025 w 1079"/>
                <a:gd name="T27" fmla="*/ 649 h 1363"/>
                <a:gd name="T28" fmla="*/ 1052 w 1079"/>
                <a:gd name="T29" fmla="*/ 657 h 1363"/>
                <a:gd name="T30" fmla="*/ 1073 w 1079"/>
                <a:gd name="T31" fmla="*/ 684 h 1363"/>
                <a:gd name="T32" fmla="*/ 1078 w 1079"/>
                <a:gd name="T33" fmla="*/ 738 h 1363"/>
                <a:gd name="T34" fmla="*/ 1060 w 1079"/>
                <a:gd name="T35" fmla="*/ 826 h 1363"/>
                <a:gd name="T36" fmla="*/ 1023 w 1079"/>
                <a:gd name="T37" fmla="*/ 922 h 1363"/>
                <a:gd name="T38" fmla="*/ 989 w 1079"/>
                <a:gd name="T39" fmla="*/ 967 h 1363"/>
                <a:gd name="T40" fmla="*/ 963 w 1079"/>
                <a:gd name="T41" fmla="*/ 1009 h 1363"/>
                <a:gd name="T42" fmla="*/ 918 w 1079"/>
                <a:gd name="T43" fmla="*/ 1117 h 1363"/>
                <a:gd name="T44" fmla="*/ 842 w 1079"/>
                <a:gd name="T45" fmla="*/ 1221 h 1363"/>
                <a:gd name="T46" fmla="*/ 738 w 1079"/>
                <a:gd name="T47" fmla="*/ 1305 h 1363"/>
                <a:gd name="T48" fmla="*/ 608 w 1079"/>
                <a:gd name="T49" fmla="*/ 1356 h 1363"/>
                <a:gd name="T50" fmla="*/ 468 w 1079"/>
                <a:gd name="T51" fmla="*/ 1357 h 1363"/>
                <a:gd name="T52" fmla="*/ 338 w 1079"/>
                <a:gd name="T53" fmla="*/ 1306 h 1363"/>
                <a:gd name="T54" fmla="*/ 233 w 1079"/>
                <a:gd name="T55" fmla="*/ 1222 h 1363"/>
                <a:gd name="T56" fmla="*/ 159 w 1079"/>
                <a:gd name="T57" fmla="*/ 1118 h 1363"/>
                <a:gd name="T58" fmla="*/ 116 w 1079"/>
                <a:gd name="T59" fmla="*/ 1010 h 1363"/>
                <a:gd name="T60" fmla="*/ 88 w 1079"/>
                <a:gd name="T61" fmla="*/ 967 h 1363"/>
                <a:gd name="T62" fmla="*/ 56 w 1079"/>
                <a:gd name="T63" fmla="*/ 923 h 1363"/>
                <a:gd name="T64" fmla="*/ 18 w 1079"/>
                <a:gd name="T65" fmla="*/ 826 h 1363"/>
                <a:gd name="T66" fmla="*/ 0 w 1079"/>
                <a:gd name="T67" fmla="*/ 738 h 1363"/>
                <a:gd name="T68" fmla="*/ 5 w 1079"/>
                <a:gd name="T69" fmla="*/ 685 h 1363"/>
                <a:gd name="T70" fmla="*/ 25 w 1079"/>
                <a:gd name="T71" fmla="*/ 657 h 1363"/>
                <a:gd name="T72" fmla="*/ 54 w 1079"/>
                <a:gd name="T73" fmla="*/ 649 h 1363"/>
                <a:gd name="T74" fmla="*/ 45 w 1079"/>
                <a:gd name="T75" fmla="*/ 586 h 1363"/>
                <a:gd name="T76" fmla="*/ 32 w 1079"/>
                <a:gd name="T77" fmla="*/ 460 h 1363"/>
                <a:gd name="T78" fmla="*/ 57 w 1079"/>
                <a:gd name="T79" fmla="*/ 337 h 1363"/>
                <a:gd name="T80" fmla="*/ 118 w 1079"/>
                <a:gd name="T81" fmla="*/ 228 h 1363"/>
                <a:gd name="T82" fmla="*/ 208 w 1079"/>
                <a:gd name="T83" fmla="*/ 134 h 1363"/>
                <a:gd name="T84" fmla="*/ 324 w 1079"/>
                <a:gd name="T85" fmla="*/ 54 h 1363"/>
                <a:gd name="T86" fmla="*/ 436 w 1079"/>
                <a:gd name="T87" fmla="*/ 11 h 1363"/>
                <a:gd name="T88" fmla="*/ 553 w 1079"/>
                <a:gd name="T89" fmla="*/ 0 h 1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79" h="1363">
                  <a:moveTo>
                    <a:pt x="553" y="0"/>
                  </a:moveTo>
                  <a:lnTo>
                    <a:pt x="596" y="2"/>
                  </a:lnTo>
                  <a:lnTo>
                    <a:pt x="637" y="7"/>
                  </a:lnTo>
                  <a:lnTo>
                    <a:pt x="674" y="16"/>
                  </a:lnTo>
                  <a:lnTo>
                    <a:pt x="709" y="27"/>
                  </a:lnTo>
                  <a:lnTo>
                    <a:pt x="739" y="39"/>
                  </a:lnTo>
                  <a:lnTo>
                    <a:pt x="767" y="54"/>
                  </a:lnTo>
                  <a:lnTo>
                    <a:pt x="795" y="70"/>
                  </a:lnTo>
                  <a:lnTo>
                    <a:pt x="820" y="87"/>
                  </a:lnTo>
                  <a:lnTo>
                    <a:pt x="840" y="104"/>
                  </a:lnTo>
                  <a:lnTo>
                    <a:pt x="857" y="120"/>
                  </a:lnTo>
                  <a:lnTo>
                    <a:pt x="870" y="134"/>
                  </a:lnTo>
                  <a:lnTo>
                    <a:pt x="881" y="147"/>
                  </a:lnTo>
                  <a:lnTo>
                    <a:pt x="887" y="156"/>
                  </a:lnTo>
                  <a:lnTo>
                    <a:pt x="892" y="163"/>
                  </a:lnTo>
                  <a:lnTo>
                    <a:pt x="894" y="165"/>
                  </a:lnTo>
                  <a:lnTo>
                    <a:pt x="895" y="165"/>
                  </a:lnTo>
                  <a:lnTo>
                    <a:pt x="898" y="166"/>
                  </a:lnTo>
                  <a:lnTo>
                    <a:pt x="903" y="167"/>
                  </a:lnTo>
                  <a:lnTo>
                    <a:pt x="910" y="168"/>
                  </a:lnTo>
                  <a:lnTo>
                    <a:pt x="918" y="171"/>
                  </a:lnTo>
                  <a:lnTo>
                    <a:pt x="928" y="175"/>
                  </a:lnTo>
                  <a:lnTo>
                    <a:pt x="938" y="179"/>
                  </a:lnTo>
                  <a:lnTo>
                    <a:pt x="949" y="187"/>
                  </a:lnTo>
                  <a:lnTo>
                    <a:pt x="960" y="195"/>
                  </a:lnTo>
                  <a:lnTo>
                    <a:pt x="972" y="205"/>
                  </a:lnTo>
                  <a:lnTo>
                    <a:pt x="984" y="217"/>
                  </a:lnTo>
                  <a:lnTo>
                    <a:pt x="995" y="231"/>
                  </a:lnTo>
                  <a:lnTo>
                    <a:pt x="1006" y="247"/>
                  </a:lnTo>
                  <a:lnTo>
                    <a:pt x="1017" y="266"/>
                  </a:lnTo>
                  <a:lnTo>
                    <a:pt x="1025" y="288"/>
                  </a:lnTo>
                  <a:lnTo>
                    <a:pt x="1033" y="313"/>
                  </a:lnTo>
                  <a:lnTo>
                    <a:pt x="1040" y="341"/>
                  </a:lnTo>
                  <a:lnTo>
                    <a:pt x="1044" y="372"/>
                  </a:lnTo>
                  <a:lnTo>
                    <a:pt x="1047" y="407"/>
                  </a:lnTo>
                  <a:lnTo>
                    <a:pt x="1047" y="446"/>
                  </a:lnTo>
                  <a:lnTo>
                    <a:pt x="1045" y="488"/>
                  </a:lnTo>
                  <a:lnTo>
                    <a:pt x="1041" y="534"/>
                  </a:lnTo>
                  <a:lnTo>
                    <a:pt x="1032" y="585"/>
                  </a:lnTo>
                  <a:lnTo>
                    <a:pt x="1025" y="617"/>
                  </a:lnTo>
                  <a:lnTo>
                    <a:pt x="1014" y="649"/>
                  </a:lnTo>
                  <a:lnTo>
                    <a:pt x="1025" y="649"/>
                  </a:lnTo>
                  <a:lnTo>
                    <a:pt x="1035" y="650"/>
                  </a:lnTo>
                  <a:lnTo>
                    <a:pt x="1044" y="652"/>
                  </a:lnTo>
                  <a:lnTo>
                    <a:pt x="1052" y="657"/>
                  </a:lnTo>
                  <a:lnTo>
                    <a:pt x="1061" y="663"/>
                  </a:lnTo>
                  <a:lnTo>
                    <a:pt x="1067" y="672"/>
                  </a:lnTo>
                  <a:lnTo>
                    <a:pt x="1073" y="684"/>
                  </a:lnTo>
                  <a:lnTo>
                    <a:pt x="1077" y="699"/>
                  </a:lnTo>
                  <a:lnTo>
                    <a:pt x="1079" y="716"/>
                  </a:lnTo>
                  <a:lnTo>
                    <a:pt x="1078" y="738"/>
                  </a:lnTo>
                  <a:lnTo>
                    <a:pt x="1075" y="763"/>
                  </a:lnTo>
                  <a:lnTo>
                    <a:pt x="1068" y="792"/>
                  </a:lnTo>
                  <a:lnTo>
                    <a:pt x="1060" y="826"/>
                  </a:lnTo>
                  <a:lnTo>
                    <a:pt x="1047" y="865"/>
                  </a:lnTo>
                  <a:lnTo>
                    <a:pt x="1035" y="897"/>
                  </a:lnTo>
                  <a:lnTo>
                    <a:pt x="1023" y="922"/>
                  </a:lnTo>
                  <a:lnTo>
                    <a:pt x="1011" y="943"/>
                  </a:lnTo>
                  <a:lnTo>
                    <a:pt x="1000" y="957"/>
                  </a:lnTo>
                  <a:lnTo>
                    <a:pt x="989" y="967"/>
                  </a:lnTo>
                  <a:lnTo>
                    <a:pt x="979" y="972"/>
                  </a:lnTo>
                  <a:lnTo>
                    <a:pt x="970" y="974"/>
                  </a:lnTo>
                  <a:lnTo>
                    <a:pt x="963" y="1009"/>
                  </a:lnTo>
                  <a:lnTo>
                    <a:pt x="951" y="1045"/>
                  </a:lnTo>
                  <a:lnTo>
                    <a:pt x="936" y="1081"/>
                  </a:lnTo>
                  <a:lnTo>
                    <a:pt x="918" y="1117"/>
                  </a:lnTo>
                  <a:lnTo>
                    <a:pt x="896" y="1152"/>
                  </a:lnTo>
                  <a:lnTo>
                    <a:pt x="870" y="1188"/>
                  </a:lnTo>
                  <a:lnTo>
                    <a:pt x="842" y="1221"/>
                  </a:lnTo>
                  <a:lnTo>
                    <a:pt x="810" y="1252"/>
                  </a:lnTo>
                  <a:lnTo>
                    <a:pt x="776" y="1280"/>
                  </a:lnTo>
                  <a:lnTo>
                    <a:pt x="738" y="1305"/>
                  </a:lnTo>
                  <a:lnTo>
                    <a:pt x="697" y="1327"/>
                  </a:lnTo>
                  <a:lnTo>
                    <a:pt x="654" y="1344"/>
                  </a:lnTo>
                  <a:lnTo>
                    <a:pt x="608" y="1356"/>
                  </a:lnTo>
                  <a:lnTo>
                    <a:pt x="563" y="1363"/>
                  </a:lnTo>
                  <a:lnTo>
                    <a:pt x="515" y="1363"/>
                  </a:lnTo>
                  <a:lnTo>
                    <a:pt x="468" y="1357"/>
                  </a:lnTo>
                  <a:lnTo>
                    <a:pt x="423" y="1345"/>
                  </a:lnTo>
                  <a:lnTo>
                    <a:pt x="379" y="1327"/>
                  </a:lnTo>
                  <a:lnTo>
                    <a:pt x="338" y="1306"/>
                  </a:lnTo>
                  <a:lnTo>
                    <a:pt x="300" y="1281"/>
                  </a:lnTo>
                  <a:lnTo>
                    <a:pt x="265" y="1252"/>
                  </a:lnTo>
                  <a:lnTo>
                    <a:pt x="233" y="1222"/>
                  </a:lnTo>
                  <a:lnTo>
                    <a:pt x="206" y="1189"/>
                  </a:lnTo>
                  <a:lnTo>
                    <a:pt x="181" y="1153"/>
                  </a:lnTo>
                  <a:lnTo>
                    <a:pt x="159" y="1118"/>
                  </a:lnTo>
                  <a:lnTo>
                    <a:pt x="141" y="1081"/>
                  </a:lnTo>
                  <a:lnTo>
                    <a:pt x="127" y="1045"/>
                  </a:lnTo>
                  <a:lnTo>
                    <a:pt x="116" y="1010"/>
                  </a:lnTo>
                  <a:lnTo>
                    <a:pt x="109" y="975"/>
                  </a:lnTo>
                  <a:lnTo>
                    <a:pt x="99" y="973"/>
                  </a:lnTo>
                  <a:lnTo>
                    <a:pt x="88" y="967"/>
                  </a:lnTo>
                  <a:lnTo>
                    <a:pt x="78" y="958"/>
                  </a:lnTo>
                  <a:lnTo>
                    <a:pt x="67" y="943"/>
                  </a:lnTo>
                  <a:lnTo>
                    <a:pt x="56" y="923"/>
                  </a:lnTo>
                  <a:lnTo>
                    <a:pt x="43" y="897"/>
                  </a:lnTo>
                  <a:lnTo>
                    <a:pt x="30" y="865"/>
                  </a:lnTo>
                  <a:lnTo>
                    <a:pt x="18" y="826"/>
                  </a:lnTo>
                  <a:lnTo>
                    <a:pt x="9" y="793"/>
                  </a:lnTo>
                  <a:lnTo>
                    <a:pt x="3" y="763"/>
                  </a:lnTo>
                  <a:lnTo>
                    <a:pt x="0" y="738"/>
                  </a:lnTo>
                  <a:lnTo>
                    <a:pt x="0" y="717"/>
                  </a:lnTo>
                  <a:lnTo>
                    <a:pt x="1" y="699"/>
                  </a:lnTo>
                  <a:lnTo>
                    <a:pt x="5" y="685"/>
                  </a:lnTo>
                  <a:lnTo>
                    <a:pt x="10" y="672"/>
                  </a:lnTo>
                  <a:lnTo>
                    <a:pt x="18" y="663"/>
                  </a:lnTo>
                  <a:lnTo>
                    <a:pt x="25" y="657"/>
                  </a:lnTo>
                  <a:lnTo>
                    <a:pt x="35" y="653"/>
                  </a:lnTo>
                  <a:lnTo>
                    <a:pt x="44" y="650"/>
                  </a:lnTo>
                  <a:lnTo>
                    <a:pt x="54" y="649"/>
                  </a:lnTo>
                  <a:lnTo>
                    <a:pt x="63" y="650"/>
                  </a:lnTo>
                  <a:lnTo>
                    <a:pt x="53" y="617"/>
                  </a:lnTo>
                  <a:lnTo>
                    <a:pt x="45" y="586"/>
                  </a:lnTo>
                  <a:lnTo>
                    <a:pt x="38" y="542"/>
                  </a:lnTo>
                  <a:lnTo>
                    <a:pt x="33" y="501"/>
                  </a:lnTo>
                  <a:lnTo>
                    <a:pt x="32" y="460"/>
                  </a:lnTo>
                  <a:lnTo>
                    <a:pt x="36" y="419"/>
                  </a:lnTo>
                  <a:lnTo>
                    <a:pt x="44" y="379"/>
                  </a:lnTo>
                  <a:lnTo>
                    <a:pt x="57" y="337"/>
                  </a:lnTo>
                  <a:lnTo>
                    <a:pt x="74" y="298"/>
                  </a:lnTo>
                  <a:lnTo>
                    <a:pt x="95" y="262"/>
                  </a:lnTo>
                  <a:lnTo>
                    <a:pt x="118" y="228"/>
                  </a:lnTo>
                  <a:lnTo>
                    <a:pt x="144" y="197"/>
                  </a:lnTo>
                  <a:lnTo>
                    <a:pt x="171" y="168"/>
                  </a:lnTo>
                  <a:lnTo>
                    <a:pt x="208" y="134"/>
                  </a:lnTo>
                  <a:lnTo>
                    <a:pt x="247" y="103"/>
                  </a:lnTo>
                  <a:lnTo>
                    <a:pt x="288" y="76"/>
                  </a:lnTo>
                  <a:lnTo>
                    <a:pt x="324" y="54"/>
                  </a:lnTo>
                  <a:lnTo>
                    <a:pt x="363" y="36"/>
                  </a:lnTo>
                  <a:lnTo>
                    <a:pt x="403" y="20"/>
                  </a:lnTo>
                  <a:lnTo>
                    <a:pt x="436" y="11"/>
                  </a:lnTo>
                  <a:lnTo>
                    <a:pt x="470" y="5"/>
                  </a:lnTo>
                  <a:lnTo>
                    <a:pt x="506" y="2"/>
                  </a:lnTo>
                  <a:lnTo>
                    <a:pt x="553" y="0"/>
                  </a:lnTo>
                  <a:close/>
                </a:path>
              </a:pathLst>
            </a:custGeom>
            <a:grpFill/>
            <a:ln w="0">
              <a:noFill/>
              <a:prstDash val="solid"/>
              <a:round/>
            </a:ln>
          </p:spPr>
          <p:txBody>
            <a:bodyPr vert="horz" wrap="square" lIns="91440" tIns="45720" rIns="91440" bIns="45720" numCol="1" anchor="t" anchorCtr="0" compatLnSpc="1"/>
            <a:p>
              <a:endParaRPr lang="en-US"/>
            </a:p>
          </p:txBody>
        </p:sp>
        <p:sp>
          <p:nvSpPr>
            <p:cNvPr id="916" name="Freeform 752"/>
            <p:cNvSpPr/>
            <p:nvPr/>
          </p:nvSpPr>
          <p:spPr bwMode="auto">
            <a:xfrm>
              <a:off x="6467475" y="3038475"/>
              <a:ext cx="180975" cy="92075"/>
            </a:xfrm>
            <a:custGeom>
              <a:avLst/>
              <a:gdLst>
                <a:gd name="T0" fmla="*/ 852 w 2044"/>
                <a:gd name="T1" fmla="*/ 579 h 991"/>
                <a:gd name="T2" fmla="*/ 966 w 2044"/>
                <a:gd name="T3" fmla="*/ 426 h 991"/>
                <a:gd name="T4" fmla="*/ 907 w 2044"/>
                <a:gd name="T5" fmla="*/ 333 h 991"/>
                <a:gd name="T6" fmla="*/ 884 w 2044"/>
                <a:gd name="T7" fmla="*/ 264 h 991"/>
                <a:gd name="T8" fmla="*/ 887 w 2044"/>
                <a:gd name="T9" fmla="*/ 215 h 991"/>
                <a:gd name="T10" fmla="*/ 909 w 2044"/>
                <a:gd name="T11" fmla="*/ 183 h 991"/>
                <a:gd name="T12" fmla="*/ 942 w 2044"/>
                <a:gd name="T13" fmla="*/ 163 h 991"/>
                <a:gd name="T14" fmla="*/ 977 w 2044"/>
                <a:gd name="T15" fmla="*/ 153 h 991"/>
                <a:gd name="T16" fmla="*/ 1007 w 2044"/>
                <a:gd name="T17" fmla="*/ 150 h 991"/>
                <a:gd name="T18" fmla="*/ 1022 w 2044"/>
                <a:gd name="T19" fmla="*/ 150 h 991"/>
                <a:gd name="T20" fmla="*/ 1037 w 2044"/>
                <a:gd name="T21" fmla="*/ 150 h 991"/>
                <a:gd name="T22" fmla="*/ 1066 w 2044"/>
                <a:gd name="T23" fmla="*/ 154 h 991"/>
                <a:gd name="T24" fmla="*/ 1101 w 2044"/>
                <a:gd name="T25" fmla="*/ 164 h 991"/>
                <a:gd name="T26" fmla="*/ 1135 w 2044"/>
                <a:gd name="T27" fmla="*/ 183 h 991"/>
                <a:gd name="T28" fmla="*/ 1157 w 2044"/>
                <a:gd name="T29" fmla="*/ 216 h 991"/>
                <a:gd name="T30" fmla="*/ 1160 w 2044"/>
                <a:gd name="T31" fmla="*/ 265 h 991"/>
                <a:gd name="T32" fmla="*/ 1137 w 2044"/>
                <a:gd name="T33" fmla="*/ 333 h 991"/>
                <a:gd name="T34" fmla="*/ 1079 w 2044"/>
                <a:gd name="T35" fmla="*/ 426 h 991"/>
                <a:gd name="T36" fmla="*/ 1191 w 2044"/>
                <a:gd name="T37" fmla="*/ 579 h 991"/>
                <a:gd name="T38" fmla="*/ 1387 w 2044"/>
                <a:gd name="T39" fmla="*/ 2 h 991"/>
                <a:gd name="T40" fmla="*/ 1421 w 2044"/>
                <a:gd name="T41" fmla="*/ 23 h 991"/>
                <a:gd name="T42" fmla="*/ 1490 w 2044"/>
                <a:gd name="T43" fmla="*/ 62 h 991"/>
                <a:gd name="T44" fmla="*/ 1589 w 2044"/>
                <a:gd name="T45" fmla="*/ 110 h 991"/>
                <a:gd name="T46" fmla="*/ 1710 w 2044"/>
                <a:gd name="T47" fmla="*/ 160 h 991"/>
                <a:gd name="T48" fmla="*/ 1849 w 2044"/>
                <a:gd name="T49" fmla="*/ 201 h 991"/>
                <a:gd name="T50" fmla="*/ 1938 w 2044"/>
                <a:gd name="T51" fmla="*/ 242 h 991"/>
                <a:gd name="T52" fmla="*/ 1996 w 2044"/>
                <a:gd name="T53" fmla="*/ 307 h 991"/>
                <a:gd name="T54" fmla="*/ 2028 w 2044"/>
                <a:gd name="T55" fmla="*/ 386 h 991"/>
                <a:gd name="T56" fmla="*/ 2042 w 2044"/>
                <a:gd name="T57" fmla="*/ 467 h 991"/>
                <a:gd name="T58" fmla="*/ 2043 w 2044"/>
                <a:gd name="T59" fmla="*/ 539 h 991"/>
                <a:gd name="T60" fmla="*/ 2041 w 2044"/>
                <a:gd name="T61" fmla="*/ 572 h 991"/>
                <a:gd name="T62" fmla="*/ 2036 w 2044"/>
                <a:gd name="T63" fmla="*/ 626 h 991"/>
                <a:gd name="T64" fmla="*/ 2029 w 2044"/>
                <a:gd name="T65" fmla="*/ 698 h 991"/>
                <a:gd name="T66" fmla="*/ 2019 w 2044"/>
                <a:gd name="T67" fmla="*/ 762 h 991"/>
                <a:gd name="T68" fmla="*/ 1997 w 2044"/>
                <a:gd name="T69" fmla="*/ 774 h 991"/>
                <a:gd name="T70" fmla="*/ 1931 w 2044"/>
                <a:gd name="T71" fmla="*/ 807 h 991"/>
                <a:gd name="T72" fmla="*/ 1824 w 2044"/>
                <a:gd name="T73" fmla="*/ 852 h 991"/>
                <a:gd name="T74" fmla="*/ 1677 w 2044"/>
                <a:gd name="T75" fmla="*/ 901 h 991"/>
                <a:gd name="T76" fmla="*/ 1493 w 2044"/>
                <a:gd name="T77" fmla="*/ 946 h 991"/>
                <a:gd name="T78" fmla="*/ 1273 w 2044"/>
                <a:gd name="T79" fmla="*/ 979 h 991"/>
                <a:gd name="T80" fmla="*/ 1022 w 2044"/>
                <a:gd name="T81" fmla="*/ 991 h 991"/>
                <a:gd name="T82" fmla="*/ 770 w 2044"/>
                <a:gd name="T83" fmla="*/ 979 h 991"/>
                <a:gd name="T84" fmla="*/ 551 w 2044"/>
                <a:gd name="T85" fmla="*/ 946 h 991"/>
                <a:gd name="T86" fmla="*/ 368 w 2044"/>
                <a:gd name="T87" fmla="*/ 901 h 991"/>
                <a:gd name="T88" fmla="*/ 221 w 2044"/>
                <a:gd name="T89" fmla="*/ 852 h 991"/>
                <a:gd name="T90" fmla="*/ 113 w 2044"/>
                <a:gd name="T91" fmla="*/ 807 h 991"/>
                <a:gd name="T92" fmla="*/ 47 w 2044"/>
                <a:gd name="T93" fmla="*/ 774 h 991"/>
                <a:gd name="T94" fmla="*/ 25 w 2044"/>
                <a:gd name="T95" fmla="*/ 762 h 991"/>
                <a:gd name="T96" fmla="*/ 16 w 2044"/>
                <a:gd name="T97" fmla="*/ 698 h 991"/>
                <a:gd name="T98" fmla="*/ 9 w 2044"/>
                <a:gd name="T99" fmla="*/ 626 h 991"/>
                <a:gd name="T100" fmla="*/ 4 w 2044"/>
                <a:gd name="T101" fmla="*/ 572 h 991"/>
                <a:gd name="T102" fmla="*/ 2 w 2044"/>
                <a:gd name="T103" fmla="*/ 539 h 991"/>
                <a:gd name="T104" fmla="*/ 3 w 2044"/>
                <a:gd name="T105" fmla="*/ 467 h 991"/>
                <a:gd name="T106" fmla="*/ 16 w 2044"/>
                <a:gd name="T107" fmla="*/ 386 h 991"/>
                <a:gd name="T108" fmla="*/ 49 w 2044"/>
                <a:gd name="T109" fmla="*/ 307 h 991"/>
                <a:gd name="T110" fmla="*/ 106 w 2044"/>
                <a:gd name="T111" fmla="*/ 242 h 991"/>
                <a:gd name="T112" fmla="*/ 195 w 2044"/>
                <a:gd name="T113" fmla="*/ 201 h 991"/>
                <a:gd name="T114" fmla="*/ 334 w 2044"/>
                <a:gd name="T115" fmla="*/ 160 h 991"/>
                <a:gd name="T116" fmla="*/ 455 w 2044"/>
                <a:gd name="T117" fmla="*/ 110 h 991"/>
                <a:gd name="T118" fmla="*/ 554 w 2044"/>
                <a:gd name="T119" fmla="*/ 62 h 991"/>
                <a:gd name="T120" fmla="*/ 624 w 2044"/>
                <a:gd name="T121" fmla="*/ 23 h 991"/>
                <a:gd name="T122" fmla="*/ 658 w 2044"/>
                <a:gd name="T123" fmla="*/ 2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4" h="991">
                  <a:moveTo>
                    <a:pt x="660" y="0"/>
                  </a:moveTo>
                  <a:lnTo>
                    <a:pt x="822" y="488"/>
                  </a:lnTo>
                  <a:lnTo>
                    <a:pt x="852" y="579"/>
                  </a:lnTo>
                  <a:lnTo>
                    <a:pt x="853" y="578"/>
                  </a:lnTo>
                  <a:lnTo>
                    <a:pt x="880" y="656"/>
                  </a:lnTo>
                  <a:lnTo>
                    <a:pt x="966" y="426"/>
                  </a:lnTo>
                  <a:lnTo>
                    <a:pt x="941" y="392"/>
                  </a:lnTo>
                  <a:lnTo>
                    <a:pt x="922" y="361"/>
                  </a:lnTo>
                  <a:lnTo>
                    <a:pt x="907" y="333"/>
                  </a:lnTo>
                  <a:lnTo>
                    <a:pt x="896" y="308"/>
                  </a:lnTo>
                  <a:lnTo>
                    <a:pt x="888" y="285"/>
                  </a:lnTo>
                  <a:lnTo>
                    <a:pt x="884" y="264"/>
                  </a:lnTo>
                  <a:lnTo>
                    <a:pt x="882" y="246"/>
                  </a:lnTo>
                  <a:lnTo>
                    <a:pt x="883" y="230"/>
                  </a:lnTo>
                  <a:lnTo>
                    <a:pt x="887" y="215"/>
                  </a:lnTo>
                  <a:lnTo>
                    <a:pt x="893" y="203"/>
                  </a:lnTo>
                  <a:lnTo>
                    <a:pt x="900" y="192"/>
                  </a:lnTo>
                  <a:lnTo>
                    <a:pt x="909" y="183"/>
                  </a:lnTo>
                  <a:lnTo>
                    <a:pt x="920" y="175"/>
                  </a:lnTo>
                  <a:lnTo>
                    <a:pt x="931" y="168"/>
                  </a:lnTo>
                  <a:lnTo>
                    <a:pt x="942" y="163"/>
                  </a:lnTo>
                  <a:lnTo>
                    <a:pt x="954" y="159"/>
                  </a:lnTo>
                  <a:lnTo>
                    <a:pt x="967" y="156"/>
                  </a:lnTo>
                  <a:lnTo>
                    <a:pt x="977" y="153"/>
                  </a:lnTo>
                  <a:lnTo>
                    <a:pt x="989" y="152"/>
                  </a:lnTo>
                  <a:lnTo>
                    <a:pt x="998" y="151"/>
                  </a:lnTo>
                  <a:lnTo>
                    <a:pt x="1007" y="150"/>
                  </a:lnTo>
                  <a:lnTo>
                    <a:pt x="1014" y="150"/>
                  </a:lnTo>
                  <a:lnTo>
                    <a:pt x="1020" y="150"/>
                  </a:lnTo>
                  <a:lnTo>
                    <a:pt x="1022" y="150"/>
                  </a:lnTo>
                  <a:lnTo>
                    <a:pt x="1025" y="150"/>
                  </a:lnTo>
                  <a:lnTo>
                    <a:pt x="1030" y="150"/>
                  </a:lnTo>
                  <a:lnTo>
                    <a:pt x="1037" y="150"/>
                  </a:lnTo>
                  <a:lnTo>
                    <a:pt x="1046" y="151"/>
                  </a:lnTo>
                  <a:lnTo>
                    <a:pt x="1055" y="152"/>
                  </a:lnTo>
                  <a:lnTo>
                    <a:pt x="1066" y="154"/>
                  </a:lnTo>
                  <a:lnTo>
                    <a:pt x="1078" y="156"/>
                  </a:lnTo>
                  <a:lnTo>
                    <a:pt x="1089" y="159"/>
                  </a:lnTo>
                  <a:lnTo>
                    <a:pt x="1101" y="164"/>
                  </a:lnTo>
                  <a:lnTo>
                    <a:pt x="1113" y="169"/>
                  </a:lnTo>
                  <a:lnTo>
                    <a:pt x="1124" y="175"/>
                  </a:lnTo>
                  <a:lnTo>
                    <a:pt x="1135" y="183"/>
                  </a:lnTo>
                  <a:lnTo>
                    <a:pt x="1143" y="192"/>
                  </a:lnTo>
                  <a:lnTo>
                    <a:pt x="1151" y="203"/>
                  </a:lnTo>
                  <a:lnTo>
                    <a:pt x="1157" y="216"/>
                  </a:lnTo>
                  <a:lnTo>
                    <a:pt x="1160" y="230"/>
                  </a:lnTo>
                  <a:lnTo>
                    <a:pt x="1162" y="246"/>
                  </a:lnTo>
                  <a:lnTo>
                    <a:pt x="1160" y="265"/>
                  </a:lnTo>
                  <a:lnTo>
                    <a:pt x="1156" y="285"/>
                  </a:lnTo>
                  <a:lnTo>
                    <a:pt x="1149" y="308"/>
                  </a:lnTo>
                  <a:lnTo>
                    <a:pt x="1137" y="333"/>
                  </a:lnTo>
                  <a:lnTo>
                    <a:pt x="1122" y="361"/>
                  </a:lnTo>
                  <a:lnTo>
                    <a:pt x="1102" y="392"/>
                  </a:lnTo>
                  <a:lnTo>
                    <a:pt x="1079" y="426"/>
                  </a:lnTo>
                  <a:lnTo>
                    <a:pt x="1164" y="656"/>
                  </a:lnTo>
                  <a:lnTo>
                    <a:pt x="1191" y="578"/>
                  </a:lnTo>
                  <a:lnTo>
                    <a:pt x="1191" y="579"/>
                  </a:lnTo>
                  <a:lnTo>
                    <a:pt x="1222" y="488"/>
                  </a:lnTo>
                  <a:lnTo>
                    <a:pt x="1385" y="0"/>
                  </a:lnTo>
                  <a:lnTo>
                    <a:pt x="1387" y="2"/>
                  </a:lnTo>
                  <a:lnTo>
                    <a:pt x="1394" y="6"/>
                  </a:lnTo>
                  <a:lnTo>
                    <a:pt x="1405" y="14"/>
                  </a:lnTo>
                  <a:lnTo>
                    <a:pt x="1421" y="23"/>
                  </a:lnTo>
                  <a:lnTo>
                    <a:pt x="1441" y="34"/>
                  </a:lnTo>
                  <a:lnTo>
                    <a:pt x="1464" y="47"/>
                  </a:lnTo>
                  <a:lnTo>
                    <a:pt x="1490" y="62"/>
                  </a:lnTo>
                  <a:lnTo>
                    <a:pt x="1520" y="77"/>
                  </a:lnTo>
                  <a:lnTo>
                    <a:pt x="1553" y="93"/>
                  </a:lnTo>
                  <a:lnTo>
                    <a:pt x="1589" y="110"/>
                  </a:lnTo>
                  <a:lnTo>
                    <a:pt x="1627" y="128"/>
                  </a:lnTo>
                  <a:lnTo>
                    <a:pt x="1668" y="144"/>
                  </a:lnTo>
                  <a:lnTo>
                    <a:pt x="1710" y="160"/>
                  </a:lnTo>
                  <a:lnTo>
                    <a:pt x="1755" y="175"/>
                  </a:lnTo>
                  <a:lnTo>
                    <a:pt x="1802" y="189"/>
                  </a:lnTo>
                  <a:lnTo>
                    <a:pt x="1849" y="201"/>
                  </a:lnTo>
                  <a:lnTo>
                    <a:pt x="1883" y="212"/>
                  </a:lnTo>
                  <a:lnTo>
                    <a:pt x="1913" y="225"/>
                  </a:lnTo>
                  <a:lnTo>
                    <a:pt x="1938" y="242"/>
                  </a:lnTo>
                  <a:lnTo>
                    <a:pt x="1960" y="262"/>
                  </a:lnTo>
                  <a:lnTo>
                    <a:pt x="1980" y="284"/>
                  </a:lnTo>
                  <a:lnTo>
                    <a:pt x="1996" y="307"/>
                  </a:lnTo>
                  <a:lnTo>
                    <a:pt x="2009" y="332"/>
                  </a:lnTo>
                  <a:lnTo>
                    <a:pt x="2019" y="359"/>
                  </a:lnTo>
                  <a:lnTo>
                    <a:pt x="2028" y="386"/>
                  </a:lnTo>
                  <a:lnTo>
                    <a:pt x="2034" y="413"/>
                  </a:lnTo>
                  <a:lnTo>
                    <a:pt x="2039" y="440"/>
                  </a:lnTo>
                  <a:lnTo>
                    <a:pt x="2042" y="467"/>
                  </a:lnTo>
                  <a:lnTo>
                    <a:pt x="2043" y="492"/>
                  </a:lnTo>
                  <a:lnTo>
                    <a:pt x="2044" y="516"/>
                  </a:lnTo>
                  <a:lnTo>
                    <a:pt x="2043" y="539"/>
                  </a:lnTo>
                  <a:lnTo>
                    <a:pt x="2042" y="559"/>
                  </a:lnTo>
                  <a:lnTo>
                    <a:pt x="2042" y="563"/>
                  </a:lnTo>
                  <a:lnTo>
                    <a:pt x="2041" y="572"/>
                  </a:lnTo>
                  <a:lnTo>
                    <a:pt x="2040" y="586"/>
                  </a:lnTo>
                  <a:lnTo>
                    <a:pt x="2037" y="604"/>
                  </a:lnTo>
                  <a:lnTo>
                    <a:pt x="2036" y="626"/>
                  </a:lnTo>
                  <a:lnTo>
                    <a:pt x="2033" y="650"/>
                  </a:lnTo>
                  <a:lnTo>
                    <a:pt x="2031" y="674"/>
                  </a:lnTo>
                  <a:lnTo>
                    <a:pt x="2029" y="698"/>
                  </a:lnTo>
                  <a:lnTo>
                    <a:pt x="2026" y="722"/>
                  </a:lnTo>
                  <a:lnTo>
                    <a:pt x="2023" y="743"/>
                  </a:lnTo>
                  <a:lnTo>
                    <a:pt x="2019" y="762"/>
                  </a:lnTo>
                  <a:lnTo>
                    <a:pt x="2017" y="763"/>
                  </a:lnTo>
                  <a:lnTo>
                    <a:pt x="2010" y="767"/>
                  </a:lnTo>
                  <a:lnTo>
                    <a:pt x="1997" y="774"/>
                  </a:lnTo>
                  <a:lnTo>
                    <a:pt x="1979" y="783"/>
                  </a:lnTo>
                  <a:lnTo>
                    <a:pt x="1958" y="794"/>
                  </a:lnTo>
                  <a:lnTo>
                    <a:pt x="1931" y="807"/>
                  </a:lnTo>
                  <a:lnTo>
                    <a:pt x="1900" y="821"/>
                  </a:lnTo>
                  <a:lnTo>
                    <a:pt x="1864" y="836"/>
                  </a:lnTo>
                  <a:lnTo>
                    <a:pt x="1824" y="852"/>
                  </a:lnTo>
                  <a:lnTo>
                    <a:pt x="1779" y="868"/>
                  </a:lnTo>
                  <a:lnTo>
                    <a:pt x="1730" y="885"/>
                  </a:lnTo>
                  <a:lnTo>
                    <a:pt x="1677" y="901"/>
                  </a:lnTo>
                  <a:lnTo>
                    <a:pt x="1619" y="917"/>
                  </a:lnTo>
                  <a:lnTo>
                    <a:pt x="1558" y="932"/>
                  </a:lnTo>
                  <a:lnTo>
                    <a:pt x="1493" y="946"/>
                  </a:lnTo>
                  <a:lnTo>
                    <a:pt x="1424" y="959"/>
                  </a:lnTo>
                  <a:lnTo>
                    <a:pt x="1351" y="970"/>
                  </a:lnTo>
                  <a:lnTo>
                    <a:pt x="1273" y="979"/>
                  </a:lnTo>
                  <a:lnTo>
                    <a:pt x="1193" y="986"/>
                  </a:lnTo>
                  <a:lnTo>
                    <a:pt x="1109" y="990"/>
                  </a:lnTo>
                  <a:lnTo>
                    <a:pt x="1022" y="991"/>
                  </a:lnTo>
                  <a:lnTo>
                    <a:pt x="935" y="990"/>
                  </a:lnTo>
                  <a:lnTo>
                    <a:pt x="850" y="986"/>
                  </a:lnTo>
                  <a:lnTo>
                    <a:pt x="770" y="979"/>
                  </a:lnTo>
                  <a:lnTo>
                    <a:pt x="694" y="970"/>
                  </a:lnTo>
                  <a:lnTo>
                    <a:pt x="621" y="959"/>
                  </a:lnTo>
                  <a:lnTo>
                    <a:pt x="551" y="946"/>
                  </a:lnTo>
                  <a:lnTo>
                    <a:pt x="486" y="932"/>
                  </a:lnTo>
                  <a:lnTo>
                    <a:pt x="425" y="917"/>
                  </a:lnTo>
                  <a:lnTo>
                    <a:pt x="368" y="901"/>
                  </a:lnTo>
                  <a:lnTo>
                    <a:pt x="314" y="885"/>
                  </a:lnTo>
                  <a:lnTo>
                    <a:pt x="265" y="868"/>
                  </a:lnTo>
                  <a:lnTo>
                    <a:pt x="221" y="852"/>
                  </a:lnTo>
                  <a:lnTo>
                    <a:pt x="180" y="836"/>
                  </a:lnTo>
                  <a:lnTo>
                    <a:pt x="144" y="821"/>
                  </a:lnTo>
                  <a:lnTo>
                    <a:pt x="113" y="807"/>
                  </a:lnTo>
                  <a:lnTo>
                    <a:pt x="86" y="794"/>
                  </a:lnTo>
                  <a:lnTo>
                    <a:pt x="64" y="783"/>
                  </a:lnTo>
                  <a:lnTo>
                    <a:pt x="47" y="774"/>
                  </a:lnTo>
                  <a:lnTo>
                    <a:pt x="34" y="767"/>
                  </a:lnTo>
                  <a:lnTo>
                    <a:pt x="27" y="763"/>
                  </a:lnTo>
                  <a:lnTo>
                    <a:pt x="25" y="762"/>
                  </a:lnTo>
                  <a:lnTo>
                    <a:pt x="22" y="743"/>
                  </a:lnTo>
                  <a:lnTo>
                    <a:pt x="18" y="722"/>
                  </a:lnTo>
                  <a:lnTo>
                    <a:pt x="16" y="698"/>
                  </a:lnTo>
                  <a:lnTo>
                    <a:pt x="13" y="674"/>
                  </a:lnTo>
                  <a:lnTo>
                    <a:pt x="11" y="650"/>
                  </a:lnTo>
                  <a:lnTo>
                    <a:pt x="9" y="626"/>
                  </a:lnTo>
                  <a:lnTo>
                    <a:pt x="7" y="604"/>
                  </a:lnTo>
                  <a:lnTo>
                    <a:pt x="5" y="586"/>
                  </a:lnTo>
                  <a:lnTo>
                    <a:pt x="4" y="572"/>
                  </a:lnTo>
                  <a:lnTo>
                    <a:pt x="3" y="563"/>
                  </a:lnTo>
                  <a:lnTo>
                    <a:pt x="3" y="559"/>
                  </a:lnTo>
                  <a:lnTo>
                    <a:pt x="2" y="539"/>
                  </a:lnTo>
                  <a:lnTo>
                    <a:pt x="0" y="516"/>
                  </a:lnTo>
                  <a:lnTo>
                    <a:pt x="2" y="492"/>
                  </a:lnTo>
                  <a:lnTo>
                    <a:pt x="3" y="467"/>
                  </a:lnTo>
                  <a:lnTo>
                    <a:pt x="6" y="440"/>
                  </a:lnTo>
                  <a:lnTo>
                    <a:pt x="10" y="413"/>
                  </a:lnTo>
                  <a:lnTo>
                    <a:pt x="16" y="386"/>
                  </a:lnTo>
                  <a:lnTo>
                    <a:pt x="25" y="359"/>
                  </a:lnTo>
                  <a:lnTo>
                    <a:pt x="35" y="332"/>
                  </a:lnTo>
                  <a:lnTo>
                    <a:pt x="49" y="307"/>
                  </a:lnTo>
                  <a:lnTo>
                    <a:pt x="65" y="284"/>
                  </a:lnTo>
                  <a:lnTo>
                    <a:pt x="84" y="262"/>
                  </a:lnTo>
                  <a:lnTo>
                    <a:pt x="106" y="242"/>
                  </a:lnTo>
                  <a:lnTo>
                    <a:pt x="132" y="225"/>
                  </a:lnTo>
                  <a:lnTo>
                    <a:pt x="161" y="212"/>
                  </a:lnTo>
                  <a:lnTo>
                    <a:pt x="195" y="201"/>
                  </a:lnTo>
                  <a:lnTo>
                    <a:pt x="243" y="189"/>
                  </a:lnTo>
                  <a:lnTo>
                    <a:pt x="289" y="175"/>
                  </a:lnTo>
                  <a:lnTo>
                    <a:pt x="334" y="160"/>
                  </a:lnTo>
                  <a:lnTo>
                    <a:pt x="376" y="144"/>
                  </a:lnTo>
                  <a:lnTo>
                    <a:pt x="416" y="128"/>
                  </a:lnTo>
                  <a:lnTo>
                    <a:pt x="455" y="110"/>
                  </a:lnTo>
                  <a:lnTo>
                    <a:pt x="490" y="93"/>
                  </a:lnTo>
                  <a:lnTo>
                    <a:pt x="524" y="77"/>
                  </a:lnTo>
                  <a:lnTo>
                    <a:pt x="554" y="62"/>
                  </a:lnTo>
                  <a:lnTo>
                    <a:pt x="580" y="47"/>
                  </a:lnTo>
                  <a:lnTo>
                    <a:pt x="604" y="34"/>
                  </a:lnTo>
                  <a:lnTo>
                    <a:pt x="624" y="23"/>
                  </a:lnTo>
                  <a:lnTo>
                    <a:pt x="639" y="14"/>
                  </a:lnTo>
                  <a:lnTo>
                    <a:pt x="650" y="6"/>
                  </a:lnTo>
                  <a:lnTo>
                    <a:pt x="658" y="2"/>
                  </a:lnTo>
                  <a:lnTo>
                    <a:pt x="660" y="0"/>
                  </a:lnTo>
                  <a:close/>
                </a:path>
              </a:pathLst>
            </a:custGeom>
            <a:grpFill/>
            <a:ln w="0">
              <a:noFill/>
              <a:prstDash val="solid"/>
              <a:round/>
            </a:ln>
          </p:spPr>
          <p:txBody>
            <a:bodyPr vert="horz" wrap="square" lIns="91440" tIns="45720" rIns="91440" bIns="45720" numCol="1" anchor="t" anchorCtr="0" compatLnSpc="1"/>
            <a:p>
              <a:endParaRPr lang="en-US"/>
            </a:p>
          </p:txBody>
        </p:sp>
      </p:grpSp>
      <p:grpSp>
        <p:nvGrpSpPr>
          <p:cNvPr id="1742" name="Group 1741"/>
          <p:cNvGrpSpPr/>
          <p:nvPr/>
        </p:nvGrpSpPr>
        <p:grpSpPr>
          <a:xfrm>
            <a:off x="6986270" y="2474595"/>
            <a:ext cx="1003935" cy="724535"/>
            <a:chOff x="5589588" y="2903538"/>
            <a:chExt cx="307975" cy="222250"/>
          </a:xfrm>
          <a:solidFill>
            <a:schemeClr val="bg1"/>
          </a:solidFill>
        </p:grpSpPr>
        <p:sp>
          <p:nvSpPr>
            <p:cNvPr id="920" name="Freeform 757"/>
            <p:cNvSpPr/>
            <p:nvPr/>
          </p:nvSpPr>
          <p:spPr bwMode="auto">
            <a:xfrm>
              <a:off x="5695951" y="3068638"/>
              <a:ext cx="6350" cy="7937"/>
            </a:xfrm>
            <a:custGeom>
              <a:avLst/>
              <a:gdLst>
                <a:gd name="T0" fmla="*/ 41 w 84"/>
                <a:gd name="T1" fmla="*/ 0 h 84"/>
                <a:gd name="T2" fmla="*/ 55 w 84"/>
                <a:gd name="T3" fmla="*/ 2 h 84"/>
                <a:gd name="T4" fmla="*/ 67 w 84"/>
                <a:gd name="T5" fmla="*/ 8 h 84"/>
                <a:gd name="T6" fmla="*/ 76 w 84"/>
                <a:gd name="T7" fmla="*/ 16 h 84"/>
                <a:gd name="T8" fmla="*/ 82 w 84"/>
                <a:gd name="T9" fmla="*/ 28 h 84"/>
                <a:gd name="T10" fmla="*/ 84 w 84"/>
                <a:gd name="T11" fmla="*/ 42 h 84"/>
                <a:gd name="T12" fmla="*/ 82 w 84"/>
                <a:gd name="T13" fmla="*/ 55 h 84"/>
                <a:gd name="T14" fmla="*/ 76 w 84"/>
                <a:gd name="T15" fmla="*/ 67 h 84"/>
                <a:gd name="T16" fmla="*/ 67 w 84"/>
                <a:gd name="T17" fmla="*/ 75 h 84"/>
                <a:gd name="T18" fmla="*/ 55 w 84"/>
                <a:gd name="T19" fmla="*/ 82 h 84"/>
                <a:gd name="T20" fmla="*/ 41 w 84"/>
                <a:gd name="T21" fmla="*/ 84 h 84"/>
                <a:gd name="T22" fmla="*/ 29 w 84"/>
                <a:gd name="T23" fmla="*/ 82 h 84"/>
                <a:gd name="T24" fmla="*/ 17 w 84"/>
                <a:gd name="T25" fmla="*/ 75 h 84"/>
                <a:gd name="T26" fmla="*/ 8 w 84"/>
                <a:gd name="T27" fmla="*/ 67 h 84"/>
                <a:gd name="T28" fmla="*/ 2 w 84"/>
                <a:gd name="T29" fmla="*/ 55 h 84"/>
                <a:gd name="T30" fmla="*/ 0 w 84"/>
                <a:gd name="T31" fmla="*/ 42 h 84"/>
                <a:gd name="T32" fmla="*/ 2 w 84"/>
                <a:gd name="T33" fmla="*/ 29 h 84"/>
                <a:gd name="T34" fmla="*/ 8 w 84"/>
                <a:gd name="T35" fmla="*/ 17 h 84"/>
                <a:gd name="T36" fmla="*/ 17 w 84"/>
                <a:gd name="T37" fmla="*/ 8 h 84"/>
                <a:gd name="T38" fmla="*/ 29 w 84"/>
                <a:gd name="T39" fmla="*/ 2 h 84"/>
                <a:gd name="T40" fmla="*/ 41 w 84"/>
                <a:gd name="T4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 h="84">
                  <a:moveTo>
                    <a:pt x="41" y="0"/>
                  </a:moveTo>
                  <a:lnTo>
                    <a:pt x="55" y="2"/>
                  </a:lnTo>
                  <a:lnTo>
                    <a:pt x="67" y="8"/>
                  </a:lnTo>
                  <a:lnTo>
                    <a:pt x="76" y="16"/>
                  </a:lnTo>
                  <a:lnTo>
                    <a:pt x="82" y="28"/>
                  </a:lnTo>
                  <a:lnTo>
                    <a:pt x="84" y="42"/>
                  </a:lnTo>
                  <a:lnTo>
                    <a:pt x="82" y="55"/>
                  </a:lnTo>
                  <a:lnTo>
                    <a:pt x="76" y="67"/>
                  </a:lnTo>
                  <a:lnTo>
                    <a:pt x="67" y="75"/>
                  </a:lnTo>
                  <a:lnTo>
                    <a:pt x="55" y="82"/>
                  </a:lnTo>
                  <a:lnTo>
                    <a:pt x="41" y="84"/>
                  </a:lnTo>
                  <a:lnTo>
                    <a:pt x="29" y="82"/>
                  </a:lnTo>
                  <a:lnTo>
                    <a:pt x="17" y="75"/>
                  </a:lnTo>
                  <a:lnTo>
                    <a:pt x="8" y="67"/>
                  </a:lnTo>
                  <a:lnTo>
                    <a:pt x="2" y="55"/>
                  </a:lnTo>
                  <a:lnTo>
                    <a:pt x="0" y="42"/>
                  </a:lnTo>
                  <a:lnTo>
                    <a:pt x="2" y="29"/>
                  </a:lnTo>
                  <a:lnTo>
                    <a:pt x="8" y="17"/>
                  </a:lnTo>
                  <a:lnTo>
                    <a:pt x="17" y="8"/>
                  </a:lnTo>
                  <a:lnTo>
                    <a:pt x="29" y="2"/>
                  </a:lnTo>
                  <a:lnTo>
                    <a:pt x="41" y="0"/>
                  </a:lnTo>
                  <a:close/>
                </a:path>
              </a:pathLst>
            </a:custGeom>
            <a:grpFill/>
            <a:ln w="0">
              <a:noFill/>
              <a:prstDash val="solid"/>
              <a:round/>
            </a:ln>
          </p:spPr>
          <p:txBody>
            <a:bodyPr vert="horz" wrap="square" lIns="91440" tIns="45720" rIns="91440" bIns="45720" numCol="1" anchor="t" anchorCtr="0" compatLnSpc="1"/>
            <a:p>
              <a:endParaRPr lang="en-US"/>
            </a:p>
          </p:txBody>
        </p:sp>
        <p:sp>
          <p:nvSpPr>
            <p:cNvPr id="921" name="Freeform 758"/>
            <p:cNvSpPr/>
            <p:nvPr/>
          </p:nvSpPr>
          <p:spPr bwMode="auto">
            <a:xfrm>
              <a:off x="5684838" y="3068638"/>
              <a:ext cx="7938" cy="7937"/>
            </a:xfrm>
            <a:custGeom>
              <a:avLst/>
              <a:gdLst>
                <a:gd name="T0" fmla="*/ 43 w 85"/>
                <a:gd name="T1" fmla="*/ 0 h 84"/>
                <a:gd name="T2" fmla="*/ 55 w 85"/>
                <a:gd name="T3" fmla="*/ 2 h 84"/>
                <a:gd name="T4" fmla="*/ 67 w 85"/>
                <a:gd name="T5" fmla="*/ 8 h 84"/>
                <a:gd name="T6" fmla="*/ 76 w 85"/>
                <a:gd name="T7" fmla="*/ 17 h 84"/>
                <a:gd name="T8" fmla="*/ 83 w 85"/>
                <a:gd name="T9" fmla="*/ 28 h 84"/>
                <a:gd name="T10" fmla="*/ 85 w 85"/>
                <a:gd name="T11" fmla="*/ 42 h 84"/>
                <a:gd name="T12" fmla="*/ 83 w 85"/>
                <a:gd name="T13" fmla="*/ 55 h 84"/>
                <a:gd name="T14" fmla="*/ 76 w 85"/>
                <a:gd name="T15" fmla="*/ 67 h 84"/>
                <a:gd name="T16" fmla="*/ 67 w 85"/>
                <a:gd name="T17" fmla="*/ 75 h 84"/>
                <a:gd name="T18" fmla="*/ 55 w 85"/>
                <a:gd name="T19" fmla="*/ 82 h 84"/>
                <a:gd name="T20" fmla="*/ 43 w 85"/>
                <a:gd name="T21" fmla="*/ 84 h 84"/>
                <a:gd name="T22" fmla="*/ 29 w 85"/>
                <a:gd name="T23" fmla="*/ 82 h 84"/>
                <a:gd name="T24" fmla="*/ 17 w 85"/>
                <a:gd name="T25" fmla="*/ 75 h 84"/>
                <a:gd name="T26" fmla="*/ 8 w 85"/>
                <a:gd name="T27" fmla="*/ 67 h 84"/>
                <a:gd name="T28" fmla="*/ 2 w 85"/>
                <a:gd name="T29" fmla="*/ 55 h 84"/>
                <a:gd name="T30" fmla="*/ 0 w 85"/>
                <a:gd name="T31" fmla="*/ 42 h 84"/>
                <a:gd name="T32" fmla="*/ 2 w 85"/>
                <a:gd name="T33" fmla="*/ 28 h 84"/>
                <a:gd name="T34" fmla="*/ 8 w 85"/>
                <a:gd name="T35" fmla="*/ 17 h 84"/>
                <a:gd name="T36" fmla="*/ 17 w 85"/>
                <a:gd name="T37" fmla="*/ 8 h 84"/>
                <a:gd name="T38" fmla="*/ 29 w 85"/>
                <a:gd name="T39" fmla="*/ 2 h 84"/>
                <a:gd name="T40" fmla="*/ 43 w 85"/>
                <a:gd name="T4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84">
                  <a:moveTo>
                    <a:pt x="43" y="0"/>
                  </a:moveTo>
                  <a:lnTo>
                    <a:pt x="55" y="2"/>
                  </a:lnTo>
                  <a:lnTo>
                    <a:pt x="67" y="8"/>
                  </a:lnTo>
                  <a:lnTo>
                    <a:pt x="76" y="17"/>
                  </a:lnTo>
                  <a:lnTo>
                    <a:pt x="83" y="28"/>
                  </a:lnTo>
                  <a:lnTo>
                    <a:pt x="85" y="42"/>
                  </a:lnTo>
                  <a:lnTo>
                    <a:pt x="83" y="55"/>
                  </a:lnTo>
                  <a:lnTo>
                    <a:pt x="76" y="67"/>
                  </a:lnTo>
                  <a:lnTo>
                    <a:pt x="67" y="75"/>
                  </a:lnTo>
                  <a:lnTo>
                    <a:pt x="55" y="82"/>
                  </a:lnTo>
                  <a:lnTo>
                    <a:pt x="43" y="84"/>
                  </a:lnTo>
                  <a:lnTo>
                    <a:pt x="29" y="82"/>
                  </a:lnTo>
                  <a:lnTo>
                    <a:pt x="17" y="75"/>
                  </a:lnTo>
                  <a:lnTo>
                    <a:pt x="8" y="67"/>
                  </a:lnTo>
                  <a:lnTo>
                    <a:pt x="2" y="55"/>
                  </a:lnTo>
                  <a:lnTo>
                    <a:pt x="0" y="42"/>
                  </a:lnTo>
                  <a:lnTo>
                    <a:pt x="2" y="28"/>
                  </a:lnTo>
                  <a:lnTo>
                    <a:pt x="8" y="17"/>
                  </a:lnTo>
                  <a:lnTo>
                    <a:pt x="17" y="8"/>
                  </a:lnTo>
                  <a:lnTo>
                    <a:pt x="29" y="2"/>
                  </a:lnTo>
                  <a:lnTo>
                    <a:pt x="43" y="0"/>
                  </a:lnTo>
                  <a:close/>
                </a:path>
              </a:pathLst>
            </a:custGeom>
            <a:grpFill/>
            <a:ln w="0">
              <a:noFill/>
              <a:prstDash val="solid"/>
              <a:round/>
            </a:ln>
          </p:spPr>
          <p:txBody>
            <a:bodyPr vert="horz" wrap="square" lIns="91440" tIns="45720" rIns="91440" bIns="45720" numCol="1" anchor="t" anchorCtr="0" compatLnSpc="1"/>
            <a:p>
              <a:endParaRPr lang="en-US"/>
            </a:p>
          </p:txBody>
        </p:sp>
        <p:sp>
          <p:nvSpPr>
            <p:cNvPr id="922" name="Freeform 759"/>
            <p:cNvSpPr/>
            <p:nvPr/>
          </p:nvSpPr>
          <p:spPr bwMode="auto">
            <a:xfrm>
              <a:off x="5673726" y="3068638"/>
              <a:ext cx="7938" cy="7937"/>
            </a:xfrm>
            <a:custGeom>
              <a:avLst/>
              <a:gdLst>
                <a:gd name="T0" fmla="*/ 43 w 85"/>
                <a:gd name="T1" fmla="*/ 0 h 84"/>
                <a:gd name="T2" fmla="*/ 56 w 85"/>
                <a:gd name="T3" fmla="*/ 2 h 84"/>
                <a:gd name="T4" fmla="*/ 67 w 85"/>
                <a:gd name="T5" fmla="*/ 8 h 84"/>
                <a:gd name="T6" fmla="*/ 77 w 85"/>
                <a:gd name="T7" fmla="*/ 17 h 84"/>
                <a:gd name="T8" fmla="*/ 83 w 85"/>
                <a:gd name="T9" fmla="*/ 28 h 84"/>
                <a:gd name="T10" fmla="*/ 85 w 85"/>
                <a:gd name="T11" fmla="*/ 42 h 84"/>
                <a:gd name="T12" fmla="*/ 83 w 85"/>
                <a:gd name="T13" fmla="*/ 55 h 84"/>
                <a:gd name="T14" fmla="*/ 77 w 85"/>
                <a:gd name="T15" fmla="*/ 67 h 84"/>
                <a:gd name="T16" fmla="*/ 67 w 85"/>
                <a:gd name="T17" fmla="*/ 75 h 84"/>
                <a:gd name="T18" fmla="*/ 56 w 85"/>
                <a:gd name="T19" fmla="*/ 82 h 84"/>
                <a:gd name="T20" fmla="*/ 43 w 85"/>
                <a:gd name="T21" fmla="*/ 84 h 84"/>
                <a:gd name="T22" fmla="*/ 29 w 85"/>
                <a:gd name="T23" fmla="*/ 82 h 84"/>
                <a:gd name="T24" fmla="*/ 17 w 85"/>
                <a:gd name="T25" fmla="*/ 75 h 84"/>
                <a:gd name="T26" fmla="*/ 8 w 85"/>
                <a:gd name="T27" fmla="*/ 67 h 84"/>
                <a:gd name="T28" fmla="*/ 3 w 85"/>
                <a:gd name="T29" fmla="*/ 55 h 84"/>
                <a:gd name="T30" fmla="*/ 0 w 85"/>
                <a:gd name="T31" fmla="*/ 42 h 84"/>
                <a:gd name="T32" fmla="*/ 3 w 85"/>
                <a:gd name="T33" fmla="*/ 28 h 84"/>
                <a:gd name="T34" fmla="*/ 8 w 85"/>
                <a:gd name="T35" fmla="*/ 17 h 84"/>
                <a:gd name="T36" fmla="*/ 17 w 85"/>
                <a:gd name="T37" fmla="*/ 8 h 84"/>
                <a:gd name="T38" fmla="*/ 29 w 85"/>
                <a:gd name="T39" fmla="*/ 2 h 84"/>
                <a:gd name="T40" fmla="*/ 43 w 85"/>
                <a:gd name="T4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84">
                  <a:moveTo>
                    <a:pt x="43" y="0"/>
                  </a:moveTo>
                  <a:lnTo>
                    <a:pt x="56" y="2"/>
                  </a:lnTo>
                  <a:lnTo>
                    <a:pt x="67" y="8"/>
                  </a:lnTo>
                  <a:lnTo>
                    <a:pt x="77" y="17"/>
                  </a:lnTo>
                  <a:lnTo>
                    <a:pt x="83" y="28"/>
                  </a:lnTo>
                  <a:lnTo>
                    <a:pt x="85" y="42"/>
                  </a:lnTo>
                  <a:lnTo>
                    <a:pt x="83" y="55"/>
                  </a:lnTo>
                  <a:lnTo>
                    <a:pt x="77" y="67"/>
                  </a:lnTo>
                  <a:lnTo>
                    <a:pt x="67" y="75"/>
                  </a:lnTo>
                  <a:lnTo>
                    <a:pt x="56" y="82"/>
                  </a:lnTo>
                  <a:lnTo>
                    <a:pt x="43" y="84"/>
                  </a:lnTo>
                  <a:lnTo>
                    <a:pt x="29" y="82"/>
                  </a:lnTo>
                  <a:lnTo>
                    <a:pt x="17" y="75"/>
                  </a:lnTo>
                  <a:lnTo>
                    <a:pt x="8" y="67"/>
                  </a:lnTo>
                  <a:lnTo>
                    <a:pt x="3" y="55"/>
                  </a:lnTo>
                  <a:lnTo>
                    <a:pt x="0" y="42"/>
                  </a:lnTo>
                  <a:lnTo>
                    <a:pt x="3" y="28"/>
                  </a:lnTo>
                  <a:lnTo>
                    <a:pt x="8" y="17"/>
                  </a:lnTo>
                  <a:lnTo>
                    <a:pt x="17" y="8"/>
                  </a:lnTo>
                  <a:lnTo>
                    <a:pt x="29" y="2"/>
                  </a:lnTo>
                  <a:lnTo>
                    <a:pt x="43" y="0"/>
                  </a:lnTo>
                  <a:close/>
                </a:path>
              </a:pathLst>
            </a:custGeom>
            <a:grpFill/>
            <a:ln w="0">
              <a:noFill/>
              <a:prstDash val="solid"/>
              <a:round/>
            </a:ln>
          </p:spPr>
          <p:txBody>
            <a:bodyPr vert="horz" wrap="square" lIns="91440" tIns="45720" rIns="91440" bIns="45720" numCol="1" anchor="t" anchorCtr="0" compatLnSpc="1"/>
            <a:p>
              <a:endParaRPr lang="en-US"/>
            </a:p>
          </p:txBody>
        </p:sp>
        <p:sp>
          <p:nvSpPr>
            <p:cNvPr id="923" name="Freeform 760"/>
            <p:cNvSpPr/>
            <p:nvPr/>
          </p:nvSpPr>
          <p:spPr bwMode="auto">
            <a:xfrm>
              <a:off x="5738813" y="3024188"/>
              <a:ext cx="7938" cy="7937"/>
            </a:xfrm>
            <a:custGeom>
              <a:avLst/>
              <a:gdLst>
                <a:gd name="T0" fmla="*/ 43 w 85"/>
                <a:gd name="T1" fmla="*/ 0 h 84"/>
                <a:gd name="T2" fmla="*/ 53 w 85"/>
                <a:gd name="T3" fmla="*/ 2 h 84"/>
                <a:gd name="T4" fmla="*/ 64 w 85"/>
                <a:gd name="T5" fmla="*/ 6 h 84"/>
                <a:gd name="T6" fmla="*/ 72 w 85"/>
                <a:gd name="T7" fmla="*/ 12 h 84"/>
                <a:gd name="T8" fmla="*/ 79 w 85"/>
                <a:gd name="T9" fmla="*/ 21 h 84"/>
                <a:gd name="T10" fmla="*/ 83 w 85"/>
                <a:gd name="T11" fmla="*/ 31 h 84"/>
                <a:gd name="T12" fmla="*/ 85 w 85"/>
                <a:gd name="T13" fmla="*/ 42 h 84"/>
                <a:gd name="T14" fmla="*/ 83 w 85"/>
                <a:gd name="T15" fmla="*/ 53 h 84"/>
                <a:gd name="T16" fmla="*/ 79 w 85"/>
                <a:gd name="T17" fmla="*/ 63 h 84"/>
                <a:gd name="T18" fmla="*/ 72 w 85"/>
                <a:gd name="T19" fmla="*/ 72 h 84"/>
                <a:gd name="T20" fmla="*/ 64 w 85"/>
                <a:gd name="T21" fmla="*/ 79 h 84"/>
                <a:gd name="T22" fmla="*/ 53 w 85"/>
                <a:gd name="T23" fmla="*/ 83 h 84"/>
                <a:gd name="T24" fmla="*/ 43 w 85"/>
                <a:gd name="T25" fmla="*/ 84 h 84"/>
                <a:gd name="T26" fmla="*/ 31 w 85"/>
                <a:gd name="T27" fmla="*/ 83 h 84"/>
                <a:gd name="T28" fmla="*/ 21 w 85"/>
                <a:gd name="T29" fmla="*/ 79 h 84"/>
                <a:gd name="T30" fmla="*/ 12 w 85"/>
                <a:gd name="T31" fmla="*/ 72 h 84"/>
                <a:gd name="T32" fmla="*/ 6 w 85"/>
                <a:gd name="T33" fmla="*/ 63 h 84"/>
                <a:gd name="T34" fmla="*/ 1 w 85"/>
                <a:gd name="T35" fmla="*/ 53 h 84"/>
                <a:gd name="T36" fmla="*/ 0 w 85"/>
                <a:gd name="T37" fmla="*/ 42 h 84"/>
                <a:gd name="T38" fmla="*/ 1 w 85"/>
                <a:gd name="T39" fmla="*/ 31 h 84"/>
                <a:gd name="T40" fmla="*/ 6 w 85"/>
                <a:gd name="T41" fmla="*/ 21 h 84"/>
                <a:gd name="T42" fmla="*/ 12 w 85"/>
                <a:gd name="T43" fmla="*/ 12 h 84"/>
                <a:gd name="T44" fmla="*/ 21 w 85"/>
                <a:gd name="T45" fmla="*/ 6 h 84"/>
                <a:gd name="T46" fmla="*/ 31 w 85"/>
                <a:gd name="T47" fmla="*/ 2 h 84"/>
                <a:gd name="T48" fmla="*/ 43 w 85"/>
                <a:gd name="T4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5" h="84">
                  <a:moveTo>
                    <a:pt x="43" y="0"/>
                  </a:moveTo>
                  <a:lnTo>
                    <a:pt x="53" y="2"/>
                  </a:lnTo>
                  <a:lnTo>
                    <a:pt x="64" y="6"/>
                  </a:lnTo>
                  <a:lnTo>
                    <a:pt x="72" y="12"/>
                  </a:lnTo>
                  <a:lnTo>
                    <a:pt x="79" y="21"/>
                  </a:lnTo>
                  <a:lnTo>
                    <a:pt x="83" y="31"/>
                  </a:lnTo>
                  <a:lnTo>
                    <a:pt x="85" y="42"/>
                  </a:lnTo>
                  <a:lnTo>
                    <a:pt x="83" y="53"/>
                  </a:lnTo>
                  <a:lnTo>
                    <a:pt x="79" y="63"/>
                  </a:lnTo>
                  <a:lnTo>
                    <a:pt x="72" y="72"/>
                  </a:lnTo>
                  <a:lnTo>
                    <a:pt x="64" y="79"/>
                  </a:lnTo>
                  <a:lnTo>
                    <a:pt x="53" y="83"/>
                  </a:lnTo>
                  <a:lnTo>
                    <a:pt x="43" y="84"/>
                  </a:lnTo>
                  <a:lnTo>
                    <a:pt x="31" y="83"/>
                  </a:lnTo>
                  <a:lnTo>
                    <a:pt x="21" y="79"/>
                  </a:lnTo>
                  <a:lnTo>
                    <a:pt x="12" y="72"/>
                  </a:lnTo>
                  <a:lnTo>
                    <a:pt x="6" y="63"/>
                  </a:lnTo>
                  <a:lnTo>
                    <a:pt x="1" y="53"/>
                  </a:lnTo>
                  <a:lnTo>
                    <a:pt x="0" y="42"/>
                  </a:lnTo>
                  <a:lnTo>
                    <a:pt x="1" y="31"/>
                  </a:lnTo>
                  <a:lnTo>
                    <a:pt x="6" y="21"/>
                  </a:lnTo>
                  <a:lnTo>
                    <a:pt x="12" y="12"/>
                  </a:lnTo>
                  <a:lnTo>
                    <a:pt x="21" y="6"/>
                  </a:lnTo>
                  <a:lnTo>
                    <a:pt x="31" y="2"/>
                  </a:lnTo>
                  <a:lnTo>
                    <a:pt x="43" y="0"/>
                  </a:lnTo>
                  <a:close/>
                </a:path>
              </a:pathLst>
            </a:custGeom>
            <a:grpFill/>
            <a:ln w="0">
              <a:noFill/>
              <a:prstDash val="solid"/>
              <a:round/>
            </a:ln>
          </p:spPr>
          <p:txBody>
            <a:bodyPr vert="horz" wrap="square" lIns="91440" tIns="45720" rIns="91440" bIns="45720" numCol="1" anchor="t" anchorCtr="0" compatLnSpc="1"/>
            <a:p>
              <a:endParaRPr lang="en-US"/>
            </a:p>
          </p:txBody>
        </p:sp>
        <p:sp>
          <p:nvSpPr>
            <p:cNvPr id="924" name="Freeform 761"/>
            <p:cNvSpPr/>
            <p:nvPr/>
          </p:nvSpPr>
          <p:spPr bwMode="auto">
            <a:xfrm>
              <a:off x="5738813" y="3068638"/>
              <a:ext cx="7938" cy="7937"/>
            </a:xfrm>
            <a:custGeom>
              <a:avLst/>
              <a:gdLst>
                <a:gd name="T0" fmla="*/ 43 w 85"/>
                <a:gd name="T1" fmla="*/ 0 h 84"/>
                <a:gd name="T2" fmla="*/ 55 w 85"/>
                <a:gd name="T3" fmla="*/ 2 h 84"/>
                <a:gd name="T4" fmla="*/ 67 w 85"/>
                <a:gd name="T5" fmla="*/ 8 h 84"/>
                <a:gd name="T6" fmla="*/ 77 w 85"/>
                <a:gd name="T7" fmla="*/ 16 h 84"/>
                <a:gd name="T8" fmla="*/ 83 w 85"/>
                <a:gd name="T9" fmla="*/ 28 h 84"/>
                <a:gd name="T10" fmla="*/ 85 w 85"/>
                <a:gd name="T11" fmla="*/ 42 h 84"/>
                <a:gd name="T12" fmla="*/ 82 w 85"/>
                <a:gd name="T13" fmla="*/ 55 h 84"/>
                <a:gd name="T14" fmla="*/ 77 w 85"/>
                <a:gd name="T15" fmla="*/ 67 h 84"/>
                <a:gd name="T16" fmla="*/ 67 w 85"/>
                <a:gd name="T17" fmla="*/ 75 h 84"/>
                <a:gd name="T18" fmla="*/ 55 w 85"/>
                <a:gd name="T19" fmla="*/ 82 h 84"/>
                <a:gd name="T20" fmla="*/ 43 w 85"/>
                <a:gd name="T21" fmla="*/ 84 h 84"/>
                <a:gd name="T22" fmla="*/ 29 w 85"/>
                <a:gd name="T23" fmla="*/ 82 h 84"/>
                <a:gd name="T24" fmla="*/ 17 w 85"/>
                <a:gd name="T25" fmla="*/ 75 h 84"/>
                <a:gd name="T26" fmla="*/ 8 w 85"/>
                <a:gd name="T27" fmla="*/ 67 h 84"/>
                <a:gd name="T28" fmla="*/ 3 w 85"/>
                <a:gd name="T29" fmla="*/ 55 h 84"/>
                <a:gd name="T30" fmla="*/ 0 w 85"/>
                <a:gd name="T31" fmla="*/ 42 h 84"/>
                <a:gd name="T32" fmla="*/ 3 w 85"/>
                <a:gd name="T33" fmla="*/ 29 h 84"/>
                <a:gd name="T34" fmla="*/ 8 w 85"/>
                <a:gd name="T35" fmla="*/ 17 h 84"/>
                <a:gd name="T36" fmla="*/ 17 w 85"/>
                <a:gd name="T37" fmla="*/ 8 h 84"/>
                <a:gd name="T38" fmla="*/ 29 w 85"/>
                <a:gd name="T39" fmla="*/ 2 h 84"/>
                <a:gd name="T40" fmla="*/ 43 w 85"/>
                <a:gd name="T4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84">
                  <a:moveTo>
                    <a:pt x="43" y="0"/>
                  </a:moveTo>
                  <a:lnTo>
                    <a:pt x="55" y="2"/>
                  </a:lnTo>
                  <a:lnTo>
                    <a:pt x="67" y="8"/>
                  </a:lnTo>
                  <a:lnTo>
                    <a:pt x="77" y="16"/>
                  </a:lnTo>
                  <a:lnTo>
                    <a:pt x="83" y="28"/>
                  </a:lnTo>
                  <a:lnTo>
                    <a:pt x="85" y="42"/>
                  </a:lnTo>
                  <a:lnTo>
                    <a:pt x="82" y="55"/>
                  </a:lnTo>
                  <a:lnTo>
                    <a:pt x="77" y="67"/>
                  </a:lnTo>
                  <a:lnTo>
                    <a:pt x="67" y="75"/>
                  </a:lnTo>
                  <a:lnTo>
                    <a:pt x="55" y="82"/>
                  </a:lnTo>
                  <a:lnTo>
                    <a:pt x="43" y="84"/>
                  </a:lnTo>
                  <a:lnTo>
                    <a:pt x="29" y="82"/>
                  </a:lnTo>
                  <a:lnTo>
                    <a:pt x="17" y="75"/>
                  </a:lnTo>
                  <a:lnTo>
                    <a:pt x="8" y="67"/>
                  </a:lnTo>
                  <a:lnTo>
                    <a:pt x="3" y="55"/>
                  </a:lnTo>
                  <a:lnTo>
                    <a:pt x="0" y="42"/>
                  </a:lnTo>
                  <a:lnTo>
                    <a:pt x="3" y="29"/>
                  </a:lnTo>
                  <a:lnTo>
                    <a:pt x="8" y="17"/>
                  </a:lnTo>
                  <a:lnTo>
                    <a:pt x="17" y="8"/>
                  </a:lnTo>
                  <a:lnTo>
                    <a:pt x="29" y="2"/>
                  </a:lnTo>
                  <a:lnTo>
                    <a:pt x="43" y="0"/>
                  </a:lnTo>
                  <a:close/>
                </a:path>
              </a:pathLst>
            </a:custGeom>
            <a:grpFill/>
            <a:ln w="0">
              <a:noFill/>
              <a:prstDash val="solid"/>
              <a:round/>
            </a:ln>
          </p:spPr>
          <p:txBody>
            <a:bodyPr vert="horz" wrap="square" lIns="91440" tIns="45720" rIns="91440" bIns="45720" numCol="1" anchor="t" anchorCtr="0" compatLnSpc="1"/>
            <a:p>
              <a:endParaRPr lang="en-US"/>
            </a:p>
          </p:txBody>
        </p:sp>
        <p:sp>
          <p:nvSpPr>
            <p:cNvPr id="925" name="Freeform 762"/>
            <p:cNvSpPr/>
            <p:nvPr/>
          </p:nvSpPr>
          <p:spPr bwMode="auto">
            <a:xfrm>
              <a:off x="5738813" y="3057525"/>
              <a:ext cx="7938" cy="7937"/>
            </a:xfrm>
            <a:custGeom>
              <a:avLst/>
              <a:gdLst>
                <a:gd name="T0" fmla="*/ 43 w 85"/>
                <a:gd name="T1" fmla="*/ 0 h 85"/>
                <a:gd name="T2" fmla="*/ 55 w 85"/>
                <a:gd name="T3" fmla="*/ 2 h 85"/>
                <a:gd name="T4" fmla="*/ 67 w 85"/>
                <a:gd name="T5" fmla="*/ 9 h 85"/>
                <a:gd name="T6" fmla="*/ 77 w 85"/>
                <a:gd name="T7" fmla="*/ 17 h 85"/>
                <a:gd name="T8" fmla="*/ 82 w 85"/>
                <a:gd name="T9" fmla="*/ 29 h 85"/>
                <a:gd name="T10" fmla="*/ 85 w 85"/>
                <a:gd name="T11" fmla="*/ 42 h 85"/>
                <a:gd name="T12" fmla="*/ 82 w 85"/>
                <a:gd name="T13" fmla="*/ 56 h 85"/>
                <a:gd name="T14" fmla="*/ 77 w 85"/>
                <a:gd name="T15" fmla="*/ 68 h 85"/>
                <a:gd name="T16" fmla="*/ 67 w 85"/>
                <a:gd name="T17" fmla="*/ 76 h 85"/>
                <a:gd name="T18" fmla="*/ 55 w 85"/>
                <a:gd name="T19" fmla="*/ 82 h 85"/>
                <a:gd name="T20" fmla="*/ 43 w 85"/>
                <a:gd name="T21" fmla="*/ 85 h 85"/>
                <a:gd name="T22" fmla="*/ 29 w 85"/>
                <a:gd name="T23" fmla="*/ 82 h 85"/>
                <a:gd name="T24" fmla="*/ 17 w 85"/>
                <a:gd name="T25" fmla="*/ 76 h 85"/>
                <a:gd name="T26" fmla="*/ 8 w 85"/>
                <a:gd name="T27" fmla="*/ 68 h 85"/>
                <a:gd name="T28" fmla="*/ 3 w 85"/>
                <a:gd name="T29" fmla="*/ 56 h 85"/>
                <a:gd name="T30" fmla="*/ 0 w 85"/>
                <a:gd name="T31" fmla="*/ 42 h 85"/>
                <a:gd name="T32" fmla="*/ 3 w 85"/>
                <a:gd name="T33" fmla="*/ 29 h 85"/>
                <a:gd name="T34" fmla="*/ 8 w 85"/>
                <a:gd name="T35" fmla="*/ 17 h 85"/>
                <a:gd name="T36" fmla="*/ 17 w 85"/>
                <a:gd name="T37" fmla="*/ 9 h 85"/>
                <a:gd name="T38" fmla="*/ 29 w 85"/>
                <a:gd name="T39" fmla="*/ 2 h 85"/>
                <a:gd name="T40" fmla="*/ 43 w 85"/>
                <a:gd name="T41"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85">
                  <a:moveTo>
                    <a:pt x="43" y="0"/>
                  </a:moveTo>
                  <a:lnTo>
                    <a:pt x="55" y="2"/>
                  </a:lnTo>
                  <a:lnTo>
                    <a:pt x="67" y="9"/>
                  </a:lnTo>
                  <a:lnTo>
                    <a:pt x="77" y="17"/>
                  </a:lnTo>
                  <a:lnTo>
                    <a:pt x="82" y="29"/>
                  </a:lnTo>
                  <a:lnTo>
                    <a:pt x="85" y="42"/>
                  </a:lnTo>
                  <a:lnTo>
                    <a:pt x="82" y="56"/>
                  </a:lnTo>
                  <a:lnTo>
                    <a:pt x="77" y="68"/>
                  </a:lnTo>
                  <a:lnTo>
                    <a:pt x="67" y="76"/>
                  </a:lnTo>
                  <a:lnTo>
                    <a:pt x="55" y="82"/>
                  </a:lnTo>
                  <a:lnTo>
                    <a:pt x="43" y="85"/>
                  </a:lnTo>
                  <a:lnTo>
                    <a:pt x="29" y="82"/>
                  </a:lnTo>
                  <a:lnTo>
                    <a:pt x="17" y="76"/>
                  </a:lnTo>
                  <a:lnTo>
                    <a:pt x="8" y="68"/>
                  </a:lnTo>
                  <a:lnTo>
                    <a:pt x="3" y="56"/>
                  </a:lnTo>
                  <a:lnTo>
                    <a:pt x="0" y="42"/>
                  </a:lnTo>
                  <a:lnTo>
                    <a:pt x="3" y="29"/>
                  </a:lnTo>
                  <a:lnTo>
                    <a:pt x="8" y="17"/>
                  </a:lnTo>
                  <a:lnTo>
                    <a:pt x="17" y="9"/>
                  </a:lnTo>
                  <a:lnTo>
                    <a:pt x="29" y="2"/>
                  </a:lnTo>
                  <a:lnTo>
                    <a:pt x="43" y="0"/>
                  </a:lnTo>
                  <a:close/>
                </a:path>
              </a:pathLst>
            </a:custGeom>
            <a:grpFill/>
            <a:ln w="0">
              <a:noFill/>
              <a:prstDash val="solid"/>
              <a:round/>
            </a:ln>
          </p:spPr>
          <p:txBody>
            <a:bodyPr vert="horz" wrap="square" lIns="91440" tIns="45720" rIns="91440" bIns="45720" numCol="1" anchor="t" anchorCtr="0" compatLnSpc="1"/>
            <a:p>
              <a:endParaRPr lang="en-US"/>
            </a:p>
          </p:txBody>
        </p:sp>
        <p:sp>
          <p:nvSpPr>
            <p:cNvPr id="926" name="Freeform 763"/>
            <p:cNvSpPr/>
            <p:nvPr/>
          </p:nvSpPr>
          <p:spPr bwMode="auto">
            <a:xfrm>
              <a:off x="5738813" y="3046413"/>
              <a:ext cx="7938" cy="7937"/>
            </a:xfrm>
            <a:custGeom>
              <a:avLst/>
              <a:gdLst>
                <a:gd name="T0" fmla="*/ 43 w 85"/>
                <a:gd name="T1" fmla="*/ 0 h 84"/>
                <a:gd name="T2" fmla="*/ 55 w 85"/>
                <a:gd name="T3" fmla="*/ 2 h 84"/>
                <a:gd name="T4" fmla="*/ 67 w 85"/>
                <a:gd name="T5" fmla="*/ 9 h 84"/>
                <a:gd name="T6" fmla="*/ 77 w 85"/>
                <a:gd name="T7" fmla="*/ 18 h 84"/>
                <a:gd name="T8" fmla="*/ 82 w 85"/>
                <a:gd name="T9" fmla="*/ 30 h 84"/>
                <a:gd name="T10" fmla="*/ 85 w 85"/>
                <a:gd name="T11" fmla="*/ 42 h 84"/>
                <a:gd name="T12" fmla="*/ 82 w 85"/>
                <a:gd name="T13" fmla="*/ 56 h 84"/>
                <a:gd name="T14" fmla="*/ 77 w 85"/>
                <a:gd name="T15" fmla="*/ 68 h 84"/>
                <a:gd name="T16" fmla="*/ 67 w 85"/>
                <a:gd name="T17" fmla="*/ 76 h 84"/>
                <a:gd name="T18" fmla="*/ 55 w 85"/>
                <a:gd name="T19" fmla="*/ 82 h 84"/>
                <a:gd name="T20" fmla="*/ 43 w 85"/>
                <a:gd name="T21" fmla="*/ 84 h 84"/>
                <a:gd name="T22" fmla="*/ 29 w 85"/>
                <a:gd name="T23" fmla="*/ 82 h 84"/>
                <a:gd name="T24" fmla="*/ 17 w 85"/>
                <a:gd name="T25" fmla="*/ 76 h 84"/>
                <a:gd name="T26" fmla="*/ 8 w 85"/>
                <a:gd name="T27" fmla="*/ 68 h 84"/>
                <a:gd name="T28" fmla="*/ 3 w 85"/>
                <a:gd name="T29" fmla="*/ 56 h 84"/>
                <a:gd name="T30" fmla="*/ 0 w 85"/>
                <a:gd name="T31" fmla="*/ 42 h 84"/>
                <a:gd name="T32" fmla="*/ 3 w 85"/>
                <a:gd name="T33" fmla="*/ 30 h 84"/>
                <a:gd name="T34" fmla="*/ 8 w 85"/>
                <a:gd name="T35" fmla="*/ 18 h 84"/>
                <a:gd name="T36" fmla="*/ 17 w 85"/>
                <a:gd name="T37" fmla="*/ 9 h 84"/>
                <a:gd name="T38" fmla="*/ 29 w 85"/>
                <a:gd name="T39" fmla="*/ 2 h 84"/>
                <a:gd name="T40" fmla="*/ 43 w 85"/>
                <a:gd name="T4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84">
                  <a:moveTo>
                    <a:pt x="43" y="0"/>
                  </a:moveTo>
                  <a:lnTo>
                    <a:pt x="55" y="2"/>
                  </a:lnTo>
                  <a:lnTo>
                    <a:pt x="67" y="9"/>
                  </a:lnTo>
                  <a:lnTo>
                    <a:pt x="77" y="18"/>
                  </a:lnTo>
                  <a:lnTo>
                    <a:pt x="82" y="30"/>
                  </a:lnTo>
                  <a:lnTo>
                    <a:pt x="85" y="42"/>
                  </a:lnTo>
                  <a:lnTo>
                    <a:pt x="82" y="56"/>
                  </a:lnTo>
                  <a:lnTo>
                    <a:pt x="77" y="68"/>
                  </a:lnTo>
                  <a:lnTo>
                    <a:pt x="67" y="76"/>
                  </a:lnTo>
                  <a:lnTo>
                    <a:pt x="55" y="82"/>
                  </a:lnTo>
                  <a:lnTo>
                    <a:pt x="43" y="84"/>
                  </a:lnTo>
                  <a:lnTo>
                    <a:pt x="29" y="82"/>
                  </a:lnTo>
                  <a:lnTo>
                    <a:pt x="17" y="76"/>
                  </a:lnTo>
                  <a:lnTo>
                    <a:pt x="8" y="68"/>
                  </a:lnTo>
                  <a:lnTo>
                    <a:pt x="3" y="56"/>
                  </a:lnTo>
                  <a:lnTo>
                    <a:pt x="0" y="42"/>
                  </a:lnTo>
                  <a:lnTo>
                    <a:pt x="3" y="30"/>
                  </a:lnTo>
                  <a:lnTo>
                    <a:pt x="8" y="18"/>
                  </a:lnTo>
                  <a:lnTo>
                    <a:pt x="17" y="9"/>
                  </a:lnTo>
                  <a:lnTo>
                    <a:pt x="29" y="2"/>
                  </a:lnTo>
                  <a:lnTo>
                    <a:pt x="43" y="0"/>
                  </a:lnTo>
                  <a:close/>
                </a:path>
              </a:pathLst>
            </a:custGeom>
            <a:grpFill/>
            <a:ln w="0">
              <a:noFill/>
              <a:prstDash val="solid"/>
              <a:round/>
            </a:ln>
          </p:spPr>
          <p:txBody>
            <a:bodyPr vert="horz" wrap="square" lIns="91440" tIns="45720" rIns="91440" bIns="45720" numCol="1" anchor="t" anchorCtr="0" compatLnSpc="1"/>
            <a:p>
              <a:endParaRPr lang="en-US"/>
            </a:p>
          </p:txBody>
        </p:sp>
        <p:sp>
          <p:nvSpPr>
            <p:cNvPr id="927" name="Freeform 764"/>
            <p:cNvSpPr/>
            <p:nvPr/>
          </p:nvSpPr>
          <p:spPr bwMode="auto">
            <a:xfrm>
              <a:off x="5738813" y="3035300"/>
              <a:ext cx="7938" cy="7937"/>
            </a:xfrm>
            <a:custGeom>
              <a:avLst/>
              <a:gdLst>
                <a:gd name="T0" fmla="*/ 43 w 85"/>
                <a:gd name="T1" fmla="*/ 0 h 84"/>
                <a:gd name="T2" fmla="*/ 55 w 85"/>
                <a:gd name="T3" fmla="*/ 2 h 84"/>
                <a:gd name="T4" fmla="*/ 67 w 85"/>
                <a:gd name="T5" fmla="*/ 8 h 84"/>
                <a:gd name="T6" fmla="*/ 77 w 85"/>
                <a:gd name="T7" fmla="*/ 18 h 84"/>
                <a:gd name="T8" fmla="*/ 82 w 85"/>
                <a:gd name="T9" fmla="*/ 28 h 84"/>
                <a:gd name="T10" fmla="*/ 85 w 85"/>
                <a:gd name="T11" fmla="*/ 42 h 84"/>
                <a:gd name="T12" fmla="*/ 82 w 85"/>
                <a:gd name="T13" fmla="*/ 56 h 84"/>
                <a:gd name="T14" fmla="*/ 77 w 85"/>
                <a:gd name="T15" fmla="*/ 67 h 84"/>
                <a:gd name="T16" fmla="*/ 67 w 85"/>
                <a:gd name="T17" fmla="*/ 76 h 84"/>
                <a:gd name="T18" fmla="*/ 55 w 85"/>
                <a:gd name="T19" fmla="*/ 82 h 84"/>
                <a:gd name="T20" fmla="*/ 43 w 85"/>
                <a:gd name="T21" fmla="*/ 84 h 84"/>
                <a:gd name="T22" fmla="*/ 29 w 85"/>
                <a:gd name="T23" fmla="*/ 82 h 84"/>
                <a:gd name="T24" fmla="*/ 17 w 85"/>
                <a:gd name="T25" fmla="*/ 76 h 84"/>
                <a:gd name="T26" fmla="*/ 8 w 85"/>
                <a:gd name="T27" fmla="*/ 67 h 84"/>
                <a:gd name="T28" fmla="*/ 3 w 85"/>
                <a:gd name="T29" fmla="*/ 56 h 84"/>
                <a:gd name="T30" fmla="*/ 0 w 85"/>
                <a:gd name="T31" fmla="*/ 42 h 84"/>
                <a:gd name="T32" fmla="*/ 3 w 85"/>
                <a:gd name="T33" fmla="*/ 28 h 84"/>
                <a:gd name="T34" fmla="*/ 8 w 85"/>
                <a:gd name="T35" fmla="*/ 18 h 84"/>
                <a:gd name="T36" fmla="*/ 17 w 85"/>
                <a:gd name="T37" fmla="*/ 8 h 84"/>
                <a:gd name="T38" fmla="*/ 29 w 85"/>
                <a:gd name="T39" fmla="*/ 2 h 84"/>
                <a:gd name="T40" fmla="*/ 43 w 85"/>
                <a:gd name="T4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84">
                  <a:moveTo>
                    <a:pt x="43" y="0"/>
                  </a:moveTo>
                  <a:lnTo>
                    <a:pt x="55" y="2"/>
                  </a:lnTo>
                  <a:lnTo>
                    <a:pt x="67" y="8"/>
                  </a:lnTo>
                  <a:lnTo>
                    <a:pt x="77" y="18"/>
                  </a:lnTo>
                  <a:lnTo>
                    <a:pt x="82" y="28"/>
                  </a:lnTo>
                  <a:lnTo>
                    <a:pt x="85" y="42"/>
                  </a:lnTo>
                  <a:lnTo>
                    <a:pt x="82" y="56"/>
                  </a:lnTo>
                  <a:lnTo>
                    <a:pt x="77" y="67"/>
                  </a:lnTo>
                  <a:lnTo>
                    <a:pt x="67" y="76"/>
                  </a:lnTo>
                  <a:lnTo>
                    <a:pt x="55" y="82"/>
                  </a:lnTo>
                  <a:lnTo>
                    <a:pt x="43" y="84"/>
                  </a:lnTo>
                  <a:lnTo>
                    <a:pt x="29" y="82"/>
                  </a:lnTo>
                  <a:lnTo>
                    <a:pt x="17" y="76"/>
                  </a:lnTo>
                  <a:lnTo>
                    <a:pt x="8" y="67"/>
                  </a:lnTo>
                  <a:lnTo>
                    <a:pt x="3" y="56"/>
                  </a:lnTo>
                  <a:lnTo>
                    <a:pt x="0" y="42"/>
                  </a:lnTo>
                  <a:lnTo>
                    <a:pt x="3" y="28"/>
                  </a:lnTo>
                  <a:lnTo>
                    <a:pt x="8" y="18"/>
                  </a:lnTo>
                  <a:lnTo>
                    <a:pt x="17" y="8"/>
                  </a:lnTo>
                  <a:lnTo>
                    <a:pt x="29" y="2"/>
                  </a:lnTo>
                  <a:lnTo>
                    <a:pt x="43" y="0"/>
                  </a:lnTo>
                  <a:close/>
                </a:path>
              </a:pathLst>
            </a:custGeom>
            <a:grpFill/>
            <a:ln w="0">
              <a:noFill/>
              <a:prstDash val="solid"/>
              <a:round/>
            </a:ln>
          </p:spPr>
          <p:txBody>
            <a:bodyPr vert="horz" wrap="square" lIns="91440" tIns="45720" rIns="91440" bIns="45720" numCol="1" anchor="t" anchorCtr="0" compatLnSpc="1"/>
            <a:p>
              <a:endParaRPr lang="en-US"/>
            </a:p>
          </p:txBody>
        </p:sp>
        <p:sp>
          <p:nvSpPr>
            <p:cNvPr id="928" name="Freeform 765"/>
            <p:cNvSpPr/>
            <p:nvPr/>
          </p:nvSpPr>
          <p:spPr bwMode="auto">
            <a:xfrm>
              <a:off x="5772151" y="3068638"/>
              <a:ext cx="7938" cy="7937"/>
            </a:xfrm>
            <a:custGeom>
              <a:avLst/>
              <a:gdLst>
                <a:gd name="T0" fmla="*/ 42 w 85"/>
                <a:gd name="T1" fmla="*/ 0 h 84"/>
                <a:gd name="T2" fmla="*/ 55 w 85"/>
                <a:gd name="T3" fmla="*/ 2 h 84"/>
                <a:gd name="T4" fmla="*/ 67 w 85"/>
                <a:gd name="T5" fmla="*/ 8 h 84"/>
                <a:gd name="T6" fmla="*/ 76 w 85"/>
                <a:gd name="T7" fmla="*/ 16 h 84"/>
                <a:gd name="T8" fmla="*/ 82 w 85"/>
                <a:gd name="T9" fmla="*/ 28 h 84"/>
                <a:gd name="T10" fmla="*/ 85 w 85"/>
                <a:gd name="T11" fmla="*/ 42 h 84"/>
                <a:gd name="T12" fmla="*/ 82 w 85"/>
                <a:gd name="T13" fmla="*/ 55 h 84"/>
                <a:gd name="T14" fmla="*/ 76 w 85"/>
                <a:gd name="T15" fmla="*/ 67 h 84"/>
                <a:gd name="T16" fmla="*/ 67 w 85"/>
                <a:gd name="T17" fmla="*/ 75 h 84"/>
                <a:gd name="T18" fmla="*/ 55 w 85"/>
                <a:gd name="T19" fmla="*/ 82 h 84"/>
                <a:gd name="T20" fmla="*/ 42 w 85"/>
                <a:gd name="T21" fmla="*/ 84 h 84"/>
                <a:gd name="T22" fmla="*/ 28 w 85"/>
                <a:gd name="T23" fmla="*/ 82 h 84"/>
                <a:gd name="T24" fmla="*/ 17 w 85"/>
                <a:gd name="T25" fmla="*/ 75 h 84"/>
                <a:gd name="T26" fmla="*/ 7 w 85"/>
                <a:gd name="T27" fmla="*/ 67 h 84"/>
                <a:gd name="T28" fmla="*/ 2 w 85"/>
                <a:gd name="T29" fmla="*/ 55 h 84"/>
                <a:gd name="T30" fmla="*/ 0 w 85"/>
                <a:gd name="T31" fmla="*/ 42 h 84"/>
                <a:gd name="T32" fmla="*/ 2 w 85"/>
                <a:gd name="T33" fmla="*/ 29 h 84"/>
                <a:gd name="T34" fmla="*/ 7 w 85"/>
                <a:gd name="T35" fmla="*/ 17 h 84"/>
                <a:gd name="T36" fmla="*/ 17 w 85"/>
                <a:gd name="T37" fmla="*/ 8 h 84"/>
                <a:gd name="T38" fmla="*/ 28 w 85"/>
                <a:gd name="T39" fmla="*/ 2 h 84"/>
                <a:gd name="T40" fmla="*/ 42 w 85"/>
                <a:gd name="T4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84">
                  <a:moveTo>
                    <a:pt x="42" y="0"/>
                  </a:moveTo>
                  <a:lnTo>
                    <a:pt x="55" y="2"/>
                  </a:lnTo>
                  <a:lnTo>
                    <a:pt x="67" y="8"/>
                  </a:lnTo>
                  <a:lnTo>
                    <a:pt x="76" y="16"/>
                  </a:lnTo>
                  <a:lnTo>
                    <a:pt x="82" y="28"/>
                  </a:lnTo>
                  <a:lnTo>
                    <a:pt x="85" y="42"/>
                  </a:lnTo>
                  <a:lnTo>
                    <a:pt x="82" y="55"/>
                  </a:lnTo>
                  <a:lnTo>
                    <a:pt x="76" y="67"/>
                  </a:lnTo>
                  <a:lnTo>
                    <a:pt x="67" y="75"/>
                  </a:lnTo>
                  <a:lnTo>
                    <a:pt x="55" y="82"/>
                  </a:lnTo>
                  <a:lnTo>
                    <a:pt x="42" y="84"/>
                  </a:lnTo>
                  <a:lnTo>
                    <a:pt x="28" y="82"/>
                  </a:lnTo>
                  <a:lnTo>
                    <a:pt x="17" y="75"/>
                  </a:lnTo>
                  <a:lnTo>
                    <a:pt x="7" y="67"/>
                  </a:lnTo>
                  <a:lnTo>
                    <a:pt x="2" y="55"/>
                  </a:lnTo>
                  <a:lnTo>
                    <a:pt x="0" y="42"/>
                  </a:lnTo>
                  <a:lnTo>
                    <a:pt x="2" y="29"/>
                  </a:lnTo>
                  <a:lnTo>
                    <a:pt x="7" y="17"/>
                  </a:lnTo>
                  <a:lnTo>
                    <a:pt x="17" y="8"/>
                  </a:lnTo>
                  <a:lnTo>
                    <a:pt x="28" y="2"/>
                  </a:lnTo>
                  <a:lnTo>
                    <a:pt x="42" y="0"/>
                  </a:lnTo>
                  <a:close/>
                </a:path>
              </a:pathLst>
            </a:custGeom>
            <a:grpFill/>
            <a:ln w="0">
              <a:noFill/>
              <a:prstDash val="solid"/>
              <a:round/>
            </a:ln>
          </p:spPr>
          <p:txBody>
            <a:bodyPr vert="horz" wrap="square" lIns="91440" tIns="45720" rIns="91440" bIns="45720" numCol="1" anchor="t" anchorCtr="0" compatLnSpc="1"/>
            <a:p>
              <a:endParaRPr lang="en-US"/>
            </a:p>
          </p:txBody>
        </p:sp>
        <p:sp>
          <p:nvSpPr>
            <p:cNvPr id="929" name="Freeform 766"/>
            <p:cNvSpPr/>
            <p:nvPr/>
          </p:nvSpPr>
          <p:spPr bwMode="auto">
            <a:xfrm>
              <a:off x="5761038" y="3068638"/>
              <a:ext cx="7938" cy="7937"/>
            </a:xfrm>
            <a:custGeom>
              <a:avLst/>
              <a:gdLst>
                <a:gd name="T0" fmla="*/ 41 w 84"/>
                <a:gd name="T1" fmla="*/ 0 h 84"/>
                <a:gd name="T2" fmla="*/ 55 w 84"/>
                <a:gd name="T3" fmla="*/ 2 h 84"/>
                <a:gd name="T4" fmla="*/ 67 w 84"/>
                <a:gd name="T5" fmla="*/ 8 h 84"/>
                <a:gd name="T6" fmla="*/ 76 w 84"/>
                <a:gd name="T7" fmla="*/ 17 h 84"/>
                <a:gd name="T8" fmla="*/ 82 w 84"/>
                <a:gd name="T9" fmla="*/ 28 h 84"/>
                <a:gd name="T10" fmla="*/ 84 w 84"/>
                <a:gd name="T11" fmla="*/ 42 h 84"/>
                <a:gd name="T12" fmla="*/ 82 w 84"/>
                <a:gd name="T13" fmla="*/ 55 h 84"/>
                <a:gd name="T14" fmla="*/ 76 w 84"/>
                <a:gd name="T15" fmla="*/ 67 h 84"/>
                <a:gd name="T16" fmla="*/ 67 w 84"/>
                <a:gd name="T17" fmla="*/ 75 h 84"/>
                <a:gd name="T18" fmla="*/ 55 w 84"/>
                <a:gd name="T19" fmla="*/ 82 h 84"/>
                <a:gd name="T20" fmla="*/ 41 w 84"/>
                <a:gd name="T21" fmla="*/ 84 h 84"/>
                <a:gd name="T22" fmla="*/ 29 w 84"/>
                <a:gd name="T23" fmla="*/ 82 h 84"/>
                <a:gd name="T24" fmla="*/ 17 w 84"/>
                <a:gd name="T25" fmla="*/ 75 h 84"/>
                <a:gd name="T26" fmla="*/ 8 w 84"/>
                <a:gd name="T27" fmla="*/ 67 h 84"/>
                <a:gd name="T28" fmla="*/ 2 w 84"/>
                <a:gd name="T29" fmla="*/ 55 h 84"/>
                <a:gd name="T30" fmla="*/ 0 w 84"/>
                <a:gd name="T31" fmla="*/ 42 h 84"/>
                <a:gd name="T32" fmla="*/ 2 w 84"/>
                <a:gd name="T33" fmla="*/ 28 h 84"/>
                <a:gd name="T34" fmla="*/ 8 w 84"/>
                <a:gd name="T35" fmla="*/ 17 h 84"/>
                <a:gd name="T36" fmla="*/ 17 w 84"/>
                <a:gd name="T37" fmla="*/ 8 h 84"/>
                <a:gd name="T38" fmla="*/ 29 w 84"/>
                <a:gd name="T39" fmla="*/ 2 h 84"/>
                <a:gd name="T40" fmla="*/ 41 w 84"/>
                <a:gd name="T4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 h="84">
                  <a:moveTo>
                    <a:pt x="41" y="0"/>
                  </a:moveTo>
                  <a:lnTo>
                    <a:pt x="55" y="2"/>
                  </a:lnTo>
                  <a:lnTo>
                    <a:pt x="67" y="8"/>
                  </a:lnTo>
                  <a:lnTo>
                    <a:pt x="76" y="17"/>
                  </a:lnTo>
                  <a:lnTo>
                    <a:pt x="82" y="28"/>
                  </a:lnTo>
                  <a:lnTo>
                    <a:pt x="84" y="42"/>
                  </a:lnTo>
                  <a:lnTo>
                    <a:pt x="82" y="55"/>
                  </a:lnTo>
                  <a:lnTo>
                    <a:pt x="76" y="67"/>
                  </a:lnTo>
                  <a:lnTo>
                    <a:pt x="67" y="75"/>
                  </a:lnTo>
                  <a:lnTo>
                    <a:pt x="55" y="82"/>
                  </a:lnTo>
                  <a:lnTo>
                    <a:pt x="41" y="84"/>
                  </a:lnTo>
                  <a:lnTo>
                    <a:pt x="29" y="82"/>
                  </a:lnTo>
                  <a:lnTo>
                    <a:pt x="17" y="75"/>
                  </a:lnTo>
                  <a:lnTo>
                    <a:pt x="8" y="67"/>
                  </a:lnTo>
                  <a:lnTo>
                    <a:pt x="2" y="55"/>
                  </a:lnTo>
                  <a:lnTo>
                    <a:pt x="0" y="42"/>
                  </a:lnTo>
                  <a:lnTo>
                    <a:pt x="2" y="28"/>
                  </a:lnTo>
                  <a:lnTo>
                    <a:pt x="8" y="17"/>
                  </a:lnTo>
                  <a:lnTo>
                    <a:pt x="17" y="8"/>
                  </a:lnTo>
                  <a:lnTo>
                    <a:pt x="29" y="2"/>
                  </a:lnTo>
                  <a:lnTo>
                    <a:pt x="41" y="0"/>
                  </a:lnTo>
                  <a:close/>
                </a:path>
              </a:pathLst>
            </a:custGeom>
            <a:grpFill/>
            <a:ln w="0">
              <a:noFill/>
              <a:prstDash val="solid"/>
              <a:round/>
            </a:ln>
          </p:spPr>
          <p:txBody>
            <a:bodyPr vert="horz" wrap="square" lIns="91440" tIns="45720" rIns="91440" bIns="45720" numCol="1" anchor="t" anchorCtr="0" compatLnSpc="1"/>
            <a:p>
              <a:endParaRPr lang="en-US"/>
            </a:p>
          </p:txBody>
        </p:sp>
        <p:sp>
          <p:nvSpPr>
            <p:cNvPr id="930" name="Freeform 767"/>
            <p:cNvSpPr/>
            <p:nvPr/>
          </p:nvSpPr>
          <p:spPr bwMode="auto">
            <a:xfrm>
              <a:off x="5749926" y="3068638"/>
              <a:ext cx="7938" cy="7937"/>
            </a:xfrm>
            <a:custGeom>
              <a:avLst/>
              <a:gdLst>
                <a:gd name="T0" fmla="*/ 43 w 85"/>
                <a:gd name="T1" fmla="*/ 0 h 84"/>
                <a:gd name="T2" fmla="*/ 56 w 85"/>
                <a:gd name="T3" fmla="*/ 2 h 84"/>
                <a:gd name="T4" fmla="*/ 68 w 85"/>
                <a:gd name="T5" fmla="*/ 8 h 84"/>
                <a:gd name="T6" fmla="*/ 77 w 85"/>
                <a:gd name="T7" fmla="*/ 17 h 84"/>
                <a:gd name="T8" fmla="*/ 83 w 85"/>
                <a:gd name="T9" fmla="*/ 28 h 84"/>
                <a:gd name="T10" fmla="*/ 85 w 85"/>
                <a:gd name="T11" fmla="*/ 42 h 84"/>
                <a:gd name="T12" fmla="*/ 83 w 85"/>
                <a:gd name="T13" fmla="*/ 55 h 84"/>
                <a:gd name="T14" fmla="*/ 77 w 85"/>
                <a:gd name="T15" fmla="*/ 67 h 84"/>
                <a:gd name="T16" fmla="*/ 68 w 85"/>
                <a:gd name="T17" fmla="*/ 75 h 84"/>
                <a:gd name="T18" fmla="*/ 56 w 85"/>
                <a:gd name="T19" fmla="*/ 82 h 84"/>
                <a:gd name="T20" fmla="*/ 43 w 85"/>
                <a:gd name="T21" fmla="*/ 84 h 84"/>
                <a:gd name="T22" fmla="*/ 30 w 85"/>
                <a:gd name="T23" fmla="*/ 82 h 84"/>
                <a:gd name="T24" fmla="*/ 18 w 85"/>
                <a:gd name="T25" fmla="*/ 75 h 84"/>
                <a:gd name="T26" fmla="*/ 9 w 85"/>
                <a:gd name="T27" fmla="*/ 67 h 84"/>
                <a:gd name="T28" fmla="*/ 2 w 85"/>
                <a:gd name="T29" fmla="*/ 55 h 84"/>
                <a:gd name="T30" fmla="*/ 0 w 85"/>
                <a:gd name="T31" fmla="*/ 42 h 84"/>
                <a:gd name="T32" fmla="*/ 2 w 85"/>
                <a:gd name="T33" fmla="*/ 28 h 84"/>
                <a:gd name="T34" fmla="*/ 9 w 85"/>
                <a:gd name="T35" fmla="*/ 17 h 84"/>
                <a:gd name="T36" fmla="*/ 18 w 85"/>
                <a:gd name="T37" fmla="*/ 8 h 84"/>
                <a:gd name="T38" fmla="*/ 30 w 85"/>
                <a:gd name="T39" fmla="*/ 2 h 84"/>
                <a:gd name="T40" fmla="*/ 43 w 85"/>
                <a:gd name="T4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84">
                  <a:moveTo>
                    <a:pt x="43" y="0"/>
                  </a:moveTo>
                  <a:lnTo>
                    <a:pt x="56" y="2"/>
                  </a:lnTo>
                  <a:lnTo>
                    <a:pt x="68" y="8"/>
                  </a:lnTo>
                  <a:lnTo>
                    <a:pt x="77" y="17"/>
                  </a:lnTo>
                  <a:lnTo>
                    <a:pt x="83" y="28"/>
                  </a:lnTo>
                  <a:lnTo>
                    <a:pt x="85" y="42"/>
                  </a:lnTo>
                  <a:lnTo>
                    <a:pt x="83" y="55"/>
                  </a:lnTo>
                  <a:lnTo>
                    <a:pt x="77" y="67"/>
                  </a:lnTo>
                  <a:lnTo>
                    <a:pt x="68" y="75"/>
                  </a:lnTo>
                  <a:lnTo>
                    <a:pt x="56" y="82"/>
                  </a:lnTo>
                  <a:lnTo>
                    <a:pt x="43" y="84"/>
                  </a:lnTo>
                  <a:lnTo>
                    <a:pt x="30" y="82"/>
                  </a:lnTo>
                  <a:lnTo>
                    <a:pt x="18" y="75"/>
                  </a:lnTo>
                  <a:lnTo>
                    <a:pt x="9" y="67"/>
                  </a:lnTo>
                  <a:lnTo>
                    <a:pt x="2" y="55"/>
                  </a:lnTo>
                  <a:lnTo>
                    <a:pt x="0" y="42"/>
                  </a:lnTo>
                  <a:lnTo>
                    <a:pt x="2" y="28"/>
                  </a:lnTo>
                  <a:lnTo>
                    <a:pt x="9" y="17"/>
                  </a:lnTo>
                  <a:lnTo>
                    <a:pt x="18" y="8"/>
                  </a:lnTo>
                  <a:lnTo>
                    <a:pt x="30" y="2"/>
                  </a:lnTo>
                  <a:lnTo>
                    <a:pt x="43" y="0"/>
                  </a:lnTo>
                  <a:close/>
                </a:path>
              </a:pathLst>
            </a:custGeom>
            <a:grpFill/>
            <a:ln w="0">
              <a:noFill/>
              <a:prstDash val="solid"/>
              <a:round/>
            </a:ln>
          </p:spPr>
          <p:txBody>
            <a:bodyPr vert="horz" wrap="square" lIns="91440" tIns="45720" rIns="91440" bIns="45720" numCol="1" anchor="t" anchorCtr="0" compatLnSpc="1"/>
            <a:p>
              <a:endParaRPr lang="en-US"/>
            </a:p>
          </p:txBody>
        </p:sp>
        <p:sp>
          <p:nvSpPr>
            <p:cNvPr id="931" name="Freeform 768"/>
            <p:cNvSpPr/>
            <p:nvPr/>
          </p:nvSpPr>
          <p:spPr bwMode="auto">
            <a:xfrm>
              <a:off x="5783263" y="3068638"/>
              <a:ext cx="7938" cy="7937"/>
            </a:xfrm>
            <a:custGeom>
              <a:avLst/>
              <a:gdLst>
                <a:gd name="T0" fmla="*/ 42 w 84"/>
                <a:gd name="T1" fmla="*/ 0 h 84"/>
                <a:gd name="T2" fmla="*/ 54 w 84"/>
                <a:gd name="T3" fmla="*/ 1 h 84"/>
                <a:gd name="T4" fmla="*/ 63 w 84"/>
                <a:gd name="T5" fmla="*/ 5 h 84"/>
                <a:gd name="T6" fmla="*/ 73 w 84"/>
                <a:gd name="T7" fmla="*/ 12 h 84"/>
                <a:gd name="T8" fmla="*/ 79 w 84"/>
                <a:gd name="T9" fmla="*/ 21 h 84"/>
                <a:gd name="T10" fmla="*/ 83 w 84"/>
                <a:gd name="T11" fmla="*/ 31 h 84"/>
                <a:gd name="T12" fmla="*/ 84 w 84"/>
                <a:gd name="T13" fmla="*/ 42 h 84"/>
                <a:gd name="T14" fmla="*/ 83 w 84"/>
                <a:gd name="T15" fmla="*/ 53 h 84"/>
                <a:gd name="T16" fmla="*/ 79 w 84"/>
                <a:gd name="T17" fmla="*/ 63 h 84"/>
                <a:gd name="T18" fmla="*/ 73 w 84"/>
                <a:gd name="T19" fmla="*/ 72 h 84"/>
                <a:gd name="T20" fmla="*/ 64 w 84"/>
                <a:gd name="T21" fmla="*/ 79 h 84"/>
                <a:gd name="T22" fmla="*/ 54 w 84"/>
                <a:gd name="T23" fmla="*/ 83 h 84"/>
                <a:gd name="T24" fmla="*/ 42 w 84"/>
                <a:gd name="T25" fmla="*/ 84 h 84"/>
                <a:gd name="T26" fmla="*/ 31 w 84"/>
                <a:gd name="T27" fmla="*/ 83 h 84"/>
                <a:gd name="T28" fmla="*/ 21 w 84"/>
                <a:gd name="T29" fmla="*/ 79 h 84"/>
                <a:gd name="T30" fmla="*/ 12 w 84"/>
                <a:gd name="T31" fmla="*/ 72 h 84"/>
                <a:gd name="T32" fmla="*/ 6 w 84"/>
                <a:gd name="T33" fmla="*/ 63 h 84"/>
                <a:gd name="T34" fmla="*/ 2 w 84"/>
                <a:gd name="T35" fmla="*/ 53 h 84"/>
                <a:gd name="T36" fmla="*/ 0 w 84"/>
                <a:gd name="T37" fmla="*/ 42 h 84"/>
                <a:gd name="T38" fmla="*/ 2 w 84"/>
                <a:gd name="T39" fmla="*/ 31 h 84"/>
                <a:gd name="T40" fmla="*/ 6 w 84"/>
                <a:gd name="T41" fmla="*/ 21 h 84"/>
                <a:gd name="T42" fmla="*/ 12 w 84"/>
                <a:gd name="T43" fmla="*/ 12 h 84"/>
                <a:gd name="T44" fmla="*/ 21 w 84"/>
                <a:gd name="T45" fmla="*/ 5 h 84"/>
                <a:gd name="T46" fmla="*/ 31 w 84"/>
                <a:gd name="T47" fmla="*/ 1 h 84"/>
                <a:gd name="T48" fmla="*/ 42 w 84"/>
                <a:gd name="T4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4" h="84">
                  <a:moveTo>
                    <a:pt x="42" y="0"/>
                  </a:moveTo>
                  <a:lnTo>
                    <a:pt x="54" y="1"/>
                  </a:lnTo>
                  <a:lnTo>
                    <a:pt x="63" y="5"/>
                  </a:lnTo>
                  <a:lnTo>
                    <a:pt x="73" y="12"/>
                  </a:lnTo>
                  <a:lnTo>
                    <a:pt x="79" y="21"/>
                  </a:lnTo>
                  <a:lnTo>
                    <a:pt x="83" y="31"/>
                  </a:lnTo>
                  <a:lnTo>
                    <a:pt x="84" y="42"/>
                  </a:lnTo>
                  <a:lnTo>
                    <a:pt x="83" y="53"/>
                  </a:lnTo>
                  <a:lnTo>
                    <a:pt x="79" y="63"/>
                  </a:lnTo>
                  <a:lnTo>
                    <a:pt x="73" y="72"/>
                  </a:lnTo>
                  <a:lnTo>
                    <a:pt x="64" y="79"/>
                  </a:lnTo>
                  <a:lnTo>
                    <a:pt x="54" y="83"/>
                  </a:lnTo>
                  <a:lnTo>
                    <a:pt x="42" y="84"/>
                  </a:lnTo>
                  <a:lnTo>
                    <a:pt x="31" y="83"/>
                  </a:lnTo>
                  <a:lnTo>
                    <a:pt x="21" y="79"/>
                  </a:lnTo>
                  <a:lnTo>
                    <a:pt x="12" y="72"/>
                  </a:lnTo>
                  <a:lnTo>
                    <a:pt x="6" y="63"/>
                  </a:lnTo>
                  <a:lnTo>
                    <a:pt x="2" y="53"/>
                  </a:lnTo>
                  <a:lnTo>
                    <a:pt x="0" y="42"/>
                  </a:lnTo>
                  <a:lnTo>
                    <a:pt x="2" y="31"/>
                  </a:lnTo>
                  <a:lnTo>
                    <a:pt x="6" y="21"/>
                  </a:lnTo>
                  <a:lnTo>
                    <a:pt x="12" y="12"/>
                  </a:lnTo>
                  <a:lnTo>
                    <a:pt x="21" y="5"/>
                  </a:lnTo>
                  <a:lnTo>
                    <a:pt x="31" y="1"/>
                  </a:lnTo>
                  <a:lnTo>
                    <a:pt x="42" y="0"/>
                  </a:lnTo>
                  <a:close/>
                </a:path>
              </a:pathLst>
            </a:custGeom>
            <a:grpFill/>
            <a:ln w="0">
              <a:noFill/>
              <a:prstDash val="solid"/>
              <a:round/>
            </a:ln>
          </p:spPr>
          <p:txBody>
            <a:bodyPr vert="horz" wrap="square" lIns="91440" tIns="45720" rIns="91440" bIns="45720" numCol="1" anchor="t" anchorCtr="0" compatLnSpc="1"/>
            <a:p>
              <a:endParaRPr lang="en-US"/>
            </a:p>
          </p:txBody>
        </p:sp>
        <p:sp>
          <p:nvSpPr>
            <p:cNvPr id="932" name="Freeform 769"/>
            <p:cNvSpPr/>
            <p:nvPr/>
          </p:nvSpPr>
          <p:spPr bwMode="auto">
            <a:xfrm>
              <a:off x="5729288" y="3068638"/>
              <a:ext cx="6350" cy="7937"/>
            </a:xfrm>
            <a:custGeom>
              <a:avLst/>
              <a:gdLst>
                <a:gd name="T0" fmla="*/ 42 w 83"/>
                <a:gd name="T1" fmla="*/ 0 h 84"/>
                <a:gd name="T2" fmla="*/ 55 w 83"/>
                <a:gd name="T3" fmla="*/ 2 h 84"/>
                <a:gd name="T4" fmla="*/ 66 w 83"/>
                <a:gd name="T5" fmla="*/ 8 h 84"/>
                <a:gd name="T6" fmla="*/ 76 w 83"/>
                <a:gd name="T7" fmla="*/ 16 h 84"/>
                <a:gd name="T8" fmla="*/ 81 w 83"/>
                <a:gd name="T9" fmla="*/ 28 h 84"/>
                <a:gd name="T10" fmla="*/ 83 w 83"/>
                <a:gd name="T11" fmla="*/ 42 h 84"/>
                <a:gd name="T12" fmla="*/ 81 w 83"/>
                <a:gd name="T13" fmla="*/ 55 h 84"/>
                <a:gd name="T14" fmla="*/ 76 w 83"/>
                <a:gd name="T15" fmla="*/ 67 h 84"/>
                <a:gd name="T16" fmla="*/ 66 w 83"/>
                <a:gd name="T17" fmla="*/ 75 h 84"/>
                <a:gd name="T18" fmla="*/ 55 w 83"/>
                <a:gd name="T19" fmla="*/ 82 h 84"/>
                <a:gd name="T20" fmla="*/ 42 w 83"/>
                <a:gd name="T21" fmla="*/ 84 h 84"/>
                <a:gd name="T22" fmla="*/ 28 w 83"/>
                <a:gd name="T23" fmla="*/ 82 h 84"/>
                <a:gd name="T24" fmla="*/ 17 w 83"/>
                <a:gd name="T25" fmla="*/ 75 h 84"/>
                <a:gd name="T26" fmla="*/ 7 w 83"/>
                <a:gd name="T27" fmla="*/ 67 h 84"/>
                <a:gd name="T28" fmla="*/ 2 w 83"/>
                <a:gd name="T29" fmla="*/ 55 h 84"/>
                <a:gd name="T30" fmla="*/ 0 w 83"/>
                <a:gd name="T31" fmla="*/ 42 h 84"/>
                <a:gd name="T32" fmla="*/ 2 w 83"/>
                <a:gd name="T33" fmla="*/ 29 h 84"/>
                <a:gd name="T34" fmla="*/ 7 w 83"/>
                <a:gd name="T35" fmla="*/ 17 h 84"/>
                <a:gd name="T36" fmla="*/ 17 w 83"/>
                <a:gd name="T37" fmla="*/ 8 h 84"/>
                <a:gd name="T38" fmla="*/ 28 w 83"/>
                <a:gd name="T39" fmla="*/ 2 h 84"/>
                <a:gd name="T40" fmla="*/ 42 w 83"/>
                <a:gd name="T4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3" h="84">
                  <a:moveTo>
                    <a:pt x="42" y="0"/>
                  </a:moveTo>
                  <a:lnTo>
                    <a:pt x="55" y="2"/>
                  </a:lnTo>
                  <a:lnTo>
                    <a:pt x="66" y="8"/>
                  </a:lnTo>
                  <a:lnTo>
                    <a:pt x="76" y="16"/>
                  </a:lnTo>
                  <a:lnTo>
                    <a:pt x="81" y="28"/>
                  </a:lnTo>
                  <a:lnTo>
                    <a:pt x="83" y="42"/>
                  </a:lnTo>
                  <a:lnTo>
                    <a:pt x="81" y="55"/>
                  </a:lnTo>
                  <a:lnTo>
                    <a:pt x="76" y="67"/>
                  </a:lnTo>
                  <a:lnTo>
                    <a:pt x="66" y="75"/>
                  </a:lnTo>
                  <a:lnTo>
                    <a:pt x="55" y="82"/>
                  </a:lnTo>
                  <a:lnTo>
                    <a:pt x="42" y="84"/>
                  </a:lnTo>
                  <a:lnTo>
                    <a:pt x="28" y="82"/>
                  </a:lnTo>
                  <a:lnTo>
                    <a:pt x="17" y="75"/>
                  </a:lnTo>
                  <a:lnTo>
                    <a:pt x="7" y="67"/>
                  </a:lnTo>
                  <a:lnTo>
                    <a:pt x="2" y="55"/>
                  </a:lnTo>
                  <a:lnTo>
                    <a:pt x="0" y="42"/>
                  </a:lnTo>
                  <a:lnTo>
                    <a:pt x="2" y="29"/>
                  </a:lnTo>
                  <a:lnTo>
                    <a:pt x="7" y="17"/>
                  </a:lnTo>
                  <a:lnTo>
                    <a:pt x="17" y="8"/>
                  </a:lnTo>
                  <a:lnTo>
                    <a:pt x="28" y="2"/>
                  </a:lnTo>
                  <a:lnTo>
                    <a:pt x="42" y="0"/>
                  </a:lnTo>
                  <a:close/>
                </a:path>
              </a:pathLst>
            </a:custGeom>
            <a:grpFill/>
            <a:ln w="0">
              <a:noFill/>
              <a:prstDash val="solid"/>
              <a:round/>
            </a:ln>
          </p:spPr>
          <p:txBody>
            <a:bodyPr vert="horz" wrap="square" lIns="91440" tIns="45720" rIns="91440" bIns="45720" numCol="1" anchor="t" anchorCtr="0" compatLnSpc="1"/>
            <a:p>
              <a:endParaRPr lang="en-US"/>
            </a:p>
          </p:txBody>
        </p:sp>
        <p:sp>
          <p:nvSpPr>
            <p:cNvPr id="933" name="Freeform 770"/>
            <p:cNvSpPr/>
            <p:nvPr/>
          </p:nvSpPr>
          <p:spPr bwMode="auto">
            <a:xfrm>
              <a:off x="5718176" y="3068638"/>
              <a:ext cx="6350" cy="7937"/>
            </a:xfrm>
            <a:custGeom>
              <a:avLst/>
              <a:gdLst>
                <a:gd name="T0" fmla="*/ 42 w 84"/>
                <a:gd name="T1" fmla="*/ 0 h 84"/>
                <a:gd name="T2" fmla="*/ 55 w 84"/>
                <a:gd name="T3" fmla="*/ 2 h 84"/>
                <a:gd name="T4" fmla="*/ 66 w 84"/>
                <a:gd name="T5" fmla="*/ 8 h 84"/>
                <a:gd name="T6" fmla="*/ 76 w 84"/>
                <a:gd name="T7" fmla="*/ 17 h 84"/>
                <a:gd name="T8" fmla="*/ 82 w 84"/>
                <a:gd name="T9" fmla="*/ 28 h 84"/>
                <a:gd name="T10" fmla="*/ 84 w 84"/>
                <a:gd name="T11" fmla="*/ 42 h 84"/>
                <a:gd name="T12" fmla="*/ 82 w 84"/>
                <a:gd name="T13" fmla="*/ 55 h 84"/>
                <a:gd name="T14" fmla="*/ 76 w 84"/>
                <a:gd name="T15" fmla="*/ 67 h 84"/>
                <a:gd name="T16" fmla="*/ 66 w 84"/>
                <a:gd name="T17" fmla="*/ 75 h 84"/>
                <a:gd name="T18" fmla="*/ 55 w 84"/>
                <a:gd name="T19" fmla="*/ 82 h 84"/>
                <a:gd name="T20" fmla="*/ 42 w 84"/>
                <a:gd name="T21" fmla="*/ 84 h 84"/>
                <a:gd name="T22" fmla="*/ 28 w 84"/>
                <a:gd name="T23" fmla="*/ 82 h 84"/>
                <a:gd name="T24" fmla="*/ 17 w 84"/>
                <a:gd name="T25" fmla="*/ 75 h 84"/>
                <a:gd name="T26" fmla="*/ 7 w 84"/>
                <a:gd name="T27" fmla="*/ 67 h 84"/>
                <a:gd name="T28" fmla="*/ 2 w 84"/>
                <a:gd name="T29" fmla="*/ 55 h 84"/>
                <a:gd name="T30" fmla="*/ 0 w 84"/>
                <a:gd name="T31" fmla="*/ 42 h 84"/>
                <a:gd name="T32" fmla="*/ 2 w 84"/>
                <a:gd name="T33" fmla="*/ 28 h 84"/>
                <a:gd name="T34" fmla="*/ 7 w 84"/>
                <a:gd name="T35" fmla="*/ 17 h 84"/>
                <a:gd name="T36" fmla="*/ 17 w 84"/>
                <a:gd name="T37" fmla="*/ 8 h 84"/>
                <a:gd name="T38" fmla="*/ 28 w 84"/>
                <a:gd name="T39" fmla="*/ 2 h 84"/>
                <a:gd name="T40" fmla="*/ 42 w 84"/>
                <a:gd name="T4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 h="84">
                  <a:moveTo>
                    <a:pt x="42" y="0"/>
                  </a:moveTo>
                  <a:lnTo>
                    <a:pt x="55" y="2"/>
                  </a:lnTo>
                  <a:lnTo>
                    <a:pt x="66" y="8"/>
                  </a:lnTo>
                  <a:lnTo>
                    <a:pt x="76" y="17"/>
                  </a:lnTo>
                  <a:lnTo>
                    <a:pt x="82" y="28"/>
                  </a:lnTo>
                  <a:lnTo>
                    <a:pt x="84" y="42"/>
                  </a:lnTo>
                  <a:lnTo>
                    <a:pt x="82" y="55"/>
                  </a:lnTo>
                  <a:lnTo>
                    <a:pt x="76" y="67"/>
                  </a:lnTo>
                  <a:lnTo>
                    <a:pt x="66" y="75"/>
                  </a:lnTo>
                  <a:lnTo>
                    <a:pt x="55" y="82"/>
                  </a:lnTo>
                  <a:lnTo>
                    <a:pt x="42" y="84"/>
                  </a:lnTo>
                  <a:lnTo>
                    <a:pt x="28" y="82"/>
                  </a:lnTo>
                  <a:lnTo>
                    <a:pt x="17" y="75"/>
                  </a:lnTo>
                  <a:lnTo>
                    <a:pt x="7" y="67"/>
                  </a:lnTo>
                  <a:lnTo>
                    <a:pt x="2" y="55"/>
                  </a:lnTo>
                  <a:lnTo>
                    <a:pt x="0" y="42"/>
                  </a:lnTo>
                  <a:lnTo>
                    <a:pt x="2" y="28"/>
                  </a:lnTo>
                  <a:lnTo>
                    <a:pt x="7" y="17"/>
                  </a:lnTo>
                  <a:lnTo>
                    <a:pt x="17" y="8"/>
                  </a:lnTo>
                  <a:lnTo>
                    <a:pt x="28" y="2"/>
                  </a:lnTo>
                  <a:lnTo>
                    <a:pt x="42" y="0"/>
                  </a:lnTo>
                  <a:close/>
                </a:path>
              </a:pathLst>
            </a:custGeom>
            <a:grpFill/>
            <a:ln w="0">
              <a:noFill/>
              <a:prstDash val="solid"/>
              <a:round/>
            </a:ln>
          </p:spPr>
          <p:txBody>
            <a:bodyPr vert="horz" wrap="square" lIns="91440" tIns="45720" rIns="91440" bIns="45720" numCol="1" anchor="t" anchorCtr="0" compatLnSpc="1"/>
            <a:p>
              <a:endParaRPr lang="en-US"/>
            </a:p>
          </p:txBody>
        </p:sp>
        <p:sp>
          <p:nvSpPr>
            <p:cNvPr id="934" name="Freeform 771"/>
            <p:cNvSpPr/>
            <p:nvPr/>
          </p:nvSpPr>
          <p:spPr bwMode="auto">
            <a:xfrm>
              <a:off x="5707063" y="3068638"/>
              <a:ext cx="6350" cy="7937"/>
            </a:xfrm>
            <a:custGeom>
              <a:avLst/>
              <a:gdLst>
                <a:gd name="T0" fmla="*/ 42 w 85"/>
                <a:gd name="T1" fmla="*/ 0 h 84"/>
                <a:gd name="T2" fmla="*/ 55 w 85"/>
                <a:gd name="T3" fmla="*/ 2 h 84"/>
                <a:gd name="T4" fmla="*/ 67 w 85"/>
                <a:gd name="T5" fmla="*/ 8 h 84"/>
                <a:gd name="T6" fmla="*/ 76 w 85"/>
                <a:gd name="T7" fmla="*/ 17 h 84"/>
                <a:gd name="T8" fmla="*/ 82 w 85"/>
                <a:gd name="T9" fmla="*/ 28 h 84"/>
                <a:gd name="T10" fmla="*/ 85 w 85"/>
                <a:gd name="T11" fmla="*/ 42 h 84"/>
                <a:gd name="T12" fmla="*/ 82 w 85"/>
                <a:gd name="T13" fmla="*/ 55 h 84"/>
                <a:gd name="T14" fmla="*/ 76 w 85"/>
                <a:gd name="T15" fmla="*/ 67 h 84"/>
                <a:gd name="T16" fmla="*/ 67 w 85"/>
                <a:gd name="T17" fmla="*/ 75 h 84"/>
                <a:gd name="T18" fmla="*/ 55 w 85"/>
                <a:gd name="T19" fmla="*/ 82 h 84"/>
                <a:gd name="T20" fmla="*/ 42 w 85"/>
                <a:gd name="T21" fmla="*/ 84 h 84"/>
                <a:gd name="T22" fmla="*/ 29 w 85"/>
                <a:gd name="T23" fmla="*/ 82 h 84"/>
                <a:gd name="T24" fmla="*/ 17 w 85"/>
                <a:gd name="T25" fmla="*/ 75 h 84"/>
                <a:gd name="T26" fmla="*/ 7 w 85"/>
                <a:gd name="T27" fmla="*/ 67 h 84"/>
                <a:gd name="T28" fmla="*/ 2 w 85"/>
                <a:gd name="T29" fmla="*/ 55 h 84"/>
                <a:gd name="T30" fmla="*/ 0 w 85"/>
                <a:gd name="T31" fmla="*/ 42 h 84"/>
                <a:gd name="T32" fmla="*/ 2 w 85"/>
                <a:gd name="T33" fmla="*/ 28 h 84"/>
                <a:gd name="T34" fmla="*/ 7 w 85"/>
                <a:gd name="T35" fmla="*/ 17 h 84"/>
                <a:gd name="T36" fmla="*/ 17 w 85"/>
                <a:gd name="T37" fmla="*/ 8 h 84"/>
                <a:gd name="T38" fmla="*/ 29 w 85"/>
                <a:gd name="T39" fmla="*/ 2 h 84"/>
                <a:gd name="T40" fmla="*/ 42 w 85"/>
                <a:gd name="T4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84">
                  <a:moveTo>
                    <a:pt x="42" y="0"/>
                  </a:moveTo>
                  <a:lnTo>
                    <a:pt x="55" y="2"/>
                  </a:lnTo>
                  <a:lnTo>
                    <a:pt x="67" y="8"/>
                  </a:lnTo>
                  <a:lnTo>
                    <a:pt x="76" y="17"/>
                  </a:lnTo>
                  <a:lnTo>
                    <a:pt x="82" y="28"/>
                  </a:lnTo>
                  <a:lnTo>
                    <a:pt x="85" y="42"/>
                  </a:lnTo>
                  <a:lnTo>
                    <a:pt x="82" y="55"/>
                  </a:lnTo>
                  <a:lnTo>
                    <a:pt x="76" y="67"/>
                  </a:lnTo>
                  <a:lnTo>
                    <a:pt x="67" y="75"/>
                  </a:lnTo>
                  <a:lnTo>
                    <a:pt x="55" y="82"/>
                  </a:lnTo>
                  <a:lnTo>
                    <a:pt x="42" y="84"/>
                  </a:lnTo>
                  <a:lnTo>
                    <a:pt x="29" y="82"/>
                  </a:lnTo>
                  <a:lnTo>
                    <a:pt x="17" y="75"/>
                  </a:lnTo>
                  <a:lnTo>
                    <a:pt x="7" y="67"/>
                  </a:lnTo>
                  <a:lnTo>
                    <a:pt x="2" y="55"/>
                  </a:lnTo>
                  <a:lnTo>
                    <a:pt x="0" y="42"/>
                  </a:lnTo>
                  <a:lnTo>
                    <a:pt x="2" y="28"/>
                  </a:lnTo>
                  <a:lnTo>
                    <a:pt x="7" y="17"/>
                  </a:lnTo>
                  <a:lnTo>
                    <a:pt x="17" y="8"/>
                  </a:lnTo>
                  <a:lnTo>
                    <a:pt x="29" y="2"/>
                  </a:lnTo>
                  <a:lnTo>
                    <a:pt x="42" y="0"/>
                  </a:lnTo>
                  <a:close/>
                </a:path>
              </a:pathLst>
            </a:custGeom>
            <a:grpFill/>
            <a:ln w="0">
              <a:noFill/>
              <a:prstDash val="solid"/>
              <a:round/>
            </a:ln>
          </p:spPr>
          <p:txBody>
            <a:bodyPr vert="horz" wrap="square" lIns="91440" tIns="45720" rIns="91440" bIns="45720" numCol="1" anchor="t" anchorCtr="0" compatLnSpc="1"/>
            <a:p>
              <a:endParaRPr lang="en-US"/>
            </a:p>
          </p:txBody>
        </p:sp>
        <p:sp>
          <p:nvSpPr>
            <p:cNvPr id="935" name="Freeform 772"/>
            <p:cNvSpPr/>
            <p:nvPr/>
          </p:nvSpPr>
          <p:spPr bwMode="auto">
            <a:xfrm>
              <a:off x="5805488" y="3068638"/>
              <a:ext cx="7938" cy="7937"/>
            </a:xfrm>
            <a:custGeom>
              <a:avLst/>
              <a:gdLst>
                <a:gd name="T0" fmla="*/ 43 w 85"/>
                <a:gd name="T1" fmla="*/ 0 h 84"/>
                <a:gd name="T2" fmla="*/ 55 w 85"/>
                <a:gd name="T3" fmla="*/ 2 h 84"/>
                <a:gd name="T4" fmla="*/ 67 w 85"/>
                <a:gd name="T5" fmla="*/ 8 h 84"/>
                <a:gd name="T6" fmla="*/ 77 w 85"/>
                <a:gd name="T7" fmla="*/ 17 h 84"/>
                <a:gd name="T8" fmla="*/ 82 w 85"/>
                <a:gd name="T9" fmla="*/ 28 h 84"/>
                <a:gd name="T10" fmla="*/ 85 w 85"/>
                <a:gd name="T11" fmla="*/ 42 h 84"/>
                <a:gd name="T12" fmla="*/ 82 w 85"/>
                <a:gd name="T13" fmla="*/ 55 h 84"/>
                <a:gd name="T14" fmla="*/ 77 w 85"/>
                <a:gd name="T15" fmla="*/ 67 h 84"/>
                <a:gd name="T16" fmla="*/ 67 w 85"/>
                <a:gd name="T17" fmla="*/ 75 h 84"/>
                <a:gd name="T18" fmla="*/ 55 w 85"/>
                <a:gd name="T19" fmla="*/ 82 h 84"/>
                <a:gd name="T20" fmla="*/ 43 w 85"/>
                <a:gd name="T21" fmla="*/ 84 h 84"/>
                <a:gd name="T22" fmla="*/ 29 w 85"/>
                <a:gd name="T23" fmla="*/ 82 h 84"/>
                <a:gd name="T24" fmla="*/ 17 w 85"/>
                <a:gd name="T25" fmla="*/ 75 h 84"/>
                <a:gd name="T26" fmla="*/ 8 w 85"/>
                <a:gd name="T27" fmla="*/ 67 h 84"/>
                <a:gd name="T28" fmla="*/ 3 w 85"/>
                <a:gd name="T29" fmla="*/ 55 h 84"/>
                <a:gd name="T30" fmla="*/ 0 w 85"/>
                <a:gd name="T31" fmla="*/ 42 h 84"/>
                <a:gd name="T32" fmla="*/ 3 w 85"/>
                <a:gd name="T33" fmla="*/ 28 h 84"/>
                <a:gd name="T34" fmla="*/ 8 w 85"/>
                <a:gd name="T35" fmla="*/ 17 h 84"/>
                <a:gd name="T36" fmla="*/ 17 w 85"/>
                <a:gd name="T37" fmla="*/ 8 h 84"/>
                <a:gd name="T38" fmla="*/ 29 w 85"/>
                <a:gd name="T39" fmla="*/ 2 h 84"/>
                <a:gd name="T40" fmla="*/ 43 w 85"/>
                <a:gd name="T4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84">
                  <a:moveTo>
                    <a:pt x="43" y="0"/>
                  </a:moveTo>
                  <a:lnTo>
                    <a:pt x="55" y="2"/>
                  </a:lnTo>
                  <a:lnTo>
                    <a:pt x="67" y="8"/>
                  </a:lnTo>
                  <a:lnTo>
                    <a:pt x="77" y="17"/>
                  </a:lnTo>
                  <a:lnTo>
                    <a:pt x="82" y="28"/>
                  </a:lnTo>
                  <a:lnTo>
                    <a:pt x="85" y="42"/>
                  </a:lnTo>
                  <a:lnTo>
                    <a:pt x="82" y="55"/>
                  </a:lnTo>
                  <a:lnTo>
                    <a:pt x="77" y="67"/>
                  </a:lnTo>
                  <a:lnTo>
                    <a:pt x="67" y="75"/>
                  </a:lnTo>
                  <a:lnTo>
                    <a:pt x="55" y="82"/>
                  </a:lnTo>
                  <a:lnTo>
                    <a:pt x="43" y="84"/>
                  </a:lnTo>
                  <a:lnTo>
                    <a:pt x="29" y="82"/>
                  </a:lnTo>
                  <a:lnTo>
                    <a:pt x="17" y="75"/>
                  </a:lnTo>
                  <a:lnTo>
                    <a:pt x="8" y="67"/>
                  </a:lnTo>
                  <a:lnTo>
                    <a:pt x="3" y="55"/>
                  </a:lnTo>
                  <a:lnTo>
                    <a:pt x="0" y="42"/>
                  </a:lnTo>
                  <a:lnTo>
                    <a:pt x="3" y="28"/>
                  </a:lnTo>
                  <a:lnTo>
                    <a:pt x="8" y="17"/>
                  </a:lnTo>
                  <a:lnTo>
                    <a:pt x="17" y="8"/>
                  </a:lnTo>
                  <a:lnTo>
                    <a:pt x="29" y="2"/>
                  </a:lnTo>
                  <a:lnTo>
                    <a:pt x="43" y="0"/>
                  </a:lnTo>
                  <a:close/>
                </a:path>
              </a:pathLst>
            </a:custGeom>
            <a:grpFill/>
            <a:ln w="0">
              <a:noFill/>
              <a:prstDash val="solid"/>
              <a:round/>
            </a:ln>
          </p:spPr>
          <p:txBody>
            <a:bodyPr vert="horz" wrap="square" lIns="91440" tIns="45720" rIns="91440" bIns="45720" numCol="1" anchor="t" anchorCtr="0" compatLnSpc="1"/>
            <a:p>
              <a:endParaRPr lang="en-US"/>
            </a:p>
          </p:txBody>
        </p:sp>
        <p:sp>
          <p:nvSpPr>
            <p:cNvPr id="936" name="Freeform 773"/>
            <p:cNvSpPr/>
            <p:nvPr/>
          </p:nvSpPr>
          <p:spPr bwMode="auto">
            <a:xfrm>
              <a:off x="5794376" y="3068638"/>
              <a:ext cx="7938" cy="7937"/>
            </a:xfrm>
            <a:custGeom>
              <a:avLst/>
              <a:gdLst>
                <a:gd name="T0" fmla="*/ 41 w 83"/>
                <a:gd name="T1" fmla="*/ 0 h 84"/>
                <a:gd name="T2" fmla="*/ 55 w 83"/>
                <a:gd name="T3" fmla="*/ 2 h 84"/>
                <a:gd name="T4" fmla="*/ 66 w 83"/>
                <a:gd name="T5" fmla="*/ 8 h 84"/>
                <a:gd name="T6" fmla="*/ 76 w 83"/>
                <a:gd name="T7" fmla="*/ 17 h 84"/>
                <a:gd name="T8" fmla="*/ 81 w 83"/>
                <a:gd name="T9" fmla="*/ 28 h 84"/>
                <a:gd name="T10" fmla="*/ 83 w 83"/>
                <a:gd name="T11" fmla="*/ 42 h 84"/>
                <a:gd name="T12" fmla="*/ 81 w 83"/>
                <a:gd name="T13" fmla="*/ 55 h 84"/>
                <a:gd name="T14" fmla="*/ 76 w 83"/>
                <a:gd name="T15" fmla="*/ 67 h 84"/>
                <a:gd name="T16" fmla="*/ 66 w 83"/>
                <a:gd name="T17" fmla="*/ 75 h 84"/>
                <a:gd name="T18" fmla="*/ 55 w 83"/>
                <a:gd name="T19" fmla="*/ 82 h 84"/>
                <a:gd name="T20" fmla="*/ 41 w 83"/>
                <a:gd name="T21" fmla="*/ 84 h 84"/>
                <a:gd name="T22" fmla="*/ 28 w 83"/>
                <a:gd name="T23" fmla="*/ 82 h 84"/>
                <a:gd name="T24" fmla="*/ 17 w 83"/>
                <a:gd name="T25" fmla="*/ 75 h 84"/>
                <a:gd name="T26" fmla="*/ 7 w 83"/>
                <a:gd name="T27" fmla="*/ 67 h 84"/>
                <a:gd name="T28" fmla="*/ 2 w 83"/>
                <a:gd name="T29" fmla="*/ 55 h 84"/>
                <a:gd name="T30" fmla="*/ 0 w 83"/>
                <a:gd name="T31" fmla="*/ 42 h 84"/>
                <a:gd name="T32" fmla="*/ 2 w 83"/>
                <a:gd name="T33" fmla="*/ 28 h 84"/>
                <a:gd name="T34" fmla="*/ 7 w 83"/>
                <a:gd name="T35" fmla="*/ 17 h 84"/>
                <a:gd name="T36" fmla="*/ 17 w 83"/>
                <a:gd name="T37" fmla="*/ 8 h 84"/>
                <a:gd name="T38" fmla="*/ 28 w 83"/>
                <a:gd name="T39" fmla="*/ 2 h 84"/>
                <a:gd name="T40" fmla="*/ 41 w 83"/>
                <a:gd name="T4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3" h="84">
                  <a:moveTo>
                    <a:pt x="41" y="0"/>
                  </a:moveTo>
                  <a:lnTo>
                    <a:pt x="55" y="2"/>
                  </a:lnTo>
                  <a:lnTo>
                    <a:pt x="66" y="8"/>
                  </a:lnTo>
                  <a:lnTo>
                    <a:pt x="76" y="17"/>
                  </a:lnTo>
                  <a:lnTo>
                    <a:pt x="81" y="28"/>
                  </a:lnTo>
                  <a:lnTo>
                    <a:pt x="83" y="42"/>
                  </a:lnTo>
                  <a:lnTo>
                    <a:pt x="81" y="55"/>
                  </a:lnTo>
                  <a:lnTo>
                    <a:pt x="76" y="67"/>
                  </a:lnTo>
                  <a:lnTo>
                    <a:pt x="66" y="75"/>
                  </a:lnTo>
                  <a:lnTo>
                    <a:pt x="55" y="82"/>
                  </a:lnTo>
                  <a:lnTo>
                    <a:pt x="41" y="84"/>
                  </a:lnTo>
                  <a:lnTo>
                    <a:pt x="28" y="82"/>
                  </a:lnTo>
                  <a:lnTo>
                    <a:pt x="17" y="75"/>
                  </a:lnTo>
                  <a:lnTo>
                    <a:pt x="7" y="67"/>
                  </a:lnTo>
                  <a:lnTo>
                    <a:pt x="2" y="55"/>
                  </a:lnTo>
                  <a:lnTo>
                    <a:pt x="0" y="42"/>
                  </a:lnTo>
                  <a:lnTo>
                    <a:pt x="2" y="28"/>
                  </a:lnTo>
                  <a:lnTo>
                    <a:pt x="7" y="17"/>
                  </a:lnTo>
                  <a:lnTo>
                    <a:pt x="17" y="8"/>
                  </a:lnTo>
                  <a:lnTo>
                    <a:pt x="28" y="2"/>
                  </a:lnTo>
                  <a:lnTo>
                    <a:pt x="41" y="0"/>
                  </a:lnTo>
                  <a:close/>
                </a:path>
              </a:pathLst>
            </a:custGeom>
            <a:grpFill/>
            <a:ln w="0">
              <a:noFill/>
              <a:prstDash val="solid"/>
              <a:round/>
            </a:ln>
          </p:spPr>
          <p:txBody>
            <a:bodyPr vert="horz" wrap="square" lIns="91440" tIns="45720" rIns="91440" bIns="45720" numCol="1" anchor="t" anchorCtr="0" compatLnSpc="1"/>
            <a:p>
              <a:endParaRPr lang="en-US"/>
            </a:p>
          </p:txBody>
        </p:sp>
        <p:sp>
          <p:nvSpPr>
            <p:cNvPr id="937" name="Freeform 774"/>
            <p:cNvSpPr/>
            <p:nvPr/>
          </p:nvSpPr>
          <p:spPr bwMode="auto">
            <a:xfrm>
              <a:off x="5697538" y="2967038"/>
              <a:ext cx="92075" cy="41275"/>
            </a:xfrm>
            <a:custGeom>
              <a:avLst/>
              <a:gdLst>
                <a:gd name="T0" fmla="*/ 436 w 1039"/>
                <a:gd name="T1" fmla="*/ 308 h 478"/>
                <a:gd name="T2" fmla="*/ 493 w 1039"/>
                <a:gd name="T3" fmla="*/ 226 h 478"/>
                <a:gd name="T4" fmla="*/ 465 w 1039"/>
                <a:gd name="T5" fmla="*/ 180 h 478"/>
                <a:gd name="T6" fmla="*/ 452 w 1039"/>
                <a:gd name="T7" fmla="*/ 144 h 478"/>
                <a:gd name="T8" fmla="*/ 453 w 1039"/>
                <a:gd name="T9" fmla="*/ 119 h 478"/>
                <a:gd name="T10" fmla="*/ 462 w 1039"/>
                <a:gd name="T11" fmla="*/ 101 h 478"/>
                <a:gd name="T12" fmla="*/ 476 w 1039"/>
                <a:gd name="T13" fmla="*/ 89 h 478"/>
                <a:gd name="T14" fmla="*/ 494 w 1039"/>
                <a:gd name="T15" fmla="*/ 83 h 478"/>
                <a:gd name="T16" fmla="*/ 509 w 1039"/>
                <a:gd name="T17" fmla="*/ 80 h 478"/>
                <a:gd name="T18" fmla="*/ 520 w 1039"/>
                <a:gd name="T19" fmla="*/ 80 h 478"/>
                <a:gd name="T20" fmla="*/ 530 w 1039"/>
                <a:gd name="T21" fmla="*/ 80 h 478"/>
                <a:gd name="T22" fmla="*/ 546 w 1039"/>
                <a:gd name="T23" fmla="*/ 83 h 478"/>
                <a:gd name="T24" fmla="*/ 563 w 1039"/>
                <a:gd name="T25" fmla="*/ 89 h 478"/>
                <a:gd name="T26" fmla="*/ 578 w 1039"/>
                <a:gd name="T27" fmla="*/ 101 h 478"/>
                <a:gd name="T28" fmla="*/ 587 w 1039"/>
                <a:gd name="T29" fmla="*/ 119 h 478"/>
                <a:gd name="T30" fmla="*/ 587 w 1039"/>
                <a:gd name="T31" fmla="*/ 144 h 478"/>
                <a:gd name="T32" fmla="*/ 575 w 1039"/>
                <a:gd name="T33" fmla="*/ 180 h 478"/>
                <a:gd name="T34" fmla="*/ 546 w 1039"/>
                <a:gd name="T35" fmla="*/ 226 h 478"/>
                <a:gd name="T36" fmla="*/ 603 w 1039"/>
                <a:gd name="T37" fmla="*/ 308 h 478"/>
                <a:gd name="T38" fmla="*/ 704 w 1039"/>
                <a:gd name="T39" fmla="*/ 1 h 478"/>
                <a:gd name="T40" fmla="*/ 722 w 1039"/>
                <a:gd name="T41" fmla="*/ 12 h 478"/>
                <a:gd name="T42" fmla="*/ 756 w 1039"/>
                <a:gd name="T43" fmla="*/ 31 h 478"/>
                <a:gd name="T44" fmla="*/ 805 w 1039"/>
                <a:gd name="T45" fmla="*/ 55 h 478"/>
                <a:gd name="T46" fmla="*/ 869 w 1039"/>
                <a:gd name="T47" fmla="*/ 83 h 478"/>
                <a:gd name="T48" fmla="*/ 936 w 1039"/>
                <a:gd name="T49" fmla="*/ 111 h 478"/>
                <a:gd name="T50" fmla="*/ 980 w 1039"/>
                <a:gd name="T51" fmla="*/ 143 h 478"/>
                <a:gd name="T52" fmla="*/ 1010 w 1039"/>
                <a:gd name="T53" fmla="*/ 186 h 478"/>
                <a:gd name="T54" fmla="*/ 1027 w 1039"/>
                <a:gd name="T55" fmla="*/ 241 h 478"/>
                <a:gd name="T56" fmla="*/ 1035 w 1039"/>
                <a:gd name="T57" fmla="*/ 307 h 478"/>
                <a:gd name="T58" fmla="*/ 1038 w 1039"/>
                <a:gd name="T59" fmla="*/ 385 h 478"/>
                <a:gd name="T60" fmla="*/ 1039 w 1039"/>
                <a:gd name="T61" fmla="*/ 478 h 478"/>
                <a:gd name="T62" fmla="*/ 1 w 1039"/>
                <a:gd name="T63" fmla="*/ 431 h 478"/>
                <a:gd name="T64" fmla="*/ 2 w 1039"/>
                <a:gd name="T65" fmla="*/ 344 h 478"/>
                <a:gd name="T66" fmla="*/ 8 w 1039"/>
                <a:gd name="T67" fmla="*/ 273 h 478"/>
                <a:gd name="T68" fmla="*/ 20 w 1039"/>
                <a:gd name="T69" fmla="*/ 213 h 478"/>
                <a:gd name="T70" fmla="*/ 43 w 1039"/>
                <a:gd name="T71" fmla="*/ 163 h 478"/>
                <a:gd name="T72" fmla="*/ 80 w 1039"/>
                <a:gd name="T73" fmla="*/ 125 h 478"/>
                <a:gd name="T74" fmla="*/ 135 w 1039"/>
                <a:gd name="T75" fmla="*/ 98 h 478"/>
                <a:gd name="T76" fmla="*/ 204 w 1039"/>
                <a:gd name="T77" fmla="*/ 68 h 478"/>
                <a:gd name="T78" fmla="*/ 262 w 1039"/>
                <a:gd name="T79" fmla="*/ 42 h 478"/>
                <a:gd name="T80" fmla="*/ 303 w 1039"/>
                <a:gd name="T81" fmla="*/ 20 h 478"/>
                <a:gd name="T82" fmla="*/ 329 w 1039"/>
                <a:gd name="T83" fmla="*/ 5 h 478"/>
                <a:gd name="T84" fmla="*/ 338 w 1039"/>
                <a:gd name="T85"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9" h="478">
                  <a:moveTo>
                    <a:pt x="338" y="0"/>
                  </a:moveTo>
                  <a:lnTo>
                    <a:pt x="436" y="308"/>
                  </a:lnTo>
                  <a:lnTo>
                    <a:pt x="450" y="351"/>
                  </a:lnTo>
                  <a:lnTo>
                    <a:pt x="493" y="226"/>
                  </a:lnTo>
                  <a:lnTo>
                    <a:pt x="477" y="202"/>
                  </a:lnTo>
                  <a:lnTo>
                    <a:pt x="465" y="180"/>
                  </a:lnTo>
                  <a:lnTo>
                    <a:pt x="457" y="161"/>
                  </a:lnTo>
                  <a:lnTo>
                    <a:pt x="452" y="144"/>
                  </a:lnTo>
                  <a:lnTo>
                    <a:pt x="451" y="131"/>
                  </a:lnTo>
                  <a:lnTo>
                    <a:pt x="453" y="119"/>
                  </a:lnTo>
                  <a:lnTo>
                    <a:pt x="456" y="108"/>
                  </a:lnTo>
                  <a:lnTo>
                    <a:pt x="462" y="101"/>
                  </a:lnTo>
                  <a:lnTo>
                    <a:pt x="469" y="95"/>
                  </a:lnTo>
                  <a:lnTo>
                    <a:pt x="476" y="89"/>
                  </a:lnTo>
                  <a:lnTo>
                    <a:pt x="485" y="85"/>
                  </a:lnTo>
                  <a:lnTo>
                    <a:pt x="494" y="83"/>
                  </a:lnTo>
                  <a:lnTo>
                    <a:pt x="502" y="81"/>
                  </a:lnTo>
                  <a:lnTo>
                    <a:pt x="509" y="80"/>
                  </a:lnTo>
                  <a:lnTo>
                    <a:pt x="516" y="80"/>
                  </a:lnTo>
                  <a:lnTo>
                    <a:pt x="520" y="80"/>
                  </a:lnTo>
                  <a:lnTo>
                    <a:pt x="525" y="80"/>
                  </a:lnTo>
                  <a:lnTo>
                    <a:pt x="530" y="80"/>
                  </a:lnTo>
                  <a:lnTo>
                    <a:pt x="538" y="81"/>
                  </a:lnTo>
                  <a:lnTo>
                    <a:pt x="546" y="83"/>
                  </a:lnTo>
                  <a:lnTo>
                    <a:pt x="555" y="85"/>
                  </a:lnTo>
                  <a:lnTo>
                    <a:pt x="563" y="89"/>
                  </a:lnTo>
                  <a:lnTo>
                    <a:pt x="572" y="95"/>
                  </a:lnTo>
                  <a:lnTo>
                    <a:pt x="578" y="101"/>
                  </a:lnTo>
                  <a:lnTo>
                    <a:pt x="583" y="108"/>
                  </a:lnTo>
                  <a:lnTo>
                    <a:pt x="587" y="119"/>
                  </a:lnTo>
                  <a:lnTo>
                    <a:pt x="589" y="131"/>
                  </a:lnTo>
                  <a:lnTo>
                    <a:pt x="587" y="144"/>
                  </a:lnTo>
                  <a:lnTo>
                    <a:pt x="583" y="161"/>
                  </a:lnTo>
                  <a:lnTo>
                    <a:pt x="575" y="180"/>
                  </a:lnTo>
                  <a:lnTo>
                    <a:pt x="563" y="202"/>
                  </a:lnTo>
                  <a:lnTo>
                    <a:pt x="546" y="226"/>
                  </a:lnTo>
                  <a:lnTo>
                    <a:pt x="591" y="351"/>
                  </a:lnTo>
                  <a:lnTo>
                    <a:pt x="603" y="308"/>
                  </a:lnTo>
                  <a:lnTo>
                    <a:pt x="702" y="0"/>
                  </a:lnTo>
                  <a:lnTo>
                    <a:pt x="704" y="1"/>
                  </a:lnTo>
                  <a:lnTo>
                    <a:pt x="711" y="5"/>
                  </a:lnTo>
                  <a:lnTo>
                    <a:pt x="722" y="12"/>
                  </a:lnTo>
                  <a:lnTo>
                    <a:pt x="737" y="20"/>
                  </a:lnTo>
                  <a:lnTo>
                    <a:pt x="756" y="31"/>
                  </a:lnTo>
                  <a:lnTo>
                    <a:pt x="779" y="42"/>
                  </a:lnTo>
                  <a:lnTo>
                    <a:pt x="805" y="55"/>
                  </a:lnTo>
                  <a:lnTo>
                    <a:pt x="835" y="68"/>
                  </a:lnTo>
                  <a:lnTo>
                    <a:pt x="869" y="83"/>
                  </a:lnTo>
                  <a:lnTo>
                    <a:pt x="905" y="98"/>
                  </a:lnTo>
                  <a:lnTo>
                    <a:pt x="936" y="111"/>
                  </a:lnTo>
                  <a:lnTo>
                    <a:pt x="960" y="126"/>
                  </a:lnTo>
                  <a:lnTo>
                    <a:pt x="980" y="143"/>
                  </a:lnTo>
                  <a:lnTo>
                    <a:pt x="997" y="164"/>
                  </a:lnTo>
                  <a:lnTo>
                    <a:pt x="1010" y="186"/>
                  </a:lnTo>
                  <a:lnTo>
                    <a:pt x="1020" y="213"/>
                  </a:lnTo>
                  <a:lnTo>
                    <a:pt x="1027" y="241"/>
                  </a:lnTo>
                  <a:lnTo>
                    <a:pt x="1032" y="273"/>
                  </a:lnTo>
                  <a:lnTo>
                    <a:pt x="1035" y="307"/>
                  </a:lnTo>
                  <a:lnTo>
                    <a:pt x="1037" y="345"/>
                  </a:lnTo>
                  <a:lnTo>
                    <a:pt x="1038" y="385"/>
                  </a:lnTo>
                  <a:lnTo>
                    <a:pt x="1039" y="431"/>
                  </a:lnTo>
                  <a:lnTo>
                    <a:pt x="1039" y="478"/>
                  </a:lnTo>
                  <a:lnTo>
                    <a:pt x="0" y="478"/>
                  </a:lnTo>
                  <a:lnTo>
                    <a:pt x="1" y="431"/>
                  </a:lnTo>
                  <a:lnTo>
                    <a:pt x="1" y="385"/>
                  </a:lnTo>
                  <a:lnTo>
                    <a:pt x="2" y="344"/>
                  </a:lnTo>
                  <a:lnTo>
                    <a:pt x="4" y="307"/>
                  </a:lnTo>
                  <a:lnTo>
                    <a:pt x="8" y="273"/>
                  </a:lnTo>
                  <a:lnTo>
                    <a:pt x="13" y="241"/>
                  </a:lnTo>
                  <a:lnTo>
                    <a:pt x="20" y="213"/>
                  </a:lnTo>
                  <a:lnTo>
                    <a:pt x="30" y="186"/>
                  </a:lnTo>
                  <a:lnTo>
                    <a:pt x="43" y="163"/>
                  </a:lnTo>
                  <a:lnTo>
                    <a:pt x="59" y="143"/>
                  </a:lnTo>
                  <a:lnTo>
                    <a:pt x="80" y="125"/>
                  </a:lnTo>
                  <a:lnTo>
                    <a:pt x="105" y="111"/>
                  </a:lnTo>
                  <a:lnTo>
                    <a:pt x="135" y="98"/>
                  </a:lnTo>
                  <a:lnTo>
                    <a:pt x="172" y="83"/>
                  </a:lnTo>
                  <a:lnTo>
                    <a:pt x="204" y="68"/>
                  </a:lnTo>
                  <a:lnTo>
                    <a:pt x="235" y="55"/>
                  </a:lnTo>
                  <a:lnTo>
                    <a:pt x="262" y="42"/>
                  </a:lnTo>
                  <a:lnTo>
                    <a:pt x="284" y="31"/>
                  </a:lnTo>
                  <a:lnTo>
                    <a:pt x="303" y="20"/>
                  </a:lnTo>
                  <a:lnTo>
                    <a:pt x="319" y="12"/>
                  </a:lnTo>
                  <a:lnTo>
                    <a:pt x="329" y="5"/>
                  </a:lnTo>
                  <a:lnTo>
                    <a:pt x="336" y="1"/>
                  </a:lnTo>
                  <a:lnTo>
                    <a:pt x="338" y="0"/>
                  </a:lnTo>
                  <a:close/>
                </a:path>
              </a:pathLst>
            </a:custGeom>
            <a:grpFill/>
            <a:ln w="0">
              <a:noFill/>
              <a:prstDash val="solid"/>
              <a:round/>
            </a:ln>
          </p:spPr>
          <p:txBody>
            <a:bodyPr vert="horz" wrap="square" lIns="91440" tIns="45720" rIns="91440" bIns="45720" numCol="1" anchor="t" anchorCtr="0" compatLnSpc="1"/>
            <a:p>
              <a:endParaRPr lang="en-US"/>
            </a:p>
          </p:txBody>
        </p:sp>
        <p:sp>
          <p:nvSpPr>
            <p:cNvPr id="938" name="Freeform 775"/>
            <p:cNvSpPr/>
            <p:nvPr/>
          </p:nvSpPr>
          <p:spPr bwMode="auto">
            <a:xfrm>
              <a:off x="5719763" y="2903538"/>
              <a:ext cx="47625" cy="65087"/>
            </a:xfrm>
            <a:custGeom>
              <a:avLst/>
              <a:gdLst>
                <a:gd name="T0" fmla="*/ 319 w 547"/>
                <a:gd name="T1" fmla="*/ 3 h 725"/>
                <a:gd name="T2" fmla="*/ 368 w 547"/>
                <a:gd name="T3" fmla="*/ 18 h 725"/>
                <a:gd name="T4" fmla="*/ 407 w 547"/>
                <a:gd name="T5" fmla="*/ 40 h 725"/>
                <a:gd name="T6" fmla="*/ 434 w 547"/>
                <a:gd name="T7" fmla="*/ 62 h 725"/>
                <a:gd name="T8" fmla="*/ 448 w 547"/>
                <a:gd name="T9" fmla="*/ 80 h 725"/>
                <a:gd name="T10" fmla="*/ 453 w 547"/>
                <a:gd name="T11" fmla="*/ 88 h 725"/>
                <a:gd name="T12" fmla="*/ 458 w 547"/>
                <a:gd name="T13" fmla="*/ 89 h 725"/>
                <a:gd name="T14" fmla="*/ 470 w 547"/>
                <a:gd name="T15" fmla="*/ 93 h 725"/>
                <a:gd name="T16" fmla="*/ 485 w 547"/>
                <a:gd name="T17" fmla="*/ 101 h 725"/>
                <a:gd name="T18" fmla="*/ 502 w 547"/>
                <a:gd name="T19" fmla="*/ 118 h 725"/>
                <a:gd name="T20" fmla="*/ 517 w 547"/>
                <a:gd name="T21" fmla="*/ 146 h 725"/>
                <a:gd name="T22" fmla="*/ 528 w 547"/>
                <a:gd name="T23" fmla="*/ 186 h 725"/>
                <a:gd name="T24" fmla="*/ 531 w 547"/>
                <a:gd name="T25" fmla="*/ 239 h 725"/>
                <a:gd name="T26" fmla="*/ 525 w 547"/>
                <a:gd name="T27" fmla="*/ 311 h 725"/>
                <a:gd name="T28" fmla="*/ 515 w 547"/>
                <a:gd name="T29" fmla="*/ 346 h 725"/>
                <a:gd name="T30" fmla="*/ 528 w 547"/>
                <a:gd name="T31" fmla="*/ 346 h 725"/>
                <a:gd name="T32" fmla="*/ 539 w 547"/>
                <a:gd name="T33" fmla="*/ 353 h 725"/>
                <a:gd name="T34" fmla="*/ 546 w 547"/>
                <a:gd name="T35" fmla="*/ 369 h 725"/>
                <a:gd name="T36" fmla="*/ 547 w 547"/>
                <a:gd name="T37" fmla="*/ 396 h 725"/>
                <a:gd name="T38" fmla="*/ 537 w 547"/>
                <a:gd name="T39" fmla="*/ 438 h 725"/>
                <a:gd name="T40" fmla="*/ 520 w 547"/>
                <a:gd name="T41" fmla="*/ 487 h 725"/>
                <a:gd name="T42" fmla="*/ 506 w 547"/>
                <a:gd name="T43" fmla="*/ 511 h 725"/>
                <a:gd name="T44" fmla="*/ 492 w 547"/>
                <a:gd name="T45" fmla="*/ 517 h 725"/>
                <a:gd name="T46" fmla="*/ 478 w 547"/>
                <a:gd name="T47" fmla="*/ 568 h 725"/>
                <a:gd name="T48" fmla="*/ 450 w 547"/>
                <a:gd name="T49" fmla="*/ 618 h 725"/>
                <a:gd name="T50" fmla="*/ 411 w 547"/>
                <a:gd name="T51" fmla="*/ 665 h 725"/>
                <a:gd name="T52" fmla="*/ 362 w 547"/>
                <a:gd name="T53" fmla="*/ 701 h 725"/>
                <a:gd name="T54" fmla="*/ 303 w 547"/>
                <a:gd name="T55" fmla="*/ 721 h 725"/>
                <a:gd name="T56" fmla="*/ 244 w 547"/>
                <a:gd name="T57" fmla="*/ 721 h 725"/>
                <a:gd name="T58" fmla="*/ 185 w 547"/>
                <a:gd name="T59" fmla="*/ 701 h 725"/>
                <a:gd name="T60" fmla="*/ 135 w 547"/>
                <a:gd name="T61" fmla="*/ 666 h 725"/>
                <a:gd name="T62" fmla="*/ 96 w 547"/>
                <a:gd name="T63" fmla="*/ 619 h 725"/>
                <a:gd name="T64" fmla="*/ 68 w 547"/>
                <a:gd name="T65" fmla="*/ 568 h 725"/>
                <a:gd name="T66" fmla="*/ 55 w 547"/>
                <a:gd name="T67" fmla="*/ 517 h 725"/>
                <a:gd name="T68" fmla="*/ 42 w 547"/>
                <a:gd name="T69" fmla="*/ 510 h 725"/>
                <a:gd name="T70" fmla="*/ 26 w 547"/>
                <a:gd name="T71" fmla="*/ 486 h 725"/>
                <a:gd name="T72" fmla="*/ 9 w 547"/>
                <a:gd name="T73" fmla="*/ 439 h 725"/>
                <a:gd name="T74" fmla="*/ 1 w 547"/>
                <a:gd name="T75" fmla="*/ 397 h 725"/>
                <a:gd name="T76" fmla="*/ 2 w 547"/>
                <a:gd name="T77" fmla="*/ 370 h 725"/>
                <a:gd name="T78" fmla="*/ 8 w 547"/>
                <a:gd name="T79" fmla="*/ 354 h 725"/>
                <a:gd name="T80" fmla="*/ 20 w 547"/>
                <a:gd name="T81" fmla="*/ 347 h 725"/>
                <a:gd name="T82" fmla="*/ 33 w 547"/>
                <a:gd name="T83" fmla="*/ 346 h 725"/>
                <a:gd name="T84" fmla="*/ 23 w 547"/>
                <a:gd name="T85" fmla="*/ 312 h 725"/>
                <a:gd name="T86" fmla="*/ 17 w 547"/>
                <a:gd name="T87" fmla="*/ 237 h 725"/>
                <a:gd name="T88" fmla="*/ 30 w 547"/>
                <a:gd name="T89" fmla="*/ 175 h 725"/>
                <a:gd name="T90" fmla="*/ 56 w 547"/>
                <a:gd name="T91" fmla="*/ 128 h 725"/>
                <a:gd name="T92" fmla="*/ 88 w 547"/>
                <a:gd name="T93" fmla="*/ 90 h 725"/>
                <a:gd name="T94" fmla="*/ 147 w 547"/>
                <a:gd name="T95" fmla="*/ 40 h 725"/>
                <a:gd name="T96" fmla="*/ 205 w 547"/>
                <a:gd name="T97" fmla="*/ 11 h 725"/>
                <a:gd name="T98" fmla="*/ 257 w 547"/>
                <a:gd name="T99" fmla="*/ 1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47" h="725">
                  <a:moveTo>
                    <a:pt x="290" y="0"/>
                  </a:moveTo>
                  <a:lnTo>
                    <a:pt x="319" y="3"/>
                  </a:lnTo>
                  <a:lnTo>
                    <a:pt x="345" y="10"/>
                  </a:lnTo>
                  <a:lnTo>
                    <a:pt x="368" y="18"/>
                  </a:lnTo>
                  <a:lnTo>
                    <a:pt x="389" y="29"/>
                  </a:lnTo>
                  <a:lnTo>
                    <a:pt x="407" y="40"/>
                  </a:lnTo>
                  <a:lnTo>
                    <a:pt x="422" y="52"/>
                  </a:lnTo>
                  <a:lnTo>
                    <a:pt x="434" y="62"/>
                  </a:lnTo>
                  <a:lnTo>
                    <a:pt x="442" y="73"/>
                  </a:lnTo>
                  <a:lnTo>
                    <a:pt x="448" y="80"/>
                  </a:lnTo>
                  <a:lnTo>
                    <a:pt x="452" y="86"/>
                  </a:lnTo>
                  <a:lnTo>
                    <a:pt x="453" y="88"/>
                  </a:lnTo>
                  <a:lnTo>
                    <a:pt x="455" y="88"/>
                  </a:lnTo>
                  <a:lnTo>
                    <a:pt x="458" y="89"/>
                  </a:lnTo>
                  <a:lnTo>
                    <a:pt x="463" y="90"/>
                  </a:lnTo>
                  <a:lnTo>
                    <a:pt x="470" y="93"/>
                  </a:lnTo>
                  <a:lnTo>
                    <a:pt x="477" y="96"/>
                  </a:lnTo>
                  <a:lnTo>
                    <a:pt x="485" y="101"/>
                  </a:lnTo>
                  <a:lnTo>
                    <a:pt x="494" y="109"/>
                  </a:lnTo>
                  <a:lnTo>
                    <a:pt x="502" y="118"/>
                  </a:lnTo>
                  <a:lnTo>
                    <a:pt x="510" y="131"/>
                  </a:lnTo>
                  <a:lnTo>
                    <a:pt x="517" y="146"/>
                  </a:lnTo>
                  <a:lnTo>
                    <a:pt x="523" y="163"/>
                  </a:lnTo>
                  <a:lnTo>
                    <a:pt x="528" y="186"/>
                  </a:lnTo>
                  <a:lnTo>
                    <a:pt x="531" y="210"/>
                  </a:lnTo>
                  <a:lnTo>
                    <a:pt x="531" y="239"/>
                  </a:lnTo>
                  <a:lnTo>
                    <a:pt x="529" y="273"/>
                  </a:lnTo>
                  <a:lnTo>
                    <a:pt x="525" y="311"/>
                  </a:lnTo>
                  <a:lnTo>
                    <a:pt x="520" y="328"/>
                  </a:lnTo>
                  <a:lnTo>
                    <a:pt x="515" y="346"/>
                  </a:lnTo>
                  <a:lnTo>
                    <a:pt x="521" y="345"/>
                  </a:lnTo>
                  <a:lnTo>
                    <a:pt x="528" y="346"/>
                  </a:lnTo>
                  <a:lnTo>
                    <a:pt x="534" y="349"/>
                  </a:lnTo>
                  <a:lnTo>
                    <a:pt x="539" y="353"/>
                  </a:lnTo>
                  <a:lnTo>
                    <a:pt x="544" y="360"/>
                  </a:lnTo>
                  <a:lnTo>
                    <a:pt x="546" y="369"/>
                  </a:lnTo>
                  <a:lnTo>
                    <a:pt x="547" y="381"/>
                  </a:lnTo>
                  <a:lnTo>
                    <a:pt x="547" y="396"/>
                  </a:lnTo>
                  <a:lnTo>
                    <a:pt x="544" y="416"/>
                  </a:lnTo>
                  <a:lnTo>
                    <a:pt x="537" y="438"/>
                  </a:lnTo>
                  <a:lnTo>
                    <a:pt x="529" y="466"/>
                  </a:lnTo>
                  <a:lnTo>
                    <a:pt x="520" y="487"/>
                  </a:lnTo>
                  <a:lnTo>
                    <a:pt x="513" y="500"/>
                  </a:lnTo>
                  <a:lnTo>
                    <a:pt x="506" y="511"/>
                  </a:lnTo>
                  <a:lnTo>
                    <a:pt x="498" y="516"/>
                  </a:lnTo>
                  <a:lnTo>
                    <a:pt x="492" y="517"/>
                  </a:lnTo>
                  <a:lnTo>
                    <a:pt x="486" y="542"/>
                  </a:lnTo>
                  <a:lnTo>
                    <a:pt x="478" y="568"/>
                  </a:lnTo>
                  <a:lnTo>
                    <a:pt x="466" y="593"/>
                  </a:lnTo>
                  <a:lnTo>
                    <a:pt x="450" y="618"/>
                  </a:lnTo>
                  <a:lnTo>
                    <a:pt x="432" y="642"/>
                  </a:lnTo>
                  <a:lnTo>
                    <a:pt x="411" y="665"/>
                  </a:lnTo>
                  <a:lnTo>
                    <a:pt x="388" y="685"/>
                  </a:lnTo>
                  <a:lnTo>
                    <a:pt x="362" y="701"/>
                  </a:lnTo>
                  <a:lnTo>
                    <a:pt x="332" y="714"/>
                  </a:lnTo>
                  <a:lnTo>
                    <a:pt x="303" y="721"/>
                  </a:lnTo>
                  <a:lnTo>
                    <a:pt x="274" y="725"/>
                  </a:lnTo>
                  <a:lnTo>
                    <a:pt x="244" y="721"/>
                  </a:lnTo>
                  <a:lnTo>
                    <a:pt x="215" y="714"/>
                  </a:lnTo>
                  <a:lnTo>
                    <a:pt x="185" y="701"/>
                  </a:lnTo>
                  <a:lnTo>
                    <a:pt x="158" y="685"/>
                  </a:lnTo>
                  <a:lnTo>
                    <a:pt x="135" y="666"/>
                  </a:lnTo>
                  <a:lnTo>
                    <a:pt x="114" y="644"/>
                  </a:lnTo>
                  <a:lnTo>
                    <a:pt x="96" y="619"/>
                  </a:lnTo>
                  <a:lnTo>
                    <a:pt x="81" y="594"/>
                  </a:lnTo>
                  <a:lnTo>
                    <a:pt x="68" y="568"/>
                  </a:lnTo>
                  <a:lnTo>
                    <a:pt x="60" y="542"/>
                  </a:lnTo>
                  <a:lnTo>
                    <a:pt x="55" y="517"/>
                  </a:lnTo>
                  <a:lnTo>
                    <a:pt x="48" y="515"/>
                  </a:lnTo>
                  <a:lnTo>
                    <a:pt x="42" y="510"/>
                  </a:lnTo>
                  <a:lnTo>
                    <a:pt x="35" y="500"/>
                  </a:lnTo>
                  <a:lnTo>
                    <a:pt x="26" y="486"/>
                  </a:lnTo>
                  <a:lnTo>
                    <a:pt x="18" y="466"/>
                  </a:lnTo>
                  <a:lnTo>
                    <a:pt x="9" y="439"/>
                  </a:lnTo>
                  <a:lnTo>
                    <a:pt x="4" y="416"/>
                  </a:lnTo>
                  <a:lnTo>
                    <a:pt x="1" y="397"/>
                  </a:lnTo>
                  <a:lnTo>
                    <a:pt x="0" y="382"/>
                  </a:lnTo>
                  <a:lnTo>
                    <a:pt x="2" y="370"/>
                  </a:lnTo>
                  <a:lnTo>
                    <a:pt x="4" y="360"/>
                  </a:lnTo>
                  <a:lnTo>
                    <a:pt x="8" y="354"/>
                  </a:lnTo>
                  <a:lnTo>
                    <a:pt x="13" y="350"/>
                  </a:lnTo>
                  <a:lnTo>
                    <a:pt x="20" y="347"/>
                  </a:lnTo>
                  <a:lnTo>
                    <a:pt x="26" y="346"/>
                  </a:lnTo>
                  <a:lnTo>
                    <a:pt x="33" y="346"/>
                  </a:lnTo>
                  <a:lnTo>
                    <a:pt x="27" y="329"/>
                  </a:lnTo>
                  <a:lnTo>
                    <a:pt x="23" y="312"/>
                  </a:lnTo>
                  <a:lnTo>
                    <a:pt x="18" y="274"/>
                  </a:lnTo>
                  <a:lnTo>
                    <a:pt x="17" y="237"/>
                  </a:lnTo>
                  <a:lnTo>
                    <a:pt x="23" y="202"/>
                  </a:lnTo>
                  <a:lnTo>
                    <a:pt x="30" y="175"/>
                  </a:lnTo>
                  <a:lnTo>
                    <a:pt x="42" y="150"/>
                  </a:lnTo>
                  <a:lnTo>
                    <a:pt x="56" y="128"/>
                  </a:lnTo>
                  <a:lnTo>
                    <a:pt x="71" y="108"/>
                  </a:lnTo>
                  <a:lnTo>
                    <a:pt x="88" y="90"/>
                  </a:lnTo>
                  <a:lnTo>
                    <a:pt x="115" y="62"/>
                  </a:lnTo>
                  <a:lnTo>
                    <a:pt x="147" y="40"/>
                  </a:lnTo>
                  <a:lnTo>
                    <a:pt x="174" y="23"/>
                  </a:lnTo>
                  <a:lnTo>
                    <a:pt x="205" y="11"/>
                  </a:lnTo>
                  <a:lnTo>
                    <a:pt x="230" y="5"/>
                  </a:lnTo>
                  <a:lnTo>
                    <a:pt x="257" y="1"/>
                  </a:lnTo>
                  <a:lnTo>
                    <a:pt x="290" y="0"/>
                  </a:lnTo>
                  <a:close/>
                </a:path>
              </a:pathLst>
            </a:custGeom>
            <a:grpFill/>
            <a:ln w="0">
              <a:noFill/>
              <a:prstDash val="solid"/>
              <a:round/>
            </a:ln>
          </p:spPr>
          <p:txBody>
            <a:bodyPr vert="horz" wrap="square" lIns="91440" tIns="45720" rIns="91440" bIns="45720" numCol="1" anchor="t" anchorCtr="0" compatLnSpc="1"/>
            <a:p>
              <a:endParaRPr lang="en-US"/>
            </a:p>
          </p:txBody>
        </p:sp>
        <p:sp>
          <p:nvSpPr>
            <p:cNvPr id="939" name="Freeform 776"/>
            <p:cNvSpPr/>
            <p:nvPr/>
          </p:nvSpPr>
          <p:spPr bwMode="auto">
            <a:xfrm>
              <a:off x="5589588" y="3084513"/>
              <a:ext cx="92075" cy="41275"/>
            </a:xfrm>
            <a:custGeom>
              <a:avLst/>
              <a:gdLst>
                <a:gd name="T0" fmla="*/ 436 w 1039"/>
                <a:gd name="T1" fmla="*/ 308 h 478"/>
                <a:gd name="T2" fmla="*/ 493 w 1039"/>
                <a:gd name="T3" fmla="*/ 226 h 478"/>
                <a:gd name="T4" fmla="*/ 465 w 1039"/>
                <a:gd name="T5" fmla="*/ 180 h 478"/>
                <a:gd name="T6" fmla="*/ 453 w 1039"/>
                <a:gd name="T7" fmla="*/ 145 h 478"/>
                <a:gd name="T8" fmla="*/ 453 w 1039"/>
                <a:gd name="T9" fmla="*/ 119 h 478"/>
                <a:gd name="T10" fmla="*/ 462 w 1039"/>
                <a:gd name="T11" fmla="*/ 101 h 478"/>
                <a:gd name="T12" fmla="*/ 477 w 1039"/>
                <a:gd name="T13" fmla="*/ 89 h 478"/>
                <a:gd name="T14" fmla="*/ 494 w 1039"/>
                <a:gd name="T15" fmla="*/ 83 h 478"/>
                <a:gd name="T16" fmla="*/ 509 w 1039"/>
                <a:gd name="T17" fmla="*/ 80 h 478"/>
                <a:gd name="T18" fmla="*/ 520 w 1039"/>
                <a:gd name="T19" fmla="*/ 80 h 478"/>
                <a:gd name="T20" fmla="*/ 530 w 1039"/>
                <a:gd name="T21" fmla="*/ 80 h 478"/>
                <a:gd name="T22" fmla="*/ 546 w 1039"/>
                <a:gd name="T23" fmla="*/ 83 h 478"/>
                <a:gd name="T24" fmla="*/ 563 w 1039"/>
                <a:gd name="T25" fmla="*/ 89 h 478"/>
                <a:gd name="T26" fmla="*/ 578 w 1039"/>
                <a:gd name="T27" fmla="*/ 101 h 478"/>
                <a:gd name="T28" fmla="*/ 587 w 1039"/>
                <a:gd name="T29" fmla="*/ 119 h 478"/>
                <a:gd name="T30" fmla="*/ 587 w 1039"/>
                <a:gd name="T31" fmla="*/ 145 h 478"/>
                <a:gd name="T32" fmla="*/ 576 w 1039"/>
                <a:gd name="T33" fmla="*/ 180 h 478"/>
                <a:gd name="T34" fmla="*/ 546 w 1039"/>
                <a:gd name="T35" fmla="*/ 226 h 478"/>
                <a:gd name="T36" fmla="*/ 604 w 1039"/>
                <a:gd name="T37" fmla="*/ 308 h 478"/>
                <a:gd name="T38" fmla="*/ 705 w 1039"/>
                <a:gd name="T39" fmla="*/ 1 h 478"/>
                <a:gd name="T40" fmla="*/ 722 w 1039"/>
                <a:gd name="T41" fmla="*/ 11 h 478"/>
                <a:gd name="T42" fmla="*/ 757 w 1039"/>
                <a:gd name="T43" fmla="*/ 30 h 478"/>
                <a:gd name="T44" fmla="*/ 805 w 1039"/>
                <a:gd name="T45" fmla="*/ 55 h 478"/>
                <a:gd name="T46" fmla="*/ 869 w 1039"/>
                <a:gd name="T47" fmla="*/ 83 h 478"/>
                <a:gd name="T48" fmla="*/ 935 w 1039"/>
                <a:gd name="T49" fmla="*/ 110 h 478"/>
                <a:gd name="T50" fmla="*/ 980 w 1039"/>
                <a:gd name="T51" fmla="*/ 143 h 478"/>
                <a:gd name="T52" fmla="*/ 1010 w 1039"/>
                <a:gd name="T53" fmla="*/ 186 h 478"/>
                <a:gd name="T54" fmla="*/ 1027 w 1039"/>
                <a:gd name="T55" fmla="*/ 241 h 478"/>
                <a:gd name="T56" fmla="*/ 1035 w 1039"/>
                <a:gd name="T57" fmla="*/ 307 h 478"/>
                <a:gd name="T58" fmla="*/ 1038 w 1039"/>
                <a:gd name="T59" fmla="*/ 386 h 478"/>
                <a:gd name="T60" fmla="*/ 1039 w 1039"/>
                <a:gd name="T61" fmla="*/ 478 h 478"/>
                <a:gd name="T62" fmla="*/ 0 w 1039"/>
                <a:gd name="T63" fmla="*/ 430 h 478"/>
                <a:gd name="T64" fmla="*/ 2 w 1039"/>
                <a:gd name="T65" fmla="*/ 345 h 478"/>
                <a:gd name="T66" fmla="*/ 7 w 1039"/>
                <a:gd name="T67" fmla="*/ 272 h 478"/>
                <a:gd name="T68" fmla="*/ 19 w 1039"/>
                <a:gd name="T69" fmla="*/ 212 h 478"/>
                <a:gd name="T70" fmla="*/ 42 w 1039"/>
                <a:gd name="T71" fmla="*/ 164 h 478"/>
                <a:gd name="T72" fmla="*/ 79 w 1039"/>
                <a:gd name="T73" fmla="*/ 125 h 478"/>
                <a:gd name="T74" fmla="*/ 134 w 1039"/>
                <a:gd name="T75" fmla="*/ 98 h 478"/>
                <a:gd name="T76" fmla="*/ 204 w 1039"/>
                <a:gd name="T77" fmla="*/ 69 h 478"/>
                <a:gd name="T78" fmla="*/ 260 w 1039"/>
                <a:gd name="T79" fmla="*/ 42 h 478"/>
                <a:gd name="T80" fmla="*/ 303 w 1039"/>
                <a:gd name="T81" fmla="*/ 20 h 478"/>
                <a:gd name="T82" fmla="*/ 328 w 1039"/>
                <a:gd name="T83" fmla="*/ 5 h 478"/>
                <a:gd name="T84" fmla="*/ 338 w 1039"/>
                <a:gd name="T85"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9" h="478">
                  <a:moveTo>
                    <a:pt x="338" y="0"/>
                  </a:moveTo>
                  <a:lnTo>
                    <a:pt x="436" y="308"/>
                  </a:lnTo>
                  <a:lnTo>
                    <a:pt x="450" y="350"/>
                  </a:lnTo>
                  <a:lnTo>
                    <a:pt x="493" y="226"/>
                  </a:lnTo>
                  <a:lnTo>
                    <a:pt x="477" y="202"/>
                  </a:lnTo>
                  <a:lnTo>
                    <a:pt x="465" y="180"/>
                  </a:lnTo>
                  <a:lnTo>
                    <a:pt x="457" y="161"/>
                  </a:lnTo>
                  <a:lnTo>
                    <a:pt x="453" y="145"/>
                  </a:lnTo>
                  <a:lnTo>
                    <a:pt x="451" y="130"/>
                  </a:lnTo>
                  <a:lnTo>
                    <a:pt x="453" y="119"/>
                  </a:lnTo>
                  <a:lnTo>
                    <a:pt x="456" y="109"/>
                  </a:lnTo>
                  <a:lnTo>
                    <a:pt x="462" y="101"/>
                  </a:lnTo>
                  <a:lnTo>
                    <a:pt x="469" y="94"/>
                  </a:lnTo>
                  <a:lnTo>
                    <a:pt x="477" y="89"/>
                  </a:lnTo>
                  <a:lnTo>
                    <a:pt x="486" y="86"/>
                  </a:lnTo>
                  <a:lnTo>
                    <a:pt x="494" y="83"/>
                  </a:lnTo>
                  <a:lnTo>
                    <a:pt x="502" y="81"/>
                  </a:lnTo>
                  <a:lnTo>
                    <a:pt x="509" y="80"/>
                  </a:lnTo>
                  <a:lnTo>
                    <a:pt x="515" y="80"/>
                  </a:lnTo>
                  <a:lnTo>
                    <a:pt x="520" y="80"/>
                  </a:lnTo>
                  <a:lnTo>
                    <a:pt x="525" y="80"/>
                  </a:lnTo>
                  <a:lnTo>
                    <a:pt x="530" y="80"/>
                  </a:lnTo>
                  <a:lnTo>
                    <a:pt x="538" y="81"/>
                  </a:lnTo>
                  <a:lnTo>
                    <a:pt x="546" y="83"/>
                  </a:lnTo>
                  <a:lnTo>
                    <a:pt x="554" y="86"/>
                  </a:lnTo>
                  <a:lnTo>
                    <a:pt x="563" y="89"/>
                  </a:lnTo>
                  <a:lnTo>
                    <a:pt x="571" y="94"/>
                  </a:lnTo>
                  <a:lnTo>
                    <a:pt x="578" y="101"/>
                  </a:lnTo>
                  <a:lnTo>
                    <a:pt x="584" y="109"/>
                  </a:lnTo>
                  <a:lnTo>
                    <a:pt x="587" y="119"/>
                  </a:lnTo>
                  <a:lnTo>
                    <a:pt x="589" y="130"/>
                  </a:lnTo>
                  <a:lnTo>
                    <a:pt x="587" y="145"/>
                  </a:lnTo>
                  <a:lnTo>
                    <a:pt x="583" y="161"/>
                  </a:lnTo>
                  <a:lnTo>
                    <a:pt x="576" y="180"/>
                  </a:lnTo>
                  <a:lnTo>
                    <a:pt x="563" y="202"/>
                  </a:lnTo>
                  <a:lnTo>
                    <a:pt x="546" y="226"/>
                  </a:lnTo>
                  <a:lnTo>
                    <a:pt x="590" y="350"/>
                  </a:lnTo>
                  <a:lnTo>
                    <a:pt x="604" y="308"/>
                  </a:lnTo>
                  <a:lnTo>
                    <a:pt x="702" y="0"/>
                  </a:lnTo>
                  <a:lnTo>
                    <a:pt x="705" y="1"/>
                  </a:lnTo>
                  <a:lnTo>
                    <a:pt x="711" y="5"/>
                  </a:lnTo>
                  <a:lnTo>
                    <a:pt x="722" y="11"/>
                  </a:lnTo>
                  <a:lnTo>
                    <a:pt x="738" y="20"/>
                  </a:lnTo>
                  <a:lnTo>
                    <a:pt x="757" y="30"/>
                  </a:lnTo>
                  <a:lnTo>
                    <a:pt x="779" y="42"/>
                  </a:lnTo>
                  <a:lnTo>
                    <a:pt x="805" y="55"/>
                  </a:lnTo>
                  <a:lnTo>
                    <a:pt x="836" y="69"/>
                  </a:lnTo>
                  <a:lnTo>
                    <a:pt x="869" y="83"/>
                  </a:lnTo>
                  <a:lnTo>
                    <a:pt x="906" y="98"/>
                  </a:lnTo>
                  <a:lnTo>
                    <a:pt x="935" y="110"/>
                  </a:lnTo>
                  <a:lnTo>
                    <a:pt x="960" y="125"/>
                  </a:lnTo>
                  <a:lnTo>
                    <a:pt x="980" y="143"/>
                  </a:lnTo>
                  <a:lnTo>
                    <a:pt x="997" y="164"/>
                  </a:lnTo>
                  <a:lnTo>
                    <a:pt x="1010" y="186"/>
                  </a:lnTo>
                  <a:lnTo>
                    <a:pt x="1020" y="212"/>
                  </a:lnTo>
                  <a:lnTo>
                    <a:pt x="1027" y="241"/>
                  </a:lnTo>
                  <a:lnTo>
                    <a:pt x="1032" y="272"/>
                  </a:lnTo>
                  <a:lnTo>
                    <a:pt x="1035" y="307"/>
                  </a:lnTo>
                  <a:lnTo>
                    <a:pt x="1037" y="345"/>
                  </a:lnTo>
                  <a:lnTo>
                    <a:pt x="1038" y="386"/>
                  </a:lnTo>
                  <a:lnTo>
                    <a:pt x="1039" y="430"/>
                  </a:lnTo>
                  <a:lnTo>
                    <a:pt x="1039" y="478"/>
                  </a:lnTo>
                  <a:lnTo>
                    <a:pt x="0" y="478"/>
                  </a:lnTo>
                  <a:lnTo>
                    <a:pt x="0" y="430"/>
                  </a:lnTo>
                  <a:lnTo>
                    <a:pt x="1" y="386"/>
                  </a:lnTo>
                  <a:lnTo>
                    <a:pt x="2" y="345"/>
                  </a:lnTo>
                  <a:lnTo>
                    <a:pt x="4" y="307"/>
                  </a:lnTo>
                  <a:lnTo>
                    <a:pt x="7" y="272"/>
                  </a:lnTo>
                  <a:lnTo>
                    <a:pt x="12" y="241"/>
                  </a:lnTo>
                  <a:lnTo>
                    <a:pt x="19" y="212"/>
                  </a:lnTo>
                  <a:lnTo>
                    <a:pt x="30" y="186"/>
                  </a:lnTo>
                  <a:lnTo>
                    <a:pt x="42" y="164"/>
                  </a:lnTo>
                  <a:lnTo>
                    <a:pt x="58" y="143"/>
                  </a:lnTo>
                  <a:lnTo>
                    <a:pt x="79" y="125"/>
                  </a:lnTo>
                  <a:lnTo>
                    <a:pt x="104" y="110"/>
                  </a:lnTo>
                  <a:lnTo>
                    <a:pt x="134" y="98"/>
                  </a:lnTo>
                  <a:lnTo>
                    <a:pt x="170" y="83"/>
                  </a:lnTo>
                  <a:lnTo>
                    <a:pt x="204" y="69"/>
                  </a:lnTo>
                  <a:lnTo>
                    <a:pt x="234" y="55"/>
                  </a:lnTo>
                  <a:lnTo>
                    <a:pt x="260" y="42"/>
                  </a:lnTo>
                  <a:lnTo>
                    <a:pt x="284" y="30"/>
                  </a:lnTo>
                  <a:lnTo>
                    <a:pt x="303" y="20"/>
                  </a:lnTo>
                  <a:lnTo>
                    <a:pt x="317" y="11"/>
                  </a:lnTo>
                  <a:lnTo>
                    <a:pt x="328" y="5"/>
                  </a:lnTo>
                  <a:lnTo>
                    <a:pt x="335" y="1"/>
                  </a:lnTo>
                  <a:lnTo>
                    <a:pt x="338" y="0"/>
                  </a:lnTo>
                  <a:close/>
                </a:path>
              </a:pathLst>
            </a:custGeom>
            <a:grpFill/>
            <a:ln w="0">
              <a:noFill/>
              <a:prstDash val="solid"/>
              <a:round/>
            </a:ln>
          </p:spPr>
          <p:txBody>
            <a:bodyPr vert="horz" wrap="square" lIns="91440" tIns="45720" rIns="91440" bIns="45720" numCol="1" anchor="t" anchorCtr="0" compatLnSpc="1"/>
            <a:p>
              <a:endParaRPr lang="en-US"/>
            </a:p>
          </p:txBody>
        </p:sp>
        <p:sp>
          <p:nvSpPr>
            <p:cNvPr id="940" name="Freeform 777"/>
            <p:cNvSpPr/>
            <p:nvPr/>
          </p:nvSpPr>
          <p:spPr bwMode="auto">
            <a:xfrm>
              <a:off x="5611813" y="3021013"/>
              <a:ext cx="47625" cy="65087"/>
            </a:xfrm>
            <a:custGeom>
              <a:avLst/>
              <a:gdLst>
                <a:gd name="T0" fmla="*/ 319 w 547"/>
                <a:gd name="T1" fmla="*/ 3 h 724"/>
                <a:gd name="T2" fmla="*/ 368 w 547"/>
                <a:gd name="T3" fmla="*/ 19 h 724"/>
                <a:gd name="T4" fmla="*/ 407 w 547"/>
                <a:gd name="T5" fmla="*/ 40 h 724"/>
                <a:gd name="T6" fmla="*/ 433 w 547"/>
                <a:gd name="T7" fmla="*/ 63 h 724"/>
                <a:gd name="T8" fmla="*/ 448 w 547"/>
                <a:gd name="T9" fmla="*/ 81 h 724"/>
                <a:gd name="T10" fmla="*/ 452 w 547"/>
                <a:gd name="T11" fmla="*/ 88 h 724"/>
                <a:gd name="T12" fmla="*/ 458 w 547"/>
                <a:gd name="T13" fmla="*/ 88 h 724"/>
                <a:gd name="T14" fmla="*/ 469 w 547"/>
                <a:gd name="T15" fmla="*/ 93 h 724"/>
                <a:gd name="T16" fmla="*/ 484 w 547"/>
                <a:gd name="T17" fmla="*/ 102 h 724"/>
                <a:gd name="T18" fmla="*/ 502 w 547"/>
                <a:gd name="T19" fmla="*/ 119 h 724"/>
                <a:gd name="T20" fmla="*/ 517 w 547"/>
                <a:gd name="T21" fmla="*/ 145 h 724"/>
                <a:gd name="T22" fmla="*/ 528 w 547"/>
                <a:gd name="T23" fmla="*/ 185 h 724"/>
                <a:gd name="T24" fmla="*/ 531 w 547"/>
                <a:gd name="T25" fmla="*/ 240 h 724"/>
                <a:gd name="T26" fmla="*/ 523 w 547"/>
                <a:gd name="T27" fmla="*/ 311 h 724"/>
                <a:gd name="T28" fmla="*/ 515 w 547"/>
                <a:gd name="T29" fmla="*/ 345 h 724"/>
                <a:gd name="T30" fmla="*/ 528 w 547"/>
                <a:gd name="T31" fmla="*/ 346 h 724"/>
                <a:gd name="T32" fmla="*/ 538 w 547"/>
                <a:gd name="T33" fmla="*/ 354 h 724"/>
                <a:gd name="T34" fmla="*/ 546 w 547"/>
                <a:gd name="T35" fmla="*/ 369 h 724"/>
                <a:gd name="T36" fmla="*/ 547 w 547"/>
                <a:gd name="T37" fmla="*/ 397 h 724"/>
                <a:gd name="T38" fmla="*/ 537 w 547"/>
                <a:gd name="T39" fmla="*/ 439 h 724"/>
                <a:gd name="T40" fmla="*/ 520 w 547"/>
                <a:gd name="T41" fmla="*/ 486 h 724"/>
                <a:gd name="T42" fmla="*/ 505 w 547"/>
                <a:gd name="T43" fmla="*/ 510 h 724"/>
                <a:gd name="T44" fmla="*/ 492 w 547"/>
                <a:gd name="T45" fmla="*/ 518 h 724"/>
                <a:gd name="T46" fmla="*/ 478 w 547"/>
                <a:gd name="T47" fmla="*/ 568 h 724"/>
                <a:gd name="T48" fmla="*/ 450 w 547"/>
                <a:gd name="T49" fmla="*/ 619 h 724"/>
                <a:gd name="T50" fmla="*/ 411 w 547"/>
                <a:gd name="T51" fmla="*/ 665 h 724"/>
                <a:gd name="T52" fmla="*/ 360 w 547"/>
                <a:gd name="T53" fmla="*/ 701 h 724"/>
                <a:gd name="T54" fmla="*/ 303 w 547"/>
                <a:gd name="T55" fmla="*/ 722 h 724"/>
                <a:gd name="T56" fmla="*/ 243 w 547"/>
                <a:gd name="T57" fmla="*/ 722 h 724"/>
                <a:gd name="T58" fmla="*/ 185 w 547"/>
                <a:gd name="T59" fmla="*/ 702 h 724"/>
                <a:gd name="T60" fmla="*/ 134 w 547"/>
                <a:gd name="T61" fmla="*/ 665 h 724"/>
                <a:gd name="T62" fmla="*/ 96 w 547"/>
                <a:gd name="T63" fmla="*/ 619 h 724"/>
                <a:gd name="T64" fmla="*/ 68 w 547"/>
                <a:gd name="T65" fmla="*/ 568 h 724"/>
                <a:gd name="T66" fmla="*/ 55 w 547"/>
                <a:gd name="T67" fmla="*/ 518 h 724"/>
                <a:gd name="T68" fmla="*/ 41 w 547"/>
                <a:gd name="T69" fmla="*/ 510 h 724"/>
                <a:gd name="T70" fmla="*/ 26 w 547"/>
                <a:gd name="T71" fmla="*/ 486 h 724"/>
                <a:gd name="T72" fmla="*/ 9 w 547"/>
                <a:gd name="T73" fmla="*/ 439 h 724"/>
                <a:gd name="T74" fmla="*/ 1 w 547"/>
                <a:gd name="T75" fmla="*/ 398 h 724"/>
                <a:gd name="T76" fmla="*/ 1 w 547"/>
                <a:gd name="T77" fmla="*/ 369 h 724"/>
                <a:gd name="T78" fmla="*/ 8 w 547"/>
                <a:gd name="T79" fmla="*/ 354 h 724"/>
                <a:gd name="T80" fmla="*/ 20 w 547"/>
                <a:gd name="T81" fmla="*/ 347 h 724"/>
                <a:gd name="T82" fmla="*/ 32 w 547"/>
                <a:gd name="T83" fmla="*/ 346 h 724"/>
                <a:gd name="T84" fmla="*/ 23 w 547"/>
                <a:gd name="T85" fmla="*/ 311 h 724"/>
                <a:gd name="T86" fmla="*/ 16 w 547"/>
                <a:gd name="T87" fmla="*/ 238 h 724"/>
                <a:gd name="T88" fmla="*/ 30 w 547"/>
                <a:gd name="T89" fmla="*/ 175 h 724"/>
                <a:gd name="T90" fmla="*/ 56 w 547"/>
                <a:gd name="T91" fmla="*/ 128 h 724"/>
                <a:gd name="T92" fmla="*/ 86 w 547"/>
                <a:gd name="T93" fmla="*/ 89 h 724"/>
                <a:gd name="T94" fmla="*/ 147 w 547"/>
                <a:gd name="T95" fmla="*/ 40 h 724"/>
                <a:gd name="T96" fmla="*/ 204 w 547"/>
                <a:gd name="T97" fmla="*/ 11 h 724"/>
                <a:gd name="T98" fmla="*/ 257 w 547"/>
                <a:gd name="T99" fmla="*/ 1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47" h="724">
                  <a:moveTo>
                    <a:pt x="289" y="0"/>
                  </a:moveTo>
                  <a:lnTo>
                    <a:pt x="319" y="3"/>
                  </a:lnTo>
                  <a:lnTo>
                    <a:pt x="345" y="9"/>
                  </a:lnTo>
                  <a:lnTo>
                    <a:pt x="368" y="19"/>
                  </a:lnTo>
                  <a:lnTo>
                    <a:pt x="388" y="29"/>
                  </a:lnTo>
                  <a:lnTo>
                    <a:pt x="407" y="40"/>
                  </a:lnTo>
                  <a:lnTo>
                    <a:pt x="422" y="51"/>
                  </a:lnTo>
                  <a:lnTo>
                    <a:pt x="433" y="63"/>
                  </a:lnTo>
                  <a:lnTo>
                    <a:pt x="442" y="73"/>
                  </a:lnTo>
                  <a:lnTo>
                    <a:pt x="448" y="81"/>
                  </a:lnTo>
                  <a:lnTo>
                    <a:pt x="451" y="86"/>
                  </a:lnTo>
                  <a:lnTo>
                    <a:pt x="452" y="88"/>
                  </a:lnTo>
                  <a:lnTo>
                    <a:pt x="454" y="88"/>
                  </a:lnTo>
                  <a:lnTo>
                    <a:pt x="458" y="88"/>
                  </a:lnTo>
                  <a:lnTo>
                    <a:pt x="462" y="90"/>
                  </a:lnTo>
                  <a:lnTo>
                    <a:pt x="469" y="93"/>
                  </a:lnTo>
                  <a:lnTo>
                    <a:pt x="477" y="97"/>
                  </a:lnTo>
                  <a:lnTo>
                    <a:pt x="484" y="102"/>
                  </a:lnTo>
                  <a:lnTo>
                    <a:pt x="494" y="109"/>
                  </a:lnTo>
                  <a:lnTo>
                    <a:pt x="502" y="119"/>
                  </a:lnTo>
                  <a:lnTo>
                    <a:pt x="510" y="130"/>
                  </a:lnTo>
                  <a:lnTo>
                    <a:pt x="517" y="145"/>
                  </a:lnTo>
                  <a:lnTo>
                    <a:pt x="523" y="164"/>
                  </a:lnTo>
                  <a:lnTo>
                    <a:pt x="528" y="185"/>
                  </a:lnTo>
                  <a:lnTo>
                    <a:pt x="531" y="210"/>
                  </a:lnTo>
                  <a:lnTo>
                    <a:pt x="531" y="240"/>
                  </a:lnTo>
                  <a:lnTo>
                    <a:pt x="529" y="273"/>
                  </a:lnTo>
                  <a:lnTo>
                    <a:pt x="523" y="311"/>
                  </a:lnTo>
                  <a:lnTo>
                    <a:pt x="520" y="328"/>
                  </a:lnTo>
                  <a:lnTo>
                    <a:pt x="515" y="345"/>
                  </a:lnTo>
                  <a:lnTo>
                    <a:pt x="521" y="345"/>
                  </a:lnTo>
                  <a:lnTo>
                    <a:pt x="528" y="346"/>
                  </a:lnTo>
                  <a:lnTo>
                    <a:pt x="533" y="348"/>
                  </a:lnTo>
                  <a:lnTo>
                    <a:pt x="538" y="354"/>
                  </a:lnTo>
                  <a:lnTo>
                    <a:pt x="542" y="360"/>
                  </a:lnTo>
                  <a:lnTo>
                    <a:pt x="546" y="369"/>
                  </a:lnTo>
                  <a:lnTo>
                    <a:pt x="547" y="381"/>
                  </a:lnTo>
                  <a:lnTo>
                    <a:pt x="547" y="397"/>
                  </a:lnTo>
                  <a:lnTo>
                    <a:pt x="543" y="416"/>
                  </a:lnTo>
                  <a:lnTo>
                    <a:pt x="537" y="439"/>
                  </a:lnTo>
                  <a:lnTo>
                    <a:pt x="529" y="466"/>
                  </a:lnTo>
                  <a:lnTo>
                    <a:pt x="520" y="486"/>
                  </a:lnTo>
                  <a:lnTo>
                    <a:pt x="513" y="501"/>
                  </a:lnTo>
                  <a:lnTo>
                    <a:pt x="505" y="510"/>
                  </a:lnTo>
                  <a:lnTo>
                    <a:pt x="498" y="516"/>
                  </a:lnTo>
                  <a:lnTo>
                    <a:pt x="492" y="518"/>
                  </a:lnTo>
                  <a:lnTo>
                    <a:pt x="486" y="542"/>
                  </a:lnTo>
                  <a:lnTo>
                    <a:pt x="478" y="568"/>
                  </a:lnTo>
                  <a:lnTo>
                    <a:pt x="465" y="594"/>
                  </a:lnTo>
                  <a:lnTo>
                    <a:pt x="450" y="619"/>
                  </a:lnTo>
                  <a:lnTo>
                    <a:pt x="432" y="643"/>
                  </a:lnTo>
                  <a:lnTo>
                    <a:pt x="411" y="665"/>
                  </a:lnTo>
                  <a:lnTo>
                    <a:pt x="388" y="685"/>
                  </a:lnTo>
                  <a:lnTo>
                    <a:pt x="360" y="701"/>
                  </a:lnTo>
                  <a:lnTo>
                    <a:pt x="332" y="715"/>
                  </a:lnTo>
                  <a:lnTo>
                    <a:pt x="303" y="722"/>
                  </a:lnTo>
                  <a:lnTo>
                    <a:pt x="273" y="724"/>
                  </a:lnTo>
                  <a:lnTo>
                    <a:pt x="243" y="722"/>
                  </a:lnTo>
                  <a:lnTo>
                    <a:pt x="214" y="715"/>
                  </a:lnTo>
                  <a:lnTo>
                    <a:pt x="185" y="702"/>
                  </a:lnTo>
                  <a:lnTo>
                    <a:pt x="158" y="685"/>
                  </a:lnTo>
                  <a:lnTo>
                    <a:pt x="134" y="665"/>
                  </a:lnTo>
                  <a:lnTo>
                    <a:pt x="114" y="643"/>
                  </a:lnTo>
                  <a:lnTo>
                    <a:pt x="96" y="619"/>
                  </a:lnTo>
                  <a:lnTo>
                    <a:pt x="81" y="594"/>
                  </a:lnTo>
                  <a:lnTo>
                    <a:pt x="68" y="568"/>
                  </a:lnTo>
                  <a:lnTo>
                    <a:pt x="60" y="543"/>
                  </a:lnTo>
                  <a:lnTo>
                    <a:pt x="55" y="518"/>
                  </a:lnTo>
                  <a:lnTo>
                    <a:pt x="48" y="516"/>
                  </a:lnTo>
                  <a:lnTo>
                    <a:pt x="41" y="510"/>
                  </a:lnTo>
                  <a:lnTo>
                    <a:pt x="33" y="501"/>
                  </a:lnTo>
                  <a:lnTo>
                    <a:pt x="26" y="486"/>
                  </a:lnTo>
                  <a:lnTo>
                    <a:pt x="18" y="466"/>
                  </a:lnTo>
                  <a:lnTo>
                    <a:pt x="9" y="439"/>
                  </a:lnTo>
                  <a:lnTo>
                    <a:pt x="4" y="417"/>
                  </a:lnTo>
                  <a:lnTo>
                    <a:pt x="1" y="398"/>
                  </a:lnTo>
                  <a:lnTo>
                    <a:pt x="0" y="382"/>
                  </a:lnTo>
                  <a:lnTo>
                    <a:pt x="1" y="369"/>
                  </a:lnTo>
                  <a:lnTo>
                    <a:pt x="4" y="361"/>
                  </a:lnTo>
                  <a:lnTo>
                    <a:pt x="8" y="354"/>
                  </a:lnTo>
                  <a:lnTo>
                    <a:pt x="13" y="349"/>
                  </a:lnTo>
                  <a:lnTo>
                    <a:pt x="20" y="347"/>
                  </a:lnTo>
                  <a:lnTo>
                    <a:pt x="26" y="346"/>
                  </a:lnTo>
                  <a:lnTo>
                    <a:pt x="32" y="346"/>
                  </a:lnTo>
                  <a:lnTo>
                    <a:pt x="27" y="329"/>
                  </a:lnTo>
                  <a:lnTo>
                    <a:pt x="23" y="311"/>
                  </a:lnTo>
                  <a:lnTo>
                    <a:pt x="18" y="274"/>
                  </a:lnTo>
                  <a:lnTo>
                    <a:pt x="16" y="238"/>
                  </a:lnTo>
                  <a:lnTo>
                    <a:pt x="23" y="202"/>
                  </a:lnTo>
                  <a:lnTo>
                    <a:pt x="30" y="175"/>
                  </a:lnTo>
                  <a:lnTo>
                    <a:pt x="42" y="150"/>
                  </a:lnTo>
                  <a:lnTo>
                    <a:pt x="56" y="128"/>
                  </a:lnTo>
                  <a:lnTo>
                    <a:pt x="70" y="107"/>
                  </a:lnTo>
                  <a:lnTo>
                    <a:pt x="86" y="89"/>
                  </a:lnTo>
                  <a:lnTo>
                    <a:pt x="115" y="63"/>
                  </a:lnTo>
                  <a:lnTo>
                    <a:pt x="147" y="40"/>
                  </a:lnTo>
                  <a:lnTo>
                    <a:pt x="174" y="24"/>
                  </a:lnTo>
                  <a:lnTo>
                    <a:pt x="204" y="11"/>
                  </a:lnTo>
                  <a:lnTo>
                    <a:pt x="229" y="4"/>
                  </a:lnTo>
                  <a:lnTo>
                    <a:pt x="257" y="1"/>
                  </a:lnTo>
                  <a:lnTo>
                    <a:pt x="289" y="0"/>
                  </a:lnTo>
                  <a:close/>
                </a:path>
              </a:pathLst>
            </a:custGeom>
            <a:grpFill/>
            <a:ln w="0">
              <a:noFill/>
              <a:prstDash val="solid"/>
              <a:round/>
            </a:ln>
          </p:spPr>
          <p:txBody>
            <a:bodyPr vert="horz" wrap="square" lIns="91440" tIns="45720" rIns="91440" bIns="45720" numCol="1" anchor="t" anchorCtr="0" compatLnSpc="1"/>
            <a:p>
              <a:endParaRPr lang="en-US"/>
            </a:p>
          </p:txBody>
        </p:sp>
        <p:sp>
          <p:nvSpPr>
            <p:cNvPr id="941" name="Freeform 778"/>
            <p:cNvSpPr/>
            <p:nvPr/>
          </p:nvSpPr>
          <p:spPr bwMode="auto">
            <a:xfrm>
              <a:off x="5805488" y="3084513"/>
              <a:ext cx="92075" cy="41275"/>
            </a:xfrm>
            <a:custGeom>
              <a:avLst/>
              <a:gdLst>
                <a:gd name="T0" fmla="*/ 436 w 1041"/>
                <a:gd name="T1" fmla="*/ 308 h 478"/>
                <a:gd name="T2" fmla="*/ 493 w 1041"/>
                <a:gd name="T3" fmla="*/ 226 h 478"/>
                <a:gd name="T4" fmla="*/ 465 w 1041"/>
                <a:gd name="T5" fmla="*/ 180 h 478"/>
                <a:gd name="T6" fmla="*/ 453 w 1041"/>
                <a:gd name="T7" fmla="*/ 145 h 478"/>
                <a:gd name="T8" fmla="*/ 453 w 1041"/>
                <a:gd name="T9" fmla="*/ 119 h 478"/>
                <a:gd name="T10" fmla="*/ 463 w 1041"/>
                <a:gd name="T11" fmla="*/ 101 h 478"/>
                <a:gd name="T12" fmla="*/ 478 w 1041"/>
                <a:gd name="T13" fmla="*/ 89 h 478"/>
                <a:gd name="T14" fmla="*/ 495 w 1041"/>
                <a:gd name="T15" fmla="*/ 83 h 478"/>
                <a:gd name="T16" fmla="*/ 509 w 1041"/>
                <a:gd name="T17" fmla="*/ 80 h 478"/>
                <a:gd name="T18" fmla="*/ 520 w 1041"/>
                <a:gd name="T19" fmla="*/ 80 h 478"/>
                <a:gd name="T20" fmla="*/ 530 w 1041"/>
                <a:gd name="T21" fmla="*/ 80 h 478"/>
                <a:gd name="T22" fmla="*/ 546 w 1041"/>
                <a:gd name="T23" fmla="*/ 83 h 478"/>
                <a:gd name="T24" fmla="*/ 563 w 1041"/>
                <a:gd name="T25" fmla="*/ 89 h 478"/>
                <a:gd name="T26" fmla="*/ 578 w 1041"/>
                <a:gd name="T27" fmla="*/ 101 h 478"/>
                <a:gd name="T28" fmla="*/ 588 w 1041"/>
                <a:gd name="T29" fmla="*/ 119 h 478"/>
                <a:gd name="T30" fmla="*/ 588 w 1041"/>
                <a:gd name="T31" fmla="*/ 145 h 478"/>
                <a:gd name="T32" fmla="*/ 576 w 1041"/>
                <a:gd name="T33" fmla="*/ 180 h 478"/>
                <a:gd name="T34" fmla="*/ 546 w 1041"/>
                <a:gd name="T35" fmla="*/ 226 h 478"/>
                <a:gd name="T36" fmla="*/ 605 w 1041"/>
                <a:gd name="T37" fmla="*/ 308 h 478"/>
                <a:gd name="T38" fmla="*/ 705 w 1041"/>
                <a:gd name="T39" fmla="*/ 1 h 478"/>
                <a:gd name="T40" fmla="*/ 722 w 1041"/>
                <a:gd name="T41" fmla="*/ 11 h 478"/>
                <a:gd name="T42" fmla="*/ 756 w 1041"/>
                <a:gd name="T43" fmla="*/ 30 h 478"/>
                <a:gd name="T44" fmla="*/ 806 w 1041"/>
                <a:gd name="T45" fmla="*/ 55 h 478"/>
                <a:gd name="T46" fmla="*/ 869 w 1041"/>
                <a:gd name="T47" fmla="*/ 83 h 478"/>
                <a:gd name="T48" fmla="*/ 936 w 1041"/>
                <a:gd name="T49" fmla="*/ 110 h 478"/>
                <a:gd name="T50" fmla="*/ 980 w 1041"/>
                <a:gd name="T51" fmla="*/ 143 h 478"/>
                <a:gd name="T52" fmla="*/ 1010 w 1041"/>
                <a:gd name="T53" fmla="*/ 186 h 478"/>
                <a:gd name="T54" fmla="*/ 1028 w 1041"/>
                <a:gd name="T55" fmla="*/ 241 h 478"/>
                <a:gd name="T56" fmla="*/ 1036 w 1041"/>
                <a:gd name="T57" fmla="*/ 307 h 478"/>
                <a:gd name="T58" fmla="*/ 1039 w 1041"/>
                <a:gd name="T59" fmla="*/ 386 h 478"/>
                <a:gd name="T60" fmla="*/ 1041 w 1041"/>
                <a:gd name="T61" fmla="*/ 478 h 478"/>
                <a:gd name="T62" fmla="*/ 0 w 1041"/>
                <a:gd name="T63" fmla="*/ 430 h 478"/>
                <a:gd name="T64" fmla="*/ 2 w 1041"/>
                <a:gd name="T65" fmla="*/ 345 h 478"/>
                <a:gd name="T66" fmla="*/ 8 w 1041"/>
                <a:gd name="T67" fmla="*/ 272 h 478"/>
                <a:gd name="T68" fmla="*/ 19 w 1041"/>
                <a:gd name="T69" fmla="*/ 212 h 478"/>
                <a:gd name="T70" fmla="*/ 43 w 1041"/>
                <a:gd name="T71" fmla="*/ 164 h 478"/>
                <a:gd name="T72" fmla="*/ 80 w 1041"/>
                <a:gd name="T73" fmla="*/ 125 h 478"/>
                <a:gd name="T74" fmla="*/ 135 w 1041"/>
                <a:gd name="T75" fmla="*/ 98 h 478"/>
                <a:gd name="T76" fmla="*/ 205 w 1041"/>
                <a:gd name="T77" fmla="*/ 69 h 478"/>
                <a:gd name="T78" fmla="*/ 261 w 1041"/>
                <a:gd name="T79" fmla="*/ 42 h 478"/>
                <a:gd name="T80" fmla="*/ 303 w 1041"/>
                <a:gd name="T81" fmla="*/ 20 h 478"/>
                <a:gd name="T82" fmla="*/ 328 w 1041"/>
                <a:gd name="T83" fmla="*/ 5 h 478"/>
                <a:gd name="T84" fmla="*/ 338 w 1041"/>
                <a:gd name="T85"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41" h="478">
                  <a:moveTo>
                    <a:pt x="338" y="0"/>
                  </a:moveTo>
                  <a:lnTo>
                    <a:pt x="436" y="308"/>
                  </a:lnTo>
                  <a:lnTo>
                    <a:pt x="450" y="350"/>
                  </a:lnTo>
                  <a:lnTo>
                    <a:pt x="493" y="226"/>
                  </a:lnTo>
                  <a:lnTo>
                    <a:pt x="478" y="202"/>
                  </a:lnTo>
                  <a:lnTo>
                    <a:pt x="465" y="180"/>
                  </a:lnTo>
                  <a:lnTo>
                    <a:pt x="457" y="161"/>
                  </a:lnTo>
                  <a:lnTo>
                    <a:pt x="453" y="145"/>
                  </a:lnTo>
                  <a:lnTo>
                    <a:pt x="451" y="130"/>
                  </a:lnTo>
                  <a:lnTo>
                    <a:pt x="453" y="119"/>
                  </a:lnTo>
                  <a:lnTo>
                    <a:pt x="456" y="109"/>
                  </a:lnTo>
                  <a:lnTo>
                    <a:pt x="463" y="101"/>
                  </a:lnTo>
                  <a:lnTo>
                    <a:pt x="469" y="94"/>
                  </a:lnTo>
                  <a:lnTo>
                    <a:pt x="478" y="89"/>
                  </a:lnTo>
                  <a:lnTo>
                    <a:pt x="486" y="86"/>
                  </a:lnTo>
                  <a:lnTo>
                    <a:pt x="495" y="83"/>
                  </a:lnTo>
                  <a:lnTo>
                    <a:pt x="502" y="81"/>
                  </a:lnTo>
                  <a:lnTo>
                    <a:pt x="509" y="80"/>
                  </a:lnTo>
                  <a:lnTo>
                    <a:pt x="516" y="80"/>
                  </a:lnTo>
                  <a:lnTo>
                    <a:pt x="520" y="80"/>
                  </a:lnTo>
                  <a:lnTo>
                    <a:pt x="525" y="80"/>
                  </a:lnTo>
                  <a:lnTo>
                    <a:pt x="530" y="80"/>
                  </a:lnTo>
                  <a:lnTo>
                    <a:pt x="538" y="81"/>
                  </a:lnTo>
                  <a:lnTo>
                    <a:pt x="546" y="83"/>
                  </a:lnTo>
                  <a:lnTo>
                    <a:pt x="555" y="86"/>
                  </a:lnTo>
                  <a:lnTo>
                    <a:pt x="563" y="89"/>
                  </a:lnTo>
                  <a:lnTo>
                    <a:pt x="572" y="94"/>
                  </a:lnTo>
                  <a:lnTo>
                    <a:pt x="578" y="101"/>
                  </a:lnTo>
                  <a:lnTo>
                    <a:pt x="584" y="109"/>
                  </a:lnTo>
                  <a:lnTo>
                    <a:pt x="588" y="119"/>
                  </a:lnTo>
                  <a:lnTo>
                    <a:pt x="590" y="130"/>
                  </a:lnTo>
                  <a:lnTo>
                    <a:pt x="588" y="145"/>
                  </a:lnTo>
                  <a:lnTo>
                    <a:pt x="583" y="161"/>
                  </a:lnTo>
                  <a:lnTo>
                    <a:pt x="576" y="180"/>
                  </a:lnTo>
                  <a:lnTo>
                    <a:pt x="563" y="202"/>
                  </a:lnTo>
                  <a:lnTo>
                    <a:pt x="546" y="226"/>
                  </a:lnTo>
                  <a:lnTo>
                    <a:pt x="591" y="350"/>
                  </a:lnTo>
                  <a:lnTo>
                    <a:pt x="605" y="308"/>
                  </a:lnTo>
                  <a:lnTo>
                    <a:pt x="702" y="0"/>
                  </a:lnTo>
                  <a:lnTo>
                    <a:pt x="705" y="1"/>
                  </a:lnTo>
                  <a:lnTo>
                    <a:pt x="711" y="5"/>
                  </a:lnTo>
                  <a:lnTo>
                    <a:pt x="722" y="11"/>
                  </a:lnTo>
                  <a:lnTo>
                    <a:pt x="737" y="20"/>
                  </a:lnTo>
                  <a:lnTo>
                    <a:pt x="756" y="30"/>
                  </a:lnTo>
                  <a:lnTo>
                    <a:pt x="779" y="42"/>
                  </a:lnTo>
                  <a:lnTo>
                    <a:pt x="806" y="55"/>
                  </a:lnTo>
                  <a:lnTo>
                    <a:pt x="835" y="69"/>
                  </a:lnTo>
                  <a:lnTo>
                    <a:pt x="869" y="83"/>
                  </a:lnTo>
                  <a:lnTo>
                    <a:pt x="906" y="98"/>
                  </a:lnTo>
                  <a:lnTo>
                    <a:pt x="936" y="110"/>
                  </a:lnTo>
                  <a:lnTo>
                    <a:pt x="960" y="125"/>
                  </a:lnTo>
                  <a:lnTo>
                    <a:pt x="980" y="143"/>
                  </a:lnTo>
                  <a:lnTo>
                    <a:pt x="997" y="164"/>
                  </a:lnTo>
                  <a:lnTo>
                    <a:pt x="1010" y="186"/>
                  </a:lnTo>
                  <a:lnTo>
                    <a:pt x="1020" y="212"/>
                  </a:lnTo>
                  <a:lnTo>
                    <a:pt x="1028" y="241"/>
                  </a:lnTo>
                  <a:lnTo>
                    <a:pt x="1032" y="272"/>
                  </a:lnTo>
                  <a:lnTo>
                    <a:pt x="1036" y="307"/>
                  </a:lnTo>
                  <a:lnTo>
                    <a:pt x="1038" y="345"/>
                  </a:lnTo>
                  <a:lnTo>
                    <a:pt x="1039" y="386"/>
                  </a:lnTo>
                  <a:lnTo>
                    <a:pt x="1039" y="430"/>
                  </a:lnTo>
                  <a:lnTo>
                    <a:pt x="1041" y="478"/>
                  </a:lnTo>
                  <a:lnTo>
                    <a:pt x="0" y="478"/>
                  </a:lnTo>
                  <a:lnTo>
                    <a:pt x="0" y="430"/>
                  </a:lnTo>
                  <a:lnTo>
                    <a:pt x="1" y="386"/>
                  </a:lnTo>
                  <a:lnTo>
                    <a:pt x="2" y="345"/>
                  </a:lnTo>
                  <a:lnTo>
                    <a:pt x="5" y="307"/>
                  </a:lnTo>
                  <a:lnTo>
                    <a:pt x="8" y="272"/>
                  </a:lnTo>
                  <a:lnTo>
                    <a:pt x="12" y="241"/>
                  </a:lnTo>
                  <a:lnTo>
                    <a:pt x="19" y="212"/>
                  </a:lnTo>
                  <a:lnTo>
                    <a:pt x="30" y="186"/>
                  </a:lnTo>
                  <a:lnTo>
                    <a:pt x="43" y="164"/>
                  </a:lnTo>
                  <a:lnTo>
                    <a:pt x="59" y="143"/>
                  </a:lnTo>
                  <a:lnTo>
                    <a:pt x="80" y="125"/>
                  </a:lnTo>
                  <a:lnTo>
                    <a:pt x="104" y="110"/>
                  </a:lnTo>
                  <a:lnTo>
                    <a:pt x="135" y="98"/>
                  </a:lnTo>
                  <a:lnTo>
                    <a:pt x="171" y="83"/>
                  </a:lnTo>
                  <a:lnTo>
                    <a:pt x="205" y="69"/>
                  </a:lnTo>
                  <a:lnTo>
                    <a:pt x="234" y="55"/>
                  </a:lnTo>
                  <a:lnTo>
                    <a:pt x="261" y="42"/>
                  </a:lnTo>
                  <a:lnTo>
                    <a:pt x="284" y="30"/>
                  </a:lnTo>
                  <a:lnTo>
                    <a:pt x="303" y="20"/>
                  </a:lnTo>
                  <a:lnTo>
                    <a:pt x="318" y="11"/>
                  </a:lnTo>
                  <a:lnTo>
                    <a:pt x="328" y="5"/>
                  </a:lnTo>
                  <a:lnTo>
                    <a:pt x="336" y="1"/>
                  </a:lnTo>
                  <a:lnTo>
                    <a:pt x="338" y="0"/>
                  </a:lnTo>
                  <a:close/>
                </a:path>
              </a:pathLst>
            </a:custGeom>
            <a:grpFill/>
            <a:ln w="0">
              <a:noFill/>
              <a:prstDash val="solid"/>
              <a:round/>
            </a:ln>
          </p:spPr>
          <p:txBody>
            <a:bodyPr vert="horz" wrap="square" lIns="91440" tIns="45720" rIns="91440" bIns="45720" numCol="1" anchor="t" anchorCtr="0" compatLnSpc="1"/>
            <a:p>
              <a:endParaRPr lang="en-US"/>
            </a:p>
          </p:txBody>
        </p:sp>
        <p:sp>
          <p:nvSpPr>
            <p:cNvPr id="942" name="Freeform 779"/>
            <p:cNvSpPr/>
            <p:nvPr/>
          </p:nvSpPr>
          <p:spPr bwMode="auto">
            <a:xfrm>
              <a:off x="5826126" y="3021013"/>
              <a:ext cx="49213" cy="65087"/>
            </a:xfrm>
            <a:custGeom>
              <a:avLst/>
              <a:gdLst>
                <a:gd name="T0" fmla="*/ 319 w 547"/>
                <a:gd name="T1" fmla="*/ 3 h 724"/>
                <a:gd name="T2" fmla="*/ 368 w 547"/>
                <a:gd name="T3" fmla="*/ 19 h 724"/>
                <a:gd name="T4" fmla="*/ 407 w 547"/>
                <a:gd name="T5" fmla="*/ 40 h 724"/>
                <a:gd name="T6" fmla="*/ 434 w 547"/>
                <a:gd name="T7" fmla="*/ 63 h 724"/>
                <a:gd name="T8" fmla="*/ 449 w 547"/>
                <a:gd name="T9" fmla="*/ 81 h 724"/>
                <a:gd name="T10" fmla="*/ 453 w 547"/>
                <a:gd name="T11" fmla="*/ 88 h 724"/>
                <a:gd name="T12" fmla="*/ 458 w 547"/>
                <a:gd name="T13" fmla="*/ 88 h 724"/>
                <a:gd name="T14" fmla="*/ 470 w 547"/>
                <a:gd name="T15" fmla="*/ 93 h 724"/>
                <a:gd name="T16" fmla="*/ 485 w 547"/>
                <a:gd name="T17" fmla="*/ 102 h 724"/>
                <a:gd name="T18" fmla="*/ 503 w 547"/>
                <a:gd name="T19" fmla="*/ 119 h 724"/>
                <a:gd name="T20" fmla="*/ 517 w 547"/>
                <a:gd name="T21" fmla="*/ 145 h 724"/>
                <a:gd name="T22" fmla="*/ 528 w 547"/>
                <a:gd name="T23" fmla="*/ 185 h 724"/>
                <a:gd name="T24" fmla="*/ 531 w 547"/>
                <a:gd name="T25" fmla="*/ 240 h 724"/>
                <a:gd name="T26" fmla="*/ 524 w 547"/>
                <a:gd name="T27" fmla="*/ 311 h 724"/>
                <a:gd name="T28" fmla="*/ 515 w 547"/>
                <a:gd name="T29" fmla="*/ 345 h 724"/>
                <a:gd name="T30" fmla="*/ 528 w 547"/>
                <a:gd name="T31" fmla="*/ 346 h 724"/>
                <a:gd name="T32" fmla="*/ 539 w 547"/>
                <a:gd name="T33" fmla="*/ 354 h 724"/>
                <a:gd name="T34" fmla="*/ 546 w 547"/>
                <a:gd name="T35" fmla="*/ 369 h 724"/>
                <a:gd name="T36" fmla="*/ 546 w 547"/>
                <a:gd name="T37" fmla="*/ 397 h 724"/>
                <a:gd name="T38" fmla="*/ 537 w 547"/>
                <a:gd name="T39" fmla="*/ 439 h 724"/>
                <a:gd name="T40" fmla="*/ 521 w 547"/>
                <a:gd name="T41" fmla="*/ 486 h 724"/>
                <a:gd name="T42" fmla="*/ 506 w 547"/>
                <a:gd name="T43" fmla="*/ 510 h 724"/>
                <a:gd name="T44" fmla="*/ 492 w 547"/>
                <a:gd name="T45" fmla="*/ 518 h 724"/>
                <a:gd name="T46" fmla="*/ 478 w 547"/>
                <a:gd name="T47" fmla="*/ 568 h 724"/>
                <a:gd name="T48" fmla="*/ 451 w 547"/>
                <a:gd name="T49" fmla="*/ 619 h 724"/>
                <a:gd name="T50" fmla="*/ 412 w 547"/>
                <a:gd name="T51" fmla="*/ 665 h 724"/>
                <a:gd name="T52" fmla="*/ 361 w 547"/>
                <a:gd name="T53" fmla="*/ 701 h 724"/>
                <a:gd name="T54" fmla="*/ 304 w 547"/>
                <a:gd name="T55" fmla="*/ 722 h 724"/>
                <a:gd name="T56" fmla="*/ 243 w 547"/>
                <a:gd name="T57" fmla="*/ 722 h 724"/>
                <a:gd name="T58" fmla="*/ 185 w 547"/>
                <a:gd name="T59" fmla="*/ 702 h 724"/>
                <a:gd name="T60" fmla="*/ 134 w 547"/>
                <a:gd name="T61" fmla="*/ 665 h 724"/>
                <a:gd name="T62" fmla="*/ 96 w 547"/>
                <a:gd name="T63" fmla="*/ 619 h 724"/>
                <a:gd name="T64" fmla="*/ 69 w 547"/>
                <a:gd name="T65" fmla="*/ 568 h 724"/>
                <a:gd name="T66" fmla="*/ 55 w 547"/>
                <a:gd name="T67" fmla="*/ 518 h 724"/>
                <a:gd name="T68" fmla="*/ 41 w 547"/>
                <a:gd name="T69" fmla="*/ 510 h 724"/>
                <a:gd name="T70" fmla="*/ 26 w 547"/>
                <a:gd name="T71" fmla="*/ 486 h 724"/>
                <a:gd name="T72" fmla="*/ 9 w 547"/>
                <a:gd name="T73" fmla="*/ 439 h 724"/>
                <a:gd name="T74" fmla="*/ 1 w 547"/>
                <a:gd name="T75" fmla="*/ 398 h 724"/>
                <a:gd name="T76" fmla="*/ 1 w 547"/>
                <a:gd name="T77" fmla="*/ 369 h 724"/>
                <a:gd name="T78" fmla="*/ 8 w 547"/>
                <a:gd name="T79" fmla="*/ 354 h 724"/>
                <a:gd name="T80" fmla="*/ 20 w 547"/>
                <a:gd name="T81" fmla="*/ 347 h 724"/>
                <a:gd name="T82" fmla="*/ 33 w 547"/>
                <a:gd name="T83" fmla="*/ 346 h 724"/>
                <a:gd name="T84" fmla="*/ 18 w 547"/>
                <a:gd name="T85" fmla="*/ 274 h 724"/>
                <a:gd name="T86" fmla="*/ 23 w 547"/>
                <a:gd name="T87" fmla="*/ 202 h 724"/>
                <a:gd name="T88" fmla="*/ 42 w 547"/>
                <a:gd name="T89" fmla="*/ 150 h 724"/>
                <a:gd name="T90" fmla="*/ 71 w 547"/>
                <a:gd name="T91" fmla="*/ 107 h 724"/>
                <a:gd name="T92" fmla="*/ 115 w 547"/>
                <a:gd name="T93" fmla="*/ 63 h 724"/>
                <a:gd name="T94" fmla="*/ 174 w 547"/>
                <a:gd name="T95" fmla="*/ 24 h 724"/>
                <a:gd name="T96" fmla="*/ 230 w 547"/>
                <a:gd name="T97" fmla="*/ 4 h 724"/>
                <a:gd name="T98" fmla="*/ 290 w 547"/>
                <a:gd name="T99" fmla="*/ 0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47" h="724">
                  <a:moveTo>
                    <a:pt x="290" y="0"/>
                  </a:moveTo>
                  <a:lnTo>
                    <a:pt x="319" y="3"/>
                  </a:lnTo>
                  <a:lnTo>
                    <a:pt x="345" y="9"/>
                  </a:lnTo>
                  <a:lnTo>
                    <a:pt x="368" y="19"/>
                  </a:lnTo>
                  <a:lnTo>
                    <a:pt x="388" y="29"/>
                  </a:lnTo>
                  <a:lnTo>
                    <a:pt x="407" y="40"/>
                  </a:lnTo>
                  <a:lnTo>
                    <a:pt x="422" y="51"/>
                  </a:lnTo>
                  <a:lnTo>
                    <a:pt x="434" y="63"/>
                  </a:lnTo>
                  <a:lnTo>
                    <a:pt x="442" y="73"/>
                  </a:lnTo>
                  <a:lnTo>
                    <a:pt x="449" y="81"/>
                  </a:lnTo>
                  <a:lnTo>
                    <a:pt x="452" y="86"/>
                  </a:lnTo>
                  <a:lnTo>
                    <a:pt x="453" y="88"/>
                  </a:lnTo>
                  <a:lnTo>
                    <a:pt x="454" y="88"/>
                  </a:lnTo>
                  <a:lnTo>
                    <a:pt x="458" y="88"/>
                  </a:lnTo>
                  <a:lnTo>
                    <a:pt x="462" y="90"/>
                  </a:lnTo>
                  <a:lnTo>
                    <a:pt x="470" y="93"/>
                  </a:lnTo>
                  <a:lnTo>
                    <a:pt x="477" y="97"/>
                  </a:lnTo>
                  <a:lnTo>
                    <a:pt x="485" y="102"/>
                  </a:lnTo>
                  <a:lnTo>
                    <a:pt x="494" y="109"/>
                  </a:lnTo>
                  <a:lnTo>
                    <a:pt x="503" y="119"/>
                  </a:lnTo>
                  <a:lnTo>
                    <a:pt x="510" y="130"/>
                  </a:lnTo>
                  <a:lnTo>
                    <a:pt x="517" y="145"/>
                  </a:lnTo>
                  <a:lnTo>
                    <a:pt x="524" y="164"/>
                  </a:lnTo>
                  <a:lnTo>
                    <a:pt x="528" y="185"/>
                  </a:lnTo>
                  <a:lnTo>
                    <a:pt x="531" y="210"/>
                  </a:lnTo>
                  <a:lnTo>
                    <a:pt x="531" y="240"/>
                  </a:lnTo>
                  <a:lnTo>
                    <a:pt x="529" y="273"/>
                  </a:lnTo>
                  <a:lnTo>
                    <a:pt x="524" y="311"/>
                  </a:lnTo>
                  <a:lnTo>
                    <a:pt x="521" y="328"/>
                  </a:lnTo>
                  <a:lnTo>
                    <a:pt x="515" y="345"/>
                  </a:lnTo>
                  <a:lnTo>
                    <a:pt x="522" y="345"/>
                  </a:lnTo>
                  <a:lnTo>
                    <a:pt x="528" y="346"/>
                  </a:lnTo>
                  <a:lnTo>
                    <a:pt x="533" y="348"/>
                  </a:lnTo>
                  <a:lnTo>
                    <a:pt x="539" y="354"/>
                  </a:lnTo>
                  <a:lnTo>
                    <a:pt x="543" y="360"/>
                  </a:lnTo>
                  <a:lnTo>
                    <a:pt x="546" y="369"/>
                  </a:lnTo>
                  <a:lnTo>
                    <a:pt x="547" y="381"/>
                  </a:lnTo>
                  <a:lnTo>
                    <a:pt x="546" y="397"/>
                  </a:lnTo>
                  <a:lnTo>
                    <a:pt x="544" y="416"/>
                  </a:lnTo>
                  <a:lnTo>
                    <a:pt x="537" y="439"/>
                  </a:lnTo>
                  <a:lnTo>
                    <a:pt x="529" y="466"/>
                  </a:lnTo>
                  <a:lnTo>
                    <a:pt x="521" y="486"/>
                  </a:lnTo>
                  <a:lnTo>
                    <a:pt x="513" y="501"/>
                  </a:lnTo>
                  <a:lnTo>
                    <a:pt x="506" y="510"/>
                  </a:lnTo>
                  <a:lnTo>
                    <a:pt x="498" y="516"/>
                  </a:lnTo>
                  <a:lnTo>
                    <a:pt x="492" y="518"/>
                  </a:lnTo>
                  <a:lnTo>
                    <a:pt x="487" y="542"/>
                  </a:lnTo>
                  <a:lnTo>
                    <a:pt x="478" y="568"/>
                  </a:lnTo>
                  <a:lnTo>
                    <a:pt x="465" y="594"/>
                  </a:lnTo>
                  <a:lnTo>
                    <a:pt x="451" y="619"/>
                  </a:lnTo>
                  <a:lnTo>
                    <a:pt x="433" y="643"/>
                  </a:lnTo>
                  <a:lnTo>
                    <a:pt x="412" y="665"/>
                  </a:lnTo>
                  <a:lnTo>
                    <a:pt x="387" y="685"/>
                  </a:lnTo>
                  <a:lnTo>
                    <a:pt x="361" y="701"/>
                  </a:lnTo>
                  <a:lnTo>
                    <a:pt x="332" y="715"/>
                  </a:lnTo>
                  <a:lnTo>
                    <a:pt x="304" y="722"/>
                  </a:lnTo>
                  <a:lnTo>
                    <a:pt x="273" y="724"/>
                  </a:lnTo>
                  <a:lnTo>
                    <a:pt x="243" y="722"/>
                  </a:lnTo>
                  <a:lnTo>
                    <a:pt x="215" y="715"/>
                  </a:lnTo>
                  <a:lnTo>
                    <a:pt x="185" y="702"/>
                  </a:lnTo>
                  <a:lnTo>
                    <a:pt x="159" y="685"/>
                  </a:lnTo>
                  <a:lnTo>
                    <a:pt x="134" y="665"/>
                  </a:lnTo>
                  <a:lnTo>
                    <a:pt x="114" y="643"/>
                  </a:lnTo>
                  <a:lnTo>
                    <a:pt x="96" y="619"/>
                  </a:lnTo>
                  <a:lnTo>
                    <a:pt x="81" y="594"/>
                  </a:lnTo>
                  <a:lnTo>
                    <a:pt x="69" y="568"/>
                  </a:lnTo>
                  <a:lnTo>
                    <a:pt x="60" y="543"/>
                  </a:lnTo>
                  <a:lnTo>
                    <a:pt x="55" y="518"/>
                  </a:lnTo>
                  <a:lnTo>
                    <a:pt x="49" y="516"/>
                  </a:lnTo>
                  <a:lnTo>
                    <a:pt x="41" y="510"/>
                  </a:lnTo>
                  <a:lnTo>
                    <a:pt x="34" y="501"/>
                  </a:lnTo>
                  <a:lnTo>
                    <a:pt x="26" y="486"/>
                  </a:lnTo>
                  <a:lnTo>
                    <a:pt x="18" y="466"/>
                  </a:lnTo>
                  <a:lnTo>
                    <a:pt x="9" y="439"/>
                  </a:lnTo>
                  <a:lnTo>
                    <a:pt x="4" y="417"/>
                  </a:lnTo>
                  <a:lnTo>
                    <a:pt x="1" y="398"/>
                  </a:lnTo>
                  <a:lnTo>
                    <a:pt x="0" y="382"/>
                  </a:lnTo>
                  <a:lnTo>
                    <a:pt x="1" y="369"/>
                  </a:lnTo>
                  <a:lnTo>
                    <a:pt x="4" y="361"/>
                  </a:lnTo>
                  <a:lnTo>
                    <a:pt x="8" y="354"/>
                  </a:lnTo>
                  <a:lnTo>
                    <a:pt x="14" y="349"/>
                  </a:lnTo>
                  <a:lnTo>
                    <a:pt x="20" y="347"/>
                  </a:lnTo>
                  <a:lnTo>
                    <a:pt x="26" y="346"/>
                  </a:lnTo>
                  <a:lnTo>
                    <a:pt x="33" y="346"/>
                  </a:lnTo>
                  <a:lnTo>
                    <a:pt x="23" y="311"/>
                  </a:lnTo>
                  <a:lnTo>
                    <a:pt x="18" y="274"/>
                  </a:lnTo>
                  <a:lnTo>
                    <a:pt x="17" y="238"/>
                  </a:lnTo>
                  <a:lnTo>
                    <a:pt x="23" y="202"/>
                  </a:lnTo>
                  <a:lnTo>
                    <a:pt x="31" y="175"/>
                  </a:lnTo>
                  <a:lnTo>
                    <a:pt x="42" y="150"/>
                  </a:lnTo>
                  <a:lnTo>
                    <a:pt x="56" y="128"/>
                  </a:lnTo>
                  <a:lnTo>
                    <a:pt x="71" y="107"/>
                  </a:lnTo>
                  <a:lnTo>
                    <a:pt x="87" y="89"/>
                  </a:lnTo>
                  <a:lnTo>
                    <a:pt x="115" y="63"/>
                  </a:lnTo>
                  <a:lnTo>
                    <a:pt x="147" y="40"/>
                  </a:lnTo>
                  <a:lnTo>
                    <a:pt x="174" y="24"/>
                  </a:lnTo>
                  <a:lnTo>
                    <a:pt x="204" y="11"/>
                  </a:lnTo>
                  <a:lnTo>
                    <a:pt x="230" y="4"/>
                  </a:lnTo>
                  <a:lnTo>
                    <a:pt x="257" y="1"/>
                  </a:lnTo>
                  <a:lnTo>
                    <a:pt x="290" y="0"/>
                  </a:lnTo>
                  <a:close/>
                </a:path>
              </a:pathLst>
            </a:custGeom>
            <a:grpFill/>
            <a:ln w="0">
              <a:noFill/>
              <a:prstDash val="solid"/>
              <a:round/>
            </a:ln>
          </p:spPr>
          <p:txBody>
            <a:bodyPr vert="horz" wrap="square" lIns="91440" tIns="45720" rIns="91440" bIns="45720" numCol="1" anchor="t" anchorCtr="0" compatLnSpc="1"/>
            <a:p>
              <a:endParaRPr lang="en-US"/>
            </a:p>
          </p:txBody>
        </p:sp>
      </p:grpSp>
      <p:grpSp>
        <p:nvGrpSpPr>
          <p:cNvPr id="18" name="组合 17"/>
          <p:cNvGrpSpPr/>
          <p:nvPr/>
        </p:nvGrpSpPr>
        <p:grpSpPr>
          <a:xfrm>
            <a:off x="675448" y="3723920"/>
            <a:ext cx="2286635" cy="1247140"/>
            <a:chOff x="4148" y="6945"/>
            <a:chExt cx="3601" cy="1964"/>
          </a:xfrm>
        </p:grpSpPr>
        <p:sp>
          <p:nvSpPr>
            <p:cNvPr id="13" name="文本框 12"/>
            <p:cNvSpPr txBox="1"/>
            <p:nvPr/>
          </p:nvSpPr>
          <p:spPr>
            <a:xfrm>
              <a:off x="4672" y="6945"/>
              <a:ext cx="2700" cy="531"/>
            </a:xfrm>
            <a:prstGeom prst="rect">
              <a:avLst/>
            </a:prstGeom>
            <a:noFill/>
          </p:spPr>
          <p:txBody>
            <a:bodyPr wrap="square" rtlCol="0">
              <a:spAutoFit/>
            </a:bodyPr>
            <a:p>
              <a:pPr algn="ctr"/>
              <a:r>
                <a:rPr lang="zh-CN" altLang="en-US" sz="1600">
                  <a:solidFill>
                    <a:schemeClr val="bg1"/>
                  </a:solidFill>
                  <a:latin typeface="+mj-lt"/>
                  <a:ea typeface="思源黑体 CN ExtraLight" panose="020B0200000000000000" charset="-122"/>
                </a:rPr>
                <a:t>输入关键词</a:t>
              </a:r>
              <a:endParaRPr lang="zh-CN" altLang="en-US" sz="1600">
                <a:solidFill>
                  <a:schemeClr val="bg1"/>
                </a:solidFill>
                <a:latin typeface="+mj-lt"/>
                <a:ea typeface="思源黑体 CN ExtraLight" panose="020B0200000000000000" charset="-122"/>
              </a:endParaRPr>
            </a:p>
          </p:txBody>
        </p:sp>
        <p:sp>
          <p:nvSpPr>
            <p:cNvPr id="15" name="文本框 14"/>
            <p:cNvSpPr txBox="1"/>
            <p:nvPr/>
          </p:nvSpPr>
          <p:spPr>
            <a:xfrm>
              <a:off x="4148" y="7675"/>
              <a:ext cx="3601" cy="1234"/>
            </a:xfrm>
            <a:prstGeom prst="rect">
              <a:avLst/>
            </a:prstGeom>
            <a:noFill/>
          </p:spPr>
          <p:txBody>
            <a:bodyPr wrap="square" rtlCol="0" anchor="t">
              <a:spAutoFit/>
            </a:bodyPr>
            <a:p>
              <a:pPr algn="ctr" fontAlgn="auto">
                <a:lnSpc>
                  <a:spcPct val="150000"/>
                </a:lnSpc>
              </a:pPr>
              <a:r>
                <a:rPr lang="zh-CN" altLang="en-US" sz="1000">
                  <a:solidFill>
                    <a:schemeClr val="bg1"/>
                  </a:solidFill>
                  <a:latin typeface="+mj-lt"/>
                  <a:ea typeface="思源黑体 CN ExtraLight" panose="020B0200000000000000" charset="-122"/>
                  <a:cs typeface="+mj-lt"/>
                </a:rPr>
                <a:t> </a:t>
              </a:r>
              <a:r>
                <a:rPr lang="en-US" altLang="zh-CN" sz="1000">
                  <a:solidFill>
                    <a:schemeClr val="bg1"/>
                  </a:solidFill>
                  <a:latin typeface="+mj-lt"/>
                  <a:ea typeface="思源黑体 CN ExtraLight" panose="020B0200000000000000" charset="-122"/>
                  <a:cs typeface="+mj-lt"/>
                </a:rPr>
                <a:t>H</a:t>
              </a:r>
              <a:r>
                <a:rPr lang="zh-CN" altLang="en-US" sz="1000">
                  <a:solidFill>
                    <a:schemeClr val="bg1"/>
                  </a:solidFill>
                  <a:latin typeface="+mj-lt"/>
                  <a:ea typeface="思源黑体 CN ExtraLight" panose="020B0200000000000000" charset="-122"/>
                  <a:cs typeface="+mj-lt"/>
                </a:rPr>
                <a:t>ere is the </a:t>
              </a:r>
              <a:r>
                <a:rPr lang="en-US" altLang="zh-CN" sz="1000">
                  <a:solidFill>
                    <a:schemeClr val="bg1"/>
                  </a:solidFill>
                  <a:latin typeface="+mj-lt"/>
                  <a:ea typeface="思源黑体 CN ExtraLight" panose="020B0200000000000000" charset="-122"/>
                  <a:cs typeface="+mj-lt"/>
                </a:rPr>
                <a:t>muxinfineart ppt</a:t>
              </a:r>
              <a:r>
                <a:rPr lang="zh-CN" altLang="en-US" sz="1000">
                  <a:solidFill>
                    <a:schemeClr val="bg1"/>
                  </a:solidFill>
                  <a:latin typeface="+mj-lt"/>
                  <a:ea typeface="思源黑体 CN ExtraLight" panose="020B0200000000000000" charset="-122"/>
                  <a:cs typeface="+mj-lt"/>
                </a:rPr>
                <a:t> design, thanks to the use of my template, you can add and modify here.</a:t>
              </a:r>
              <a:endParaRPr lang="zh-CN" altLang="en-US" sz="1000">
                <a:solidFill>
                  <a:schemeClr val="bg1"/>
                </a:solidFill>
                <a:latin typeface="+mj-lt"/>
                <a:ea typeface="思源黑体 CN ExtraLight" panose="020B0200000000000000" charset="-122"/>
                <a:cs typeface="+mj-lt"/>
              </a:endParaRPr>
            </a:p>
          </p:txBody>
        </p:sp>
      </p:grpSp>
      <p:grpSp>
        <p:nvGrpSpPr>
          <p:cNvPr id="4" name="组合 3"/>
          <p:cNvGrpSpPr/>
          <p:nvPr/>
        </p:nvGrpSpPr>
        <p:grpSpPr>
          <a:xfrm>
            <a:off x="3482783" y="3723920"/>
            <a:ext cx="2286635" cy="1247140"/>
            <a:chOff x="4148" y="6945"/>
            <a:chExt cx="3601" cy="1964"/>
          </a:xfrm>
        </p:grpSpPr>
        <p:sp>
          <p:nvSpPr>
            <p:cNvPr id="6" name="文本框 5"/>
            <p:cNvSpPr txBox="1"/>
            <p:nvPr/>
          </p:nvSpPr>
          <p:spPr>
            <a:xfrm>
              <a:off x="4672" y="6945"/>
              <a:ext cx="2700" cy="531"/>
            </a:xfrm>
            <a:prstGeom prst="rect">
              <a:avLst/>
            </a:prstGeom>
            <a:noFill/>
          </p:spPr>
          <p:txBody>
            <a:bodyPr wrap="square" rtlCol="0">
              <a:spAutoFit/>
            </a:bodyPr>
            <a:p>
              <a:pPr algn="ctr"/>
              <a:r>
                <a:rPr lang="zh-CN" altLang="en-US" sz="1600">
                  <a:solidFill>
                    <a:schemeClr val="bg1"/>
                  </a:solidFill>
                  <a:latin typeface="+mj-lt"/>
                  <a:ea typeface="思源黑体 CN ExtraLight" panose="020B0200000000000000" charset="-122"/>
                </a:rPr>
                <a:t>输入关键词</a:t>
              </a:r>
              <a:endParaRPr lang="zh-CN" altLang="en-US" sz="1600">
                <a:solidFill>
                  <a:schemeClr val="bg1"/>
                </a:solidFill>
                <a:latin typeface="+mj-lt"/>
                <a:ea typeface="思源黑体 CN ExtraLight" panose="020B0200000000000000" charset="-122"/>
              </a:endParaRPr>
            </a:p>
          </p:txBody>
        </p:sp>
        <p:sp>
          <p:nvSpPr>
            <p:cNvPr id="7" name="文本框 6"/>
            <p:cNvSpPr txBox="1"/>
            <p:nvPr/>
          </p:nvSpPr>
          <p:spPr>
            <a:xfrm>
              <a:off x="4148" y="7675"/>
              <a:ext cx="3601" cy="1234"/>
            </a:xfrm>
            <a:prstGeom prst="rect">
              <a:avLst/>
            </a:prstGeom>
            <a:noFill/>
          </p:spPr>
          <p:txBody>
            <a:bodyPr wrap="square" rtlCol="0" anchor="t">
              <a:spAutoFit/>
            </a:bodyPr>
            <a:p>
              <a:pPr algn="ctr" fontAlgn="auto">
                <a:lnSpc>
                  <a:spcPct val="150000"/>
                </a:lnSpc>
              </a:pPr>
              <a:r>
                <a:rPr lang="zh-CN" altLang="en-US" sz="1000">
                  <a:solidFill>
                    <a:schemeClr val="bg1"/>
                  </a:solidFill>
                  <a:latin typeface="+mj-lt"/>
                  <a:ea typeface="思源黑体 CN ExtraLight" panose="020B0200000000000000" charset="-122"/>
                  <a:cs typeface="+mj-lt"/>
                </a:rPr>
                <a:t> </a:t>
              </a:r>
              <a:r>
                <a:rPr lang="en-US" altLang="zh-CN" sz="1000">
                  <a:solidFill>
                    <a:schemeClr val="bg1"/>
                  </a:solidFill>
                  <a:latin typeface="+mj-lt"/>
                  <a:ea typeface="思源黑体 CN ExtraLight" panose="020B0200000000000000" charset="-122"/>
                  <a:cs typeface="+mj-lt"/>
                </a:rPr>
                <a:t>H</a:t>
              </a:r>
              <a:r>
                <a:rPr lang="zh-CN" altLang="en-US" sz="1000">
                  <a:solidFill>
                    <a:schemeClr val="bg1"/>
                  </a:solidFill>
                  <a:latin typeface="+mj-lt"/>
                  <a:ea typeface="思源黑体 CN ExtraLight" panose="020B0200000000000000" charset="-122"/>
                  <a:cs typeface="+mj-lt"/>
                </a:rPr>
                <a:t>ere is the </a:t>
              </a:r>
              <a:r>
                <a:rPr lang="en-US" altLang="zh-CN" sz="1000">
                  <a:solidFill>
                    <a:schemeClr val="bg1"/>
                  </a:solidFill>
                  <a:latin typeface="+mj-lt"/>
                  <a:ea typeface="思源黑体 CN ExtraLight" panose="020B0200000000000000" charset="-122"/>
                  <a:cs typeface="+mj-lt"/>
                </a:rPr>
                <a:t>muxinfineart ppt</a:t>
              </a:r>
              <a:r>
                <a:rPr lang="zh-CN" altLang="en-US" sz="1000">
                  <a:solidFill>
                    <a:schemeClr val="bg1"/>
                  </a:solidFill>
                  <a:latin typeface="+mj-lt"/>
                  <a:ea typeface="思源黑体 CN ExtraLight" panose="020B0200000000000000" charset="-122"/>
                  <a:cs typeface="+mj-lt"/>
                </a:rPr>
                <a:t> design, thanks to the use of my template, you can add and modify here.</a:t>
              </a:r>
              <a:endParaRPr lang="zh-CN" altLang="en-US" sz="1000">
                <a:solidFill>
                  <a:schemeClr val="bg1"/>
                </a:solidFill>
                <a:latin typeface="+mj-lt"/>
                <a:ea typeface="思源黑体 CN ExtraLight" panose="020B0200000000000000" charset="-122"/>
                <a:cs typeface="+mj-lt"/>
              </a:endParaRPr>
            </a:p>
          </p:txBody>
        </p:sp>
      </p:grpSp>
      <p:grpSp>
        <p:nvGrpSpPr>
          <p:cNvPr id="14" name="组合 13"/>
          <p:cNvGrpSpPr/>
          <p:nvPr/>
        </p:nvGrpSpPr>
        <p:grpSpPr>
          <a:xfrm>
            <a:off x="6272338" y="3723920"/>
            <a:ext cx="2286635" cy="1247140"/>
            <a:chOff x="4148" y="6945"/>
            <a:chExt cx="3601" cy="1964"/>
          </a:xfrm>
        </p:grpSpPr>
        <p:sp>
          <p:nvSpPr>
            <p:cNvPr id="19" name="文本框 18"/>
            <p:cNvSpPr txBox="1"/>
            <p:nvPr/>
          </p:nvSpPr>
          <p:spPr>
            <a:xfrm>
              <a:off x="4672" y="6945"/>
              <a:ext cx="2700" cy="531"/>
            </a:xfrm>
            <a:prstGeom prst="rect">
              <a:avLst/>
            </a:prstGeom>
            <a:noFill/>
          </p:spPr>
          <p:txBody>
            <a:bodyPr wrap="square" rtlCol="0">
              <a:spAutoFit/>
            </a:bodyPr>
            <a:p>
              <a:pPr algn="ctr"/>
              <a:r>
                <a:rPr lang="zh-CN" altLang="en-US" sz="1600">
                  <a:solidFill>
                    <a:schemeClr val="bg1"/>
                  </a:solidFill>
                  <a:latin typeface="+mj-lt"/>
                  <a:ea typeface="思源黑体 CN ExtraLight" panose="020B0200000000000000" charset="-122"/>
                </a:rPr>
                <a:t>输入关键词</a:t>
              </a:r>
              <a:endParaRPr lang="zh-CN" altLang="en-US" sz="1600">
                <a:solidFill>
                  <a:schemeClr val="bg1"/>
                </a:solidFill>
                <a:latin typeface="+mj-lt"/>
                <a:ea typeface="思源黑体 CN ExtraLight" panose="020B0200000000000000" charset="-122"/>
              </a:endParaRPr>
            </a:p>
          </p:txBody>
        </p:sp>
        <p:sp>
          <p:nvSpPr>
            <p:cNvPr id="29" name="文本框 28"/>
            <p:cNvSpPr txBox="1"/>
            <p:nvPr/>
          </p:nvSpPr>
          <p:spPr>
            <a:xfrm>
              <a:off x="4148" y="7675"/>
              <a:ext cx="3601" cy="1234"/>
            </a:xfrm>
            <a:prstGeom prst="rect">
              <a:avLst/>
            </a:prstGeom>
            <a:noFill/>
          </p:spPr>
          <p:txBody>
            <a:bodyPr wrap="square" rtlCol="0" anchor="t">
              <a:spAutoFit/>
            </a:bodyPr>
            <a:p>
              <a:pPr algn="ctr" fontAlgn="auto">
                <a:lnSpc>
                  <a:spcPct val="150000"/>
                </a:lnSpc>
              </a:pPr>
              <a:r>
                <a:rPr lang="zh-CN" altLang="en-US" sz="1000">
                  <a:solidFill>
                    <a:schemeClr val="bg1"/>
                  </a:solidFill>
                  <a:latin typeface="+mj-lt"/>
                  <a:ea typeface="思源黑体 CN ExtraLight" panose="020B0200000000000000" charset="-122"/>
                  <a:cs typeface="+mj-lt"/>
                </a:rPr>
                <a:t> </a:t>
              </a:r>
              <a:r>
                <a:rPr lang="en-US" altLang="zh-CN" sz="1000">
                  <a:solidFill>
                    <a:schemeClr val="bg1"/>
                  </a:solidFill>
                  <a:latin typeface="+mj-lt"/>
                  <a:ea typeface="思源黑体 CN ExtraLight" panose="020B0200000000000000" charset="-122"/>
                  <a:cs typeface="+mj-lt"/>
                </a:rPr>
                <a:t>H</a:t>
              </a:r>
              <a:r>
                <a:rPr lang="zh-CN" altLang="en-US" sz="1000">
                  <a:solidFill>
                    <a:schemeClr val="bg1"/>
                  </a:solidFill>
                  <a:latin typeface="+mj-lt"/>
                  <a:ea typeface="思源黑体 CN ExtraLight" panose="020B0200000000000000" charset="-122"/>
                  <a:cs typeface="+mj-lt"/>
                </a:rPr>
                <a:t>ere is the </a:t>
              </a:r>
              <a:r>
                <a:rPr lang="en-US" altLang="zh-CN" sz="1000">
                  <a:solidFill>
                    <a:schemeClr val="bg1"/>
                  </a:solidFill>
                  <a:latin typeface="+mj-lt"/>
                  <a:ea typeface="思源黑体 CN ExtraLight" panose="020B0200000000000000" charset="-122"/>
                  <a:cs typeface="+mj-lt"/>
                </a:rPr>
                <a:t>muxinfineart ppt</a:t>
              </a:r>
              <a:r>
                <a:rPr lang="zh-CN" altLang="en-US" sz="1000">
                  <a:solidFill>
                    <a:schemeClr val="bg1"/>
                  </a:solidFill>
                  <a:latin typeface="+mj-lt"/>
                  <a:ea typeface="思源黑体 CN ExtraLight" panose="020B0200000000000000" charset="-122"/>
                  <a:cs typeface="+mj-lt"/>
                </a:rPr>
                <a:t> design, thanks to the use of my template, you can add and modify here.</a:t>
              </a:r>
              <a:endParaRPr lang="zh-CN" altLang="en-US" sz="1000">
                <a:solidFill>
                  <a:schemeClr val="bg1"/>
                </a:solidFill>
                <a:latin typeface="+mj-lt"/>
                <a:ea typeface="思源黑体 CN ExtraLight" panose="020B0200000000000000" charset="-122"/>
                <a:cs typeface="+mj-lt"/>
              </a:endParaRPr>
            </a:p>
          </p:txBody>
        </p:sp>
      </p:grpSp>
      <p:grpSp>
        <p:nvGrpSpPr>
          <p:cNvPr id="30" name="组合 29"/>
          <p:cNvGrpSpPr/>
          <p:nvPr/>
        </p:nvGrpSpPr>
        <p:grpSpPr>
          <a:xfrm>
            <a:off x="9098723" y="3723920"/>
            <a:ext cx="2286635" cy="1247140"/>
            <a:chOff x="4148" y="6945"/>
            <a:chExt cx="3601" cy="1964"/>
          </a:xfrm>
        </p:grpSpPr>
        <p:sp>
          <p:nvSpPr>
            <p:cNvPr id="31" name="文本框 30"/>
            <p:cNvSpPr txBox="1"/>
            <p:nvPr/>
          </p:nvSpPr>
          <p:spPr>
            <a:xfrm>
              <a:off x="4672" y="6945"/>
              <a:ext cx="2700" cy="531"/>
            </a:xfrm>
            <a:prstGeom prst="rect">
              <a:avLst/>
            </a:prstGeom>
            <a:noFill/>
          </p:spPr>
          <p:txBody>
            <a:bodyPr wrap="square" rtlCol="0">
              <a:spAutoFit/>
            </a:bodyPr>
            <a:p>
              <a:pPr algn="ctr"/>
              <a:r>
                <a:rPr lang="zh-CN" altLang="en-US" sz="1600">
                  <a:solidFill>
                    <a:schemeClr val="bg1"/>
                  </a:solidFill>
                  <a:latin typeface="+mj-lt"/>
                  <a:ea typeface="思源黑体 CN ExtraLight" panose="020B0200000000000000" charset="-122"/>
                </a:rPr>
                <a:t>输入关键词</a:t>
              </a:r>
              <a:endParaRPr lang="zh-CN" altLang="en-US" sz="1600">
                <a:solidFill>
                  <a:schemeClr val="bg1"/>
                </a:solidFill>
                <a:latin typeface="+mj-lt"/>
                <a:ea typeface="思源黑体 CN ExtraLight" panose="020B0200000000000000" charset="-122"/>
              </a:endParaRPr>
            </a:p>
          </p:txBody>
        </p:sp>
        <p:sp>
          <p:nvSpPr>
            <p:cNvPr id="35" name="文本框 34"/>
            <p:cNvSpPr txBox="1"/>
            <p:nvPr/>
          </p:nvSpPr>
          <p:spPr>
            <a:xfrm>
              <a:off x="4148" y="7675"/>
              <a:ext cx="3601" cy="1234"/>
            </a:xfrm>
            <a:prstGeom prst="rect">
              <a:avLst/>
            </a:prstGeom>
            <a:noFill/>
          </p:spPr>
          <p:txBody>
            <a:bodyPr wrap="square" rtlCol="0" anchor="t">
              <a:spAutoFit/>
            </a:bodyPr>
            <a:p>
              <a:pPr algn="ctr" fontAlgn="auto">
                <a:lnSpc>
                  <a:spcPct val="150000"/>
                </a:lnSpc>
              </a:pPr>
              <a:r>
                <a:rPr lang="zh-CN" altLang="en-US" sz="1000">
                  <a:solidFill>
                    <a:schemeClr val="bg1"/>
                  </a:solidFill>
                  <a:latin typeface="+mj-lt"/>
                  <a:ea typeface="思源黑体 CN ExtraLight" panose="020B0200000000000000" charset="-122"/>
                  <a:cs typeface="+mj-lt"/>
                </a:rPr>
                <a:t> </a:t>
              </a:r>
              <a:r>
                <a:rPr lang="en-US" altLang="zh-CN" sz="1000">
                  <a:solidFill>
                    <a:schemeClr val="bg1"/>
                  </a:solidFill>
                  <a:latin typeface="+mj-lt"/>
                  <a:ea typeface="思源黑体 CN ExtraLight" panose="020B0200000000000000" charset="-122"/>
                  <a:cs typeface="+mj-lt"/>
                </a:rPr>
                <a:t>H</a:t>
              </a:r>
              <a:r>
                <a:rPr lang="zh-CN" altLang="en-US" sz="1000">
                  <a:solidFill>
                    <a:schemeClr val="bg1"/>
                  </a:solidFill>
                  <a:latin typeface="+mj-lt"/>
                  <a:ea typeface="思源黑体 CN ExtraLight" panose="020B0200000000000000" charset="-122"/>
                  <a:cs typeface="+mj-lt"/>
                </a:rPr>
                <a:t>ere is the </a:t>
              </a:r>
              <a:r>
                <a:rPr lang="en-US" altLang="zh-CN" sz="1000">
                  <a:solidFill>
                    <a:schemeClr val="bg1"/>
                  </a:solidFill>
                  <a:latin typeface="+mj-lt"/>
                  <a:ea typeface="思源黑体 CN ExtraLight" panose="020B0200000000000000" charset="-122"/>
                  <a:cs typeface="+mj-lt"/>
                </a:rPr>
                <a:t>muxinfineart ppt</a:t>
              </a:r>
              <a:r>
                <a:rPr lang="zh-CN" altLang="en-US" sz="1000">
                  <a:solidFill>
                    <a:schemeClr val="bg1"/>
                  </a:solidFill>
                  <a:latin typeface="+mj-lt"/>
                  <a:ea typeface="思源黑体 CN ExtraLight" panose="020B0200000000000000" charset="-122"/>
                  <a:cs typeface="+mj-lt"/>
                </a:rPr>
                <a:t> design, thanks to the use of my template, you can add and modify here.</a:t>
              </a:r>
              <a:endParaRPr lang="zh-CN" altLang="en-US" sz="1000">
                <a:solidFill>
                  <a:schemeClr val="bg1"/>
                </a:solidFill>
                <a:latin typeface="+mj-lt"/>
                <a:ea typeface="思源黑体 CN ExtraLight" panose="020B0200000000000000" charset="-122"/>
                <a:cs typeface="+mj-lt"/>
              </a:endParaRPr>
            </a:p>
          </p:txBody>
        </p:sp>
      </p:grpSp>
      <p:sp>
        <p:nvSpPr>
          <p:cNvPr id="45" name="矩形 44"/>
          <p:cNvSpPr/>
          <p:nvPr/>
        </p:nvSpPr>
        <p:spPr>
          <a:xfrm>
            <a:off x="673946" y="745193"/>
            <a:ext cx="2272030" cy="583565"/>
          </a:xfrm>
          <a:prstGeom prst="rect">
            <a:avLst/>
          </a:prstGeom>
        </p:spPr>
        <p:txBody>
          <a:bodyPr wrap="none">
            <a:spAutoFit/>
          </a:bodyPr>
          <a:p>
            <a:r>
              <a:rPr lang="en-US" altLang="zh-CN" sz="3200">
                <a:latin typeface="思源黑体 CN Bold" panose="020B0800000000000000" pitchFamily="34" charset="-122"/>
                <a:ea typeface="思源黑体 CN Bold" panose="020B0800000000000000" pitchFamily="34" charset="-122"/>
                <a:cs typeface="思源黑体 CN Bold" panose="020B0800000000000000" pitchFamily="34" charset="-122"/>
              </a:rPr>
              <a:t>1.</a:t>
            </a:r>
            <a:r>
              <a:rPr lang="zh-CN" altLang="en-US" sz="3200">
                <a:latin typeface="思源黑体 CN Bold" panose="020B0800000000000000" pitchFamily="34" charset="-122"/>
                <a:ea typeface="思源黑体 CN Bold" panose="020B0800000000000000" pitchFamily="34" charset="-122"/>
                <a:cs typeface="思源黑体 CN Bold" panose="020B0800000000000000" pitchFamily="34" charset="-122"/>
              </a:rPr>
              <a:t> 工作概述</a:t>
            </a:r>
            <a:endParaRPr lang="zh-CN" altLang="en-US" sz="320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44" name="组合 43"/>
          <p:cNvGrpSpPr/>
          <p:nvPr/>
        </p:nvGrpSpPr>
        <p:grpSpPr>
          <a:xfrm>
            <a:off x="474980" y="384175"/>
            <a:ext cx="11272520" cy="6109970"/>
            <a:chOff x="748" y="605"/>
            <a:chExt cx="17752" cy="9622"/>
          </a:xfrm>
        </p:grpSpPr>
        <p:sp>
          <p:nvSpPr>
            <p:cNvPr id="7" name="矩形: 圆角 3"/>
            <p:cNvSpPr/>
            <p:nvPr/>
          </p:nvSpPr>
          <p:spPr>
            <a:xfrm>
              <a:off x="749" y="605"/>
              <a:ext cx="17751" cy="9622"/>
            </a:xfrm>
            <a:prstGeom prst="roundRect">
              <a:avLst>
                <a:gd name="adj" fmla="val 5003"/>
              </a:avLst>
            </a:prstGeom>
            <a:solidFill>
              <a:srgbClr val="F3F3F3"/>
            </a:solidFill>
            <a:ln w="38100">
              <a:solidFill>
                <a:srgbClr val="000003"/>
              </a:solidFill>
            </a:ln>
            <a:effectLst>
              <a:outerShdw blurRad="1016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3" name="图片 42" descr="pawel-czerwinski-10974bBge30-unsplash 拷贝"/>
            <p:cNvPicPr>
              <a:picLocks noChangeAspect="1"/>
            </p:cNvPicPr>
            <p:nvPr/>
          </p:nvPicPr>
          <p:blipFill>
            <a:blip r:embed="rId2"/>
            <a:srcRect t="11440" r="46945"/>
            <a:stretch>
              <a:fillRect/>
            </a:stretch>
          </p:blipFill>
          <p:spPr>
            <a:xfrm>
              <a:off x="748" y="605"/>
              <a:ext cx="9335" cy="9622"/>
            </a:xfrm>
            <a:prstGeom prst="rect">
              <a:avLst/>
            </a:prstGeom>
          </p:spPr>
        </p:pic>
      </p:grpSp>
      <p:sp>
        <p:nvSpPr>
          <p:cNvPr id="11" name="TextBox 10"/>
          <p:cNvSpPr txBox="1"/>
          <p:nvPr/>
        </p:nvSpPr>
        <p:spPr>
          <a:xfrm>
            <a:off x="6750080" y="2195195"/>
            <a:ext cx="3801110" cy="768350"/>
          </a:xfrm>
          <a:prstGeom prst="rect">
            <a:avLst/>
          </a:prstGeom>
          <a:noFill/>
        </p:spPr>
        <p:txBody>
          <a:bodyPr wrap="square" rtlCol="0">
            <a:spAutoFit/>
          </a:bodyPr>
          <a:lstStyle/>
          <a:p>
            <a:r>
              <a:rPr lang="zh-CN" altLang="en-US" sz="4400">
                <a:latin typeface="思源黑体 CN Bold" panose="020B0800000000000000" pitchFamily="34" charset="-122"/>
                <a:ea typeface="思源黑体 CN Bold" panose="020B0800000000000000" pitchFamily="34" charset="-122"/>
                <a:cs typeface="思源黑体 CN Bold" panose="020B0800000000000000" pitchFamily="34" charset="-122"/>
                <a:sym typeface="+mn-ea"/>
              </a:rPr>
              <a:t>工作概述</a:t>
            </a:r>
            <a:endParaRPr lang="en-US" sz="4400" b="1" dirty="0">
              <a:latin typeface="+mj-lt"/>
            </a:endParaRPr>
          </a:p>
        </p:txBody>
      </p:sp>
      <p:sp>
        <p:nvSpPr>
          <p:cNvPr id="12" name="TextBox 11"/>
          <p:cNvSpPr txBox="1"/>
          <p:nvPr/>
        </p:nvSpPr>
        <p:spPr>
          <a:xfrm>
            <a:off x="6750080" y="2962496"/>
            <a:ext cx="4144297" cy="261610"/>
          </a:xfrm>
          <a:prstGeom prst="rect">
            <a:avLst/>
          </a:prstGeom>
          <a:noFill/>
        </p:spPr>
        <p:txBody>
          <a:bodyPr wrap="square" rtlCol="0">
            <a:spAutoFit/>
          </a:bodyPr>
          <a:lstStyle/>
          <a:p>
            <a:r>
              <a:rPr lang="en-US" sz="1050" spc="300" dirty="0">
                <a:solidFill>
                  <a:schemeClr val="bg1">
                    <a:lumMod val="65000"/>
                  </a:schemeClr>
                </a:solidFill>
                <a:ea typeface="Roboto Light" panose="02000000000000000000" pitchFamily="2" charset="0"/>
              </a:rPr>
              <a:t>YOUR TEXT GOES HERE</a:t>
            </a:r>
            <a:endParaRPr lang="en-US" sz="1050" spc="300" dirty="0">
              <a:solidFill>
                <a:schemeClr val="bg1">
                  <a:lumMod val="65000"/>
                </a:schemeClr>
              </a:solidFill>
              <a:ea typeface="Roboto Light" panose="02000000000000000000" pitchFamily="2" charset="0"/>
            </a:endParaRPr>
          </a:p>
        </p:txBody>
      </p:sp>
      <p:grpSp>
        <p:nvGrpSpPr>
          <p:cNvPr id="3" name="Group 2"/>
          <p:cNvGrpSpPr/>
          <p:nvPr/>
        </p:nvGrpSpPr>
        <p:grpSpPr>
          <a:xfrm>
            <a:off x="6750080" y="3599266"/>
            <a:ext cx="4385188" cy="1481554"/>
            <a:chOff x="6750080" y="3599266"/>
            <a:chExt cx="4385188" cy="1481554"/>
          </a:xfrm>
        </p:grpSpPr>
        <p:sp>
          <p:nvSpPr>
            <p:cNvPr id="13" name="TextBox 12"/>
            <p:cNvSpPr txBox="1"/>
            <p:nvPr/>
          </p:nvSpPr>
          <p:spPr>
            <a:xfrm>
              <a:off x="6750080" y="3599266"/>
              <a:ext cx="4385188" cy="338554"/>
            </a:xfrm>
            <a:prstGeom prst="rect">
              <a:avLst/>
            </a:prstGeom>
            <a:noFill/>
          </p:spPr>
          <p:txBody>
            <a:bodyPr wrap="square" rtlCol="0">
              <a:spAutoFit/>
            </a:bodyPr>
            <a:lstStyle/>
            <a:p>
              <a:r>
                <a:rPr lang="en-US" sz="1600" dirty="0">
                  <a:solidFill>
                    <a:schemeClr val="tx1">
                      <a:lumMod val="75000"/>
                      <a:lumOff val="25000"/>
                    </a:schemeClr>
                  </a:solidFill>
                  <a:latin typeface="+mj-lt"/>
                  <a:ea typeface="Roboto Light" panose="02000000000000000000" pitchFamily="2" charset="0"/>
                </a:rPr>
                <a:t>Fashion Image Slide</a:t>
              </a:r>
              <a:endParaRPr lang="en-US" sz="1600" dirty="0">
                <a:solidFill>
                  <a:schemeClr val="tx1">
                    <a:lumMod val="75000"/>
                    <a:lumOff val="25000"/>
                  </a:schemeClr>
                </a:solidFill>
                <a:latin typeface="+mj-lt"/>
                <a:ea typeface="Roboto Light" panose="02000000000000000000" pitchFamily="2" charset="0"/>
              </a:endParaRPr>
            </a:p>
          </p:txBody>
        </p:sp>
        <p:sp>
          <p:nvSpPr>
            <p:cNvPr id="14" name="TextBox 13"/>
            <p:cNvSpPr txBox="1"/>
            <p:nvPr/>
          </p:nvSpPr>
          <p:spPr>
            <a:xfrm>
              <a:off x="6750080" y="3937820"/>
              <a:ext cx="4385188" cy="1143000"/>
            </a:xfrm>
            <a:prstGeom prst="rect">
              <a:avLst/>
            </a:prstGeom>
            <a:noFill/>
          </p:spPr>
          <p:txBody>
            <a:bodyPr wrap="square" rtlCol="0">
              <a:spAutoFit/>
            </a:bodyPr>
            <a:lstStyle/>
            <a:p>
              <a:pPr>
                <a:lnSpc>
                  <a:spcPct val="114000"/>
                </a:lnSpc>
              </a:pPr>
              <a:r>
                <a:rPr lang="en-US" altLang="zh-CN" sz="1200">
                  <a:solidFill>
                    <a:schemeClr val="tx1">
                      <a:lumMod val="95000"/>
                      <a:lumOff val="5000"/>
                    </a:schemeClr>
                  </a:solidFill>
                  <a:latin typeface="+mj-lt"/>
                  <a:ea typeface="思源黑体 CN ExtraLight" panose="020B0200000000000000" charset="-122"/>
                  <a:cs typeface="+mj-lt"/>
                  <a:sym typeface="+mn-ea"/>
                </a:rPr>
                <a:t>H</a:t>
              </a:r>
              <a:r>
                <a:rPr lang="zh-CN" altLang="en-US" sz="1200">
                  <a:solidFill>
                    <a:schemeClr val="tx1">
                      <a:lumMod val="95000"/>
                      <a:lumOff val="5000"/>
                    </a:schemeClr>
                  </a:solidFill>
                  <a:latin typeface="+mj-lt"/>
                  <a:ea typeface="思源黑体 CN ExtraLight" panose="020B0200000000000000" charset="-122"/>
                  <a:cs typeface="+mj-lt"/>
                  <a:sym typeface="+mn-ea"/>
                </a:rPr>
                <a:t>ere is the </a:t>
              </a:r>
              <a:r>
                <a:rPr lang="en-US" altLang="zh-CN" sz="1200">
                  <a:solidFill>
                    <a:schemeClr val="tx1">
                      <a:lumMod val="95000"/>
                      <a:lumOff val="5000"/>
                    </a:schemeClr>
                  </a:solidFill>
                  <a:latin typeface="+mj-lt"/>
                  <a:ea typeface="思源黑体 CN ExtraLight" panose="020B0200000000000000" charset="-122"/>
                  <a:cs typeface="+mj-lt"/>
                  <a:sym typeface="+mn-ea"/>
                </a:rPr>
                <a:t>muxinfineart ppt</a:t>
              </a:r>
              <a:r>
                <a:rPr lang="zh-CN" altLang="en-US" sz="1200">
                  <a:solidFill>
                    <a:schemeClr val="tx1">
                      <a:lumMod val="95000"/>
                      <a:lumOff val="5000"/>
                    </a:schemeClr>
                  </a:solidFill>
                  <a:latin typeface="+mj-lt"/>
                  <a:ea typeface="思源黑体 CN ExtraLight" panose="020B0200000000000000" charset="-122"/>
                  <a:cs typeface="+mj-lt"/>
                  <a:sym typeface="+mn-ea"/>
                </a:rPr>
                <a:t> design, thanks to the use of my template, you can add and modify here </a:t>
              </a:r>
              <a:r>
                <a:rPr lang="en-US" altLang="zh-CN" sz="1200">
                  <a:solidFill>
                    <a:schemeClr val="tx1">
                      <a:lumMod val="95000"/>
                      <a:lumOff val="5000"/>
                    </a:schemeClr>
                  </a:solidFill>
                  <a:latin typeface="+mj-lt"/>
                  <a:ea typeface="思源黑体 CN ExtraLight" panose="020B0200000000000000" charset="-122"/>
                  <a:cs typeface="+mj-lt"/>
                  <a:sym typeface="+mn-ea"/>
                </a:rPr>
                <a:t>H</a:t>
              </a:r>
              <a:r>
                <a:rPr lang="zh-CN" altLang="en-US" sz="1200">
                  <a:solidFill>
                    <a:schemeClr val="tx1">
                      <a:lumMod val="95000"/>
                      <a:lumOff val="5000"/>
                    </a:schemeClr>
                  </a:solidFill>
                  <a:latin typeface="+mj-lt"/>
                  <a:ea typeface="思源黑体 CN ExtraLight" panose="020B0200000000000000" charset="-122"/>
                  <a:cs typeface="+mj-lt"/>
                  <a:sym typeface="+mn-ea"/>
                </a:rPr>
                <a:t>ere is t</a:t>
              </a:r>
              <a:r>
                <a:rPr lang="en-US" altLang="zh-CN" sz="1200">
                  <a:solidFill>
                    <a:schemeClr val="tx1">
                      <a:lumMod val="95000"/>
                      <a:lumOff val="5000"/>
                    </a:schemeClr>
                  </a:solidFill>
                  <a:latin typeface="+mj-lt"/>
                  <a:ea typeface="思源黑体 CN ExtraLight" panose="020B0200000000000000" charset="-122"/>
                  <a:cs typeface="+mj-lt"/>
                  <a:sym typeface="+mn-ea"/>
                </a:rPr>
                <a:t>muxinfineart ppt</a:t>
              </a:r>
              <a:r>
                <a:rPr lang="zh-CN" altLang="en-US" sz="1200">
                  <a:solidFill>
                    <a:schemeClr val="tx1">
                      <a:lumMod val="95000"/>
                      <a:lumOff val="5000"/>
                    </a:schemeClr>
                  </a:solidFill>
                  <a:latin typeface="+mj-lt"/>
                  <a:ea typeface="思源黑体 CN ExtraLight" panose="020B0200000000000000" charset="-122"/>
                  <a:cs typeface="+mj-lt"/>
                  <a:sym typeface="+mn-ea"/>
                </a:rPr>
                <a:t> design, thanks to the use of my template, you can add and modify here </a:t>
              </a:r>
              <a:r>
                <a:rPr lang="en-US" altLang="zh-CN" sz="1200">
                  <a:solidFill>
                    <a:schemeClr val="tx1">
                      <a:lumMod val="95000"/>
                      <a:lumOff val="5000"/>
                    </a:schemeClr>
                  </a:solidFill>
                  <a:latin typeface="+mj-lt"/>
                  <a:ea typeface="思源黑体 CN ExtraLight" panose="020B0200000000000000" charset="-122"/>
                  <a:cs typeface="+mj-lt"/>
                  <a:sym typeface="+mn-ea"/>
                </a:rPr>
                <a:t>H</a:t>
              </a:r>
              <a:r>
                <a:rPr lang="zh-CN" altLang="en-US" sz="1200">
                  <a:solidFill>
                    <a:schemeClr val="tx1">
                      <a:lumMod val="95000"/>
                      <a:lumOff val="5000"/>
                    </a:schemeClr>
                  </a:solidFill>
                  <a:latin typeface="+mj-lt"/>
                  <a:ea typeface="思源黑体 CN ExtraLight" panose="020B0200000000000000" charset="-122"/>
                  <a:cs typeface="+mj-lt"/>
                  <a:sym typeface="+mn-ea"/>
                </a:rPr>
                <a:t>ere is the </a:t>
              </a:r>
              <a:r>
                <a:rPr lang="en-US" altLang="zh-CN" sz="1200">
                  <a:solidFill>
                    <a:schemeClr val="tx1">
                      <a:lumMod val="95000"/>
                      <a:lumOff val="5000"/>
                    </a:schemeClr>
                  </a:solidFill>
                  <a:latin typeface="+mj-lt"/>
                  <a:ea typeface="思源黑体 CN ExtraLight" panose="020B0200000000000000" charset="-122"/>
                  <a:cs typeface="+mj-lt"/>
                  <a:sym typeface="+mn-ea"/>
                </a:rPr>
                <a:t>muxinfineart ppt</a:t>
              </a:r>
              <a:r>
                <a:rPr lang="zh-CN" altLang="en-US" sz="1200">
                  <a:solidFill>
                    <a:schemeClr val="tx1">
                      <a:lumMod val="95000"/>
                      <a:lumOff val="5000"/>
                    </a:schemeClr>
                  </a:solidFill>
                  <a:latin typeface="+mj-lt"/>
                  <a:ea typeface="思源黑体 CN ExtraLight" panose="020B0200000000000000" charset="-122"/>
                  <a:cs typeface="+mj-lt"/>
                  <a:sym typeface="+mn-ea"/>
                </a:rPr>
                <a:t> design, thanks to the use of my template, you can add and modify here</a:t>
              </a:r>
              <a:endParaRPr lang="en-US" sz="1200" dirty="0">
                <a:solidFill>
                  <a:schemeClr val="bg1">
                    <a:lumMod val="65000"/>
                  </a:schemeClr>
                </a:solidFill>
              </a:endParaRPr>
            </a:p>
          </p:txBody>
        </p:sp>
      </p:grpSp>
      <p:grpSp>
        <p:nvGrpSpPr>
          <p:cNvPr id="23" name="Group 22"/>
          <p:cNvGrpSpPr/>
          <p:nvPr/>
        </p:nvGrpSpPr>
        <p:grpSpPr>
          <a:xfrm>
            <a:off x="848833" y="2754765"/>
            <a:ext cx="602813" cy="602813"/>
            <a:chOff x="848833" y="2754765"/>
            <a:chExt cx="602813" cy="602813"/>
          </a:xfrm>
        </p:grpSpPr>
        <p:sp>
          <p:nvSpPr>
            <p:cNvPr id="4" name="Oval 3"/>
            <p:cNvSpPr/>
            <p:nvPr/>
          </p:nvSpPr>
          <p:spPr>
            <a:xfrm>
              <a:off x="848833" y="2754765"/>
              <a:ext cx="602813" cy="602813"/>
            </a:xfrm>
            <a:prstGeom prst="ellipse">
              <a:avLst/>
            </a:prstGeom>
            <a:solidFill>
              <a:srgbClr val="AE5D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nvGrpSpPr>
            <p:cNvPr id="20" name="Group 19"/>
            <p:cNvGrpSpPr/>
            <p:nvPr/>
          </p:nvGrpSpPr>
          <p:grpSpPr>
            <a:xfrm>
              <a:off x="1032538" y="2938470"/>
              <a:ext cx="235402" cy="235402"/>
              <a:chOff x="8204317" y="2115665"/>
              <a:chExt cx="464344" cy="464344"/>
            </a:xfrm>
            <a:solidFill>
              <a:schemeClr val="bg1"/>
            </a:solidFill>
          </p:grpSpPr>
          <p:sp>
            <p:nvSpPr>
              <p:cNvPr id="21" name="AutoShape 81"/>
              <p:cNvSpPr/>
              <p:nvPr/>
            </p:nvSpPr>
            <p:spPr bwMode="auto">
              <a:xfrm>
                <a:off x="8204317" y="211566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22" name="AutoShape 82"/>
              <p:cNvSpPr/>
              <p:nvPr/>
            </p:nvSpPr>
            <p:spPr bwMode="auto">
              <a:xfrm>
                <a:off x="8247973" y="249269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grpSp>
      </p:grpSp>
      <p:grpSp>
        <p:nvGrpSpPr>
          <p:cNvPr id="28" name="Group 27"/>
          <p:cNvGrpSpPr/>
          <p:nvPr/>
        </p:nvGrpSpPr>
        <p:grpSpPr>
          <a:xfrm>
            <a:off x="906655" y="3674591"/>
            <a:ext cx="904219" cy="904219"/>
            <a:chOff x="906655" y="3674591"/>
            <a:chExt cx="904219" cy="904219"/>
          </a:xfrm>
        </p:grpSpPr>
        <p:sp>
          <p:nvSpPr>
            <p:cNvPr id="5" name="Oval 4"/>
            <p:cNvSpPr/>
            <p:nvPr/>
          </p:nvSpPr>
          <p:spPr>
            <a:xfrm>
              <a:off x="906655" y="3674591"/>
              <a:ext cx="904219" cy="904219"/>
            </a:xfrm>
            <a:prstGeom prst="ellipse">
              <a:avLst/>
            </a:prstGeom>
            <a:solidFill>
              <a:srgbClr val="AE5D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7" name="TextBox 26"/>
            <p:cNvSpPr txBox="1"/>
            <p:nvPr/>
          </p:nvSpPr>
          <p:spPr>
            <a:xfrm>
              <a:off x="1017286" y="3942183"/>
              <a:ext cx="682956" cy="368300"/>
            </a:xfrm>
            <a:prstGeom prst="rect">
              <a:avLst/>
            </a:prstGeom>
            <a:noFill/>
          </p:spPr>
          <p:txBody>
            <a:bodyPr wrap="square" rtlCol="0">
              <a:spAutoFit/>
            </a:bodyPr>
            <a:lstStyle/>
            <a:p>
              <a:pPr algn="ctr"/>
              <a:r>
                <a:rPr lang="en-US" dirty="0">
                  <a:solidFill>
                    <a:schemeClr val="bg1"/>
                  </a:solidFill>
                  <a:latin typeface="+mj-lt"/>
                  <a:ea typeface="Roboto Light" panose="02000000000000000000" pitchFamily="2" charset="0"/>
                </a:rPr>
                <a:t>76%</a:t>
              </a:r>
              <a:endParaRPr lang="en-US" dirty="0">
                <a:solidFill>
                  <a:schemeClr val="bg1"/>
                </a:solidFill>
                <a:latin typeface="+mj-lt"/>
                <a:ea typeface="Roboto Light" panose="02000000000000000000" pitchFamily="2" charset="0"/>
              </a:endParaRPr>
            </a:p>
          </p:txBody>
        </p:sp>
      </p:grpSp>
      <p:sp>
        <p:nvSpPr>
          <p:cNvPr id="38" name="Rectangle: Rounded Corners 27"/>
          <p:cNvSpPr/>
          <p:nvPr/>
        </p:nvSpPr>
        <p:spPr>
          <a:xfrm>
            <a:off x="2206113" y="6355240"/>
            <a:ext cx="6326823" cy="142914"/>
          </a:xfrm>
          <a:prstGeom prst="roundRect">
            <a:avLst>
              <a:gd name="adj" fmla="val 50000"/>
            </a:avLst>
          </a:prstGeom>
          <a:pattFill prst="ltUpDiag">
            <a:fgClr>
              <a:schemeClr val="accent1">
                <a:lumMod val="40000"/>
                <a:lumOff val="60000"/>
              </a:schemeClr>
            </a:fgClr>
            <a:bgClr>
              <a:srgbClr val="F5F8F9"/>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矩形 7"/>
          <p:cNvSpPr/>
          <p:nvPr/>
        </p:nvSpPr>
        <p:spPr>
          <a:xfrm>
            <a:off x="1991360" y="1757680"/>
            <a:ext cx="3263900" cy="339090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 name="Group 1"/>
          <p:cNvGrpSpPr/>
          <p:nvPr/>
        </p:nvGrpSpPr>
        <p:grpSpPr>
          <a:xfrm>
            <a:off x="1572027" y="4602332"/>
            <a:ext cx="1382987" cy="1382987"/>
            <a:chOff x="1572027" y="4602332"/>
            <a:chExt cx="1382987" cy="1382987"/>
          </a:xfrm>
        </p:grpSpPr>
        <p:sp>
          <p:nvSpPr>
            <p:cNvPr id="15" name="Oval 5"/>
            <p:cNvSpPr/>
            <p:nvPr/>
          </p:nvSpPr>
          <p:spPr>
            <a:xfrm>
              <a:off x="1572027" y="4602332"/>
              <a:ext cx="1382987" cy="1382987"/>
            </a:xfrm>
            <a:prstGeom prst="ellipse">
              <a:avLst/>
            </a:prstGeom>
            <a:solidFill>
              <a:srgbClr val="AE5D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solidFill>
                  <a:schemeClr val="bg1"/>
                </a:solidFill>
              </a:endParaRPr>
            </a:p>
          </p:txBody>
        </p:sp>
        <p:grpSp>
          <p:nvGrpSpPr>
            <p:cNvPr id="16" name="Group 25"/>
            <p:cNvGrpSpPr/>
            <p:nvPr/>
          </p:nvGrpSpPr>
          <p:grpSpPr>
            <a:xfrm>
              <a:off x="1673446" y="4935778"/>
              <a:ext cx="1180148" cy="716094"/>
              <a:chOff x="1667981" y="4770550"/>
              <a:chExt cx="1180148" cy="716094"/>
            </a:xfrm>
          </p:grpSpPr>
          <p:sp>
            <p:nvSpPr>
              <p:cNvPr id="17" name="TextBox 23"/>
              <p:cNvSpPr txBox="1"/>
              <p:nvPr/>
            </p:nvSpPr>
            <p:spPr>
              <a:xfrm>
                <a:off x="1667981" y="4770550"/>
                <a:ext cx="1180148" cy="521970"/>
              </a:xfrm>
              <a:prstGeom prst="rect">
                <a:avLst/>
              </a:prstGeom>
              <a:noFill/>
            </p:spPr>
            <p:txBody>
              <a:bodyPr wrap="square" rtlCol="0">
                <a:spAutoFit/>
              </a:bodyPr>
              <a:p>
                <a:pPr algn="ctr"/>
                <a:r>
                  <a:rPr lang="en-US" sz="2800" dirty="0">
                    <a:solidFill>
                      <a:schemeClr val="bg1"/>
                    </a:solidFill>
                    <a:latin typeface="+mj-lt"/>
                    <a:ea typeface="Roboto Light" panose="02000000000000000000" pitchFamily="2" charset="0"/>
                  </a:rPr>
                  <a:t>12k</a:t>
                </a:r>
                <a:endParaRPr lang="en-US" sz="2800" dirty="0">
                  <a:solidFill>
                    <a:schemeClr val="bg1"/>
                  </a:solidFill>
                  <a:latin typeface="+mj-lt"/>
                  <a:ea typeface="Roboto Light" panose="02000000000000000000" pitchFamily="2" charset="0"/>
                </a:endParaRPr>
              </a:p>
            </p:txBody>
          </p:sp>
          <p:sp>
            <p:nvSpPr>
              <p:cNvPr id="39" name="TextBox 24"/>
              <p:cNvSpPr txBox="1"/>
              <p:nvPr/>
            </p:nvSpPr>
            <p:spPr>
              <a:xfrm>
                <a:off x="1667981" y="5217596"/>
                <a:ext cx="1180148" cy="269048"/>
              </a:xfrm>
              <a:prstGeom prst="rect">
                <a:avLst/>
              </a:prstGeom>
              <a:noFill/>
            </p:spPr>
            <p:txBody>
              <a:bodyPr wrap="square" rtlCol="0">
                <a:spAutoFit/>
              </a:bodyPr>
              <a:p>
                <a:pPr algn="ctr">
                  <a:lnSpc>
                    <a:spcPct val="114000"/>
                  </a:lnSpc>
                </a:pPr>
                <a:r>
                  <a:rPr lang="en-US" sz="1100" dirty="0">
                    <a:solidFill>
                      <a:schemeClr val="bg1"/>
                    </a:solidFill>
                  </a:rPr>
                  <a:t>Sweet mornings</a:t>
                </a:r>
                <a:endParaRPr lang="en-US" sz="1100" dirty="0">
                  <a:solidFill>
                    <a:schemeClr val="bg1"/>
                  </a:solidFill>
                </a:endParaRPr>
              </a:p>
            </p:txBody>
          </p:sp>
        </p:grpSp>
      </p:grpSp>
      <p:sp>
        <p:nvSpPr>
          <p:cNvPr id="40" name="Oval 17"/>
          <p:cNvSpPr/>
          <p:nvPr/>
        </p:nvSpPr>
        <p:spPr>
          <a:xfrm>
            <a:off x="3585226" y="3197456"/>
            <a:ext cx="2359419" cy="2359419"/>
          </a:xfrm>
          <a:prstGeom prst="ellipse">
            <a:avLst/>
          </a:prstGeom>
          <a:solidFill>
            <a:schemeClr val="bg1"/>
          </a:solidFill>
          <a:ln>
            <a:noFill/>
          </a:ln>
          <a:effectLst>
            <a:outerShdw blurRad="673100" dist="381000" dir="2700000" sx="85000" sy="85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41" name="组合 40"/>
          <p:cNvGrpSpPr/>
          <p:nvPr/>
        </p:nvGrpSpPr>
        <p:grpSpPr>
          <a:xfrm>
            <a:off x="3593273" y="3709315"/>
            <a:ext cx="2286635" cy="1338580"/>
            <a:chOff x="2547" y="7521"/>
            <a:chExt cx="3601" cy="2108"/>
          </a:xfrm>
        </p:grpSpPr>
        <p:grpSp>
          <p:nvGrpSpPr>
            <p:cNvPr id="42" name="组合 41"/>
            <p:cNvGrpSpPr/>
            <p:nvPr/>
          </p:nvGrpSpPr>
          <p:grpSpPr>
            <a:xfrm>
              <a:off x="2547" y="7521"/>
              <a:ext cx="3601" cy="2108"/>
              <a:chOff x="4177" y="6801"/>
              <a:chExt cx="3601" cy="2108"/>
            </a:xfrm>
          </p:grpSpPr>
          <p:sp>
            <p:nvSpPr>
              <p:cNvPr id="45" name="文本框 44"/>
              <p:cNvSpPr txBox="1"/>
              <p:nvPr/>
            </p:nvSpPr>
            <p:spPr>
              <a:xfrm>
                <a:off x="4672" y="6801"/>
                <a:ext cx="2700" cy="531"/>
              </a:xfrm>
              <a:prstGeom prst="rect">
                <a:avLst/>
              </a:prstGeom>
              <a:noFill/>
            </p:spPr>
            <p:txBody>
              <a:bodyPr wrap="square" rtlCol="0">
                <a:spAutoFit/>
              </a:bodyPr>
              <a:p>
                <a:pPr algn="ctr"/>
                <a:r>
                  <a:rPr lang="zh-CN" altLang="en-US" sz="1600">
                    <a:solidFill>
                      <a:schemeClr val="tx1">
                        <a:lumMod val="95000"/>
                        <a:lumOff val="5000"/>
                      </a:schemeClr>
                    </a:solidFill>
                    <a:latin typeface="+mj-lt"/>
                    <a:ea typeface="思源黑体 CN ExtraLight" panose="020B0200000000000000" charset="-122"/>
                  </a:rPr>
                  <a:t>输入关键词</a:t>
                </a:r>
                <a:endParaRPr lang="zh-CN" altLang="en-US" sz="1600">
                  <a:solidFill>
                    <a:schemeClr val="tx1">
                      <a:lumMod val="95000"/>
                      <a:lumOff val="5000"/>
                    </a:schemeClr>
                  </a:solidFill>
                  <a:latin typeface="+mj-lt"/>
                  <a:ea typeface="思源黑体 CN ExtraLight" panose="020B0200000000000000" charset="-122"/>
                </a:endParaRPr>
              </a:p>
            </p:txBody>
          </p:sp>
          <p:sp>
            <p:nvSpPr>
              <p:cNvPr id="46" name="文本框 45"/>
              <p:cNvSpPr txBox="1"/>
              <p:nvPr/>
            </p:nvSpPr>
            <p:spPr>
              <a:xfrm>
                <a:off x="4177" y="7675"/>
                <a:ext cx="3601" cy="1234"/>
              </a:xfrm>
              <a:prstGeom prst="rect">
                <a:avLst/>
              </a:prstGeom>
              <a:noFill/>
            </p:spPr>
            <p:txBody>
              <a:bodyPr wrap="square" rtlCol="0" anchor="t">
                <a:spAutoFit/>
              </a:bodyPr>
              <a:p>
                <a:pPr algn="ctr" fontAlgn="auto">
                  <a:lnSpc>
                    <a:spcPct val="150000"/>
                  </a:lnSpc>
                </a:pPr>
                <a:r>
                  <a:rPr lang="zh-CN" altLang="en-US" sz="1000">
                    <a:solidFill>
                      <a:schemeClr val="tx1">
                        <a:lumMod val="95000"/>
                        <a:lumOff val="5000"/>
                      </a:schemeClr>
                    </a:solidFill>
                    <a:latin typeface="+mj-lt"/>
                    <a:ea typeface="思源黑体 CN ExtraLight" panose="020B0200000000000000" charset="-122"/>
                    <a:cs typeface="+mj-lt"/>
                  </a:rPr>
                  <a:t> </a:t>
                </a:r>
                <a:r>
                  <a:rPr lang="en-US" altLang="zh-CN" sz="1000">
                    <a:solidFill>
                      <a:schemeClr val="tx1">
                        <a:lumMod val="95000"/>
                        <a:lumOff val="5000"/>
                      </a:schemeClr>
                    </a:solidFill>
                    <a:latin typeface="+mj-lt"/>
                    <a:ea typeface="思源黑体 CN ExtraLight" panose="020B0200000000000000" charset="-122"/>
                    <a:cs typeface="+mj-lt"/>
                  </a:rPr>
                  <a:t>H</a:t>
                </a:r>
                <a:r>
                  <a:rPr lang="zh-CN" altLang="en-US" sz="1000">
                    <a:solidFill>
                      <a:schemeClr val="tx1">
                        <a:lumMod val="95000"/>
                        <a:lumOff val="5000"/>
                      </a:schemeClr>
                    </a:solidFill>
                    <a:latin typeface="+mj-lt"/>
                    <a:ea typeface="思源黑体 CN ExtraLight" panose="020B0200000000000000" charset="-122"/>
                    <a:cs typeface="+mj-lt"/>
                  </a:rPr>
                  <a:t>ere is the </a:t>
                </a:r>
                <a:r>
                  <a:rPr lang="en-US" altLang="zh-CN" sz="1000">
                    <a:solidFill>
                      <a:schemeClr val="tx1">
                        <a:lumMod val="95000"/>
                        <a:lumOff val="5000"/>
                      </a:schemeClr>
                    </a:solidFill>
                    <a:latin typeface="+mj-lt"/>
                    <a:ea typeface="思源黑体 CN ExtraLight" panose="020B0200000000000000" charset="-122"/>
                    <a:cs typeface="+mj-lt"/>
                  </a:rPr>
                  <a:t>muxinfineart ppt</a:t>
                </a:r>
                <a:r>
                  <a:rPr lang="zh-CN" altLang="en-US" sz="1000">
                    <a:solidFill>
                      <a:schemeClr val="tx1">
                        <a:lumMod val="95000"/>
                        <a:lumOff val="5000"/>
                      </a:schemeClr>
                    </a:solidFill>
                    <a:latin typeface="+mj-lt"/>
                    <a:ea typeface="思源黑体 CN ExtraLight" panose="020B0200000000000000" charset="-122"/>
                    <a:cs typeface="+mj-lt"/>
                  </a:rPr>
                  <a:t> design, thanks to the use of my template, you can add and modify here.</a:t>
                </a:r>
                <a:endParaRPr lang="zh-CN" altLang="en-US" sz="1000">
                  <a:solidFill>
                    <a:schemeClr val="tx1">
                      <a:lumMod val="95000"/>
                      <a:lumOff val="5000"/>
                    </a:schemeClr>
                  </a:solidFill>
                  <a:latin typeface="+mj-lt"/>
                  <a:ea typeface="思源黑体 CN ExtraLight" panose="020B0200000000000000" charset="-122"/>
                  <a:cs typeface="+mj-lt"/>
                </a:endParaRPr>
              </a:p>
            </p:txBody>
          </p:sp>
        </p:grpSp>
        <p:sp>
          <p:nvSpPr>
            <p:cNvPr id="47" name="Google Shape;204;p25"/>
            <p:cNvSpPr txBox="1"/>
            <p:nvPr/>
          </p:nvSpPr>
          <p:spPr>
            <a:xfrm>
              <a:off x="3443" y="8051"/>
              <a:ext cx="1718" cy="344"/>
            </a:xfrm>
            <a:prstGeom prst="rect">
              <a:avLst/>
            </a:prstGeom>
            <a:noFill/>
            <a:ln>
              <a:noFill/>
            </a:ln>
          </p:spPr>
          <p:txBody>
            <a:bodyPr spcFirstLastPara="1" wrap="square" lIns="0" tIns="45700" rIns="0" bIns="45700" anchor="t" anchorCtr="0">
              <a:noAutofit/>
            </a:bodyPr>
            <a:p>
              <a:pPr marL="0" marR="0" lvl="0" indent="0" algn="ctr" rtl="0">
                <a:lnSpc>
                  <a:spcPct val="80000"/>
                </a:lnSpc>
                <a:spcBef>
                  <a:spcPts val="0"/>
                </a:spcBef>
                <a:spcAft>
                  <a:spcPts val="0"/>
                </a:spcAft>
                <a:buNone/>
              </a:pPr>
              <a:r>
                <a:rPr lang="en-US" sz="900">
                  <a:solidFill>
                    <a:srgbClr val="3F3F3F"/>
                  </a:solidFill>
                  <a:latin typeface="+mj-lt"/>
                  <a:ea typeface="思源黑体 CN ExtraLight" panose="020B0200000000000000" charset="-122"/>
                  <a:cs typeface="+mj-lt"/>
                  <a:sym typeface="Montserrat" panose="00000500000000000000"/>
                </a:rPr>
                <a:t>DESIGNER</a:t>
              </a:r>
              <a:endParaRPr lang="en-US" sz="900">
                <a:solidFill>
                  <a:srgbClr val="3F3F3F"/>
                </a:solidFill>
                <a:latin typeface="+mj-lt"/>
                <a:ea typeface="思源黑体 CN ExtraLight" panose="020B0200000000000000" charset="-122"/>
                <a:cs typeface="+mj-lt"/>
                <a:sym typeface="Montserrat" panose="00000500000000000000"/>
              </a:endParaRPr>
            </a:p>
          </p:txBody>
        </p:sp>
      </p:grpSp>
    </p:spTree>
  </p:cSld>
  <p:clrMapOvr>
    <a:masterClrMapping/>
  </p:clrMapOvr>
  <mc:AlternateContent xmlns:mc="http://schemas.openxmlformats.org/markup-compatibility/2006">
    <mc:Choice xmlns:p14="http://schemas.microsoft.com/office/powerpoint/2010/main" Requires="p14">
      <p:transition spd="slow">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50" fill="hold"/>
                                        <p:tgtEl>
                                          <p:spTgt spid="11"/>
                                        </p:tgtEl>
                                        <p:attrNameLst>
                                          <p:attrName>ppt_x</p:attrName>
                                        </p:attrNameLst>
                                      </p:cBhvr>
                                      <p:tavLst>
                                        <p:tav tm="0">
                                          <p:val>
                                            <p:strVal val="1+#ppt_w/2"/>
                                          </p:val>
                                        </p:tav>
                                        <p:tav tm="100000">
                                          <p:val>
                                            <p:strVal val="#ppt_x"/>
                                          </p:val>
                                        </p:tav>
                                      </p:tavLst>
                                    </p:anim>
                                    <p:anim calcmode="lin" valueType="num">
                                      <p:cBhvr additive="base">
                                        <p:cTn id="8" dur="75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1+#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2" presetClass="entr" presetSubtype="8"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par>
                                <p:cTn id="16" presetID="6" presetClass="entr" presetSubtype="32" fill="hold" nodeType="withEffect">
                                  <p:stCondLst>
                                    <p:cond delay="1000"/>
                                  </p:stCondLst>
                                  <p:childTnLst>
                                    <p:set>
                                      <p:cBhvr>
                                        <p:cTn id="17" dur="1" fill="hold">
                                          <p:stCondLst>
                                            <p:cond delay="0"/>
                                          </p:stCondLst>
                                        </p:cTn>
                                        <p:tgtEl>
                                          <p:spTgt spid="23"/>
                                        </p:tgtEl>
                                        <p:attrNameLst>
                                          <p:attrName>style.visibility</p:attrName>
                                        </p:attrNameLst>
                                      </p:cBhvr>
                                      <p:to>
                                        <p:strVal val="visible"/>
                                      </p:to>
                                    </p:set>
                                    <p:animEffect transition="in" filter="circle(out)">
                                      <p:cBhvr>
                                        <p:cTn id="18" dur="500"/>
                                        <p:tgtEl>
                                          <p:spTgt spid="23"/>
                                        </p:tgtEl>
                                      </p:cBhvr>
                                    </p:animEffect>
                                  </p:childTnLst>
                                </p:cTn>
                              </p:par>
                              <p:par>
                                <p:cTn id="19" presetID="6" presetClass="entr" presetSubtype="32" fill="hold" nodeType="withEffect">
                                  <p:stCondLst>
                                    <p:cond delay="1250"/>
                                  </p:stCondLst>
                                  <p:childTnLst>
                                    <p:set>
                                      <p:cBhvr>
                                        <p:cTn id="20" dur="1" fill="hold">
                                          <p:stCondLst>
                                            <p:cond delay="0"/>
                                          </p:stCondLst>
                                        </p:cTn>
                                        <p:tgtEl>
                                          <p:spTgt spid="28"/>
                                        </p:tgtEl>
                                        <p:attrNameLst>
                                          <p:attrName>style.visibility</p:attrName>
                                        </p:attrNameLst>
                                      </p:cBhvr>
                                      <p:to>
                                        <p:strVal val="visible"/>
                                      </p:to>
                                    </p:set>
                                    <p:animEffect transition="in" filter="circle(out)">
                                      <p:cBhvr>
                                        <p:cTn id="21" dur="500"/>
                                        <p:tgtEl>
                                          <p:spTgt spid="28"/>
                                        </p:tgtEl>
                                      </p:cBhvr>
                                    </p:animEffect>
                                  </p:childTnLst>
                                </p:cTn>
                              </p:par>
                              <p:par>
                                <p:cTn id="22" presetID="6" presetClass="entr" presetSubtype="32" fill="hold" nodeType="withEffect">
                                  <p:stCondLst>
                                    <p:cond delay="1500"/>
                                  </p:stCondLst>
                                  <p:childTnLst>
                                    <p:set>
                                      <p:cBhvr>
                                        <p:cTn id="23" dur="1" fill="hold">
                                          <p:stCondLst>
                                            <p:cond delay="0"/>
                                          </p:stCondLst>
                                        </p:cTn>
                                        <p:tgtEl>
                                          <p:spTgt spid="9"/>
                                        </p:tgtEl>
                                        <p:attrNameLst>
                                          <p:attrName>style.visibility</p:attrName>
                                        </p:attrNameLst>
                                      </p:cBhvr>
                                      <p:to>
                                        <p:strVal val="visible"/>
                                      </p:to>
                                    </p:set>
                                    <p:animEffect transition="in" filter="circle(out)">
                                      <p:cBhvr>
                                        <p:cTn id="24" dur="500"/>
                                        <p:tgtEl>
                                          <p:spTgt spid="9"/>
                                        </p:tgtEl>
                                      </p:cBhvr>
                                    </p:animEffect>
                                  </p:childTnLst>
                                </p:cTn>
                              </p:par>
                              <p:par>
                                <p:cTn id="25" presetID="6" presetClass="entr" presetSubtype="32" fill="hold" grpId="0" nodeType="withEffect">
                                  <p:stCondLst>
                                    <p:cond delay="1750"/>
                                  </p:stCondLst>
                                  <p:childTnLst>
                                    <p:set>
                                      <p:cBhvr>
                                        <p:cTn id="26" dur="1" fill="hold">
                                          <p:stCondLst>
                                            <p:cond delay="0"/>
                                          </p:stCondLst>
                                        </p:cTn>
                                        <p:tgtEl>
                                          <p:spTgt spid="40"/>
                                        </p:tgtEl>
                                        <p:attrNameLst>
                                          <p:attrName>style.visibility</p:attrName>
                                        </p:attrNameLst>
                                      </p:cBhvr>
                                      <p:to>
                                        <p:strVal val="visible"/>
                                      </p:to>
                                    </p:set>
                                    <p:animEffect transition="in" filter="circle(out)">
                                      <p:cBhvr>
                                        <p:cTn id="27" dur="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40"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44" name="组合 43"/>
          <p:cNvGrpSpPr/>
          <p:nvPr/>
        </p:nvGrpSpPr>
        <p:grpSpPr>
          <a:xfrm>
            <a:off x="474980" y="384175"/>
            <a:ext cx="11272520" cy="6109970"/>
            <a:chOff x="748" y="605"/>
            <a:chExt cx="17752" cy="9622"/>
          </a:xfrm>
        </p:grpSpPr>
        <p:sp>
          <p:nvSpPr>
            <p:cNvPr id="7" name="矩形: 圆角 3"/>
            <p:cNvSpPr/>
            <p:nvPr/>
          </p:nvSpPr>
          <p:spPr>
            <a:xfrm>
              <a:off x="749" y="605"/>
              <a:ext cx="17751" cy="9622"/>
            </a:xfrm>
            <a:prstGeom prst="roundRect">
              <a:avLst>
                <a:gd name="adj" fmla="val 5003"/>
              </a:avLst>
            </a:prstGeom>
            <a:solidFill>
              <a:srgbClr val="F3F3F3"/>
            </a:solidFill>
            <a:ln w="38100">
              <a:solidFill>
                <a:srgbClr val="000003"/>
              </a:solidFill>
            </a:ln>
            <a:effectLst>
              <a:outerShdw blurRad="1016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3" name="图片 42" descr="pawel-czerwinski-10974bBge30-unsplash 拷贝"/>
            <p:cNvPicPr>
              <a:picLocks noChangeAspect="1"/>
            </p:cNvPicPr>
            <p:nvPr/>
          </p:nvPicPr>
          <p:blipFill>
            <a:blip r:embed="rId3"/>
            <a:srcRect t="11440" r="46945"/>
            <a:stretch>
              <a:fillRect/>
            </a:stretch>
          </p:blipFill>
          <p:spPr>
            <a:xfrm>
              <a:off x="748" y="605"/>
              <a:ext cx="9335" cy="9622"/>
            </a:xfrm>
            <a:prstGeom prst="rect">
              <a:avLst/>
            </a:prstGeom>
          </p:spPr>
        </p:pic>
      </p:grpSp>
      <p:graphicFrame>
        <p:nvGraphicFramePr>
          <p:cNvPr id="29" name="图表 28"/>
          <p:cNvGraphicFramePr/>
          <p:nvPr/>
        </p:nvGraphicFramePr>
        <p:xfrm>
          <a:off x="479685" y="1408591"/>
          <a:ext cx="6550995" cy="4914471"/>
        </p:xfrm>
        <a:graphic>
          <a:graphicData uri="http://schemas.openxmlformats.org/drawingml/2006/chart">
            <c:chart xmlns:c="http://schemas.openxmlformats.org/drawingml/2006/chart" xmlns:r="http://schemas.openxmlformats.org/officeDocument/2006/relationships" r:id="rId1"/>
          </a:graphicData>
        </a:graphic>
      </p:graphicFrame>
      <p:sp>
        <p:nvSpPr>
          <p:cNvPr id="45" name="矩形 44"/>
          <p:cNvSpPr/>
          <p:nvPr/>
        </p:nvSpPr>
        <p:spPr>
          <a:xfrm>
            <a:off x="673946" y="745193"/>
            <a:ext cx="2272030" cy="583565"/>
          </a:xfrm>
          <a:prstGeom prst="rect">
            <a:avLst/>
          </a:prstGeom>
        </p:spPr>
        <p:txBody>
          <a:bodyPr wrap="none">
            <a:spAutoFit/>
          </a:bodyPr>
          <a:p>
            <a:r>
              <a:rPr lang="en-US" altLang="zh-CN" sz="3200">
                <a:latin typeface="思源黑体 CN Bold" panose="020B0800000000000000" pitchFamily="34" charset="-122"/>
                <a:ea typeface="思源黑体 CN Bold" panose="020B0800000000000000" pitchFamily="34" charset="-122"/>
                <a:cs typeface="思源黑体 CN Bold" panose="020B0800000000000000" pitchFamily="34" charset="-122"/>
              </a:rPr>
              <a:t>1.</a:t>
            </a:r>
            <a:r>
              <a:rPr lang="zh-CN" altLang="en-US" sz="3200">
                <a:latin typeface="思源黑体 CN Bold" panose="020B0800000000000000" pitchFamily="34" charset="-122"/>
                <a:ea typeface="思源黑体 CN Bold" panose="020B0800000000000000" pitchFamily="34" charset="-122"/>
                <a:cs typeface="思源黑体 CN Bold" panose="020B0800000000000000" pitchFamily="34" charset="-122"/>
              </a:rPr>
              <a:t> 工作概述</a:t>
            </a:r>
            <a:endParaRPr lang="zh-CN" altLang="en-US" sz="320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140" name="Google Shape;140;p32"/>
          <p:cNvGrpSpPr/>
          <p:nvPr/>
        </p:nvGrpSpPr>
        <p:grpSpPr>
          <a:xfrm>
            <a:off x="7163843" y="3259100"/>
            <a:ext cx="3122915" cy="2768136"/>
            <a:chOff x="7300595" y="3048000"/>
            <a:chExt cx="3122914" cy="2768135"/>
          </a:xfrm>
        </p:grpSpPr>
        <p:grpSp>
          <p:nvGrpSpPr>
            <p:cNvPr id="141" name="Google Shape;141;p32"/>
            <p:cNvGrpSpPr/>
            <p:nvPr/>
          </p:nvGrpSpPr>
          <p:grpSpPr>
            <a:xfrm>
              <a:off x="7658720" y="3245021"/>
              <a:ext cx="2764789" cy="2571114"/>
              <a:chOff x="7658720" y="4469673"/>
              <a:chExt cx="2764789" cy="2571114"/>
            </a:xfrm>
          </p:grpSpPr>
          <p:sp>
            <p:nvSpPr>
              <p:cNvPr id="143" name="Google Shape;143;p32"/>
              <p:cNvSpPr txBox="1"/>
              <p:nvPr/>
            </p:nvSpPr>
            <p:spPr>
              <a:xfrm>
                <a:off x="7658720" y="4808128"/>
                <a:ext cx="2764789" cy="2232659"/>
              </a:xfrm>
              <a:prstGeom prst="rect">
                <a:avLst/>
              </a:prstGeom>
              <a:noFill/>
              <a:ln>
                <a:noFill/>
              </a:ln>
            </p:spPr>
            <p:txBody>
              <a:bodyPr spcFirstLastPara="1" wrap="square" lIns="91433" tIns="45700" rIns="91433" bIns="45700" anchor="t" anchorCtr="0">
                <a:noAutofit/>
              </a:bodyPr>
              <a:p>
                <a:pPr marL="0" marR="0" lvl="0" indent="0" algn="l" rtl="0" fontAlgn="auto">
                  <a:lnSpc>
                    <a:spcPct val="180000"/>
                  </a:lnSpc>
                  <a:spcBef>
                    <a:spcPts val="0"/>
                  </a:spcBef>
                  <a:spcAft>
                    <a:spcPts val="0"/>
                  </a:spcAft>
                  <a:buNone/>
                </a:pPr>
                <a:r>
                  <a:rPr lang="en-US" altLang="zh-CN" sz="900">
                    <a:solidFill>
                      <a:schemeClr val="tx1">
                        <a:lumMod val="95000"/>
                        <a:lumOff val="5000"/>
                      </a:schemeClr>
                    </a:solidFill>
                    <a:latin typeface="+mj-lt"/>
                    <a:ea typeface="思源黑体 CN ExtraLight" panose="020B0200000000000000" charset="-122"/>
                    <a:cs typeface="+mj-lt"/>
                    <a:sym typeface="+mn-ea"/>
                  </a:rPr>
                  <a:t>H</a:t>
                </a:r>
                <a:r>
                  <a:rPr lang="zh-CN" altLang="en-US" sz="900">
                    <a:solidFill>
                      <a:schemeClr val="tx1">
                        <a:lumMod val="95000"/>
                        <a:lumOff val="5000"/>
                      </a:schemeClr>
                    </a:solidFill>
                    <a:latin typeface="+mj-lt"/>
                    <a:ea typeface="思源黑体 CN ExtraLight" panose="020B0200000000000000" charset="-122"/>
                    <a:cs typeface="+mj-lt"/>
                    <a:sym typeface="+mn-ea"/>
                  </a:rPr>
                  <a:t>ere is the </a:t>
                </a:r>
                <a:r>
                  <a:rPr lang="en-US" altLang="zh-CN" sz="900">
                    <a:solidFill>
                      <a:schemeClr val="tx1">
                        <a:lumMod val="95000"/>
                        <a:lumOff val="5000"/>
                      </a:schemeClr>
                    </a:solidFill>
                    <a:latin typeface="+mj-lt"/>
                    <a:ea typeface="思源黑体 CN ExtraLight" panose="020B0200000000000000" charset="-122"/>
                    <a:cs typeface="+mj-lt"/>
                    <a:sym typeface="+mn-ea"/>
                  </a:rPr>
                  <a:t>muxcinfinart ppt</a:t>
                </a:r>
                <a:r>
                  <a:rPr lang="zh-CN" altLang="en-US" sz="900">
                    <a:solidFill>
                      <a:schemeClr val="tx1">
                        <a:lumMod val="95000"/>
                        <a:lumOff val="5000"/>
                      </a:schemeClr>
                    </a:solidFill>
                    <a:latin typeface="+mj-lt"/>
                    <a:ea typeface="思源黑体 CN ExtraLight" panose="020B0200000000000000" charset="-122"/>
                    <a:cs typeface="+mj-lt"/>
                    <a:sym typeface="+mn-ea"/>
                  </a:rPr>
                  <a:t> design, thanks to the use of my template, you can add and modify here.here is the </a:t>
                </a:r>
                <a:r>
                  <a:rPr lang="en-US" altLang="zh-CN" sz="900">
                    <a:solidFill>
                      <a:schemeClr val="tx1">
                        <a:lumMod val="95000"/>
                        <a:lumOff val="5000"/>
                      </a:schemeClr>
                    </a:solidFill>
                    <a:latin typeface="+mj-lt"/>
                    <a:ea typeface="思源黑体 CN ExtraLight" panose="020B0200000000000000" charset="-122"/>
                    <a:cs typeface="+mj-lt"/>
                    <a:sym typeface="+mn-ea"/>
                  </a:rPr>
                  <a:t>muxcinfinart ppt</a:t>
                </a:r>
                <a:r>
                  <a:rPr lang="zh-CN" altLang="en-US" sz="900">
                    <a:solidFill>
                      <a:schemeClr val="tx1">
                        <a:lumMod val="95000"/>
                        <a:lumOff val="5000"/>
                      </a:schemeClr>
                    </a:solidFill>
                    <a:latin typeface="+mj-lt"/>
                    <a:ea typeface="思源黑体 CN ExtraLight" panose="020B0200000000000000" charset="-122"/>
                    <a:cs typeface="+mj-lt"/>
                    <a:sym typeface="+mn-ea"/>
                  </a:rPr>
                  <a:t> design, thanks to the use of my template, you can add and modify here.</a:t>
                </a:r>
                <a:endParaRPr lang="zh-CN" altLang="en-US" sz="900">
                  <a:solidFill>
                    <a:schemeClr val="tx1">
                      <a:lumMod val="95000"/>
                      <a:lumOff val="5000"/>
                    </a:schemeClr>
                  </a:solidFill>
                  <a:latin typeface="+mj-lt"/>
                  <a:ea typeface="思源黑体 CN ExtraLight" panose="020B0200000000000000" charset="-122"/>
                  <a:cs typeface="+mj-lt"/>
                  <a:sym typeface="+mn-ea"/>
                </a:endParaRPr>
              </a:p>
              <a:p>
                <a:pPr marL="0" marR="0" lvl="0" indent="0" algn="l" rtl="0" fontAlgn="auto">
                  <a:lnSpc>
                    <a:spcPct val="180000"/>
                  </a:lnSpc>
                  <a:spcBef>
                    <a:spcPts val="0"/>
                  </a:spcBef>
                  <a:spcAft>
                    <a:spcPts val="0"/>
                  </a:spcAft>
                  <a:buNone/>
                </a:pPr>
                <a:r>
                  <a:rPr lang="zh-CN" altLang="en-US" sz="900">
                    <a:solidFill>
                      <a:schemeClr val="tx1">
                        <a:lumMod val="95000"/>
                        <a:lumOff val="5000"/>
                      </a:schemeClr>
                    </a:solidFill>
                    <a:latin typeface="+mj-lt"/>
                    <a:ea typeface="思源黑体 CN ExtraLight" panose="020B0200000000000000" charset="-122"/>
                    <a:cs typeface="+mj-lt"/>
                    <a:sym typeface="+mn-ea"/>
                  </a:rPr>
                  <a:t>here is the </a:t>
                </a:r>
                <a:r>
                  <a:rPr lang="en-US" altLang="zh-CN" sz="900">
                    <a:solidFill>
                      <a:schemeClr val="tx1">
                        <a:lumMod val="95000"/>
                        <a:lumOff val="5000"/>
                      </a:schemeClr>
                    </a:solidFill>
                    <a:latin typeface="+mj-lt"/>
                    <a:ea typeface="思源黑体 CN ExtraLight" panose="020B0200000000000000" charset="-122"/>
                    <a:cs typeface="+mj-lt"/>
                    <a:sym typeface="+mn-ea"/>
                  </a:rPr>
                  <a:t>muxcinfinart ppt</a:t>
                </a:r>
                <a:r>
                  <a:rPr lang="zh-CN" altLang="en-US" sz="900">
                    <a:solidFill>
                      <a:schemeClr val="tx1">
                        <a:lumMod val="95000"/>
                        <a:lumOff val="5000"/>
                      </a:schemeClr>
                    </a:solidFill>
                    <a:latin typeface="+mj-lt"/>
                    <a:ea typeface="思源黑体 CN ExtraLight" panose="020B0200000000000000" charset="-122"/>
                    <a:cs typeface="+mj-lt"/>
                    <a:sym typeface="+mn-ea"/>
                  </a:rPr>
                  <a:t> design, thanks to the use of my template, you can add and modify here.</a:t>
                </a:r>
                <a:endParaRPr lang="zh-CN" altLang="en-US" sz="900">
                  <a:solidFill>
                    <a:schemeClr val="tx1">
                      <a:lumMod val="95000"/>
                      <a:lumOff val="5000"/>
                    </a:schemeClr>
                  </a:solidFill>
                  <a:latin typeface="+mj-lt"/>
                  <a:ea typeface="思源黑体 CN ExtraLight" panose="020B0200000000000000" charset="-122"/>
                  <a:cs typeface="+mj-lt"/>
                  <a:sym typeface="+mn-ea"/>
                </a:endParaRPr>
              </a:p>
              <a:p>
                <a:pPr marL="0" marR="0" lvl="0" indent="0" algn="l" rtl="0">
                  <a:lnSpc>
                    <a:spcPct val="180000"/>
                  </a:lnSpc>
                  <a:spcBef>
                    <a:spcPts val="0"/>
                  </a:spcBef>
                  <a:spcAft>
                    <a:spcPts val="0"/>
                  </a:spcAft>
                  <a:buNone/>
                </a:pPr>
                <a:endParaRPr lang="zh-CN" altLang="en-US" sz="900" i="1">
                  <a:solidFill>
                    <a:schemeClr val="tx1">
                      <a:lumMod val="95000"/>
                      <a:lumOff val="5000"/>
                    </a:schemeClr>
                  </a:solidFill>
                  <a:latin typeface="+mj-lt"/>
                  <a:ea typeface="思源黑体 CN ExtraLight" panose="020B0200000000000000" charset="-122"/>
                  <a:cs typeface="+mj-lt"/>
                  <a:sym typeface="+mn-ea"/>
                </a:endParaRPr>
              </a:p>
            </p:txBody>
          </p:sp>
          <p:sp>
            <p:nvSpPr>
              <p:cNvPr id="2" name="Google Shape;144;p32"/>
              <p:cNvSpPr txBox="1"/>
              <p:nvPr/>
            </p:nvSpPr>
            <p:spPr>
              <a:xfrm>
                <a:off x="7658720" y="4469673"/>
                <a:ext cx="2141855" cy="338455"/>
              </a:xfrm>
              <a:prstGeom prst="rect">
                <a:avLst/>
              </a:prstGeom>
              <a:noFill/>
              <a:ln>
                <a:noFill/>
              </a:ln>
            </p:spPr>
            <p:txBody>
              <a:bodyPr spcFirstLastPara="1" wrap="square" lIns="91433" tIns="45700" rIns="91433" bIns="45700" anchor="ctr" anchorCtr="0">
                <a:noAutofit/>
              </a:bodyPr>
              <a:p>
                <a:pPr marL="0" marR="0" lvl="0" indent="0" algn="l" rtl="0">
                  <a:spcBef>
                    <a:spcPts val="0"/>
                  </a:spcBef>
                  <a:spcAft>
                    <a:spcPts val="0"/>
                  </a:spcAft>
                  <a:buNone/>
                </a:pPr>
                <a:r>
                  <a:rPr lang="en-US" altLang="en-GB" sz="1335">
                    <a:solidFill>
                      <a:schemeClr val="dk1"/>
                    </a:solidFill>
                    <a:latin typeface="+mj-lt"/>
                    <a:ea typeface="Montserrat" panose="00000500000000000000"/>
                    <a:cs typeface="+mj-lt"/>
                    <a:sym typeface="Montserrat" panose="00000500000000000000"/>
                  </a:rPr>
                  <a:t>TITLE TEXR HERE</a:t>
                </a:r>
                <a:endParaRPr lang="en-US" altLang="en-GB" sz="1335">
                  <a:solidFill>
                    <a:schemeClr val="dk1"/>
                  </a:solidFill>
                  <a:latin typeface="+mj-lt"/>
                  <a:ea typeface="Montserrat" panose="00000500000000000000"/>
                  <a:cs typeface="+mj-lt"/>
                  <a:sym typeface="Montserrat" panose="00000500000000000000"/>
                </a:endParaRPr>
              </a:p>
            </p:txBody>
          </p:sp>
        </p:grpSp>
        <p:cxnSp>
          <p:nvCxnSpPr>
            <p:cNvPr id="3" name="Google Shape;145;p32"/>
            <p:cNvCxnSpPr/>
            <p:nvPr/>
          </p:nvCxnSpPr>
          <p:spPr>
            <a:xfrm>
              <a:off x="7300595" y="3048000"/>
              <a:ext cx="4445" cy="2449194"/>
            </a:xfrm>
            <a:prstGeom prst="straightConnector1">
              <a:avLst/>
            </a:prstGeom>
            <a:noFill/>
            <a:ln w="12700" cap="flat" cmpd="sng">
              <a:solidFill>
                <a:schemeClr val="dk1"/>
              </a:solidFill>
              <a:prstDash val="solid"/>
              <a:miter lim="800000"/>
              <a:headEnd type="none" w="sm" len="sm"/>
              <a:tailEnd type="none" w="sm" len="sm"/>
            </a:ln>
          </p:spPr>
        </p:cxnSp>
      </p:grpSp>
      <p:sp>
        <p:nvSpPr>
          <p:cNvPr id="4" name="矩形 3"/>
          <p:cNvSpPr/>
          <p:nvPr/>
        </p:nvSpPr>
        <p:spPr>
          <a:xfrm>
            <a:off x="7621270" y="3238500"/>
            <a:ext cx="1511300" cy="75565"/>
          </a:xfrm>
          <a:prstGeom prst="rect">
            <a:avLst/>
          </a:prstGeom>
          <a:solidFill>
            <a:srgbClr val="AE5D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矩形: 圆角 3"/>
          <p:cNvSpPr/>
          <p:nvPr/>
        </p:nvSpPr>
        <p:spPr>
          <a:xfrm>
            <a:off x="475615" y="384175"/>
            <a:ext cx="11271885" cy="6109970"/>
          </a:xfrm>
          <a:prstGeom prst="roundRect">
            <a:avLst>
              <a:gd name="adj" fmla="val 5003"/>
            </a:avLst>
          </a:prstGeom>
          <a:solidFill>
            <a:srgbClr val="F3F3F3"/>
          </a:solidFill>
          <a:ln w="38100">
            <a:solidFill>
              <a:srgbClr val="000003"/>
            </a:solidFill>
          </a:ln>
          <a:effectLst>
            <a:outerShdw blurRad="1016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TextBox 13"/>
          <p:cNvSpPr txBox="1"/>
          <p:nvPr/>
        </p:nvSpPr>
        <p:spPr>
          <a:xfrm>
            <a:off x="11261264" y="6175213"/>
            <a:ext cx="613230" cy="276999"/>
          </a:xfrm>
          <a:prstGeom prst="rect">
            <a:avLst/>
          </a:prstGeom>
          <a:noFill/>
        </p:spPr>
        <p:txBody>
          <a:bodyPr wrap="square" rtlCol="0">
            <a:spAutoFit/>
          </a:bodyPr>
          <a:lstStyle/>
          <a:p>
            <a:pPr algn="ctr"/>
            <a:fld id="{260E2A6B-A809-4840-BF14-8648BC0BDF87}" type="slidenum">
              <a:rPr lang="id-ID" sz="1200" i="0" smtClean="0">
                <a:solidFill>
                  <a:schemeClr val="bg1"/>
                </a:solidFill>
                <a:ea typeface="Liberation Sans" panose="020B0604020202020204" pitchFamily="34" charset="0"/>
                <a:cs typeface="Liberation Sans" panose="020B0604020202020204" pitchFamily="34" charset="0"/>
              </a:rPr>
            </a:fld>
            <a:endParaRPr lang="id-ID" sz="1200" i="0" dirty="0">
              <a:solidFill>
                <a:schemeClr val="bg1"/>
              </a:solidFill>
              <a:ea typeface="Liberation Sans" panose="020B0604020202020204" pitchFamily="34" charset="0"/>
              <a:cs typeface="Liberation Sans" panose="020B0604020202020204" pitchFamily="34" charset="0"/>
            </a:endParaRPr>
          </a:p>
        </p:txBody>
      </p:sp>
      <p:sp>
        <p:nvSpPr>
          <p:cNvPr id="23" name="TextBox 14"/>
          <p:cNvSpPr txBox="1"/>
          <p:nvPr/>
        </p:nvSpPr>
        <p:spPr>
          <a:xfrm>
            <a:off x="8656539" y="6295892"/>
            <a:ext cx="2373172" cy="261610"/>
          </a:xfrm>
          <a:prstGeom prst="rect">
            <a:avLst/>
          </a:prstGeom>
          <a:noFill/>
        </p:spPr>
        <p:txBody>
          <a:bodyPr wrap="square" rtlCol="0">
            <a:spAutoFit/>
          </a:bodyPr>
          <a:lstStyle/>
          <a:p>
            <a:pPr algn="r"/>
            <a:r>
              <a:rPr lang="en-US" sz="1050" spc="300" dirty="0" smtClean="0">
                <a:solidFill>
                  <a:schemeClr val="bg1">
                    <a:lumMod val="75000"/>
                  </a:schemeClr>
                </a:solidFill>
              </a:rPr>
              <a:t>www.ypppt.com</a:t>
            </a:r>
            <a:endParaRPr lang="en-US" sz="1050" spc="300" dirty="0">
              <a:solidFill>
                <a:schemeClr val="bg1">
                  <a:lumMod val="75000"/>
                </a:schemeClr>
              </a:solidFill>
            </a:endParaRPr>
          </a:p>
        </p:txBody>
      </p:sp>
      <p:sp>
        <p:nvSpPr>
          <p:cNvPr id="25" name="Rectangle: Rounded Corners 16"/>
          <p:cNvSpPr/>
          <p:nvPr/>
        </p:nvSpPr>
        <p:spPr>
          <a:xfrm>
            <a:off x="2206113" y="6355240"/>
            <a:ext cx="6326823" cy="142914"/>
          </a:xfrm>
          <a:prstGeom prst="roundRect">
            <a:avLst>
              <a:gd name="adj" fmla="val 50000"/>
            </a:avLst>
          </a:prstGeom>
          <a:pattFill prst="ltUpDiag">
            <a:fgClr>
              <a:schemeClr val="accent1">
                <a:lumMod val="40000"/>
                <a:lumOff val="6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969296" y="1646841"/>
            <a:ext cx="5888749" cy="3564318"/>
          </a:xfrm>
          <a:prstGeom prst="rect">
            <a:avLst/>
          </a:prstGeom>
          <a:solidFill>
            <a:srgbClr val="AE5D03"/>
          </a:solidFill>
          <a:ln>
            <a:noFill/>
          </a:ln>
          <a:effectLst>
            <a:outerShdw blurRad="1270000" dist="698500" dir="5400000" sx="80000" sy="80000" algn="t"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grpSp>
        <p:nvGrpSpPr>
          <p:cNvPr id="32" name="Group 31"/>
          <p:cNvGrpSpPr/>
          <p:nvPr/>
        </p:nvGrpSpPr>
        <p:grpSpPr>
          <a:xfrm>
            <a:off x="7812061" y="2329625"/>
            <a:ext cx="548972" cy="386090"/>
            <a:chOff x="8278813" y="4530725"/>
            <a:chExt cx="1733550" cy="1219200"/>
          </a:xfrm>
          <a:solidFill>
            <a:srgbClr val="FFFFFF"/>
          </a:solidFill>
        </p:grpSpPr>
        <p:sp>
          <p:nvSpPr>
            <p:cNvPr id="33" name="Freeform 118"/>
            <p:cNvSpPr/>
            <p:nvPr/>
          </p:nvSpPr>
          <p:spPr bwMode="auto">
            <a:xfrm>
              <a:off x="9215438" y="5232400"/>
              <a:ext cx="114300" cy="114300"/>
            </a:xfrm>
            <a:custGeom>
              <a:avLst/>
              <a:gdLst>
                <a:gd name="T0" fmla="*/ 23 w 46"/>
                <a:gd name="T1" fmla="*/ 0 h 46"/>
                <a:gd name="T2" fmla="*/ 7 w 46"/>
                <a:gd name="T3" fmla="*/ 6 h 46"/>
                <a:gd name="T4" fmla="*/ 0 w 46"/>
                <a:gd name="T5" fmla="*/ 23 h 46"/>
                <a:gd name="T6" fmla="*/ 7 w 46"/>
                <a:gd name="T7" fmla="*/ 39 h 46"/>
                <a:gd name="T8" fmla="*/ 23 w 46"/>
                <a:gd name="T9" fmla="*/ 46 h 46"/>
                <a:gd name="T10" fmla="*/ 39 w 46"/>
                <a:gd name="T11" fmla="*/ 40 h 46"/>
                <a:gd name="T12" fmla="*/ 46 w 46"/>
                <a:gd name="T13" fmla="*/ 27 h 46"/>
                <a:gd name="T14" fmla="*/ 46 w 46"/>
                <a:gd name="T15" fmla="*/ 23 h 46"/>
                <a:gd name="T16" fmla="*/ 46 w 46"/>
                <a:gd name="T17" fmla="*/ 18 h 46"/>
                <a:gd name="T18" fmla="*/ 23 w 46"/>
                <a:gd name="T1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7" y="0"/>
                    <a:pt x="12" y="3"/>
                    <a:pt x="7" y="6"/>
                  </a:cubicBezTo>
                  <a:cubicBezTo>
                    <a:pt x="2" y="10"/>
                    <a:pt x="1" y="17"/>
                    <a:pt x="0" y="23"/>
                  </a:cubicBezTo>
                  <a:cubicBezTo>
                    <a:pt x="0" y="29"/>
                    <a:pt x="3" y="35"/>
                    <a:pt x="7" y="39"/>
                  </a:cubicBezTo>
                  <a:cubicBezTo>
                    <a:pt x="11" y="44"/>
                    <a:pt x="17" y="46"/>
                    <a:pt x="23" y="46"/>
                  </a:cubicBezTo>
                  <a:cubicBezTo>
                    <a:pt x="29" y="46"/>
                    <a:pt x="35" y="43"/>
                    <a:pt x="39" y="40"/>
                  </a:cubicBezTo>
                  <a:cubicBezTo>
                    <a:pt x="43" y="37"/>
                    <a:pt x="45" y="32"/>
                    <a:pt x="46" y="27"/>
                  </a:cubicBezTo>
                  <a:cubicBezTo>
                    <a:pt x="46" y="26"/>
                    <a:pt x="46" y="25"/>
                    <a:pt x="46" y="23"/>
                  </a:cubicBezTo>
                  <a:cubicBezTo>
                    <a:pt x="46" y="21"/>
                    <a:pt x="46" y="20"/>
                    <a:pt x="46" y="18"/>
                  </a:cubicBezTo>
                  <a:cubicBezTo>
                    <a:pt x="43" y="8"/>
                    <a:pt x="35" y="1"/>
                    <a:pt x="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4" name="Freeform 119"/>
            <p:cNvSpPr/>
            <p:nvPr/>
          </p:nvSpPr>
          <p:spPr bwMode="auto">
            <a:xfrm>
              <a:off x="8972550" y="5232400"/>
              <a:ext cx="117475" cy="114300"/>
            </a:xfrm>
            <a:custGeom>
              <a:avLst/>
              <a:gdLst>
                <a:gd name="T0" fmla="*/ 23 w 47"/>
                <a:gd name="T1" fmla="*/ 0 h 46"/>
                <a:gd name="T2" fmla="*/ 7 w 47"/>
                <a:gd name="T3" fmla="*/ 6 h 46"/>
                <a:gd name="T4" fmla="*/ 0 w 47"/>
                <a:gd name="T5" fmla="*/ 23 h 46"/>
                <a:gd name="T6" fmla="*/ 7 w 47"/>
                <a:gd name="T7" fmla="*/ 39 h 46"/>
                <a:gd name="T8" fmla="*/ 23 w 47"/>
                <a:gd name="T9" fmla="*/ 46 h 46"/>
                <a:gd name="T10" fmla="*/ 40 w 47"/>
                <a:gd name="T11" fmla="*/ 40 h 46"/>
                <a:gd name="T12" fmla="*/ 46 w 47"/>
                <a:gd name="T13" fmla="*/ 27 h 46"/>
                <a:gd name="T14" fmla="*/ 47 w 47"/>
                <a:gd name="T15" fmla="*/ 23 h 46"/>
                <a:gd name="T16" fmla="*/ 46 w 47"/>
                <a:gd name="T17" fmla="*/ 18 h 46"/>
                <a:gd name="T18" fmla="*/ 23 w 47"/>
                <a:gd name="T1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6">
                  <a:moveTo>
                    <a:pt x="23" y="0"/>
                  </a:moveTo>
                  <a:cubicBezTo>
                    <a:pt x="17" y="0"/>
                    <a:pt x="12" y="3"/>
                    <a:pt x="7" y="6"/>
                  </a:cubicBezTo>
                  <a:cubicBezTo>
                    <a:pt x="3" y="10"/>
                    <a:pt x="1" y="17"/>
                    <a:pt x="0" y="23"/>
                  </a:cubicBezTo>
                  <a:cubicBezTo>
                    <a:pt x="0" y="29"/>
                    <a:pt x="3" y="35"/>
                    <a:pt x="7" y="39"/>
                  </a:cubicBezTo>
                  <a:cubicBezTo>
                    <a:pt x="11" y="44"/>
                    <a:pt x="18" y="46"/>
                    <a:pt x="23" y="46"/>
                  </a:cubicBezTo>
                  <a:cubicBezTo>
                    <a:pt x="30" y="46"/>
                    <a:pt x="35" y="43"/>
                    <a:pt x="40" y="40"/>
                  </a:cubicBezTo>
                  <a:cubicBezTo>
                    <a:pt x="43" y="37"/>
                    <a:pt x="45" y="32"/>
                    <a:pt x="46" y="27"/>
                  </a:cubicBezTo>
                  <a:cubicBezTo>
                    <a:pt x="46" y="26"/>
                    <a:pt x="47" y="25"/>
                    <a:pt x="47" y="23"/>
                  </a:cubicBezTo>
                  <a:cubicBezTo>
                    <a:pt x="47" y="21"/>
                    <a:pt x="46" y="20"/>
                    <a:pt x="46" y="18"/>
                  </a:cubicBezTo>
                  <a:cubicBezTo>
                    <a:pt x="43" y="8"/>
                    <a:pt x="35" y="1"/>
                    <a:pt x="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120"/>
            <p:cNvSpPr/>
            <p:nvPr/>
          </p:nvSpPr>
          <p:spPr bwMode="auto">
            <a:xfrm>
              <a:off x="9090025" y="4667250"/>
              <a:ext cx="125413" cy="74613"/>
            </a:xfrm>
            <a:custGeom>
              <a:avLst/>
              <a:gdLst>
                <a:gd name="T0" fmla="*/ 15 w 51"/>
                <a:gd name="T1" fmla="*/ 30 h 30"/>
                <a:gd name="T2" fmla="*/ 36 w 51"/>
                <a:gd name="T3" fmla="*/ 30 h 30"/>
                <a:gd name="T4" fmla="*/ 51 w 51"/>
                <a:gd name="T5" fmla="*/ 15 h 30"/>
                <a:gd name="T6" fmla="*/ 36 w 51"/>
                <a:gd name="T7" fmla="*/ 0 h 30"/>
                <a:gd name="T8" fmla="*/ 15 w 51"/>
                <a:gd name="T9" fmla="*/ 0 h 30"/>
                <a:gd name="T10" fmla="*/ 0 w 51"/>
                <a:gd name="T11" fmla="*/ 15 h 30"/>
                <a:gd name="T12" fmla="*/ 15 w 51"/>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51" h="30">
                  <a:moveTo>
                    <a:pt x="15" y="30"/>
                  </a:moveTo>
                  <a:cubicBezTo>
                    <a:pt x="36" y="30"/>
                    <a:pt x="36" y="30"/>
                    <a:pt x="36" y="30"/>
                  </a:cubicBezTo>
                  <a:cubicBezTo>
                    <a:pt x="44" y="30"/>
                    <a:pt x="51" y="23"/>
                    <a:pt x="51" y="15"/>
                  </a:cubicBezTo>
                  <a:cubicBezTo>
                    <a:pt x="51" y="6"/>
                    <a:pt x="44" y="0"/>
                    <a:pt x="36" y="0"/>
                  </a:cubicBezTo>
                  <a:cubicBezTo>
                    <a:pt x="15" y="0"/>
                    <a:pt x="15" y="0"/>
                    <a:pt x="15" y="0"/>
                  </a:cubicBezTo>
                  <a:cubicBezTo>
                    <a:pt x="6" y="0"/>
                    <a:pt x="0" y="6"/>
                    <a:pt x="0" y="15"/>
                  </a:cubicBezTo>
                  <a:cubicBezTo>
                    <a:pt x="0" y="23"/>
                    <a:pt x="6" y="30"/>
                    <a:pt x="15"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6" name="Freeform 121"/>
            <p:cNvSpPr>
              <a:spLocks noEditPoints="1"/>
            </p:cNvSpPr>
            <p:nvPr/>
          </p:nvSpPr>
          <p:spPr bwMode="auto">
            <a:xfrm>
              <a:off x="8786813" y="4832350"/>
              <a:ext cx="642938" cy="385763"/>
            </a:xfrm>
            <a:custGeom>
              <a:avLst/>
              <a:gdLst>
                <a:gd name="T0" fmla="*/ 19 w 259"/>
                <a:gd name="T1" fmla="*/ 35 h 155"/>
                <a:gd name="T2" fmla="*/ 36 w 259"/>
                <a:gd name="T3" fmla="*/ 35 h 155"/>
                <a:gd name="T4" fmla="*/ 41 w 259"/>
                <a:gd name="T5" fmla="*/ 50 h 155"/>
                <a:gd name="T6" fmla="*/ 42 w 259"/>
                <a:gd name="T7" fmla="*/ 54 h 155"/>
                <a:gd name="T8" fmla="*/ 42 w 259"/>
                <a:gd name="T9" fmla="*/ 56 h 155"/>
                <a:gd name="T10" fmla="*/ 42 w 259"/>
                <a:gd name="T11" fmla="*/ 57 h 155"/>
                <a:gd name="T12" fmla="*/ 43 w 259"/>
                <a:gd name="T13" fmla="*/ 57 h 155"/>
                <a:gd name="T14" fmla="*/ 65 w 259"/>
                <a:gd name="T15" fmla="*/ 138 h 155"/>
                <a:gd name="T16" fmla="*/ 89 w 259"/>
                <a:gd name="T17" fmla="*/ 155 h 155"/>
                <a:gd name="T18" fmla="*/ 209 w 259"/>
                <a:gd name="T19" fmla="*/ 155 h 155"/>
                <a:gd name="T20" fmla="*/ 231 w 259"/>
                <a:gd name="T21" fmla="*/ 138 h 155"/>
                <a:gd name="T22" fmla="*/ 237 w 259"/>
                <a:gd name="T23" fmla="*/ 122 h 155"/>
                <a:gd name="T24" fmla="*/ 255 w 259"/>
                <a:gd name="T25" fmla="*/ 68 h 155"/>
                <a:gd name="T26" fmla="*/ 258 w 259"/>
                <a:gd name="T27" fmla="*/ 49 h 155"/>
                <a:gd name="T28" fmla="*/ 235 w 259"/>
                <a:gd name="T29" fmla="*/ 32 h 155"/>
                <a:gd name="T30" fmla="*/ 67 w 259"/>
                <a:gd name="T31" fmla="*/ 32 h 155"/>
                <a:gd name="T32" fmla="*/ 62 w 259"/>
                <a:gd name="T33" fmla="*/ 17 h 155"/>
                <a:gd name="T34" fmla="*/ 19 w 259"/>
                <a:gd name="T35" fmla="*/ 5 h 155"/>
                <a:gd name="T36" fmla="*/ 19 w 259"/>
                <a:gd name="T37" fmla="*/ 35 h 155"/>
                <a:gd name="T38" fmla="*/ 224 w 259"/>
                <a:gd name="T39" fmla="*/ 63 h 155"/>
                <a:gd name="T40" fmla="*/ 204 w 259"/>
                <a:gd name="T41" fmla="*/ 125 h 155"/>
                <a:gd name="T42" fmla="*/ 92 w 259"/>
                <a:gd name="T43" fmla="*/ 125 h 155"/>
                <a:gd name="T44" fmla="*/ 91 w 259"/>
                <a:gd name="T45" fmla="*/ 119 h 155"/>
                <a:gd name="T46" fmla="*/ 75 w 259"/>
                <a:gd name="T47" fmla="*/ 63 h 155"/>
                <a:gd name="T48" fmla="*/ 224 w 259"/>
                <a:gd name="T49" fmla="*/ 63 h 155"/>
                <a:gd name="T50" fmla="*/ 45 w 259"/>
                <a:gd name="T51" fmla="*/ 35 h 155"/>
                <a:gd name="T52" fmla="*/ 46 w 259"/>
                <a:gd name="T53" fmla="*/ 35 h 155"/>
                <a:gd name="T54" fmla="*/ 46 w 259"/>
                <a:gd name="T55" fmla="*/ 36 h 155"/>
                <a:gd name="T56" fmla="*/ 44 w 259"/>
                <a:gd name="T57" fmla="*/ 35 h 155"/>
                <a:gd name="T58" fmla="*/ 45 w 259"/>
                <a:gd name="T59" fmla="*/ 3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9" h="155">
                  <a:moveTo>
                    <a:pt x="19" y="35"/>
                  </a:moveTo>
                  <a:cubicBezTo>
                    <a:pt x="36" y="35"/>
                    <a:pt x="36" y="35"/>
                    <a:pt x="36" y="35"/>
                  </a:cubicBezTo>
                  <a:cubicBezTo>
                    <a:pt x="38" y="40"/>
                    <a:pt x="39" y="45"/>
                    <a:pt x="41" y="50"/>
                  </a:cubicBezTo>
                  <a:cubicBezTo>
                    <a:pt x="41" y="52"/>
                    <a:pt x="41" y="53"/>
                    <a:pt x="42" y="54"/>
                  </a:cubicBezTo>
                  <a:cubicBezTo>
                    <a:pt x="42" y="55"/>
                    <a:pt x="42" y="56"/>
                    <a:pt x="42" y="56"/>
                  </a:cubicBezTo>
                  <a:cubicBezTo>
                    <a:pt x="42" y="57"/>
                    <a:pt x="42" y="57"/>
                    <a:pt x="42" y="57"/>
                  </a:cubicBezTo>
                  <a:cubicBezTo>
                    <a:pt x="42" y="57"/>
                    <a:pt x="42" y="57"/>
                    <a:pt x="43" y="57"/>
                  </a:cubicBezTo>
                  <a:cubicBezTo>
                    <a:pt x="50" y="84"/>
                    <a:pt x="57" y="111"/>
                    <a:pt x="65" y="138"/>
                  </a:cubicBezTo>
                  <a:cubicBezTo>
                    <a:pt x="68" y="150"/>
                    <a:pt x="77" y="155"/>
                    <a:pt x="89" y="155"/>
                  </a:cubicBezTo>
                  <a:cubicBezTo>
                    <a:pt x="209" y="155"/>
                    <a:pt x="209" y="155"/>
                    <a:pt x="209" y="155"/>
                  </a:cubicBezTo>
                  <a:cubicBezTo>
                    <a:pt x="221" y="155"/>
                    <a:pt x="228" y="148"/>
                    <a:pt x="231" y="138"/>
                  </a:cubicBezTo>
                  <a:cubicBezTo>
                    <a:pt x="233" y="132"/>
                    <a:pt x="235" y="127"/>
                    <a:pt x="237" y="122"/>
                  </a:cubicBezTo>
                  <a:cubicBezTo>
                    <a:pt x="243" y="104"/>
                    <a:pt x="249" y="86"/>
                    <a:pt x="255" y="68"/>
                  </a:cubicBezTo>
                  <a:cubicBezTo>
                    <a:pt x="257" y="61"/>
                    <a:pt x="259" y="56"/>
                    <a:pt x="258" y="49"/>
                  </a:cubicBezTo>
                  <a:cubicBezTo>
                    <a:pt x="256" y="38"/>
                    <a:pt x="245" y="32"/>
                    <a:pt x="235" y="32"/>
                  </a:cubicBezTo>
                  <a:cubicBezTo>
                    <a:pt x="67" y="32"/>
                    <a:pt x="67" y="32"/>
                    <a:pt x="67" y="32"/>
                  </a:cubicBezTo>
                  <a:cubicBezTo>
                    <a:pt x="65" y="27"/>
                    <a:pt x="64" y="22"/>
                    <a:pt x="62" y="17"/>
                  </a:cubicBezTo>
                  <a:cubicBezTo>
                    <a:pt x="57" y="0"/>
                    <a:pt x="33" y="5"/>
                    <a:pt x="19" y="5"/>
                  </a:cubicBezTo>
                  <a:cubicBezTo>
                    <a:pt x="0" y="5"/>
                    <a:pt x="0" y="35"/>
                    <a:pt x="19" y="35"/>
                  </a:cubicBezTo>
                  <a:close/>
                  <a:moveTo>
                    <a:pt x="224" y="63"/>
                  </a:moveTo>
                  <a:cubicBezTo>
                    <a:pt x="218" y="83"/>
                    <a:pt x="211" y="104"/>
                    <a:pt x="204" y="125"/>
                  </a:cubicBezTo>
                  <a:cubicBezTo>
                    <a:pt x="92" y="125"/>
                    <a:pt x="92" y="125"/>
                    <a:pt x="92" y="125"/>
                  </a:cubicBezTo>
                  <a:cubicBezTo>
                    <a:pt x="92" y="123"/>
                    <a:pt x="91" y="121"/>
                    <a:pt x="91" y="119"/>
                  </a:cubicBezTo>
                  <a:cubicBezTo>
                    <a:pt x="86" y="100"/>
                    <a:pt x="81" y="81"/>
                    <a:pt x="75" y="63"/>
                  </a:cubicBezTo>
                  <a:lnTo>
                    <a:pt x="224" y="63"/>
                  </a:lnTo>
                  <a:close/>
                  <a:moveTo>
                    <a:pt x="45" y="35"/>
                  </a:moveTo>
                  <a:cubicBezTo>
                    <a:pt x="45" y="35"/>
                    <a:pt x="46" y="35"/>
                    <a:pt x="46" y="35"/>
                  </a:cubicBezTo>
                  <a:cubicBezTo>
                    <a:pt x="46" y="35"/>
                    <a:pt x="46" y="36"/>
                    <a:pt x="46" y="36"/>
                  </a:cubicBezTo>
                  <a:cubicBezTo>
                    <a:pt x="45" y="36"/>
                    <a:pt x="44" y="36"/>
                    <a:pt x="44" y="35"/>
                  </a:cubicBezTo>
                  <a:lnTo>
                    <a:pt x="4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122"/>
            <p:cNvSpPr>
              <a:spLocks noEditPoints="1"/>
            </p:cNvSpPr>
            <p:nvPr/>
          </p:nvSpPr>
          <p:spPr bwMode="auto">
            <a:xfrm>
              <a:off x="8278813" y="4530725"/>
              <a:ext cx="1733550" cy="1219200"/>
            </a:xfrm>
            <a:custGeom>
              <a:avLst/>
              <a:gdLst>
                <a:gd name="T0" fmla="*/ 666 w 699"/>
                <a:gd name="T1" fmla="*/ 381 h 491"/>
                <a:gd name="T2" fmla="*/ 641 w 699"/>
                <a:gd name="T3" fmla="*/ 371 h 491"/>
                <a:gd name="T4" fmla="*/ 641 w 699"/>
                <a:gd name="T5" fmla="*/ 198 h 491"/>
                <a:gd name="T6" fmla="*/ 641 w 699"/>
                <a:gd name="T7" fmla="*/ 53 h 491"/>
                <a:gd name="T8" fmla="*/ 630 w 699"/>
                <a:gd name="T9" fmla="*/ 16 h 491"/>
                <a:gd name="T10" fmla="*/ 100 w 699"/>
                <a:gd name="T11" fmla="*/ 3 h 491"/>
                <a:gd name="T12" fmla="*/ 59 w 699"/>
                <a:gd name="T13" fmla="*/ 64 h 491"/>
                <a:gd name="T14" fmla="*/ 59 w 699"/>
                <a:gd name="T15" fmla="*/ 364 h 491"/>
                <a:gd name="T16" fmla="*/ 34 w 699"/>
                <a:gd name="T17" fmla="*/ 381 h 491"/>
                <a:gd name="T18" fmla="*/ 6 w 699"/>
                <a:gd name="T19" fmla="*/ 436 h 491"/>
                <a:gd name="T20" fmla="*/ 14 w 699"/>
                <a:gd name="T21" fmla="*/ 462 h 491"/>
                <a:gd name="T22" fmla="*/ 38 w 699"/>
                <a:gd name="T23" fmla="*/ 486 h 491"/>
                <a:gd name="T24" fmla="*/ 637 w 699"/>
                <a:gd name="T25" fmla="*/ 491 h 491"/>
                <a:gd name="T26" fmla="*/ 696 w 699"/>
                <a:gd name="T27" fmla="*/ 420 h 491"/>
                <a:gd name="T28" fmla="*/ 89 w 699"/>
                <a:gd name="T29" fmla="*/ 48 h 491"/>
                <a:gd name="T30" fmla="*/ 100 w 699"/>
                <a:gd name="T31" fmla="*/ 33 h 491"/>
                <a:gd name="T32" fmla="*/ 609 w 699"/>
                <a:gd name="T33" fmla="*/ 39 h 491"/>
                <a:gd name="T34" fmla="*/ 611 w 699"/>
                <a:gd name="T35" fmla="*/ 149 h 491"/>
                <a:gd name="T36" fmla="*/ 611 w 699"/>
                <a:gd name="T37" fmla="*/ 369 h 491"/>
                <a:gd name="T38" fmla="*/ 610 w 699"/>
                <a:gd name="T39" fmla="*/ 372 h 491"/>
                <a:gd name="T40" fmla="*/ 608 w 699"/>
                <a:gd name="T41" fmla="*/ 377 h 491"/>
                <a:gd name="T42" fmla="*/ 604 w 699"/>
                <a:gd name="T43" fmla="*/ 381 h 491"/>
                <a:gd name="T44" fmla="*/ 601 w 699"/>
                <a:gd name="T45" fmla="*/ 381 h 491"/>
                <a:gd name="T46" fmla="*/ 93 w 699"/>
                <a:gd name="T47" fmla="*/ 378 h 491"/>
                <a:gd name="T48" fmla="*/ 89 w 699"/>
                <a:gd name="T49" fmla="*/ 367 h 491"/>
                <a:gd name="T50" fmla="*/ 89 w 699"/>
                <a:gd name="T51" fmla="*/ 242 h 491"/>
                <a:gd name="T52" fmla="*/ 43 w 699"/>
                <a:gd name="T53" fmla="*/ 453 h 491"/>
                <a:gd name="T54" fmla="*/ 43 w 699"/>
                <a:gd name="T55" fmla="*/ 454 h 491"/>
                <a:gd name="T56" fmla="*/ 666 w 699"/>
                <a:gd name="T57" fmla="*/ 417 h 491"/>
                <a:gd name="T58" fmla="*/ 654 w 699"/>
                <a:gd name="T59" fmla="*/ 452 h 491"/>
                <a:gd name="T60" fmla="*/ 653 w 699"/>
                <a:gd name="T61" fmla="*/ 455 h 491"/>
                <a:gd name="T62" fmla="*/ 651 w 699"/>
                <a:gd name="T63" fmla="*/ 457 h 491"/>
                <a:gd name="T64" fmla="*/ 646 w 699"/>
                <a:gd name="T65" fmla="*/ 459 h 491"/>
                <a:gd name="T66" fmla="*/ 641 w 699"/>
                <a:gd name="T67" fmla="*/ 461 h 491"/>
                <a:gd name="T68" fmla="*/ 641 w 699"/>
                <a:gd name="T69" fmla="*/ 461 h 491"/>
                <a:gd name="T70" fmla="*/ 55 w 699"/>
                <a:gd name="T71" fmla="*/ 461 h 491"/>
                <a:gd name="T72" fmla="*/ 48 w 699"/>
                <a:gd name="T73" fmla="*/ 457 h 491"/>
                <a:gd name="T74" fmla="*/ 44 w 699"/>
                <a:gd name="T75" fmla="*/ 455 h 491"/>
                <a:gd name="T76" fmla="*/ 42 w 699"/>
                <a:gd name="T77" fmla="*/ 447 h 491"/>
                <a:gd name="T78" fmla="*/ 30 w 699"/>
                <a:gd name="T79" fmla="*/ 413 h 491"/>
                <a:gd name="T80" fmla="*/ 32 w 699"/>
                <a:gd name="T81" fmla="*/ 411 h 491"/>
                <a:gd name="T82" fmla="*/ 665 w 699"/>
                <a:gd name="T83" fmla="*/ 412 h 491"/>
                <a:gd name="T84" fmla="*/ 666 w 699"/>
                <a:gd name="T85" fmla="*/ 414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9" h="491">
                  <a:moveTo>
                    <a:pt x="690" y="394"/>
                  </a:moveTo>
                  <a:cubicBezTo>
                    <a:pt x="684" y="386"/>
                    <a:pt x="676" y="381"/>
                    <a:pt x="666" y="381"/>
                  </a:cubicBezTo>
                  <a:cubicBezTo>
                    <a:pt x="639" y="381"/>
                    <a:pt x="639" y="381"/>
                    <a:pt x="639" y="381"/>
                  </a:cubicBezTo>
                  <a:cubicBezTo>
                    <a:pt x="640" y="378"/>
                    <a:pt x="640" y="374"/>
                    <a:pt x="641" y="371"/>
                  </a:cubicBezTo>
                  <a:cubicBezTo>
                    <a:pt x="641" y="370"/>
                    <a:pt x="641" y="369"/>
                    <a:pt x="641" y="369"/>
                  </a:cubicBezTo>
                  <a:cubicBezTo>
                    <a:pt x="641" y="312"/>
                    <a:pt x="641" y="255"/>
                    <a:pt x="641" y="198"/>
                  </a:cubicBezTo>
                  <a:cubicBezTo>
                    <a:pt x="641" y="161"/>
                    <a:pt x="641" y="123"/>
                    <a:pt x="641" y="86"/>
                  </a:cubicBezTo>
                  <a:cubicBezTo>
                    <a:pt x="641" y="75"/>
                    <a:pt x="641" y="64"/>
                    <a:pt x="641" y="53"/>
                  </a:cubicBezTo>
                  <a:cubicBezTo>
                    <a:pt x="641" y="51"/>
                    <a:pt x="641" y="49"/>
                    <a:pt x="641" y="46"/>
                  </a:cubicBezTo>
                  <a:cubicBezTo>
                    <a:pt x="641" y="35"/>
                    <a:pt x="637" y="25"/>
                    <a:pt x="630" y="16"/>
                  </a:cubicBezTo>
                  <a:cubicBezTo>
                    <a:pt x="616" y="0"/>
                    <a:pt x="592" y="3"/>
                    <a:pt x="574" y="3"/>
                  </a:cubicBezTo>
                  <a:cubicBezTo>
                    <a:pt x="100" y="3"/>
                    <a:pt x="100" y="3"/>
                    <a:pt x="100" y="3"/>
                  </a:cubicBezTo>
                  <a:cubicBezTo>
                    <a:pt x="76" y="3"/>
                    <a:pt x="59" y="23"/>
                    <a:pt x="59" y="46"/>
                  </a:cubicBezTo>
                  <a:cubicBezTo>
                    <a:pt x="59" y="52"/>
                    <a:pt x="59" y="58"/>
                    <a:pt x="59" y="64"/>
                  </a:cubicBezTo>
                  <a:cubicBezTo>
                    <a:pt x="59" y="162"/>
                    <a:pt x="59" y="162"/>
                    <a:pt x="59" y="162"/>
                  </a:cubicBezTo>
                  <a:cubicBezTo>
                    <a:pt x="59" y="229"/>
                    <a:pt x="59" y="296"/>
                    <a:pt x="59" y="364"/>
                  </a:cubicBezTo>
                  <a:cubicBezTo>
                    <a:pt x="59" y="370"/>
                    <a:pt x="60" y="376"/>
                    <a:pt x="61" y="381"/>
                  </a:cubicBezTo>
                  <a:cubicBezTo>
                    <a:pt x="34" y="381"/>
                    <a:pt x="34" y="381"/>
                    <a:pt x="34" y="381"/>
                  </a:cubicBezTo>
                  <a:cubicBezTo>
                    <a:pt x="18" y="381"/>
                    <a:pt x="5" y="392"/>
                    <a:pt x="2" y="409"/>
                  </a:cubicBezTo>
                  <a:cubicBezTo>
                    <a:pt x="0" y="419"/>
                    <a:pt x="3" y="426"/>
                    <a:pt x="6" y="436"/>
                  </a:cubicBezTo>
                  <a:cubicBezTo>
                    <a:pt x="9" y="443"/>
                    <a:pt x="11" y="451"/>
                    <a:pt x="13" y="458"/>
                  </a:cubicBezTo>
                  <a:cubicBezTo>
                    <a:pt x="12" y="455"/>
                    <a:pt x="14" y="460"/>
                    <a:pt x="14" y="462"/>
                  </a:cubicBezTo>
                  <a:cubicBezTo>
                    <a:pt x="15" y="467"/>
                    <a:pt x="18" y="470"/>
                    <a:pt x="20" y="474"/>
                  </a:cubicBezTo>
                  <a:cubicBezTo>
                    <a:pt x="25" y="479"/>
                    <a:pt x="31" y="483"/>
                    <a:pt x="38" y="486"/>
                  </a:cubicBezTo>
                  <a:cubicBezTo>
                    <a:pt x="44" y="489"/>
                    <a:pt x="50" y="491"/>
                    <a:pt x="57" y="491"/>
                  </a:cubicBezTo>
                  <a:cubicBezTo>
                    <a:pt x="637" y="491"/>
                    <a:pt x="637" y="491"/>
                    <a:pt x="637" y="491"/>
                  </a:cubicBezTo>
                  <a:cubicBezTo>
                    <a:pt x="657" y="491"/>
                    <a:pt x="680" y="480"/>
                    <a:pt x="683" y="460"/>
                  </a:cubicBezTo>
                  <a:cubicBezTo>
                    <a:pt x="688" y="447"/>
                    <a:pt x="692" y="434"/>
                    <a:pt x="696" y="420"/>
                  </a:cubicBezTo>
                  <a:cubicBezTo>
                    <a:pt x="699" y="412"/>
                    <a:pt x="695" y="401"/>
                    <a:pt x="690" y="394"/>
                  </a:cubicBezTo>
                  <a:close/>
                  <a:moveTo>
                    <a:pt x="89" y="48"/>
                  </a:moveTo>
                  <a:cubicBezTo>
                    <a:pt x="89" y="44"/>
                    <a:pt x="89" y="43"/>
                    <a:pt x="90" y="39"/>
                  </a:cubicBezTo>
                  <a:cubicBezTo>
                    <a:pt x="92" y="36"/>
                    <a:pt x="96" y="33"/>
                    <a:pt x="100" y="33"/>
                  </a:cubicBezTo>
                  <a:cubicBezTo>
                    <a:pt x="600" y="33"/>
                    <a:pt x="600" y="33"/>
                    <a:pt x="600" y="33"/>
                  </a:cubicBezTo>
                  <a:cubicBezTo>
                    <a:pt x="604" y="33"/>
                    <a:pt x="608" y="36"/>
                    <a:pt x="609" y="39"/>
                  </a:cubicBezTo>
                  <a:cubicBezTo>
                    <a:pt x="611" y="44"/>
                    <a:pt x="611" y="51"/>
                    <a:pt x="611" y="58"/>
                  </a:cubicBezTo>
                  <a:cubicBezTo>
                    <a:pt x="611" y="88"/>
                    <a:pt x="611" y="118"/>
                    <a:pt x="611" y="149"/>
                  </a:cubicBezTo>
                  <a:cubicBezTo>
                    <a:pt x="611" y="219"/>
                    <a:pt x="611" y="289"/>
                    <a:pt x="611" y="359"/>
                  </a:cubicBezTo>
                  <a:cubicBezTo>
                    <a:pt x="611" y="362"/>
                    <a:pt x="611" y="366"/>
                    <a:pt x="611" y="369"/>
                  </a:cubicBezTo>
                  <a:cubicBezTo>
                    <a:pt x="611" y="370"/>
                    <a:pt x="611" y="370"/>
                    <a:pt x="611" y="371"/>
                  </a:cubicBezTo>
                  <a:cubicBezTo>
                    <a:pt x="610" y="371"/>
                    <a:pt x="610" y="371"/>
                    <a:pt x="610" y="372"/>
                  </a:cubicBezTo>
                  <a:cubicBezTo>
                    <a:pt x="610" y="372"/>
                    <a:pt x="609" y="374"/>
                    <a:pt x="609" y="375"/>
                  </a:cubicBezTo>
                  <a:cubicBezTo>
                    <a:pt x="609" y="376"/>
                    <a:pt x="608" y="377"/>
                    <a:pt x="608" y="377"/>
                  </a:cubicBezTo>
                  <a:cubicBezTo>
                    <a:pt x="607" y="378"/>
                    <a:pt x="606" y="379"/>
                    <a:pt x="606" y="379"/>
                  </a:cubicBezTo>
                  <a:cubicBezTo>
                    <a:pt x="605" y="380"/>
                    <a:pt x="604" y="380"/>
                    <a:pt x="604" y="381"/>
                  </a:cubicBezTo>
                  <a:cubicBezTo>
                    <a:pt x="603" y="381"/>
                    <a:pt x="601" y="381"/>
                    <a:pt x="602" y="381"/>
                  </a:cubicBezTo>
                  <a:cubicBezTo>
                    <a:pt x="601" y="381"/>
                    <a:pt x="601" y="381"/>
                    <a:pt x="601" y="381"/>
                  </a:cubicBezTo>
                  <a:cubicBezTo>
                    <a:pt x="100" y="381"/>
                    <a:pt x="100" y="381"/>
                    <a:pt x="100" y="381"/>
                  </a:cubicBezTo>
                  <a:cubicBezTo>
                    <a:pt x="96" y="381"/>
                    <a:pt x="95" y="381"/>
                    <a:pt x="93" y="378"/>
                  </a:cubicBezTo>
                  <a:cubicBezTo>
                    <a:pt x="91" y="376"/>
                    <a:pt x="89" y="372"/>
                    <a:pt x="89" y="369"/>
                  </a:cubicBezTo>
                  <a:cubicBezTo>
                    <a:pt x="89" y="367"/>
                    <a:pt x="89" y="367"/>
                    <a:pt x="89" y="367"/>
                  </a:cubicBezTo>
                  <a:cubicBezTo>
                    <a:pt x="89" y="360"/>
                    <a:pt x="89" y="352"/>
                    <a:pt x="89" y="344"/>
                  </a:cubicBezTo>
                  <a:cubicBezTo>
                    <a:pt x="89" y="310"/>
                    <a:pt x="89" y="276"/>
                    <a:pt x="89" y="242"/>
                  </a:cubicBezTo>
                  <a:cubicBezTo>
                    <a:pt x="89" y="177"/>
                    <a:pt x="89" y="113"/>
                    <a:pt x="89" y="48"/>
                  </a:cubicBezTo>
                  <a:close/>
                  <a:moveTo>
                    <a:pt x="43" y="453"/>
                  </a:moveTo>
                  <a:cubicBezTo>
                    <a:pt x="43" y="454"/>
                    <a:pt x="43" y="454"/>
                    <a:pt x="43" y="454"/>
                  </a:cubicBezTo>
                  <a:cubicBezTo>
                    <a:pt x="43" y="454"/>
                    <a:pt x="43" y="454"/>
                    <a:pt x="43" y="454"/>
                  </a:cubicBezTo>
                  <a:cubicBezTo>
                    <a:pt x="43" y="454"/>
                    <a:pt x="43" y="454"/>
                    <a:pt x="43" y="453"/>
                  </a:cubicBezTo>
                  <a:close/>
                  <a:moveTo>
                    <a:pt x="666" y="417"/>
                  </a:moveTo>
                  <a:cubicBezTo>
                    <a:pt x="663" y="425"/>
                    <a:pt x="660" y="434"/>
                    <a:pt x="657" y="443"/>
                  </a:cubicBezTo>
                  <a:cubicBezTo>
                    <a:pt x="654" y="452"/>
                    <a:pt x="654" y="452"/>
                    <a:pt x="654" y="452"/>
                  </a:cubicBezTo>
                  <a:cubicBezTo>
                    <a:pt x="654" y="453"/>
                    <a:pt x="654" y="453"/>
                    <a:pt x="654" y="454"/>
                  </a:cubicBezTo>
                  <a:cubicBezTo>
                    <a:pt x="653" y="455"/>
                    <a:pt x="653" y="455"/>
                    <a:pt x="653" y="455"/>
                  </a:cubicBezTo>
                  <a:cubicBezTo>
                    <a:pt x="653" y="456"/>
                    <a:pt x="652" y="456"/>
                    <a:pt x="652" y="456"/>
                  </a:cubicBezTo>
                  <a:cubicBezTo>
                    <a:pt x="652" y="456"/>
                    <a:pt x="652" y="456"/>
                    <a:pt x="651" y="457"/>
                  </a:cubicBezTo>
                  <a:cubicBezTo>
                    <a:pt x="650" y="458"/>
                    <a:pt x="648" y="458"/>
                    <a:pt x="647" y="459"/>
                  </a:cubicBezTo>
                  <a:cubicBezTo>
                    <a:pt x="647" y="459"/>
                    <a:pt x="646" y="459"/>
                    <a:pt x="646" y="459"/>
                  </a:cubicBezTo>
                  <a:cubicBezTo>
                    <a:pt x="646" y="459"/>
                    <a:pt x="646" y="460"/>
                    <a:pt x="645" y="460"/>
                  </a:cubicBezTo>
                  <a:cubicBezTo>
                    <a:pt x="644" y="460"/>
                    <a:pt x="643" y="461"/>
                    <a:pt x="641" y="461"/>
                  </a:cubicBezTo>
                  <a:cubicBezTo>
                    <a:pt x="641" y="461"/>
                    <a:pt x="641" y="461"/>
                    <a:pt x="641" y="461"/>
                  </a:cubicBezTo>
                  <a:cubicBezTo>
                    <a:pt x="641" y="461"/>
                    <a:pt x="641" y="461"/>
                    <a:pt x="641" y="461"/>
                  </a:cubicBezTo>
                  <a:cubicBezTo>
                    <a:pt x="57" y="461"/>
                    <a:pt x="57" y="461"/>
                    <a:pt x="57" y="461"/>
                  </a:cubicBezTo>
                  <a:cubicBezTo>
                    <a:pt x="57" y="461"/>
                    <a:pt x="55" y="461"/>
                    <a:pt x="55" y="461"/>
                  </a:cubicBezTo>
                  <a:cubicBezTo>
                    <a:pt x="54" y="460"/>
                    <a:pt x="51" y="459"/>
                    <a:pt x="51" y="459"/>
                  </a:cubicBezTo>
                  <a:cubicBezTo>
                    <a:pt x="50" y="459"/>
                    <a:pt x="49" y="458"/>
                    <a:pt x="48" y="457"/>
                  </a:cubicBezTo>
                  <a:cubicBezTo>
                    <a:pt x="48" y="457"/>
                    <a:pt x="45" y="456"/>
                    <a:pt x="45" y="456"/>
                  </a:cubicBezTo>
                  <a:cubicBezTo>
                    <a:pt x="45" y="455"/>
                    <a:pt x="44" y="455"/>
                    <a:pt x="44" y="455"/>
                  </a:cubicBezTo>
                  <a:cubicBezTo>
                    <a:pt x="44" y="453"/>
                    <a:pt x="43" y="452"/>
                    <a:pt x="43" y="451"/>
                  </a:cubicBezTo>
                  <a:cubicBezTo>
                    <a:pt x="42" y="450"/>
                    <a:pt x="42" y="448"/>
                    <a:pt x="42" y="447"/>
                  </a:cubicBezTo>
                  <a:cubicBezTo>
                    <a:pt x="39" y="438"/>
                    <a:pt x="36" y="429"/>
                    <a:pt x="33" y="420"/>
                  </a:cubicBezTo>
                  <a:cubicBezTo>
                    <a:pt x="32" y="418"/>
                    <a:pt x="31" y="415"/>
                    <a:pt x="30" y="413"/>
                  </a:cubicBezTo>
                  <a:cubicBezTo>
                    <a:pt x="32" y="416"/>
                    <a:pt x="31" y="414"/>
                    <a:pt x="32" y="412"/>
                  </a:cubicBezTo>
                  <a:cubicBezTo>
                    <a:pt x="32" y="412"/>
                    <a:pt x="32" y="412"/>
                    <a:pt x="32" y="411"/>
                  </a:cubicBezTo>
                  <a:cubicBezTo>
                    <a:pt x="664" y="411"/>
                    <a:pt x="664" y="411"/>
                    <a:pt x="664" y="411"/>
                  </a:cubicBezTo>
                  <a:cubicBezTo>
                    <a:pt x="664" y="412"/>
                    <a:pt x="665" y="412"/>
                    <a:pt x="665" y="412"/>
                  </a:cubicBezTo>
                  <a:cubicBezTo>
                    <a:pt x="665" y="412"/>
                    <a:pt x="666" y="413"/>
                    <a:pt x="666" y="413"/>
                  </a:cubicBezTo>
                  <a:cubicBezTo>
                    <a:pt x="666" y="414"/>
                    <a:pt x="666" y="414"/>
                    <a:pt x="666" y="414"/>
                  </a:cubicBezTo>
                  <a:cubicBezTo>
                    <a:pt x="666" y="415"/>
                    <a:pt x="666" y="416"/>
                    <a:pt x="666" y="4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123"/>
            <p:cNvSpPr/>
            <p:nvPr/>
          </p:nvSpPr>
          <p:spPr bwMode="auto">
            <a:xfrm>
              <a:off x="9020175" y="5575300"/>
              <a:ext cx="246063" cy="74613"/>
            </a:xfrm>
            <a:custGeom>
              <a:avLst/>
              <a:gdLst>
                <a:gd name="T0" fmla="*/ 80 w 99"/>
                <a:gd name="T1" fmla="*/ 0 h 30"/>
                <a:gd name="T2" fmla="*/ 20 w 99"/>
                <a:gd name="T3" fmla="*/ 0 h 30"/>
                <a:gd name="T4" fmla="*/ 20 w 99"/>
                <a:gd name="T5" fmla="*/ 30 h 30"/>
                <a:gd name="T6" fmla="*/ 80 w 99"/>
                <a:gd name="T7" fmla="*/ 30 h 30"/>
                <a:gd name="T8" fmla="*/ 80 w 99"/>
                <a:gd name="T9" fmla="*/ 0 h 30"/>
              </a:gdLst>
              <a:ahLst/>
              <a:cxnLst>
                <a:cxn ang="0">
                  <a:pos x="T0" y="T1"/>
                </a:cxn>
                <a:cxn ang="0">
                  <a:pos x="T2" y="T3"/>
                </a:cxn>
                <a:cxn ang="0">
                  <a:pos x="T4" y="T5"/>
                </a:cxn>
                <a:cxn ang="0">
                  <a:pos x="T6" y="T7"/>
                </a:cxn>
                <a:cxn ang="0">
                  <a:pos x="T8" y="T9"/>
                </a:cxn>
              </a:cxnLst>
              <a:rect l="0" t="0" r="r" b="b"/>
              <a:pathLst>
                <a:path w="99" h="30">
                  <a:moveTo>
                    <a:pt x="80" y="0"/>
                  </a:moveTo>
                  <a:cubicBezTo>
                    <a:pt x="20" y="0"/>
                    <a:pt x="20" y="0"/>
                    <a:pt x="20" y="0"/>
                  </a:cubicBezTo>
                  <a:cubicBezTo>
                    <a:pt x="0" y="0"/>
                    <a:pt x="0" y="30"/>
                    <a:pt x="20" y="30"/>
                  </a:cubicBezTo>
                  <a:cubicBezTo>
                    <a:pt x="80" y="30"/>
                    <a:pt x="80" y="30"/>
                    <a:pt x="80" y="30"/>
                  </a:cubicBezTo>
                  <a:cubicBezTo>
                    <a:pt x="99" y="30"/>
                    <a:pt x="99" y="0"/>
                    <a:pt x="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45" name="矩形 44"/>
          <p:cNvSpPr/>
          <p:nvPr/>
        </p:nvSpPr>
        <p:spPr>
          <a:xfrm>
            <a:off x="673946" y="745193"/>
            <a:ext cx="2272030" cy="583565"/>
          </a:xfrm>
          <a:prstGeom prst="rect">
            <a:avLst/>
          </a:prstGeom>
        </p:spPr>
        <p:txBody>
          <a:bodyPr wrap="none">
            <a:spAutoFit/>
          </a:bodyPr>
          <a:p>
            <a:r>
              <a:rPr lang="en-US" altLang="zh-CN" sz="3200">
                <a:latin typeface="思源黑体 CN Bold" panose="020B0800000000000000" pitchFamily="34" charset="-122"/>
                <a:ea typeface="思源黑体 CN Bold" panose="020B0800000000000000" pitchFamily="34" charset="-122"/>
                <a:cs typeface="思源黑体 CN Bold" panose="020B0800000000000000" pitchFamily="34" charset="-122"/>
              </a:rPr>
              <a:t>1.</a:t>
            </a:r>
            <a:r>
              <a:rPr lang="zh-CN" altLang="en-US" sz="3200">
                <a:latin typeface="思源黑体 CN Bold" panose="020B0800000000000000" pitchFamily="34" charset="-122"/>
                <a:ea typeface="思源黑体 CN Bold" panose="020B0800000000000000" pitchFamily="34" charset="-122"/>
                <a:cs typeface="思源黑体 CN Bold" panose="020B0800000000000000" pitchFamily="34" charset="-122"/>
              </a:rPr>
              <a:t> 工作概述</a:t>
            </a:r>
            <a:endParaRPr lang="zh-CN" altLang="en-US" sz="320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 name="图片占位符 4"/>
          <p:cNvSpPr/>
          <p:nvPr>
            <p:ph type="pic" sz="quarter" idx="10"/>
          </p:nvPr>
        </p:nvSpPr>
        <p:spPr>
          <a:blipFill rotWithShape="1">
            <a:blip r:embed="rId1"/>
            <a:stretch>
              <a:fillRect/>
            </a:stretch>
          </a:blipFill>
        </p:spPr>
      </p:sp>
      <p:sp>
        <p:nvSpPr>
          <p:cNvPr id="14" name="TextBox 13"/>
          <p:cNvSpPr txBox="1"/>
          <p:nvPr/>
        </p:nvSpPr>
        <p:spPr>
          <a:xfrm>
            <a:off x="1009650" y="3228340"/>
            <a:ext cx="2569845" cy="1983740"/>
          </a:xfrm>
          <a:prstGeom prst="rect">
            <a:avLst/>
          </a:prstGeom>
          <a:noFill/>
        </p:spPr>
        <p:txBody>
          <a:bodyPr wrap="square" rtlCol="0">
            <a:spAutoFit/>
          </a:bodyPr>
          <a:p>
            <a:pPr fontAlgn="auto">
              <a:lnSpc>
                <a:spcPct val="114000"/>
              </a:lnSpc>
            </a:pPr>
            <a:r>
              <a:rPr lang="en-US" altLang="zh-CN" sz="1200">
                <a:solidFill>
                  <a:schemeClr val="tx1">
                    <a:lumMod val="95000"/>
                    <a:lumOff val="5000"/>
                  </a:schemeClr>
                </a:solidFill>
                <a:latin typeface="+mj-lt"/>
                <a:ea typeface="思源黑体 CN ExtraLight" panose="020B0200000000000000" charset="-122"/>
                <a:cs typeface="+mj-lt"/>
                <a:sym typeface="+mn-ea"/>
              </a:rPr>
              <a:t>H</a:t>
            </a:r>
            <a:r>
              <a:rPr lang="zh-CN" altLang="en-US" sz="1200">
                <a:solidFill>
                  <a:schemeClr val="tx1">
                    <a:lumMod val="95000"/>
                    <a:lumOff val="5000"/>
                  </a:schemeClr>
                </a:solidFill>
                <a:latin typeface="+mj-lt"/>
                <a:ea typeface="思源黑体 CN ExtraLight" panose="020B0200000000000000" charset="-122"/>
                <a:cs typeface="+mj-lt"/>
                <a:sym typeface="+mn-ea"/>
              </a:rPr>
              <a:t>ere is the </a:t>
            </a:r>
            <a:r>
              <a:rPr lang="en-US" altLang="zh-CN" sz="1200">
                <a:solidFill>
                  <a:schemeClr val="tx1">
                    <a:lumMod val="95000"/>
                    <a:lumOff val="5000"/>
                  </a:schemeClr>
                </a:solidFill>
                <a:latin typeface="+mj-lt"/>
                <a:ea typeface="思源黑体 CN ExtraLight" panose="020B0200000000000000" charset="-122"/>
                <a:cs typeface="+mj-lt"/>
                <a:sym typeface="+mn-ea"/>
              </a:rPr>
              <a:t>muxinfineart ppt</a:t>
            </a:r>
            <a:r>
              <a:rPr lang="zh-CN" altLang="en-US" sz="1200">
                <a:solidFill>
                  <a:schemeClr val="tx1">
                    <a:lumMod val="95000"/>
                    <a:lumOff val="5000"/>
                  </a:schemeClr>
                </a:solidFill>
                <a:latin typeface="+mj-lt"/>
                <a:ea typeface="思源黑体 CN ExtraLight" panose="020B0200000000000000" charset="-122"/>
                <a:cs typeface="+mj-lt"/>
                <a:sym typeface="+mn-ea"/>
              </a:rPr>
              <a:t> design, thanks to the use of my template, you can add and modify here </a:t>
            </a:r>
            <a:r>
              <a:rPr lang="en-US" altLang="zh-CN" sz="1200">
                <a:solidFill>
                  <a:schemeClr val="tx1">
                    <a:lumMod val="95000"/>
                    <a:lumOff val="5000"/>
                  </a:schemeClr>
                </a:solidFill>
                <a:latin typeface="+mj-lt"/>
                <a:ea typeface="思源黑体 CN ExtraLight" panose="020B0200000000000000" charset="-122"/>
                <a:cs typeface="+mj-lt"/>
                <a:sym typeface="+mn-ea"/>
              </a:rPr>
              <a:t>H</a:t>
            </a:r>
            <a:r>
              <a:rPr lang="zh-CN" altLang="en-US" sz="1200">
                <a:solidFill>
                  <a:schemeClr val="tx1">
                    <a:lumMod val="95000"/>
                    <a:lumOff val="5000"/>
                  </a:schemeClr>
                </a:solidFill>
                <a:latin typeface="+mj-lt"/>
                <a:ea typeface="思源黑体 CN ExtraLight" panose="020B0200000000000000" charset="-122"/>
                <a:cs typeface="+mj-lt"/>
                <a:sym typeface="+mn-ea"/>
              </a:rPr>
              <a:t>ere is t</a:t>
            </a:r>
            <a:r>
              <a:rPr lang="en-US" altLang="zh-CN" sz="1200">
                <a:solidFill>
                  <a:schemeClr val="tx1">
                    <a:lumMod val="95000"/>
                    <a:lumOff val="5000"/>
                  </a:schemeClr>
                </a:solidFill>
                <a:latin typeface="+mj-lt"/>
                <a:ea typeface="思源黑体 CN ExtraLight" panose="020B0200000000000000" charset="-122"/>
                <a:cs typeface="+mj-lt"/>
                <a:sym typeface="+mn-ea"/>
              </a:rPr>
              <a:t>muxinfineart ppt</a:t>
            </a:r>
            <a:r>
              <a:rPr lang="zh-CN" altLang="en-US" sz="1200">
                <a:solidFill>
                  <a:schemeClr val="tx1">
                    <a:lumMod val="95000"/>
                    <a:lumOff val="5000"/>
                  </a:schemeClr>
                </a:solidFill>
                <a:latin typeface="+mj-lt"/>
                <a:ea typeface="思源黑体 CN ExtraLight" panose="020B0200000000000000" charset="-122"/>
                <a:cs typeface="+mj-lt"/>
                <a:sym typeface="+mn-ea"/>
              </a:rPr>
              <a:t> design, thanks to the use of my template, you can add and modify here </a:t>
            </a:r>
            <a:r>
              <a:rPr lang="en-US" altLang="zh-CN" sz="1200">
                <a:solidFill>
                  <a:schemeClr val="tx1">
                    <a:lumMod val="95000"/>
                    <a:lumOff val="5000"/>
                  </a:schemeClr>
                </a:solidFill>
                <a:latin typeface="+mj-lt"/>
                <a:ea typeface="思源黑体 CN ExtraLight" panose="020B0200000000000000" charset="-122"/>
                <a:cs typeface="+mj-lt"/>
                <a:sym typeface="+mn-ea"/>
              </a:rPr>
              <a:t>H</a:t>
            </a:r>
            <a:r>
              <a:rPr lang="zh-CN" altLang="en-US" sz="1200">
                <a:solidFill>
                  <a:schemeClr val="tx1">
                    <a:lumMod val="95000"/>
                    <a:lumOff val="5000"/>
                  </a:schemeClr>
                </a:solidFill>
                <a:latin typeface="+mj-lt"/>
                <a:ea typeface="思源黑体 CN ExtraLight" panose="020B0200000000000000" charset="-122"/>
                <a:cs typeface="+mj-lt"/>
                <a:sym typeface="+mn-ea"/>
              </a:rPr>
              <a:t>ere is the </a:t>
            </a:r>
            <a:r>
              <a:rPr lang="en-US" altLang="zh-CN" sz="1200">
                <a:solidFill>
                  <a:schemeClr val="tx1">
                    <a:lumMod val="95000"/>
                    <a:lumOff val="5000"/>
                  </a:schemeClr>
                </a:solidFill>
                <a:latin typeface="+mj-lt"/>
                <a:ea typeface="思源黑体 CN ExtraLight" panose="020B0200000000000000" charset="-122"/>
                <a:cs typeface="+mj-lt"/>
                <a:sym typeface="+mn-ea"/>
              </a:rPr>
              <a:t>muxinfineart ppt</a:t>
            </a:r>
            <a:r>
              <a:rPr lang="zh-CN" altLang="en-US" sz="1200">
                <a:solidFill>
                  <a:schemeClr val="tx1">
                    <a:lumMod val="95000"/>
                    <a:lumOff val="5000"/>
                  </a:schemeClr>
                </a:solidFill>
                <a:latin typeface="+mj-lt"/>
                <a:ea typeface="思源黑体 CN ExtraLight" panose="020B0200000000000000" charset="-122"/>
                <a:cs typeface="+mj-lt"/>
                <a:sym typeface="+mn-ea"/>
              </a:rPr>
              <a:t> design, thanks to the use of my template, you can add and modify here</a:t>
            </a:r>
            <a:endParaRPr lang="en-US" sz="1200" dirty="0">
              <a:solidFill>
                <a:schemeClr val="bg1">
                  <a:lumMod val="65000"/>
                </a:schemeClr>
              </a:solidFill>
            </a:endParaRPr>
          </a:p>
        </p:txBody>
      </p:sp>
      <p:grpSp>
        <p:nvGrpSpPr>
          <p:cNvPr id="6" name="组合 5"/>
          <p:cNvGrpSpPr/>
          <p:nvPr/>
        </p:nvGrpSpPr>
        <p:grpSpPr>
          <a:xfrm>
            <a:off x="7710578" y="3138450"/>
            <a:ext cx="1956435" cy="1852930"/>
            <a:chOff x="6310" y="5868"/>
            <a:chExt cx="3081" cy="2918"/>
          </a:xfrm>
        </p:grpSpPr>
        <p:grpSp>
          <p:nvGrpSpPr>
            <p:cNvPr id="9" name="组合 8"/>
            <p:cNvGrpSpPr/>
            <p:nvPr/>
          </p:nvGrpSpPr>
          <p:grpSpPr>
            <a:xfrm>
              <a:off x="6310" y="6458"/>
              <a:ext cx="3081" cy="2328"/>
              <a:chOff x="3338" y="6945"/>
              <a:chExt cx="3081" cy="2328"/>
            </a:xfrm>
          </p:grpSpPr>
          <p:sp>
            <p:nvSpPr>
              <p:cNvPr id="10" name="文本框 9"/>
              <p:cNvSpPr txBox="1"/>
              <p:nvPr/>
            </p:nvSpPr>
            <p:spPr>
              <a:xfrm>
                <a:off x="3367" y="6945"/>
                <a:ext cx="2700" cy="531"/>
              </a:xfrm>
              <a:prstGeom prst="rect">
                <a:avLst/>
              </a:prstGeom>
              <a:noFill/>
            </p:spPr>
            <p:txBody>
              <a:bodyPr wrap="square" rtlCol="0">
                <a:spAutoFit/>
              </a:bodyPr>
              <a:p>
                <a:pPr algn="l"/>
                <a:r>
                  <a:rPr lang="zh-CN" altLang="en-US" sz="1600">
                    <a:solidFill>
                      <a:schemeClr val="bg1"/>
                    </a:solidFill>
                    <a:latin typeface="+mj-lt"/>
                    <a:ea typeface="思源黑体 CN ExtraLight" panose="020B0200000000000000" charset="-122"/>
                  </a:rPr>
                  <a:t>输入关键词</a:t>
                </a:r>
                <a:endParaRPr lang="zh-CN" altLang="en-US" sz="1600">
                  <a:solidFill>
                    <a:schemeClr val="bg1"/>
                  </a:solidFill>
                  <a:latin typeface="+mj-lt"/>
                  <a:ea typeface="思源黑体 CN ExtraLight" panose="020B0200000000000000" charset="-122"/>
                </a:endParaRPr>
              </a:p>
            </p:txBody>
          </p:sp>
          <p:sp>
            <p:nvSpPr>
              <p:cNvPr id="11" name="文本框 10"/>
              <p:cNvSpPr txBox="1"/>
              <p:nvPr/>
            </p:nvSpPr>
            <p:spPr>
              <a:xfrm>
                <a:off x="3338" y="7675"/>
                <a:ext cx="3081" cy="1598"/>
              </a:xfrm>
              <a:prstGeom prst="rect">
                <a:avLst/>
              </a:prstGeom>
              <a:noFill/>
            </p:spPr>
            <p:txBody>
              <a:bodyPr wrap="square" rtlCol="0" anchor="t">
                <a:spAutoFit/>
              </a:bodyPr>
              <a:p>
                <a:pPr algn="l" fontAlgn="auto">
                  <a:lnSpc>
                    <a:spcPct val="150000"/>
                  </a:lnSpc>
                </a:pPr>
                <a:r>
                  <a:rPr lang="en-US" altLang="zh-CN" sz="1000">
                    <a:solidFill>
                      <a:schemeClr val="bg1"/>
                    </a:solidFill>
                    <a:latin typeface="+mj-lt"/>
                    <a:ea typeface="思源黑体 CN ExtraLight" panose="020B0200000000000000" charset="-122"/>
                    <a:cs typeface="+mj-lt"/>
                  </a:rPr>
                  <a:t>H</a:t>
                </a:r>
                <a:r>
                  <a:rPr lang="zh-CN" altLang="en-US" sz="1000">
                    <a:solidFill>
                      <a:schemeClr val="bg1"/>
                    </a:solidFill>
                    <a:latin typeface="+mj-lt"/>
                    <a:ea typeface="思源黑体 CN ExtraLight" panose="020B0200000000000000" charset="-122"/>
                    <a:cs typeface="+mj-lt"/>
                  </a:rPr>
                  <a:t>ere is the </a:t>
                </a:r>
                <a:r>
                  <a:rPr lang="en-US" altLang="zh-CN" sz="1000">
                    <a:solidFill>
                      <a:schemeClr val="bg1"/>
                    </a:solidFill>
                    <a:latin typeface="+mj-lt"/>
                    <a:ea typeface="思源黑体 CN ExtraLight" panose="020B0200000000000000" charset="-122"/>
                    <a:cs typeface="+mj-lt"/>
                  </a:rPr>
                  <a:t>muxinfineart ppt</a:t>
                </a:r>
                <a:r>
                  <a:rPr lang="zh-CN" altLang="en-US" sz="1000">
                    <a:solidFill>
                      <a:schemeClr val="bg1"/>
                    </a:solidFill>
                    <a:latin typeface="+mj-lt"/>
                    <a:ea typeface="思源黑体 CN ExtraLight" panose="020B0200000000000000" charset="-122"/>
                    <a:cs typeface="+mj-lt"/>
                  </a:rPr>
                  <a:t> design, thanks to the use of my template, you can add and modify here.</a:t>
                </a:r>
                <a:endParaRPr lang="zh-CN" altLang="en-US" sz="1000">
                  <a:solidFill>
                    <a:schemeClr val="bg1"/>
                  </a:solidFill>
                  <a:latin typeface="+mj-lt"/>
                  <a:ea typeface="思源黑体 CN ExtraLight" panose="020B0200000000000000" charset="-122"/>
                  <a:cs typeface="+mj-lt"/>
                </a:endParaRPr>
              </a:p>
            </p:txBody>
          </p:sp>
        </p:grpSp>
        <p:grpSp>
          <p:nvGrpSpPr>
            <p:cNvPr id="13" name="Google Shape;802;p72"/>
            <p:cNvGrpSpPr/>
            <p:nvPr/>
          </p:nvGrpSpPr>
          <p:grpSpPr>
            <a:xfrm>
              <a:off x="6458" y="5868"/>
              <a:ext cx="1342" cy="342"/>
              <a:chOff x="808038" y="3725863"/>
              <a:chExt cx="852487" cy="217487"/>
            </a:xfrm>
            <a:solidFill>
              <a:srgbClr val="FEA243"/>
            </a:solidFill>
          </p:grpSpPr>
          <p:sp>
            <p:nvSpPr>
              <p:cNvPr id="15" name="Google Shape;803;p72"/>
              <p:cNvSpPr/>
              <p:nvPr/>
            </p:nvSpPr>
            <p:spPr>
              <a:xfrm>
                <a:off x="808038" y="3725863"/>
                <a:ext cx="207962" cy="217487"/>
              </a:xfrm>
              <a:custGeom>
                <a:avLst/>
                <a:gdLst/>
                <a:ahLst/>
                <a:cxnLst/>
                <a:rect l="l" t="t" r="r" b="b"/>
                <a:pathLst>
                  <a:path w="131" h="137" extrusionOk="0">
                    <a:moveTo>
                      <a:pt x="67" y="0"/>
                    </a:moveTo>
                    <a:lnTo>
                      <a:pt x="87" y="43"/>
                    </a:lnTo>
                    <a:lnTo>
                      <a:pt x="131" y="51"/>
                    </a:lnTo>
                    <a:lnTo>
                      <a:pt x="99" y="85"/>
                    </a:lnTo>
                    <a:lnTo>
                      <a:pt x="107" y="137"/>
                    </a:lnTo>
                    <a:lnTo>
                      <a:pt x="67" y="111"/>
                    </a:lnTo>
                    <a:lnTo>
                      <a:pt x="24" y="137"/>
                    </a:lnTo>
                    <a:lnTo>
                      <a:pt x="32" y="85"/>
                    </a:lnTo>
                    <a:lnTo>
                      <a:pt x="0" y="51"/>
                    </a:lnTo>
                    <a:lnTo>
                      <a:pt x="48" y="43"/>
                    </a:lnTo>
                    <a:lnTo>
                      <a:pt x="67" y="0"/>
                    </a:lnTo>
                    <a:close/>
                  </a:path>
                </a:pathLst>
              </a:custGeom>
              <a:grpFill/>
              <a:ln>
                <a:noFill/>
              </a:ln>
            </p:spPr>
            <p:txBody>
              <a:bodyPr spcFirstLastPara="1" wrap="square" lIns="91433" tIns="45700" rIns="91433" bIns="45700" anchor="t" anchorCtr="0">
                <a:noAutofit/>
              </a:bodyPr>
              <a:p>
                <a:pPr marL="0" marR="0" lvl="0" indent="0" algn="l" rtl="0">
                  <a:spcBef>
                    <a:spcPts val="0"/>
                  </a:spcBef>
                  <a:spcAft>
                    <a:spcPts val="0"/>
                  </a:spcAft>
                  <a:buNone/>
                </a:pPr>
                <a:endParaRPr sz="1865">
                  <a:solidFill>
                    <a:schemeClr val="bg1"/>
                  </a:solidFill>
                  <a:latin typeface="+mj-lt"/>
                  <a:ea typeface="思源黑体 CN ExtraLight" panose="020B0200000000000000" charset="-122"/>
                  <a:cs typeface="+mj-lt"/>
                  <a:sym typeface="Montserrat" panose="00000500000000000000"/>
                </a:endParaRPr>
              </a:p>
            </p:txBody>
          </p:sp>
          <p:sp>
            <p:nvSpPr>
              <p:cNvPr id="27" name="Google Shape;804;p72"/>
              <p:cNvSpPr/>
              <p:nvPr/>
            </p:nvSpPr>
            <p:spPr>
              <a:xfrm>
                <a:off x="1130300" y="3725863"/>
                <a:ext cx="207962" cy="217487"/>
              </a:xfrm>
              <a:custGeom>
                <a:avLst/>
                <a:gdLst/>
                <a:ahLst/>
                <a:cxnLst/>
                <a:rect l="l" t="t" r="r" b="b"/>
                <a:pathLst>
                  <a:path w="131" h="137" extrusionOk="0">
                    <a:moveTo>
                      <a:pt x="67" y="0"/>
                    </a:moveTo>
                    <a:lnTo>
                      <a:pt x="87" y="43"/>
                    </a:lnTo>
                    <a:lnTo>
                      <a:pt x="131" y="51"/>
                    </a:lnTo>
                    <a:lnTo>
                      <a:pt x="99" y="85"/>
                    </a:lnTo>
                    <a:lnTo>
                      <a:pt x="107" y="137"/>
                    </a:lnTo>
                    <a:lnTo>
                      <a:pt x="67" y="111"/>
                    </a:lnTo>
                    <a:lnTo>
                      <a:pt x="24" y="137"/>
                    </a:lnTo>
                    <a:lnTo>
                      <a:pt x="32" y="85"/>
                    </a:lnTo>
                    <a:lnTo>
                      <a:pt x="0" y="51"/>
                    </a:lnTo>
                    <a:lnTo>
                      <a:pt x="44" y="43"/>
                    </a:lnTo>
                    <a:lnTo>
                      <a:pt x="67" y="0"/>
                    </a:lnTo>
                    <a:close/>
                  </a:path>
                </a:pathLst>
              </a:custGeom>
              <a:grpFill/>
              <a:ln>
                <a:noFill/>
              </a:ln>
            </p:spPr>
            <p:txBody>
              <a:bodyPr spcFirstLastPara="1" wrap="square" lIns="91433" tIns="45700" rIns="91433" bIns="45700" anchor="t" anchorCtr="0">
                <a:noAutofit/>
              </a:bodyPr>
              <a:p>
                <a:pPr marL="0" marR="0" lvl="0" indent="0" algn="l" rtl="0">
                  <a:spcBef>
                    <a:spcPts val="0"/>
                  </a:spcBef>
                  <a:spcAft>
                    <a:spcPts val="0"/>
                  </a:spcAft>
                  <a:buNone/>
                </a:pPr>
                <a:endParaRPr sz="1865">
                  <a:solidFill>
                    <a:schemeClr val="bg1"/>
                  </a:solidFill>
                  <a:latin typeface="+mj-lt"/>
                  <a:ea typeface="思源黑体 CN ExtraLight" panose="020B0200000000000000" charset="-122"/>
                  <a:cs typeface="+mj-lt"/>
                  <a:sym typeface="Montserrat" panose="00000500000000000000"/>
                </a:endParaRPr>
              </a:p>
            </p:txBody>
          </p:sp>
          <p:sp>
            <p:nvSpPr>
              <p:cNvPr id="16" name="Google Shape;805;p72"/>
              <p:cNvSpPr/>
              <p:nvPr/>
            </p:nvSpPr>
            <p:spPr>
              <a:xfrm>
                <a:off x="1452563" y="3725863"/>
                <a:ext cx="207962" cy="217487"/>
              </a:xfrm>
              <a:custGeom>
                <a:avLst/>
                <a:gdLst/>
                <a:ahLst/>
                <a:cxnLst/>
                <a:rect l="l" t="t" r="r" b="b"/>
                <a:pathLst>
                  <a:path w="131" h="137" extrusionOk="0">
                    <a:moveTo>
                      <a:pt x="67" y="0"/>
                    </a:moveTo>
                    <a:lnTo>
                      <a:pt x="87" y="43"/>
                    </a:lnTo>
                    <a:lnTo>
                      <a:pt x="131" y="51"/>
                    </a:lnTo>
                    <a:lnTo>
                      <a:pt x="99" y="85"/>
                    </a:lnTo>
                    <a:lnTo>
                      <a:pt x="107" y="137"/>
                    </a:lnTo>
                    <a:lnTo>
                      <a:pt x="67" y="111"/>
                    </a:lnTo>
                    <a:lnTo>
                      <a:pt x="24" y="137"/>
                    </a:lnTo>
                    <a:lnTo>
                      <a:pt x="32" y="85"/>
                    </a:lnTo>
                    <a:lnTo>
                      <a:pt x="0" y="51"/>
                    </a:lnTo>
                    <a:lnTo>
                      <a:pt x="44" y="43"/>
                    </a:lnTo>
                    <a:lnTo>
                      <a:pt x="67" y="0"/>
                    </a:lnTo>
                    <a:close/>
                  </a:path>
                </a:pathLst>
              </a:custGeom>
              <a:grpFill/>
              <a:ln>
                <a:noFill/>
              </a:ln>
            </p:spPr>
            <p:txBody>
              <a:bodyPr spcFirstLastPara="1" wrap="square" lIns="91433" tIns="45700" rIns="91433" bIns="45700" anchor="t" anchorCtr="0">
                <a:noAutofit/>
              </a:bodyPr>
              <a:p>
                <a:pPr marL="0" marR="0" lvl="0" indent="0" algn="l" rtl="0">
                  <a:spcBef>
                    <a:spcPts val="0"/>
                  </a:spcBef>
                  <a:spcAft>
                    <a:spcPts val="0"/>
                  </a:spcAft>
                  <a:buNone/>
                </a:pPr>
                <a:endParaRPr sz="1865">
                  <a:solidFill>
                    <a:schemeClr val="bg1"/>
                  </a:solidFill>
                  <a:latin typeface="+mj-lt"/>
                  <a:ea typeface="思源黑体 CN ExtraLight" panose="020B0200000000000000" charset="-122"/>
                  <a:cs typeface="+mj-lt"/>
                  <a:sym typeface="Montserrat" panose="00000500000000000000"/>
                </a:endParaRPr>
              </a:p>
            </p:txBody>
          </p:sp>
        </p:gr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1+#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par>
                                <p:cTn id="9" presetID="6" presetClass="entr" presetSubtype="32" fill="hold" nodeType="withEffect">
                                  <p:stCondLst>
                                    <p:cond delay="1000"/>
                                  </p:stCondLst>
                                  <p:childTnLst>
                                    <p:set>
                                      <p:cBhvr>
                                        <p:cTn id="10" dur="1" fill="hold">
                                          <p:stCondLst>
                                            <p:cond delay="0"/>
                                          </p:stCondLst>
                                        </p:cTn>
                                        <p:tgtEl>
                                          <p:spTgt spid="32"/>
                                        </p:tgtEl>
                                        <p:attrNameLst>
                                          <p:attrName>style.visibility</p:attrName>
                                        </p:attrNameLst>
                                      </p:cBhvr>
                                      <p:to>
                                        <p:strVal val="visible"/>
                                      </p:to>
                                    </p:set>
                                    <p:animEffect transition="in" filter="circle(out)">
                                      <p:cBhvr>
                                        <p:cTn id="1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矩形: 圆角 3"/>
          <p:cNvSpPr/>
          <p:nvPr/>
        </p:nvSpPr>
        <p:spPr>
          <a:xfrm>
            <a:off x="475615" y="384175"/>
            <a:ext cx="11271885" cy="6109970"/>
          </a:xfrm>
          <a:prstGeom prst="roundRect">
            <a:avLst>
              <a:gd name="adj" fmla="val 5003"/>
            </a:avLst>
          </a:prstGeom>
          <a:solidFill>
            <a:srgbClr val="F3F3F3"/>
          </a:solidFill>
          <a:ln w="38100">
            <a:solidFill>
              <a:srgbClr val="000003"/>
            </a:solidFill>
          </a:ln>
          <a:effectLst>
            <a:outerShdw blurRad="1016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Picture Placeholder 2"/>
          <p:cNvSpPr>
            <a:spLocks noGrp="1"/>
          </p:cNvSpPr>
          <p:nvPr>
            <p:ph type="pic" sz="quarter" idx="10"/>
          </p:nvPr>
        </p:nvSpPr>
        <p:spPr>
          <a:blipFill rotWithShape="1">
            <a:blip r:embed="rId2"/>
            <a:stretch>
              <a:fillRect/>
            </a:stretch>
          </a:blipFill>
        </p:spPr>
      </p:sp>
      <p:sp>
        <p:nvSpPr>
          <p:cNvPr id="5" name="Picture Placeholder 4"/>
          <p:cNvSpPr>
            <a:spLocks noGrp="1"/>
          </p:cNvSpPr>
          <p:nvPr>
            <p:ph type="pic" sz="quarter" idx="11"/>
          </p:nvPr>
        </p:nvSpPr>
        <p:spPr>
          <a:blipFill rotWithShape="1">
            <a:blip r:embed="rId3"/>
            <a:stretch>
              <a:fillRect/>
            </a:stretch>
          </a:blipFill>
        </p:spPr>
      </p:sp>
      <p:sp>
        <p:nvSpPr>
          <p:cNvPr id="9" name="Picture Placeholder 8"/>
          <p:cNvSpPr>
            <a:spLocks noGrp="1"/>
          </p:cNvSpPr>
          <p:nvPr>
            <p:ph type="pic" sz="quarter" idx="12"/>
          </p:nvPr>
        </p:nvSpPr>
        <p:spPr>
          <a:blipFill rotWithShape="1">
            <a:blip r:embed="rId4"/>
            <a:stretch>
              <a:fillRect/>
            </a:stretch>
          </a:blipFill>
        </p:spPr>
      </p:sp>
      <p:sp>
        <p:nvSpPr>
          <p:cNvPr id="59" name="矩形 58"/>
          <p:cNvSpPr/>
          <p:nvPr/>
        </p:nvSpPr>
        <p:spPr>
          <a:xfrm>
            <a:off x="877271" y="910293"/>
            <a:ext cx="2722245" cy="521970"/>
          </a:xfrm>
          <a:prstGeom prst="rect">
            <a:avLst/>
          </a:prstGeom>
        </p:spPr>
        <p:txBody>
          <a:bodyPr wrap="none">
            <a:spAutoFit/>
          </a:bodyPr>
          <a:p>
            <a:r>
              <a:rPr lang="en-US" altLang="zh-CN" sz="2800">
                <a:latin typeface="思源黑体 CN Bold" panose="020B0800000000000000" pitchFamily="34" charset="-122"/>
                <a:ea typeface="思源黑体 CN Bold" panose="020B0800000000000000" pitchFamily="34" charset="-122"/>
                <a:cs typeface="思源黑体 CN Bold" panose="020B0800000000000000" pitchFamily="34" charset="-122"/>
              </a:rPr>
              <a:t>2.</a:t>
            </a:r>
            <a:r>
              <a:rPr lang="zh-CN" altLang="en-US" sz="2800">
                <a:latin typeface="思源黑体 CN Bold" panose="020B0800000000000000" pitchFamily="34" charset="-122"/>
                <a:ea typeface="思源黑体 CN Bold" panose="020B0800000000000000" pitchFamily="34" charset="-122"/>
                <a:cs typeface="思源黑体 CN Bold" panose="020B0800000000000000" pitchFamily="34" charset="-122"/>
              </a:rPr>
              <a:t> 工作具体成果</a:t>
            </a:r>
            <a:endParaRPr lang="zh-CN" altLang="en-US" sz="280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8" name="组合 7"/>
          <p:cNvGrpSpPr/>
          <p:nvPr/>
        </p:nvGrpSpPr>
        <p:grpSpPr>
          <a:xfrm>
            <a:off x="9068243" y="4174135"/>
            <a:ext cx="2286635" cy="1148080"/>
            <a:chOff x="3338" y="6945"/>
            <a:chExt cx="3601" cy="1808"/>
          </a:xfrm>
        </p:grpSpPr>
        <p:sp>
          <p:nvSpPr>
            <p:cNvPr id="2" name="文本框 1"/>
            <p:cNvSpPr txBox="1"/>
            <p:nvPr/>
          </p:nvSpPr>
          <p:spPr>
            <a:xfrm>
              <a:off x="3338" y="6945"/>
              <a:ext cx="2700" cy="531"/>
            </a:xfrm>
            <a:prstGeom prst="rect">
              <a:avLst/>
            </a:prstGeom>
            <a:noFill/>
          </p:spPr>
          <p:txBody>
            <a:bodyPr wrap="square" rtlCol="0">
              <a:spAutoFit/>
            </a:bodyPr>
            <a:p>
              <a:pPr algn="l"/>
              <a:r>
                <a:rPr lang="zh-CN" altLang="en-US" sz="1600">
                  <a:solidFill>
                    <a:schemeClr val="tx1">
                      <a:lumMod val="95000"/>
                      <a:lumOff val="5000"/>
                    </a:schemeClr>
                  </a:solidFill>
                  <a:latin typeface="+mj-lt"/>
                  <a:ea typeface="思源黑体 CN ExtraLight" panose="020B0200000000000000" charset="-122"/>
                </a:rPr>
                <a:t>输入关键词</a:t>
              </a:r>
              <a:endParaRPr lang="zh-CN" altLang="en-US" sz="1600">
                <a:solidFill>
                  <a:schemeClr val="tx1">
                    <a:lumMod val="95000"/>
                    <a:lumOff val="5000"/>
                  </a:schemeClr>
                </a:solidFill>
                <a:latin typeface="+mj-lt"/>
                <a:ea typeface="思源黑体 CN ExtraLight" panose="020B0200000000000000" charset="-122"/>
              </a:endParaRPr>
            </a:p>
          </p:txBody>
        </p:sp>
        <p:sp>
          <p:nvSpPr>
            <p:cNvPr id="11" name="文本框 10"/>
            <p:cNvSpPr txBox="1"/>
            <p:nvPr/>
          </p:nvSpPr>
          <p:spPr>
            <a:xfrm>
              <a:off x="3338" y="7519"/>
              <a:ext cx="3601" cy="1234"/>
            </a:xfrm>
            <a:prstGeom prst="rect">
              <a:avLst/>
            </a:prstGeom>
            <a:noFill/>
          </p:spPr>
          <p:txBody>
            <a:bodyPr wrap="square" rtlCol="0" anchor="t">
              <a:spAutoFit/>
            </a:bodyPr>
            <a:p>
              <a:pPr algn="l" fontAlgn="auto">
                <a:lnSpc>
                  <a:spcPct val="150000"/>
                </a:lnSpc>
              </a:pPr>
              <a:r>
                <a:rPr lang="en-US" altLang="zh-CN" sz="1000">
                  <a:solidFill>
                    <a:schemeClr val="tx1">
                      <a:lumMod val="95000"/>
                      <a:lumOff val="5000"/>
                    </a:schemeClr>
                  </a:solidFill>
                  <a:latin typeface="+mj-lt"/>
                  <a:ea typeface="思源黑体 CN ExtraLight" panose="020B0200000000000000" charset="-122"/>
                  <a:cs typeface="+mj-lt"/>
                </a:rPr>
                <a:t>H</a:t>
              </a:r>
              <a:r>
                <a:rPr lang="zh-CN" altLang="en-US" sz="1000">
                  <a:solidFill>
                    <a:schemeClr val="tx1">
                      <a:lumMod val="95000"/>
                      <a:lumOff val="5000"/>
                    </a:schemeClr>
                  </a:solidFill>
                  <a:latin typeface="+mj-lt"/>
                  <a:ea typeface="思源黑体 CN ExtraLight" panose="020B0200000000000000" charset="-122"/>
                  <a:cs typeface="+mj-lt"/>
                </a:rPr>
                <a:t>ere is the </a:t>
              </a:r>
              <a:r>
                <a:rPr lang="en-US" altLang="zh-CN" sz="1000">
                  <a:solidFill>
                    <a:schemeClr val="tx1">
                      <a:lumMod val="95000"/>
                      <a:lumOff val="5000"/>
                    </a:schemeClr>
                  </a:solidFill>
                  <a:latin typeface="+mj-lt"/>
                  <a:ea typeface="思源黑体 CN ExtraLight" panose="020B0200000000000000" charset="-122"/>
                  <a:cs typeface="+mj-lt"/>
                </a:rPr>
                <a:t>muxinfineart ppt</a:t>
              </a:r>
              <a:r>
                <a:rPr lang="zh-CN" altLang="en-US" sz="1000">
                  <a:solidFill>
                    <a:schemeClr val="tx1">
                      <a:lumMod val="95000"/>
                      <a:lumOff val="5000"/>
                    </a:schemeClr>
                  </a:solidFill>
                  <a:latin typeface="+mj-lt"/>
                  <a:ea typeface="思源黑体 CN ExtraLight" panose="020B0200000000000000" charset="-122"/>
                  <a:cs typeface="+mj-lt"/>
                </a:rPr>
                <a:t> design, thanks to the use of my template, you can add and modify here.</a:t>
              </a:r>
              <a:endParaRPr lang="zh-CN" altLang="en-US" sz="1000">
                <a:solidFill>
                  <a:schemeClr val="tx1">
                    <a:lumMod val="95000"/>
                    <a:lumOff val="5000"/>
                  </a:schemeClr>
                </a:solidFill>
                <a:latin typeface="+mj-lt"/>
                <a:ea typeface="思源黑体 CN ExtraLight" panose="020B0200000000000000" charset="-122"/>
                <a:cs typeface="+mj-lt"/>
              </a:endParaRPr>
            </a:p>
          </p:txBody>
        </p:sp>
      </p:grpSp>
      <p:sp>
        <p:nvSpPr>
          <p:cNvPr id="6" name="文本框 5"/>
          <p:cNvSpPr txBox="1"/>
          <p:nvPr/>
        </p:nvSpPr>
        <p:spPr>
          <a:xfrm>
            <a:off x="1247583" y="1432840"/>
            <a:ext cx="7719060" cy="583565"/>
          </a:xfrm>
          <a:prstGeom prst="rect">
            <a:avLst/>
          </a:prstGeom>
          <a:noFill/>
        </p:spPr>
        <p:txBody>
          <a:bodyPr wrap="square" rtlCol="0" anchor="t">
            <a:spAutoFit/>
          </a:bodyPr>
          <a:p>
            <a:r>
              <a:rPr lang="en-US" altLang="zh-CN" sz="1600">
                <a:latin typeface="+mj-lt"/>
                <a:ea typeface="思源黑体 CN ExtraLight" panose="020B0200000000000000" charset="-122"/>
                <a:cs typeface="+mj-lt"/>
              </a:rPr>
              <a:t>H</a:t>
            </a:r>
            <a:r>
              <a:rPr lang="zh-CN" altLang="en-US" sz="1600">
                <a:latin typeface="+mj-lt"/>
                <a:ea typeface="思源黑体 CN ExtraLight" panose="020B0200000000000000" charset="-122"/>
                <a:cs typeface="+mj-lt"/>
              </a:rPr>
              <a:t>ere is the </a:t>
            </a:r>
            <a:r>
              <a:rPr lang="en-US" altLang="zh-CN" sz="1600">
                <a:latin typeface="+mj-lt"/>
                <a:ea typeface="思源黑体 CN ExtraLight" panose="020B0200000000000000" charset="-122"/>
                <a:cs typeface="+mj-lt"/>
              </a:rPr>
              <a:t>muxinfinart ppt</a:t>
            </a:r>
            <a:r>
              <a:rPr lang="zh-CN" altLang="en-US" sz="1600">
                <a:latin typeface="+mj-lt"/>
                <a:ea typeface="思源黑体 CN ExtraLight" panose="020B0200000000000000" charset="-122"/>
                <a:cs typeface="+mj-lt"/>
              </a:rPr>
              <a:t> design, thanks to the use of my template, you can add and modify here.</a:t>
            </a:r>
            <a:endParaRPr lang="zh-CN" altLang="en-US" sz="1600">
              <a:latin typeface="+mj-lt"/>
              <a:ea typeface="思源黑体 CN ExtraLight" panose="020B0200000000000000" charset="-122"/>
              <a:cs typeface="+mj-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矩形: 圆角 3"/>
          <p:cNvSpPr/>
          <p:nvPr/>
        </p:nvSpPr>
        <p:spPr>
          <a:xfrm>
            <a:off x="475615" y="384175"/>
            <a:ext cx="11271885" cy="6109970"/>
          </a:xfrm>
          <a:prstGeom prst="roundRect">
            <a:avLst>
              <a:gd name="adj" fmla="val 5003"/>
            </a:avLst>
          </a:prstGeom>
          <a:solidFill>
            <a:srgbClr val="F3F3F3"/>
          </a:solidFill>
          <a:ln w="38100">
            <a:solidFill>
              <a:srgbClr val="000003"/>
            </a:solidFill>
          </a:ln>
          <a:effectLst>
            <a:outerShdw blurRad="1016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矩形 17"/>
          <p:cNvSpPr/>
          <p:nvPr/>
        </p:nvSpPr>
        <p:spPr>
          <a:xfrm>
            <a:off x="683284" y="1714919"/>
            <a:ext cx="5249705" cy="2210633"/>
          </a:xfrm>
          <a:prstGeom prst="rect">
            <a:avLst/>
          </a:prstGeom>
          <a:solidFill>
            <a:srgbClr val="FCA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矩形 18"/>
          <p:cNvSpPr/>
          <p:nvPr/>
        </p:nvSpPr>
        <p:spPr>
          <a:xfrm>
            <a:off x="683284" y="4069684"/>
            <a:ext cx="5249705" cy="2210633"/>
          </a:xfrm>
          <a:prstGeom prst="rect">
            <a:avLst/>
          </a:prstGeom>
          <a:solidFill>
            <a:srgbClr val="AE5D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9" name="矩形 58"/>
          <p:cNvSpPr/>
          <p:nvPr/>
        </p:nvSpPr>
        <p:spPr>
          <a:xfrm>
            <a:off x="877271" y="910293"/>
            <a:ext cx="2722245" cy="521970"/>
          </a:xfrm>
          <a:prstGeom prst="rect">
            <a:avLst/>
          </a:prstGeom>
        </p:spPr>
        <p:txBody>
          <a:bodyPr wrap="none">
            <a:spAutoFit/>
          </a:bodyPr>
          <a:p>
            <a:r>
              <a:rPr lang="en-US" altLang="zh-CN" sz="2800">
                <a:latin typeface="思源黑体 CN Bold" panose="020B0800000000000000" pitchFamily="34" charset="-122"/>
                <a:ea typeface="思源黑体 CN Bold" panose="020B0800000000000000" pitchFamily="34" charset="-122"/>
                <a:cs typeface="思源黑体 CN Bold" panose="020B0800000000000000" pitchFamily="34" charset="-122"/>
              </a:rPr>
              <a:t>2.</a:t>
            </a:r>
            <a:r>
              <a:rPr lang="zh-CN" altLang="en-US" sz="2800">
                <a:latin typeface="思源黑体 CN Bold" panose="020B0800000000000000" pitchFamily="34" charset="-122"/>
                <a:ea typeface="思源黑体 CN Bold" panose="020B0800000000000000" pitchFamily="34" charset="-122"/>
                <a:cs typeface="思源黑体 CN Bold" panose="020B0800000000000000" pitchFamily="34" charset="-122"/>
              </a:rPr>
              <a:t> 工作具体成果</a:t>
            </a:r>
            <a:endParaRPr lang="zh-CN" altLang="en-US" sz="280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 name="矩形 1"/>
          <p:cNvSpPr/>
          <p:nvPr/>
        </p:nvSpPr>
        <p:spPr>
          <a:xfrm>
            <a:off x="6046470" y="1715135"/>
            <a:ext cx="5397500" cy="4565015"/>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30" name="Google Shape;230;p26"/>
          <p:cNvGrpSpPr/>
          <p:nvPr/>
        </p:nvGrpSpPr>
        <p:grpSpPr>
          <a:xfrm>
            <a:off x="2365811" y="2050020"/>
            <a:ext cx="3310255" cy="1236980"/>
            <a:chOff x="8399173" y="4718806"/>
            <a:chExt cx="3310255" cy="1236980"/>
          </a:xfrm>
        </p:grpSpPr>
        <p:sp>
          <p:nvSpPr>
            <p:cNvPr id="231" name="Google Shape;231;p26"/>
            <p:cNvSpPr txBox="1"/>
            <p:nvPr/>
          </p:nvSpPr>
          <p:spPr>
            <a:xfrm>
              <a:off x="8399173" y="4718806"/>
              <a:ext cx="1611900" cy="264900"/>
            </a:xfrm>
            <a:prstGeom prst="rect">
              <a:avLst/>
            </a:prstGeom>
            <a:noFill/>
            <a:ln>
              <a:noFill/>
            </a:ln>
          </p:spPr>
          <p:txBody>
            <a:bodyPr spcFirstLastPara="1" wrap="square" lIns="0" tIns="45700" rIns="0" bIns="45700" anchor="t" anchorCtr="0">
              <a:noAutofit/>
            </a:bodyPr>
            <a:p>
              <a:pPr marL="0" marR="0" lvl="0" indent="0" algn="l" rtl="0">
                <a:lnSpc>
                  <a:spcPct val="93000"/>
                </a:lnSpc>
                <a:spcBef>
                  <a:spcPts val="0"/>
                </a:spcBef>
                <a:spcAft>
                  <a:spcPts val="0"/>
                </a:spcAft>
                <a:buNone/>
              </a:pPr>
              <a:r>
                <a:rPr lang="zh-CN" altLang="en-US" sz="1400" b="1">
                  <a:solidFill>
                    <a:schemeClr val="bg1"/>
                  </a:solidFill>
                  <a:latin typeface="+mj-lt"/>
                  <a:ea typeface="思源黑体 CN ExtraLight" panose="020B0200000000000000" charset="-122"/>
                  <a:cs typeface="+mj-lt"/>
                  <a:sym typeface="Montserrat" panose="00000500000000000000"/>
                </a:rPr>
                <a:t>工作人员</a:t>
              </a:r>
              <a:endParaRPr lang="zh-CN" altLang="en-US" sz="1400" b="1">
                <a:solidFill>
                  <a:schemeClr val="bg1"/>
                </a:solidFill>
                <a:latin typeface="+mj-lt"/>
                <a:ea typeface="思源黑体 CN ExtraLight" panose="020B0200000000000000" charset="-122"/>
                <a:cs typeface="+mj-lt"/>
                <a:sym typeface="Montserrat" panose="00000500000000000000"/>
              </a:endParaRPr>
            </a:p>
          </p:txBody>
        </p:sp>
        <p:sp>
          <p:nvSpPr>
            <p:cNvPr id="232" name="Google Shape;232;p26"/>
            <p:cNvSpPr txBox="1"/>
            <p:nvPr/>
          </p:nvSpPr>
          <p:spPr>
            <a:xfrm>
              <a:off x="8399183" y="5000815"/>
              <a:ext cx="1513114" cy="218521"/>
            </a:xfrm>
            <a:prstGeom prst="rect">
              <a:avLst/>
            </a:prstGeom>
            <a:noFill/>
            <a:ln>
              <a:noFill/>
            </a:ln>
          </p:spPr>
          <p:txBody>
            <a:bodyPr spcFirstLastPara="1" wrap="square" lIns="0" tIns="45700" rIns="0" bIns="45700" anchor="t" anchorCtr="0">
              <a:noAutofit/>
            </a:bodyPr>
            <a:p>
              <a:pPr marL="0" marR="0" lvl="0" indent="0" algn="l" rtl="0">
                <a:lnSpc>
                  <a:spcPct val="80000"/>
                </a:lnSpc>
                <a:spcBef>
                  <a:spcPts val="0"/>
                </a:spcBef>
                <a:spcAft>
                  <a:spcPts val="0"/>
                </a:spcAft>
                <a:buNone/>
              </a:pPr>
              <a:r>
                <a:rPr lang="zh-CN" altLang="en-US" sz="1000">
                  <a:solidFill>
                    <a:schemeClr val="bg1"/>
                  </a:solidFill>
                  <a:latin typeface="+mj-lt"/>
                  <a:ea typeface="思源黑体 CN ExtraLight" panose="020B0200000000000000" charset="-122"/>
                  <a:cs typeface="+mj-lt"/>
                  <a:sym typeface="Montserrat" panose="00000500000000000000"/>
                </a:rPr>
                <a:t>隶属的部门</a:t>
              </a:r>
              <a:endParaRPr lang="zh-CN" altLang="en-US" sz="1000">
                <a:solidFill>
                  <a:schemeClr val="bg1"/>
                </a:solidFill>
                <a:latin typeface="+mj-lt"/>
                <a:ea typeface="思源黑体 CN ExtraLight" panose="020B0200000000000000" charset="-122"/>
                <a:cs typeface="+mj-lt"/>
                <a:sym typeface="Montserrat" panose="00000500000000000000"/>
              </a:endParaRPr>
            </a:p>
          </p:txBody>
        </p:sp>
        <p:sp>
          <p:nvSpPr>
            <p:cNvPr id="233" name="Google Shape;233;p26"/>
            <p:cNvSpPr txBox="1"/>
            <p:nvPr/>
          </p:nvSpPr>
          <p:spPr>
            <a:xfrm>
              <a:off x="8399173" y="5229981"/>
              <a:ext cx="3310255" cy="725805"/>
            </a:xfrm>
            <a:prstGeom prst="rect">
              <a:avLst/>
            </a:prstGeom>
            <a:noFill/>
            <a:ln>
              <a:noFill/>
            </a:ln>
          </p:spPr>
          <p:txBody>
            <a:bodyPr spcFirstLastPara="1" wrap="square" lIns="0" tIns="45700" rIns="0" bIns="45700" anchor="t" anchorCtr="0">
              <a:noAutofit/>
            </a:bodyPr>
            <a:p>
              <a:pPr marL="0" marR="0" lvl="0" indent="0" algn="l" rtl="0">
                <a:lnSpc>
                  <a:spcPct val="180000"/>
                </a:lnSpc>
                <a:spcBef>
                  <a:spcPts val="0"/>
                </a:spcBef>
                <a:spcAft>
                  <a:spcPts val="0"/>
                </a:spcAft>
                <a:buNone/>
              </a:pPr>
              <a:r>
                <a:rPr lang="en-US" altLang="zh-CN" sz="950">
                  <a:solidFill>
                    <a:schemeClr val="bg1"/>
                  </a:solidFill>
                  <a:latin typeface="+mj-lt"/>
                  <a:ea typeface="思源黑体 CN ExtraLight" panose="020B0200000000000000" charset="-122"/>
                  <a:cs typeface="+mj-lt"/>
                  <a:sym typeface="+mn-ea"/>
                </a:rPr>
                <a:t>H</a:t>
              </a:r>
              <a:r>
                <a:rPr lang="zh-CN" altLang="en-US" sz="950">
                  <a:solidFill>
                    <a:schemeClr val="bg1"/>
                  </a:solidFill>
                  <a:latin typeface="+mj-lt"/>
                  <a:ea typeface="思源黑体 CN ExtraLight" panose="020B0200000000000000" charset="-122"/>
                  <a:cs typeface="+mj-lt"/>
                  <a:sym typeface="+mn-ea"/>
                </a:rPr>
                <a:t>ere is the </a:t>
              </a:r>
              <a:r>
                <a:rPr lang="en-US" altLang="zh-CN" sz="950">
                  <a:solidFill>
                    <a:schemeClr val="bg1"/>
                  </a:solidFill>
                  <a:latin typeface="+mj-lt"/>
                  <a:ea typeface="思源黑体 CN ExtraLight" panose="020B0200000000000000" charset="-122"/>
                  <a:cs typeface="+mj-lt"/>
                  <a:sym typeface="+mn-ea"/>
                </a:rPr>
                <a:t>muxcinfinart ppt</a:t>
              </a:r>
              <a:r>
                <a:rPr lang="zh-CN" altLang="en-US" sz="950">
                  <a:solidFill>
                    <a:schemeClr val="bg1"/>
                  </a:solidFill>
                  <a:latin typeface="+mj-lt"/>
                  <a:ea typeface="思源黑体 CN ExtraLight" panose="020B0200000000000000" charset="-122"/>
                  <a:cs typeface="+mj-lt"/>
                  <a:sym typeface="+mn-ea"/>
                </a:rPr>
                <a:t> design, thanks to the use of my template, you can add and modify here.here is the </a:t>
              </a:r>
              <a:r>
                <a:rPr lang="en-US" altLang="zh-CN" sz="950">
                  <a:solidFill>
                    <a:schemeClr val="bg1"/>
                  </a:solidFill>
                  <a:latin typeface="+mj-lt"/>
                  <a:ea typeface="思源黑体 CN ExtraLight" panose="020B0200000000000000" charset="-122"/>
                  <a:cs typeface="+mj-lt"/>
                  <a:sym typeface="+mn-ea"/>
                </a:rPr>
                <a:t>muxcinfinart ppt</a:t>
              </a:r>
              <a:r>
                <a:rPr lang="zh-CN" altLang="en-US" sz="950">
                  <a:solidFill>
                    <a:schemeClr val="bg1"/>
                  </a:solidFill>
                  <a:latin typeface="+mj-lt"/>
                  <a:ea typeface="思源黑体 CN ExtraLight" panose="020B0200000000000000" charset="-122"/>
                  <a:cs typeface="+mj-lt"/>
                  <a:sym typeface="+mn-ea"/>
                </a:rPr>
                <a:t> design, thanks to the use of my template, you can add and modify here.</a:t>
              </a:r>
              <a:endParaRPr lang="zh-CN" altLang="en-US" sz="950">
                <a:solidFill>
                  <a:schemeClr val="bg1"/>
                </a:solidFill>
                <a:latin typeface="+mj-lt"/>
                <a:ea typeface="思源黑体 CN ExtraLight" panose="020B0200000000000000" charset="-122"/>
                <a:cs typeface="+mj-lt"/>
                <a:sym typeface="+mn-ea"/>
              </a:endParaRPr>
            </a:p>
            <a:p>
              <a:pPr marL="0" marR="0" lvl="0" indent="0" algn="l" rtl="0">
                <a:lnSpc>
                  <a:spcPct val="180000"/>
                </a:lnSpc>
                <a:spcBef>
                  <a:spcPts val="0"/>
                </a:spcBef>
                <a:spcAft>
                  <a:spcPts val="0"/>
                </a:spcAft>
                <a:buNone/>
              </a:pPr>
              <a:endParaRPr lang="zh-CN" altLang="en-US" sz="950">
                <a:solidFill>
                  <a:schemeClr val="bg1"/>
                </a:solidFill>
                <a:latin typeface="+mj-lt"/>
                <a:ea typeface="思源黑体 CN ExtraLight" panose="020B0200000000000000" charset="-122"/>
                <a:cs typeface="+mj-lt"/>
                <a:sym typeface="+mn-ea"/>
              </a:endParaRPr>
            </a:p>
            <a:p>
              <a:pPr marL="0" marR="0" lvl="0" indent="0" algn="l" rtl="0">
                <a:lnSpc>
                  <a:spcPct val="180000"/>
                </a:lnSpc>
                <a:spcBef>
                  <a:spcPts val="0"/>
                </a:spcBef>
                <a:spcAft>
                  <a:spcPts val="0"/>
                </a:spcAft>
                <a:buNone/>
              </a:pPr>
              <a:endParaRPr lang="zh-CN" altLang="en-US" sz="950">
                <a:solidFill>
                  <a:schemeClr val="bg1"/>
                </a:solidFill>
                <a:latin typeface="+mj-lt"/>
                <a:ea typeface="思源黑体 CN ExtraLight" panose="020B0200000000000000" charset="-122"/>
                <a:cs typeface="+mj-lt"/>
                <a:sym typeface="+mn-ea"/>
              </a:endParaRPr>
            </a:p>
          </p:txBody>
        </p:sp>
      </p:grpSp>
      <p:grpSp>
        <p:nvGrpSpPr>
          <p:cNvPr id="3" name="Google Shape;230;p26"/>
          <p:cNvGrpSpPr/>
          <p:nvPr/>
        </p:nvGrpSpPr>
        <p:grpSpPr>
          <a:xfrm>
            <a:off x="2365811" y="4404600"/>
            <a:ext cx="3310255" cy="1236980"/>
            <a:chOff x="8399173" y="4718806"/>
            <a:chExt cx="3310255" cy="1236980"/>
          </a:xfrm>
        </p:grpSpPr>
        <p:sp>
          <p:nvSpPr>
            <p:cNvPr id="6" name="Google Shape;231;p26"/>
            <p:cNvSpPr txBox="1"/>
            <p:nvPr/>
          </p:nvSpPr>
          <p:spPr>
            <a:xfrm>
              <a:off x="8399173" y="4718806"/>
              <a:ext cx="1611900" cy="264900"/>
            </a:xfrm>
            <a:prstGeom prst="rect">
              <a:avLst/>
            </a:prstGeom>
            <a:noFill/>
            <a:ln>
              <a:noFill/>
            </a:ln>
          </p:spPr>
          <p:txBody>
            <a:bodyPr spcFirstLastPara="1" wrap="square" lIns="0" tIns="45700" rIns="0" bIns="45700" anchor="t" anchorCtr="0">
              <a:noAutofit/>
            </a:bodyPr>
            <a:p>
              <a:pPr marL="0" marR="0" lvl="0" indent="0" algn="l" rtl="0">
                <a:lnSpc>
                  <a:spcPct val="93000"/>
                </a:lnSpc>
                <a:spcBef>
                  <a:spcPts val="0"/>
                </a:spcBef>
                <a:spcAft>
                  <a:spcPts val="0"/>
                </a:spcAft>
                <a:buNone/>
              </a:pPr>
              <a:r>
                <a:rPr lang="zh-CN" altLang="en-US" sz="1400" b="1">
                  <a:solidFill>
                    <a:schemeClr val="bg1"/>
                  </a:solidFill>
                  <a:latin typeface="+mj-lt"/>
                  <a:ea typeface="思源黑体 CN ExtraLight" panose="020B0200000000000000" charset="-122"/>
                  <a:cs typeface="+mj-lt"/>
                  <a:sym typeface="Montserrat" panose="00000500000000000000"/>
                </a:rPr>
                <a:t>工作人员</a:t>
              </a:r>
              <a:endParaRPr lang="zh-CN" altLang="en-US" sz="1400" b="1">
                <a:solidFill>
                  <a:schemeClr val="bg1"/>
                </a:solidFill>
                <a:latin typeface="+mj-lt"/>
                <a:ea typeface="思源黑体 CN ExtraLight" panose="020B0200000000000000" charset="-122"/>
                <a:cs typeface="+mj-lt"/>
                <a:sym typeface="Montserrat" panose="00000500000000000000"/>
              </a:endParaRPr>
            </a:p>
          </p:txBody>
        </p:sp>
        <p:sp>
          <p:nvSpPr>
            <p:cNvPr id="8" name="Google Shape;232;p26"/>
            <p:cNvSpPr txBox="1"/>
            <p:nvPr/>
          </p:nvSpPr>
          <p:spPr>
            <a:xfrm>
              <a:off x="8399183" y="5000815"/>
              <a:ext cx="1513114" cy="218521"/>
            </a:xfrm>
            <a:prstGeom prst="rect">
              <a:avLst/>
            </a:prstGeom>
            <a:noFill/>
            <a:ln>
              <a:noFill/>
            </a:ln>
          </p:spPr>
          <p:txBody>
            <a:bodyPr spcFirstLastPara="1" wrap="square" lIns="0" tIns="45700" rIns="0" bIns="45700" anchor="t" anchorCtr="0">
              <a:noAutofit/>
            </a:bodyPr>
            <a:p>
              <a:pPr marL="0" marR="0" lvl="0" indent="0" algn="l" rtl="0">
                <a:lnSpc>
                  <a:spcPct val="80000"/>
                </a:lnSpc>
                <a:spcBef>
                  <a:spcPts val="0"/>
                </a:spcBef>
                <a:spcAft>
                  <a:spcPts val="0"/>
                </a:spcAft>
                <a:buNone/>
              </a:pPr>
              <a:r>
                <a:rPr lang="zh-CN" altLang="en-US" sz="1000">
                  <a:solidFill>
                    <a:schemeClr val="bg1"/>
                  </a:solidFill>
                  <a:latin typeface="+mj-lt"/>
                  <a:ea typeface="思源黑体 CN ExtraLight" panose="020B0200000000000000" charset="-122"/>
                  <a:cs typeface="+mj-lt"/>
                  <a:sym typeface="Montserrat" panose="00000500000000000000"/>
                </a:rPr>
                <a:t>隶属的部门</a:t>
              </a:r>
              <a:endParaRPr lang="zh-CN" altLang="en-US" sz="1000">
                <a:solidFill>
                  <a:schemeClr val="bg1"/>
                </a:solidFill>
                <a:latin typeface="+mj-lt"/>
                <a:ea typeface="思源黑体 CN ExtraLight" panose="020B0200000000000000" charset="-122"/>
                <a:cs typeface="+mj-lt"/>
                <a:sym typeface="Montserrat" panose="00000500000000000000"/>
              </a:endParaRPr>
            </a:p>
          </p:txBody>
        </p:sp>
        <p:sp>
          <p:nvSpPr>
            <p:cNvPr id="9" name="Google Shape;233;p26"/>
            <p:cNvSpPr txBox="1"/>
            <p:nvPr/>
          </p:nvSpPr>
          <p:spPr>
            <a:xfrm>
              <a:off x="8399173" y="5229981"/>
              <a:ext cx="3310255" cy="725805"/>
            </a:xfrm>
            <a:prstGeom prst="rect">
              <a:avLst/>
            </a:prstGeom>
            <a:noFill/>
            <a:ln>
              <a:noFill/>
            </a:ln>
          </p:spPr>
          <p:txBody>
            <a:bodyPr spcFirstLastPara="1" wrap="square" lIns="0" tIns="45700" rIns="0" bIns="45700" anchor="t" anchorCtr="0">
              <a:noAutofit/>
            </a:bodyPr>
            <a:p>
              <a:pPr marL="0" marR="0" lvl="0" indent="0" algn="l" rtl="0">
                <a:lnSpc>
                  <a:spcPct val="180000"/>
                </a:lnSpc>
                <a:spcBef>
                  <a:spcPts val="0"/>
                </a:spcBef>
                <a:spcAft>
                  <a:spcPts val="0"/>
                </a:spcAft>
                <a:buNone/>
              </a:pPr>
              <a:r>
                <a:rPr lang="en-US" altLang="zh-CN" sz="950">
                  <a:solidFill>
                    <a:schemeClr val="bg1"/>
                  </a:solidFill>
                  <a:latin typeface="+mj-lt"/>
                  <a:ea typeface="思源黑体 CN ExtraLight" panose="020B0200000000000000" charset="-122"/>
                  <a:cs typeface="+mj-lt"/>
                  <a:sym typeface="+mn-ea"/>
                </a:rPr>
                <a:t>H</a:t>
              </a:r>
              <a:r>
                <a:rPr lang="zh-CN" altLang="en-US" sz="950">
                  <a:solidFill>
                    <a:schemeClr val="bg1"/>
                  </a:solidFill>
                  <a:latin typeface="+mj-lt"/>
                  <a:ea typeface="思源黑体 CN ExtraLight" panose="020B0200000000000000" charset="-122"/>
                  <a:cs typeface="+mj-lt"/>
                  <a:sym typeface="+mn-ea"/>
                </a:rPr>
                <a:t>ere is the </a:t>
              </a:r>
              <a:r>
                <a:rPr lang="en-US" altLang="zh-CN" sz="950">
                  <a:solidFill>
                    <a:schemeClr val="bg1"/>
                  </a:solidFill>
                  <a:latin typeface="+mj-lt"/>
                  <a:ea typeface="思源黑体 CN ExtraLight" panose="020B0200000000000000" charset="-122"/>
                  <a:cs typeface="+mj-lt"/>
                  <a:sym typeface="+mn-ea"/>
                </a:rPr>
                <a:t>muxcinfinart ppt</a:t>
              </a:r>
              <a:r>
                <a:rPr lang="zh-CN" altLang="en-US" sz="950">
                  <a:solidFill>
                    <a:schemeClr val="bg1"/>
                  </a:solidFill>
                  <a:latin typeface="+mj-lt"/>
                  <a:ea typeface="思源黑体 CN ExtraLight" panose="020B0200000000000000" charset="-122"/>
                  <a:cs typeface="+mj-lt"/>
                  <a:sym typeface="+mn-ea"/>
                </a:rPr>
                <a:t> design, thanks to the use of my template, you can add and modify here.here is the </a:t>
              </a:r>
              <a:r>
                <a:rPr lang="en-US" altLang="zh-CN" sz="950">
                  <a:solidFill>
                    <a:schemeClr val="bg1"/>
                  </a:solidFill>
                  <a:latin typeface="+mj-lt"/>
                  <a:ea typeface="思源黑体 CN ExtraLight" panose="020B0200000000000000" charset="-122"/>
                  <a:cs typeface="+mj-lt"/>
                  <a:sym typeface="+mn-ea"/>
                </a:rPr>
                <a:t>muxcinfinart ppt</a:t>
              </a:r>
              <a:r>
                <a:rPr lang="zh-CN" altLang="en-US" sz="950">
                  <a:solidFill>
                    <a:schemeClr val="bg1"/>
                  </a:solidFill>
                  <a:latin typeface="+mj-lt"/>
                  <a:ea typeface="思源黑体 CN ExtraLight" panose="020B0200000000000000" charset="-122"/>
                  <a:cs typeface="+mj-lt"/>
                  <a:sym typeface="+mn-ea"/>
                </a:rPr>
                <a:t> design, thanks to the use of my template, you can add and modify here.</a:t>
              </a:r>
              <a:endParaRPr lang="zh-CN" altLang="en-US" sz="950">
                <a:solidFill>
                  <a:schemeClr val="bg1"/>
                </a:solidFill>
                <a:latin typeface="+mj-lt"/>
                <a:ea typeface="思源黑体 CN ExtraLight" panose="020B0200000000000000" charset="-122"/>
                <a:cs typeface="+mj-lt"/>
                <a:sym typeface="+mn-ea"/>
              </a:endParaRPr>
            </a:p>
            <a:p>
              <a:pPr marL="0" marR="0" lvl="0" indent="0" algn="l" rtl="0">
                <a:lnSpc>
                  <a:spcPct val="180000"/>
                </a:lnSpc>
                <a:spcBef>
                  <a:spcPts val="0"/>
                </a:spcBef>
                <a:spcAft>
                  <a:spcPts val="0"/>
                </a:spcAft>
                <a:buNone/>
              </a:pPr>
              <a:endParaRPr lang="zh-CN" altLang="en-US" sz="950">
                <a:solidFill>
                  <a:schemeClr val="bg1"/>
                </a:solidFill>
                <a:latin typeface="+mj-lt"/>
                <a:ea typeface="思源黑体 CN ExtraLight" panose="020B0200000000000000" charset="-122"/>
                <a:cs typeface="+mj-lt"/>
                <a:sym typeface="+mn-ea"/>
              </a:endParaRPr>
            </a:p>
            <a:p>
              <a:pPr marL="0" marR="0" lvl="0" indent="0" algn="l" rtl="0">
                <a:lnSpc>
                  <a:spcPct val="180000"/>
                </a:lnSpc>
                <a:spcBef>
                  <a:spcPts val="0"/>
                </a:spcBef>
                <a:spcAft>
                  <a:spcPts val="0"/>
                </a:spcAft>
                <a:buNone/>
              </a:pPr>
              <a:endParaRPr lang="zh-CN" altLang="en-US" sz="950">
                <a:solidFill>
                  <a:schemeClr val="bg1"/>
                </a:solidFill>
                <a:latin typeface="+mj-lt"/>
                <a:ea typeface="思源黑体 CN ExtraLight" panose="020B0200000000000000" charset="-122"/>
                <a:cs typeface="+mj-lt"/>
                <a:sym typeface="+mn-ea"/>
              </a:endParaRPr>
            </a:p>
          </p:txBody>
        </p:sp>
      </p:grpSp>
      <p:grpSp>
        <p:nvGrpSpPr>
          <p:cNvPr id="1724" name="Group 1723"/>
          <p:cNvGrpSpPr/>
          <p:nvPr/>
        </p:nvGrpSpPr>
        <p:grpSpPr>
          <a:xfrm rot="0">
            <a:off x="1292860" y="2068830"/>
            <a:ext cx="835025" cy="654685"/>
            <a:chOff x="4117975" y="2128838"/>
            <a:chExt cx="307975" cy="241301"/>
          </a:xfrm>
          <a:solidFill>
            <a:srgbClr val="FFFFFF"/>
          </a:solidFill>
        </p:grpSpPr>
        <p:sp>
          <p:nvSpPr>
            <p:cNvPr id="643" name="Freeform 461"/>
            <p:cNvSpPr>
              <a:spLocks noEditPoints="1"/>
            </p:cNvSpPr>
            <p:nvPr/>
          </p:nvSpPr>
          <p:spPr bwMode="auto">
            <a:xfrm>
              <a:off x="4152900" y="2214563"/>
              <a:ext cx="103188" cy="93663"/>
            </a:xfrm>
            <a:custGeom>
              <a:avLst/>
              <a:gdLst>
                <a:gd name="T0" fmla="*/ 526 w 1176"/>
                <a:gd name="T1" fmla="*/ 136 h 1000"/>
                <a:gd name="T2" fmla="*/ 423 w 1176"/>
                <a:gd name="T3" fmla="*/ 201 h 1000"/>
                <a:gd name="T4" fmla="*/ 367 w 1176"/>
                <a:gd name="T5" fmla="*/ 294 h 1000"/>
                <a:gd name="T6" fmla="*/ 371 w 1176"/>
                <a:gd name="T7" fmla="*/ 398 h 1000"/>
                <a:gd name="T8" fmla="*/ 358 w 1176"/>
                <a:gd name="T9" fmla="*/ 416 h 1000"/>
                <a:gd name="T10" fmla="*/ 349 w 1176"/>
                <a:gd name="T11" fmla="*/ 452 h 1000"/>
                <a:gd name="T12" fmla="*/ 371 w 1176"/>
                <a:gd name="T13" fmla="*/ 528 h 1000"/>
                <a:gd name="T14" fmla="*/ 397 w 1176"/>
                <a:gd name="T15" fmla="*/ 554 h 1000"/>
                <a:gd name="T16" fmla="*/ 439 w 1176"/>
                <a:gd name="T17" fmla="*/ 649 h 1000"/>
                <a:gd name="T18" fmla="*/ 534 w 1176"/>
                <a:gd name="T19" fmla="*/ 718 h 1000"/>
                <a:gd name="T20" fmla="*/ 636 w 1176"/>
                <a:gd name="T21" fmla="*/ 718 h 1000"/>
                <a:gd name="T22" fmla="*/ 730 w 1176"/>
                <a:gd name="T23" fmla="*/ 649 h 1000"/>
                <a:gd name="T24" fmla="*/ 774 w 1176"/>
                <a:gd name="T25" fmla="*/ 555 h 1000"/>
                <a:gd name="T26" fmla="*/ 799 w 1176"/>
                <a:gd name="T27" fmla="*/ 529 h 1000"/>
                <a:gd name="T28" fmla="*/ 822 w 1176"/>
                <a:gd name="T29" fmla="*/ 452 h 1000"/>
                <a:gd name="T30" fmla="*/ 812 w 1176"/>
                <a:gd name="T31" fmla="*/ 417 h 1000"/>
                <a:gd name="T32" fmla="*/ 799 w 1176"/>
                <a:gd name="T33" fmla="*/ 399 h 1000"/>
                <a:gd name="T34" fmla="*/ 807 w 1176"/>
                <a:gd name="T35" fmla="*/ 297 h 1000"/>
                <a:gd name="T36" fmla="*/ 787 w 1176"/>
                <a:gd name="T37" fmla="*/ 231 h 1000"/>
                <a:gd name="T38" fmla="*/ 756 w 1176"/>
                <a:gd name="T39" fmla="*/ 205 h 1000"/>
                <a:gd name="T40" fmla="*/ 740 w 1176"/>
                <a:gd name="T41" fmla="*/ 201 h 1000"/>
                <a:gd name="T42" fmla="*/ 717 w 1176"/>
                <a:gd name="T43" fmla="*/ 174 h 1000"/>
                <a:gd name="T44" fmla="*/ 647 w 1176"/>
                <a:gd name="T45" fmla="*/ 135 h 1000"/>
                <a:gd name="T46" fmla="*/ 648 w 1176"/>
                <a:gd name="T47" fmla="*/ 2 h 1000"/>
                <a:gd name="T48" fmla="*/ 867 w 1176"/>
                <a:gd name="T49" fmla="*/ 67 h 1000"/>
                <a:gd name="T50" fmla="*/ 1041 w 1176"/>
                <a:gd name="T51" fmla="*/ 203 h 1000"/>
                <a:gd name="T52" fmla="*/ 1149 w 1176"/>
                <a:gd name="T53" fmla="*/ 391 h 1000"/>
                <a:gd name="T54" fmla="*/ 1173 w 1176"/>
                <a:gd name="T55" fmla="*/ 613 h 1000"/>
                <a:gd name="T56" fmla="*/ 1108 w 1176"/>
                <a:gd name="T57" fmla="*/ 818 h 1000"/>
                <a:gd name="T58" fmla="*/ 1039 w 1176"/>
                <a:gd name="T59" fmla="*/ 871 h 1000"/>
                <a:gd name="T60" fmla="*/ 999 w 1176"/>
                <a:gd name="T61" fmla="*/ 812 h 1000"/>
                <a:gd name="T62" fmla="*/ 900 w 1176"/>
                <a:gd name="T63" fmla="*/ 778 h 1000"/>
                <a:gd name="T64" fmla="*/ 803 w 1176"/>
                <a:gd name="T65" fmla="*/ 735 h 1000"/>
                <a:gd name="T66" fmla="*/ 754 w 1176"/>
                <a:gd name="T67" fmla="*/ 707 h 1000"/>
                <a:gd name="T68" fmla="*/ 664 w 1176"/>
                <a:gd name="T69" fmla="*/ 965 h 1000"/>
                <a:gd name="T70" fmla="*/ 640 w 1176"/>
                <a:gd name="T71" fmla="*/ 856 h 1000"/>
                <a:gd name="T72" fmla="*/ 649 w 1176"/>
                <a:gd name="T73" fmla="*/ 804 h 1000"/>
                <a:gd name="T74" fmla="*/ 626 w 1176"/>
                <a:gd name="T75" fmla="*/ 780 h 1000"/>
                <a:gd name="T76" fmla="*/ 598 w 1176"/>
                <a:gd name="T77" fmla="*/ 773 h 1000"/>
                <a:gd name="T78" fmla="*/ 587 w 1176"/>
                <a:gd name="T79" fmla="*/ 772 h 1000"/>
                <a:gd name="T80" fmla="*/ 565 w 1176"/>
                <a:gd name="T81" fmla="*/ 775 h 1000"/>
                <a:gd name="T82" fmla="*/ 535 w 1176"/>
                <a:gd name="T83" fmla="*/ 789 h 1000"/>
                <a:gd name="T84" fmla="*/ 526 w 1176"/>
                <a:gd name="T85" fmla="*/ 826 h 1000"/>
                <a:gd name="T86" fmla="*/ 562 w 1176"/>
                <a:gd name="T87" fmla="*/ 896 h 1000"/>
                <a:gd name="T88" fmla="*/ 422 w 1176"/>
                <a:gd name="T89" fmla="*/ 707 h 1000"/>
                <a:gd name="T90" fmla="*/ 373 w 1176"/>
                <a:gd name="T91" fmla="*/ 735 h 1000"/>
                <a:gd name="T92" fmla="*/ 276 w 1176"/>
                <a:gd name="T93" fmla="*/ 778 h 1000"/>
                <a:gd name="T94" fmla="*/ 178 w 1176"/>
                <a:gd name="T95" fmla="*/ 813 h 1000"/>
                <a:gd name="T96" fmla="*/ 137 w 1176"/>
                <a:gd name="T97" fmla="*/ 872 h 1000"/>
                <a:gd name="T98" fmla="*/ 69 w 1176"/>
                <a:gd name="T99" fmla="*/ 818 h 1000"/>
                <a:gd name="T100" fmla="*/ 3 w 1176"/>
                <a:gd name="T101" fmla="*/ 613 h 1000"/>
                <a:gd name="T102" fmla="*/ 26 w 1176"/>
                <a:gd name="T103" fmla="*/ 391 h 1000"/>
                <a:gd name="T104" fmla="*/ 134 w 1176"/>
                <a:gd name="T105" fmla="*/ 203 h 1000"/>
                <a:gd name="T106" fmla="*/ 308 w 1176"/>
                <a:gd name="T107" fmla="*/ 67 h 1000"/>
                <a:gd name="T108" fmla="*/ 528 w 1176"/>
                <a:gd name="T109" fmla="*/ 2 h 1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76" h="1000">
                  <a:moveTo>
                    <a:pt x="599" y="127"/>
                  </a:moveTo>
                  <a:lnTo>
                    <a:pt x="570" y="128"/>
                  </a:lnTo>
                  <a:lnTo>
                    <a:pt x="548" y="130"/>
                  </a:lnTo>
                  <a:lnTo>
                    <a:pt x="526" y="136"/>
                  </a:lnTo>
                  <a:lnTo>
                    <a:pt x="499" y="147"/>
                  </a:lnTo>
                  <a:lnTo>
                    <a:pt x="475" y="161"/>
                  </a:lnTo>
                  <a:lnTo>
                    <a:pt x="448" y="180"/>
                  </a:lnTo>
                  <a:lnTo>
                    <a:pt x="423" y="201"/>
                  </a:lnTo>
                  <a:lnTo>
                    <a:pt x="406" y="221"/>
                  </a:lnTo>
                  <a:lnTo>
                    <a:pt x="390" y="242"/>
                  </a:lnTo>
                  <a:lnTo>
                    <a:pt x="376" y="267"/>
                  </a:lnTo>
                  <a:lnTo>
                    <a:pt x="367" y="294"/>
                  </a:lnTo>
                  <a:lnTo>
                    <a:pt x="363" y="323"/>
                  </a:lnTo>
                  <a:lnTo>
                    <a:pt x="364" y="353"/>
                  </a:lnTo>
                  <a:lnTo>
                    <a:pt x="368" y="384"/>
                  </a:lnTo>
                  <a:lnTo>
                    <a:pt x="371" y="398"/>
                  </a:lnTo>
                  <a:lnTo>
                    <a:pt x="376" y="412"/>
                  </a:lnTo>
                  <a:lnTo>
                    <a:pt x="370" y="412"/>
                  </a:lnTo>
                  <a:lnTo>
                    <a:pt x="364" y="413"/>
                  </a:lnTo>
                  <a:lnTo>
                    <a:pt x="358" y="416"/>
                  </a:lnTo>
                  <a:lnTo>
                    <a:pt x="353" y="421"/>
                  </a:lnTo>
                  <a:lnTo>
                    <a:pt x="350" y="428"/>
                  </a:lnTo>
                  <a:lnTo>
                    <a:pt x="348" y="438"/>
                  </a:lnTo>
                  <a:lnTo>
                    <a:pt x="349" y="452"/>
                  </a:lnTo>
                  <a:lnTo>
                    <a:pt x="351" y="468"/>
                  </a:lnTo>
                  <a:lnTo>
                    <a:pt x="356" y="489"/>
                  </a:lnTo>
                  <a:lnTo>
                    <a:pt x="364" y="511"/>
                  </a:lnTo>
                  <a:lnTo>
                    <a:pt x="371" y="528"/>
                  </a:lnTo>
                  <a:lnTo>
                    <a:pt x="378" y="540"/>
                  </a:lnTo>
                  <a:lnTo>
                    <a:pt x="385" y="548"/>
                  </a:lnTo>
                  <a:lnTo>
                    <a:pt x="390" y="553"/>
                  </a:lnTo>
                  <a:lnTo>
                    <a:pt x="397" y="554"/>
                  </a:lnTo>
                  <a:lnTo>
                    <a:pt x="402" y="577"/>
                  </a:lnTo>
                  <a:lnTo>
                    <a:pt x="410" y="602"/>
                  </a:lnTo>
                  <a:lnTo>
                    <a:pt x="423" y="626"/>
                  </a:lnTo>
                  <a:lnTo>
                    <a:pt x="439" y="649"/>
                  </a:lnTo>
                  <a:lnTo>
                    <a:pt x="458" y="670"/>
                  </a:lnTo>
                  <a:lnTo>
                    <a:pt x="480" y="689"/>
                  </a:lnTo>
                  <a:lnTo>
                    <a:pt x="506" y="705"/>
                  </a:lnTo>
                  <a:lnTo>
                    <a:pt x="534" y="718"/>
                  </a:lnTo>
                  <a:lnTo>
                    <a:pt x="558" y="724"/>
                  </a:lnTo>
                  <a:lnTo>
                    <a:pt x="585" y="726"/>
                  </a:lnTo>
                  <a:lnTo>
                    <a:pt x="610" y="724"/>
                  </a:lnTo>
                  <a:lnTo>
                    <a:pt x="636" y="718"/>
                  </a:lnTo>
                  <a:lnTo>
                    <a:pt x="663" y="705"/>
                  </a:lnTo>
                  <a:lnTo>
                    <a:pt x="689" y="690"/>
                  </a:lnTo>
                  <a:lnTo>
                    <a:pt x="711" y="671"/>
                  </a:lnTo>
                  <a:lnTo>
                    <a:pt x="730" y="649"/>
                  </a:lnTo>
                  <a:lnTo>
                    <a:pt x="747" y="626"/>
                  </a:lnTo>
                  <a:lnTo>
                    <a:pt x="760" y="603"/>
                  </a:lnTo>
                  <a:lnTo>
                    <a:pt x="768" y="578"/>
                  </a:lnTo>
                  <a:lnTo>
                    <a:pt x="774" y="555"/>
                  </a:lnTo>
                  <a:lnTo>
                    <a:pt x="780" y="553"/>
                  </a:lnTo>
                  <a:lnTo>
                    <a:pt x="786" y="549"/>
                  </a:lnTo>
                  <a:lnTo>
                    <a:pt x="792" y="541"/>
                  </a:lnTo>
                  <a:lnTo>
                    <a:pt x="799" y="529"/>
                  </a:lnTo>
                  <a:lnTo>
                    <a:pt x="806" y="512"/>
                  </a:lnTo>
                  <a:lnTo>
                    <a:pt x="814" y="490"/>
                  </a:lnTo>
                  <a:lnTo>
                    <a:pt x="819" y="469"/>
                  </a:lnTo>
                  <a:lnTo>
                    <a:pt x="822" y="452"/>
                  </a:lnTo>
                  <a:lnTo>
                    <a:pt x="822" y="439"/>
                  </a:lnTo>
                  <a:lnTo>
                    <a:pt x="820" y="429"/>
                  </a:lnTo>
                  <a:lnTo>
                    <a:pt x="817" y="422"/>
                  </a:lnTo>
                  <a:lnTo>
                    <a:pt x="812" y="417"/>
                  </a:lnTo>
                  <a:lnTo>
                    <a:pt x="806" y="414"/>
                  </a:lnTo>
                  <a:lnTo>
                    <a:pt x="800" y="413"/>
                  </a:lnTo>
                  <a:lnTo>
                    <a:pt x="794" y="413"/>
                  </a:lnTo>
                  <a:lnTo>
                    <a:pt x="799" y="399"/>
                  </a:lnTo>
                  <a:lnTo>
                    <a:pt x="802" y="385"/>
                  </a:lnTo>
                  <a:lnTo>
                    <a:pt x="806" y="351"/>
                  </a:lnTo>
                  <a:lnTo>
                    <a:pt x="808" y="322"/>
                  </a:lnTo>
                  <a:lnTo>
                    <a:pt x="807" y="297"/>
                  </a:lnTo>
                  <a:lnTo>
                    <a:pt x="805" y="276"/>
                  </a:lnTo>
                  <a:lnTo>
                    <a:pt x="800" y="258"/>
                  </a:lnTo>
                  <a:lnTo>
                    <a:pt x="794" y="243"/>
                  </a:lnTo>
                  <a:lnTo>
                    <a:pt x="787" y="231"/>
                  </a:lnTo>
                  <a:lnTo>
                    <a:pt x="780" y="222"/>
                  </a:lnTo>
                  <a:lnTo>
                    <a:pt x="771" y="214"/>
                  </a:lnTo>
                  <a:lnTo>
                    <a:pt x="764" y="209"/>
                  </a:lnTo>
                  <a:lnTo>
                    <a:pt x="756" y="205"/>
                  </a:lnTo>
                  <a:lnTo>
                    <a:pt x="750" y="203"/>
                  </a:lnTo>
                  <a:lnTo>
                    <a:pt x="746" y="201"/>
                  </a:lnTo>
                  <a:lnTo>
                    <a:pt x="742" y="201"/>
                  </a:lnTo>
                  <a:lnTo>
                    <a:pt x="740" y="201"/>
                  </a:lnTo>
                  <a:lnTo>
                    <a:pt x="739" y="199"/>
                  </a:lnTo>
                  <a:lnTo>
                    <a:pt x="735" y="193"/>
                  </a:lnTo>
                  <a:lnTo>
                    <a:pt x="728" y="184"/>
                  </a:lnTo>
                  <a:lnTo>
                    <a:pt x="717" y="174"/>
                  </a:lnTo>
                  <a:lnTo>
                    <a:pt x="702" y="163"/>
                  </a:lnTo>
                  <a:lnTo>
                    <a:pt x="684" y="152"/>
                  </a:lnTo>
                  <a:lnTo>
                    <a:pt x="667" y="142"/>
                  </a:lnTo>
                  <a:lnTo>
                    <a:pt x="647" y="135"/>
                  </a:lnTo>
                  <a:lnTo>
                    <a:pt x="624" y="130"/>
                  </a:lnTo>
                  <a:lnTo>
                    <a:pt x="599" y="127"/>
                  </a:lnTo>
                  <a:close/>
                  <a:moveTo>
                    <a:pt x="588" y="0"/>
                  </a:moveTo>
                  <a:lnTo>
                    <a:pt x="648" y="2"/>
                  </a:lnTo>
                  <a:lnTo>
                    <a:pt x="707" y="11"/>
                  </a:lnTo>
                  <a:lnTo>
                    <a:pt x="763" y="25"/>
                  </a:lnTo>
                  <a:lnTo>
                    <a:pt x="817" y="43"/>
                  </a:lnTo>
                  <a:lnTo>
                    <a:pt x="867" y="67"/>
                  </a:lnTo>
                  <a:lnTo>
                    <a:pt x="916" y="95"/>
                  </a:lnTo>
                  <a:lnTo>
                    <a:pt x="962" y="127"/>
                  </a:lnTo>
                  <a:lnTo>
                    <a:pt x="1003" y="163"/>
                  </a:lnTo>
                  <a:lnTo>
                    <a:pt x="1041" y="203"/>
                  </a:lnTo>
                  <a:lnTo>
                    <a:pt x="1075" y="246"/>
                  </a:lnTo>
                  <a:lnTo>
                    <a:pt x="1105" y="292"/>
                  </a:lnTo>
                  <a:lnTo>
                    <a:pt x="1130" y="340"/>
                  </a:lnTo>
                  <a:lnTo>
                    <a:pt x="1149" y="391"/>
                  </a:lnTo>
                  <a:lnTo>
                    <a:pt x="1164" y="444"/>
                  </a:lnTo>
                  <a:lnTo>
                    <a:pt x="1173" y="500"/>
                  </a:lnTo>
                  <a:lnTo>
                    <a:pt x="1176" y="556"/>
                  </a:lnTo>
                  <a:lnTo>
                    <a:pt x="1173" y="613"/>
                  </a:lnTo>
                  <a:lnTo>
                    <a:pt x="1165" y="667"/>
                  </a:lnTo>
                  <a:lnTo>
                    <a:pt x="1150" y="720"/>
                  </a:lnTo>
                  <a:lnTo>
                    <a:pt x="1131" y="770"/>
                  </a:lnTo>
                  <a:lnTo>
                    <a:pt x="1108" y="818"/>
                  </a:lnTo>
                  <a:lnTo>
                    <a:pt x="1079" y="863"/>
                  </a:lnTo>
                  <a:lnTo>
                    <a:pt x="1046" y="906"/>
                  </a:lnTo>
                  <a:lnTo>
                    <a:pt x="1043" y="889"/>
                  </a:lnTo>
                  <a:lnTo>
                    <a:pt x="1039" y="871"/>
                  </a:lnTo>
                  <a:lnTo>
                    <a:pt x="1033" y="855"/>
                  </a:lnTo>
                  <a:lnTo>
                    <a:pt x="1024" y="839"/>
                  </a:lnTo>
                  <a:lnTo>
                    <a:pt x="1012" y="825"/>
                  </a:lnTo>
                  <a:lnTo>
                    <a:pt x="999" y="812"/>
                  </a:lnTo>
                  <a:lnTo>
                    <a:pt x="982" y="803"/>
                  </a:lnTo>
                  <a:lnTo>
                    <a:pt x="961" y="796"/>
                  </a:lnTo>
                  <a:lnTo>
                    <a:pt x="930" y="787"/>
                  </a:lnTo>
                  <a:lnTo>
                    <a:pt x="900" y="778"/>
                  </a:lnTo>
                  <a:lnTo>
                    <a:pt x="873" y="767"/>
                  </a:lnTo>
                  <a:lnTo>
                    <a:pt x="846" y="756"/>
                  </a:lnTo>
                  <a:lnTo>
                    <a:pt x="823" y="745"/>
                  </a:lnTo>
                  <a:lnTo>
                    <a:pt x="803" y="735"/>
                  </a:lnTo>
                  <a:lnTo>
                    <a:pt x="785" y="725"/>
                  </a:lnTo>
                  <a:lnTo>
                    <a:pt x="771" y="717"/>
                  </a:lnTo>
                  <a:lnTo>
                    <a:pt x="761" y="711"/>
                  </a:lnTo>
                  <a:lnTo>
                    <a:pt x="754" y="707"/>
                  </a:lnTo>
                  <a:lnTo>
                    <a:pt x="752" y="705"/>
                  </a:lnTo>
                  <a:lnTo>
                    <a:pt x="678" y="924"/>
                  </a:lnTo>
                  <a:lnTo>
                    <a:pt x="664" y="965"/>
                  </a:lnTo>
                  <a:lnTo>
                    <a:pt x="664" y="965"/>
                  </a:lnTo>
                  <a:lnTo>
                    <a:pt x="653" y="999"/>
                  </a:lnTo>
                  <a:lnTo>
                    <a:pt x="614" y="896"/>
                  </a:lnTo>
                  <a:lnTo>
                    <a:pt x="628" y="875"/>
                  </a:lnTo>
                  <a:lnTo>
                    <a:pt x="640" y="856"/>
                  </a:lnTo>
                  <a:lnTo>
                    <a:pt x="646" y="840"/>
                  </a:lnTo>
                  <a:lnTo>
                    <a:pt x="651" y="826"/>
                  </a:lnTo>
                  <a:lnTo>
                    <a:pt x="652" y="814"/>
                  </a:lnTo>
                  <a:lnTo>
                    <a:pt x="649" y="804"/>
                  </a:lnTo>
                  <a:lnTo>
                    <a:pt x="646" y="796"/>
                  </a:lnTo>
                  <a:lnTo>
                    <a:pt x="641" y="789"/>
                  </a:lnTo>
                  <a:lnTo>
                    <a:pt x="634" y="784"/>
                  </a:lnTo>
                  <a:lnTo>
                    <a:pt x="626" y="780"/>
                  </a:lnTo>
                  <a:lnTo>
                    <a:pt x="619" y="777"/>
                  </a:lnTo>
                  <a:lnTo>
                    <a:pt x="611" y="775"/>
                  </a:lnTo>
                  <a:lnTo>
                    <a:pt x="604" y="774"/>
                  </a:lnTo>
                  <a:lnTo>
                    <a:pt x="598" y="773"/>
                  </a:lnTo>
                  <a:lnTo>
                    <a:pt x="592" y="773"/>
                  </a:lnTo>
                  <a:lnTo>
                    <a:pt x="589" y="772"/>
                  </a:lnTo>
                  <a:lnTo>
                    <a:pt x="588" y="773"/>
                  </a:lnTo>
                  <a:lnTo>
                    <a:pt x="587" y="772"/>
                  </a:lnTo>
                  <a:lnTo>
                    <a:pt x="583" y="773"/>
                  </a:lnTo>
                  <a:lnTo>
                    <a:pt x="579" y="773"/>
                  </a:lnTo>
                  <a:lnTo>
                    <a:pt x="572" y="774"/>
                  </a:lnTo>
                  <a:lnTo>
                    <a:pt x="565" y="775"/>
                  </a:lnTo>
                  <a:lnTo>
                    <a:pt x="556" y="777"/>
                  </a:lnTo>
                  <a:lnTo>
                    <a:pt x="549" y="780"/>
                  </a:lnTo>
                  <a:lnTo>
                    <a:pt x="542" y="784"/>
                  </a:lnTo>
                  <a:lnTo>
                    <a:pt x="535" y="789"/>
                  </a:lnTo>
                  <a:lnTo>
                    <a:pt x="530" y="796"/>
                  </a:lnTo>
                  <a:lnTo>
                    <a:pt x="526" y="804"/>
                  </a:lnTo>
                  <a:lnTo>
                    <a:pt x="525" y="814"/>
                  </a:lnTo>
                  <a:lnTo>
                    <a:pt x="526" y="826"/>
                  </a:lnTo>
                  <a:lnTo>
                    <a:pt x="529" y="840"/>
                  </a:lnTo>
                  <a:lnTo>
                    <a:pt x="536" y="856"/>
                  </a:lnTo>
                  <a:lnTo>
                    <a:pt x="547" y="875"/>
                  </a:lnTo>
                  <a:lnTo>
                    <a:pt x="562" y="896"/>
                  </a:lnTo>
                  <a:lnTo>
                    <a:pt x="524" y="1000"/>
                  </a:lnTo>
                  <a:lnTo>
                    <a:pt x="511" y="965"/>
                  </a:lnTo>
                  <a:lnTo>
                    <a:pt x="424" y="705"/>
                  </a:lnTo>
                  <a:lnTo>
                    <a:pt x="422" y="707"/>
                  </a:lnTo>
                  <a:lnTo>
                    <a:pt x="416" y="711"/>
                  </a:lnTo>
                  <a:lnTo>
                    <a:pt x="405" y="717"/>
                  </a:lnTo>
                  <a:lnTo>
                    <a:pt x="390" y="725"/>
                  </a:lnTo>
                  <a:lnTo>
                    <a:pt x="373" y="735"/>
                  </a:lnTo>
                  <a:lnTo>
                    <a:pt x="352" y="745"/>
                  </a:lnTo>
                  <a:lnTo>
                    <a:pt x="329" y="756"/>
                  </a:lnTo>
                  <a:lnTo>
                    <a:pt x="303" y="767"/>
                  </a:lnTo>
                  <a:lnTo>
                    <a:pt x="276" y="778"/>
                  </a:lnTo>
                  <a:lnTo>
                    <a:pt x="246" y="787"/>
                  </a:lnTo>
                  <a:lnTo>
                    <a:pt x="216" y="796"/>
                  </a:lnTo>
                  <a:lnTo>
                    <a:pt x="194" y="803"/>
                  </a:lnTo>
                  <a:lnTo>
                    <a:pt x="178" y="813"/>
                  </a:lnTo>
                  <a:lnTo>
                    <a:pt x="163" y="825"/>
                  </a:lnTo>
                  <a:lnTo>
                    <a:pt x="152" y="839"/>
                  </a:lnTo>
                  <a:lnTo>
                    <a:pt x="144" y="855"/>
                  </a:lnTo>
                  <a:lnTo>
                    <a:pt x="137" y="872"/>
                  </a:lnTo>
                  <a:lnTo>
                    <a:pt x="132" y="889"/>
                  </a:lnTo>
                  <a:lnTo>
                    <a:pt x="130" y="906"/>
                  </a:lnTo>
                  <a:lnTo>
                    <a:pt x="97" y="863"/>
                  </a:lnTo>
                  <a:lnTo>
                    <a:pt x="69" y="818"/>
                  </a:lnTo>
                  <a:lnTo>
                    <a:pt x="44" y="770"/>
                  </a:lnTo>
                  <a:lnTo>
                    <a:pt x="25" y="720"/>
                  </a:lnTo>
                  <a:lnTo>
                    <a:pt x="11" y="667"/>
                  </a:lnTo>
                  <a:lnTo>
                    <a:pt x="3" y="613"/>
                  </a:lnTo>
                  <a:lnTo>
                    <a:pt x="0" y="556"/>
                  </a:lnTo>
                  <a:lnTo>
                    <a:pt x="3" y="500"/>
                  </a:lnTo>
                  <a:lnTo>
                    <a:pt x="11" y="444"/>
                  </a:lnTo>
                  <a:lnTo>
                    <a:pt x="26" y="391"/>
                  </a:lnTo>
                  <a:lnTo>
                    <a:pt x="46" y="340"/>
                  </a:lnTo>
                  <a:lnTo>
                    <a:pt x="71" y="292"/>
                  </a:lnTo>
                  <a:lnTo>
                    <a:pt x="100" y="246"/>
                  </a:lnTo>
                  <a:lnTo>
                    <a:pt x="134" y="203"/>
                  </a:lnTo>
                  <a:lnTo>
                    <a:pt x="172" y="163"/>
                  </a:lnTo>
                  <a:lnTo>
                    <a:pt x="214" y="127"/>
                  </a:lnTo>
                  <a:lnTo>
                    <a:pt x="259" y="95"/>
                  </a:lnTo>
                  <a:lnTo>
                    <a:pt x="308" y="67"/>
                  </a:lnTo>
                  <a:lnTo>
                    <a:pt x="360" y="43"/>
                  </a:lnTo>
                  <a:lnTo>
                    <a:pt x="414" y="25"/>
                  </a:lnTo>
                  <a:lnTo>
                    <a:pt x="470" y="11"/>
                  </a:lnTo>
                  <a:lnTo>
                    <a:pt x="528" y="2"/>
                  </a:lnTo>
                  <a:lnTo>
                    <a:pt x="588" y="0"/>
                  </a:lnTo>
                  <a:close/>
                </a:path>
              </a:pathLst>
            </a:custGeom>
            <a:grpFill/>
            <a:ln w="0">
              <a:noFill/>
              <a:prstDash val="solid"/>
              <a:round/>
            </a:ln>
          </p:spPr>
          <p:txBody>
            <a:bodyPr vert="horz" wrap="square" lIns="91440" tIns="45720" rIns="91440" bIns="45720" numCol="1" anchor="t" anchorCtr="0" compatLnSpc="1"/>
            <a:p>
              <a:endParaRPr lang="en-US"/>
            </a:p>
          </p:txBody>
        </p:sp>
        <p:sp>
          <p:nvSpPr>
            <p:cNvPr id="644" name="Freeform 462"/>
            <p:cNvSpPr/>
            <p:nvPr/>
          </p:nvSpPr>
          <p:spPr bwMode="auto">
            <a:xfrm>
              <a:off x="4224338" y="2128838"/>
              <a:ext cx="95250" cy="49213"/>
            </a:xfrm>
            <a:custGeom>
              <a:avLst/>
              <a:gdLst>
                <a:gd name="T0" fmla="*/ 298 w 1073"/>
                <a:gd name="T1" fmla="*/ 0 h 525"/>
                <a:gd name="T2" fmla="*/ 776 w 1073"/>
                <a:gd name="T3" fmla="*/ 0 h 525"/>
                <a:gd name="T4" fmla="*/ 801 w 1073"/>
                <a:gd name="T5" fmla="*/ 3 h 525"/>
                <a:gd name="T6" fmla="*/ 825 w 1073"/>
                <a:gd name="T7" fmla="*/ 11 h 525"/>
                <a:gd name="T8" fmla="*/ 846 w 1073"/>
                <a:gd name="T9" fmla="*/ 23 h 525"/>
                <a:gd name="T10" fmla="*/ 863 w 1073"/>
                <a:gd name="T11" fmla="*/ 39 h 525"/>
                <a:gd name="T12" fmla="*/ 875 w 1073"/>
                <a:gd name="T13" fmla="*/ 59 h 525"/>
                <a:gd name="T14" fmla="*/ 884 w 1073"/>
                <a:gd name="T15" fmla="*/ 80 h 525"/>
                <a:gd name="T16" fmla="*/ 886 w 1073"/>
                <a:gd name="T17" fmla="*/ 104 h 525"/>
                <a:gd name="T18" fmla="*/ 886 w 1073"/>
                <a:gd name="T19" fmla="*/ 162 h 525"/>
                <a:gd name="T20" fmla="*/ 930 w 1073"/>
                <a:gd name="T21" fmla="*/ 162 h 525"/>
                <a:gd name="T22" fmla="*/ 960 w 1073"/>
                <a:gd name="T23" fmla="*/ 165 h 525"/>
                <a:gd name="T24" fmla="*/ 986 w 1073"/>
                <a:gd name="T25" fmla="*/ 172 h 525"/>
                <a:gd name="T26" fmla="*/ 1011 w 1073"/>
                <a:gd name="T27" fmla="*/ 185 h 525"/>
                <a:gd name="T28" fmla="*/ 1032 w 1073"/>
                <a:gd name="T29" fmla="*/ 201 h 525"/>
                <a:gd name="T30" fmla="*/ 1049 w 1073"/>
                <a:gd name="T31" fmla="*/ 222 h 525"/>
                <a:gd name="T32" fmla="*/ 1063 w 1073"/>
                <a:gd name="T33" fmla="*/ 245 h 525"/>
                <a:gd name="T34" fmla="*/ 1071 w 1073"/>
                <a:gd name="T35" fmla="*/ 271 h 525"/>
                <a:gd name="T36" fmla="*/ 1073 w 1073"/>
                <a:gd name="T37" fmla="*/ 298 h 525"/>
                <a:gd name="T38" fmla="*/ 1073 w 1073"/>
                <a:gd name="T39" fmla="*/ 390 h 525"/>
                <a:gd name="T40" fmla="*/ 1071 w 1073"/>
                <a:gd name="T41" fmla="*/ 417 h 525"/>
                <a:gd name="T42" fmla="*/ 1063 w 1073"/>
                <a:gd name="T43" fmla="*/ 442 h 525"/>
                <a:gd name="T44" fmla="*/ 1049 w 1073"/>
                <a:gd name="T45" fmla="*/ 465 h 525"/>
                <a:gd name="T46" fmla="*/ 1032 w 1073"/>
                <a:gd name="T47" fmla="*/ 485 h 525"/>
                <a:gd name="T48" fmla="*/ 1011 w 1073"/>
                <a:gd name="T49" fmla="*/ 502 h 525"/>
                <a:gd name="T50" fmla="*/ 986 w 1073"/>
                <a:gd name="T51" fmla="*/ 514 h 525"/>
                <a:gd name="T52" fmla="*/ 960 w 1073"/>
                <a:gd name="T53" fmla="*/ 522 h 525"/>
                <a:gd name="T54" fmla="*/ 930 w 1073"/>
                <a:gd name="T55" fmla="*/ 525 h 525"/>
                <a:gd name="T56" fmla="*/ 144 w 1073"/>
                <a:gd name="T57" fmla="*/ 525 h 525"/>
                <a:gd name="T58" fmla="*/ 115 w 1073"/>
                <a:gd name="T59" fmla="*/ 522 h 525"/>
                <a:gd name="T60" fmla="*/ 88 w 1073"/>
                <a:gd name="T61" fmla="*/ 514 h 525"/>
                <a:gd name="T62" fmla="*/ 64 w 1073"/>
                <a:gd name="T63" fmla="*/ 502 h 525"/>
                <a:gd name="T64" fmla="*/ 43 w 1073"/>
                <a:gd name="T65" fmla="*/ 485 h 525"/>
                <a:gd name="T66" fmla="*/ 26 w 1073"/>
                <a:gd name="T67" fmla="*/ 465 h 525"/>
                <a:gd name="T68" fmla="*/ 12 w 1073"/>
                <a:gd name="T69" fmla="*/ 442 h 525"/>
                <a:gd name="T70" fmla="*/ 3 w 1073"/>
                <a:gd name="T71" fmla="*/ 417 h 525"/>
                <a:gd name="T72" fmla="*/ 0 w 1073"/>
                <a:gd name="T73" fmla="*/ 390 h 525"/>
                <a:gd name="T74" fmla="*/ 0 w 1073"/>
                <a:gd name="T75" fmla="*/ 298 h 525"/>
                <a:gd name="T76" fmla="*/ 3 w 1073"/>
                <a:gd name="T77" fmla="*/ 271 h 525"/>
                <a:gd name="T78" fmla="*/ 12 w 1073"/>
                <a:gd name="T79" fmla="*/ 245 h 525"/>
                <a:gd name="T80" fmla="*/ 26 w 1073"/>
                <a:gd name="T81" fmla="*/ 222 h 525"/>
                <a:gd name="T82" fmla="*/ 43 w 1073"/>
                <a:gd name="T83" fmla="*/ 201 h 525"/>
                <a:gd name="T84" fmla="*/ 64 w 1073"/>
                <a:gd name="T85" fmla="*/ 185 h 525"/>
                <a:gd name="T86" fmla="*/ 88 w 1073"/>
                <a:gd name="T87" fmla="*/ 172 h 525"/>
                <a:gd name="T88" fmla="*/ 115 w 1073"/>
                <a:gd name="T89" fmla="*/ 165 h 525"/>
                <a:gd name="T90" fmla="*/ 144 w 1073"/>
                <a:gd name="T91" fmla="*/ 162 h 525"/>
                <a:gd name="T92" fmla="*/ 189 w 1073"/>
                <a:gd name="T93" fmla="*/ 162 h 525"/>
                <a:gd name="T94" fmla="*/ 189 w 1073"/>
                <a:gd name="T95" fmla="*/ 104 h 525"/>
                <a:gd name="T96" fmla="*/ 191 w 1073"/>
                <a:gd name="T97" fmla="*/ 80 h 525"/>
                <a:gd name="T98" fmla="*/ 199 w 1073"/>
                <a:gd name="T99" fmla="*/ 58 h 525"/>
                <a:gd name="T100" fmla="*/ 213 w 1073"/>
                <a:gd name="T101" fmla="*/ 39 h 525"/>
                <a:gd name="T102" fmla="*/ 230 w 1073"/>
                <a:gd name="T103" fmla="*/ 23 h 525"/>
                <a:gd name="T104" fmla="*/ 250 w 1073"/>
                <a:gd name="T105" fmla="*/ 11 h 525"/>
                <a:gd name="T106" fmla="*/ 273 w 1073"/>
                <a:gd name="T107" fmla="*/ 3 h 525"/>
                <a:gd name="T108" fmla="*/ 298 w 1073"/>
                <a:gd name="T109" fmla="*/ 0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73" h="525">
                  <a:moveTo>
                    <a:pt x="298" y="0"/>
                  </a:moveTo>
                  <a:lnTo>
                    <a:pt x="776" y="0"/>
                  </a:lnTo>
                  <a:lnTo>
                    <a:pt x="801" y="3"/>
                  </a:lnTo>
                  <a:lnTo>
                    <a:pt x="825" y="11"/>
                  </a:lnTo>
                  <a:lnTo>
                    <a:pt x="846" y="23"/>
                  </a:lnTo>
                  <a:lnTo>
                    <a:pt x="863" y="39"/>
                  </a:lnTo>
                  <a:lnTo>
                    <a:pt x="875" y="59"/>
                  </a:lnTo>
                  <a:lnTo>
                    <a:pt x="884" y="80"/>
                  </a:lnTo>
                  <a:lnTo>
                    <a:pt x="886" y="104"/>
                  </a:lnTo>
                  <a:lnTo>
                    <a:pt x="886" y="162"/>
                  </a:lnTo>
                  <a:lnTo>
                    <a:pt x="930" y="162"/>
                  </a:lnTo>
                  <a:lnTo>
                    <a:pt x="960" y="165"/>
                  </a:lnTo>
                  <a:lnTo>
                    <a:pt x="986" y="172"/>
                  </a:lnTo>
                  <a:lnTo>
                    <a:pt x="1011" y="185"/>
                  </a:lnTo>
                  <a:lnTo>
                    <a:pt x="1032" y="201"/>
                  </a:lnTo>
                  <a:lnTo>
                    <a:pt x="1049" y="222"/>
                  </a:lnTo>
                  <a:lnTo>
                    <a:pt x="1063" y="245"/>
                  </a:lnTo>
                  <a:lnTo>
                    <a:pt x="1071" y="271"/>
                  </a:lnTo>
                  <a:lnTo>
                    <a:pt x="1073" y="298"/>
                  </a:lnTo>
                  <a:lnTo>
                    <a:pt x="1073" y="390"/>
                  </a:lnTo>
                  <a:lnTo>
                    <a:pt x="1071" y="417"/>
                  </a:lnTo>
                  <a:lnTo>
                    <a:pt x="1063" y="442"/>
                  </a:lnTo>
                  <a:lnTo>
                    <a:pt x="1049" y="465"/>
                  </a:lnTo>
                  <a:lnTo>
                    <a:pt x="1032" y="485"/>
                  </a:lnTo>
                  <a:lnTo>
                    <a:pt x="1011" y="502"/>
                  </a:lnTo>
                  <a:lnTo>
                    <a:pt x="986" y="514"/>
                  </a:lnTo>
                  <a:lnTo>
                    <a:pt x="960" y="522"/>
                  </a:lnTo>
                  <a:lnTo>
                    <a:pt x="930" y="525"/>
                  </a:lnTo>
                  <a:lnTo>
                    <a:pt x="144" y="525"/>
                  </a:lnTo>
                  <a:lnTo>
                    <a:pt x="115" y="522"/>
                  </a:lnTo>
                  <a:lnTo>
                    <a:pt x="88" y="514"/>
                  </a:lnTo>
                  <a:lnTo>
                    <a:pt x="64" y="502"/>
                  </a:lnTo>
                  <a:lnTo>
                    <a:pt x="43" y="485"/>
                  </a:lnTo>
                  <a:lnTo>
                    <a:pt x="26" y="465"/>
                  </a:lnTo>
                  <a:lnTo>
                    <a:pt x="12" y="442"/>
                  </a:lnTo>
                  <a:lnTo>
                    <a:pt x="3" y="417"/>
                  </a:lnTo>
                  <a:lnTo>
                    <a:pt x="0" y="390"/>
                  </a:lnTo>
                  <a:lnTo>
                    <a:pt x="0" y="298"/>
                  </a:lnTo>
                  <a:lnTo>
                    <a:pt x="3" y="271"/>
                  </a:lnTo>
                  <a:lnTo>
                    <a:pt x="12" y="245"/>
                  </a:lnTo>
                  <a:lnTo>
                    <a:pt x="26" y="222"/>
                  </a:lnTo>
                  <a:lnTo>
                    <a:pt x="43" y="201"/>
                  </a:lnTo>
                  <a:lnTo>
                    <a:pt x="64" y="185"/>
                  </a:lnTo>
                  <a:lnTo>
                    <a:pt x="88" y="172"/>
                  </a:lnTo>
                  <a:lnTo>
                    <a:pt x="115" y="165"/>
                  </a:lnTo>
                  <a:lnTo>
                    <a:pt x="144" y="162"/>
                  </a:lnTo>
                  <a:lnTo>
                    <a:pt x="189" y="162"/>
                  </a:lnTo>
                  <a:lnTo>
                    <a:pt x="189" y="104"/>
                  </a:lnTo>
                  <a:lnTo>
                    <a:pt x="191" y="80"/>
                  </a:lnTo>
                  <a:lnTo>
                    <a:pt x="199" y="58"/>
                  </a:lnTo>
                  <a:lnTo>
                    <a:pt x="213" y="39"/>
                  </a:lnTo>
                  <a:lnTo>
                    <a:pt x="230" y="23"/>
                  </a:lnTo>
                  <a:lnTo>
                    <a:pt x="250" y="11"/>
                  </a:lnTo>
                  <a:lnTo>
                    <a:pt x="273" y="3"/>
                  </a:lnTo>
                  <a:lnTo>
                    <a:pt x="298" y="0"/>
                  </a:lnTo>
                  <a:close/>
                </a:path>
              </a:pathLst>
            </a:custGeom>
            <a:grpFill/>
            <a:ln w="0">
              <a:noFill/>
              <a:prstDash val="solid"/>
              <a:round/>
            </a:ln>
          </p:spPr>
          <p:txBody>
            <a:bodyPr vert="horz" wrap="square" lIns="91440" tIns="45720" rIns="91440" bIns="45720" numCol="1" anchor="t" anchorCtr="0" compatLnSpc="1"/>
            <a:p>
              <a:endParaRPr lang="en-US"/>
            </a:p>
          </p:txBody>
        </p:sp>
        <p:sp>
          <p:nvSpPr>
            <p:cNvPr id="645" name="Freeform 463"/>
            <p:cNvSpPr>
              <a:spLocks noEditPoints="1"/>
            </p:cNvSpPr>
            <p:nvPr/>
          </p:nvSpPr>
          <p:spPr bwMode="auto">
            <a:xfrm>
              <a:off x="4117975" y="2162176"/>
              <a:ext cx="307975" cy="207963"/>
            </a:xfrm>
            <a:custGeom>
              <a:avLst/>
              <a:gdLst>
                <a:gd name="T0" fmla="*/ 3093 w 3485"/>
                <a:gd name="T1" fmla="*/ 1475 h 2215"/>
                <a:gd name="T2" fmla="*/ 1924 w 3485"/>
                <a:gd name="T3" fmla="*/ 1036 h 2215"/>
                <a:gd name="T4" fmla="*/ 3093 w 3485"/>
                <a:gd name="T5" fmla="*/ 1036 h 2215"/>
                <a:gd name="T6" fmla="*/ 1924 w 3485"/>
                <a:gd name="T7" fmla="*/ 880 h 2215"/>
                <a:gd name="T8" fmla="*/ 1924 w 3485"/>
                <a:gd name="T9" fmla="*/ 739 h 2215"/>
                <a:gd name="T10" fmla="*/ 842 w 3485"/>
                <a:gd name="T11" fmla="*/ 445 h 2215"/>
                <a:gd name="T12" fmla="*/ 652 w 3485"/>
                <a:gd name="T13" fmla="*/ 506 h 2215"/>
                <a:gd name="T14" fmla="*/ 490 w 3485"/>
                <a:gd name="T15" fmla="*/ 612 h 2215"/>
                <a:gd name="T16" fmla="*/ 364 w 3485"/>
                <a:gd name="T17" fmla="*/ 756 h 2215"/>
                <a:gd name="T18" fmla="*/ 281 w 3485"/>
                <a:gd name="T19" fmla="*/ 928 h 2215"/>
                <a:gd name="T20" fmla="*/ 253 w 3485"/>
                <a:gd name="T21" fmla="*/ 1121 h 2215"/>
                <a:gd name="T22" fmla="*/ 281 w 3485"/>
                <a:gd name="T23" fmla="*/ 1316 h 2215"/>
                <a:gd name="T24" fmla="*/ 364 w 3485"/>
                <a:gd name="T25" fmla="*/ 1488 h 2215"/>
                <a:gd name="T26" fmla="*/ 490 w 3485"/>
                <a:gd name="T27" fmla="*/ 1631 h 2215"/>
                <a:gd name="T28" fmla="*/ 652 w 3485"/>
                <a:gd name="T29" fmla="*/ 1738 h 2215"/>
                <a:gd name="T30" fmla="*/ 842 w 3485"/>
                <a:gd name="T31" fmla="*/ 1799 h 2215"/>
                <a:gd name="T32" fmla="*/ 1051 w 3485"/>
                <a:gd name="T33" fmla="*/ 1808 h 2215"/>
                <a:gd name="T34" fmla="*/ 1249 w 3485"/>
                <a:gd name="T35" fmla="*/ 1763 h 2215"/>
                <a:gd name="T36" fmla="*/ 1421 w 3485"/>
                <a:gd name="T37" fmla="*/ 1671 h 2215"/>
                <a:gd name="T38" fmla="*/ 1561 w 3485"/>
                <a:gd name="T39" fmla="*/ 1539 h 2215"/>
                <a:gd name="T40" fmla="*/ 1658 w 3485"/>
                <a:gd name="T41" fmla="*/ 1376 h 2215"/>
                <a:gd name="T42" fmla="*/ 1706 w 3485"/>
                <a:gd name="T43" fmla="*/ 1189 h 2215"/>
                <a:gd name="T44" fmla="*/ 1696 w 3485"/>
                <a:gd name="T45" fmla="*/ 991 h 2215"/>
                <a:gd name="T46" fmla="*/ 1631 w 3485"/>
                <a:gd name="T47" fmla="*/ 811 h 2215"/>
                <a:gd name="T48" fmla="*/ 1518 w 3485"/>
                <a:gd name="T49" fmla="*/ 656 h 2215"/>
                <a:gd name="T50" fmla="*/ 1367 w 3485"/>
                <a:gd name="T51" fmla="*/ 537 h 2215"/>
                <a:gd name="T52" fmla="*/ 1185 w 3485"/>
                <a:gd name="T53" fmla="*/ 460 h 2215"/>
                <a:gd name="T54" fmla="*/ 981 w 3485"/>
                <a:gd name="T55" fmla="*/ 432 h 2215"/>
                <a:gd name="T56" fmla="*/ 1073 w 3485"/>
                <a:gd name="T57" fmla="*/ 34 h 2215"/>
                <a:gd name="T58" fmla="*/ 1098 w 3485"/>
                <a:gd name="T59" fmla="*/ 143 h 2215"/>
                <a:gd name="T60" fmla="*/ 1168 w 3485"/>
                <a:gd name="T61" fmla="*/ 230 h 2215"/>
                <a:gd name="T62" fmla="*/ 1269 w 3485"/>
                <a:gd name="T63" fmla="*/ 283 h 2215"/>
                <a:gd name="T64" fmla="*/ 2135 w 3485"/>
                <a:gd name="T65" fmla="*/ 295 h 2215"/>
                <a:gd name="T66" fmla="*/ 2252 w 3485"/>
                <a:gd name="T67" fmla="*/ 270 h 2215"/>
                <a:gd name="T68" fmla="*/ 2344 w 3485"/>
                <a:gd name="T69" fmla="*/ 204 h 2215"/>
                <a:gd name="T70" fmla="*/ 2400 w 3485"/>
                <a:gd name="T71" fmla="*/ 109 h 2215"/>
                <a:gd name="T72" fmla="*/ 2412 w 3485"/>
                <a:gd name="T73" fmla="*/ 0 h 2215"/>
                <a:gd name="T74" fmla="*/ 3182 w 3485"/>
                <a:gd name="T75" fmla="*/ 11 h 2215"/>
                <a:gd name="T76" fmla="*/ 3312 w 3485"/>
                <a:gd name="T77" fmla="*/ 67 h 2215"/>
                <a:gd name="T78" fmla="*/ 3413 w 3485"/>
                <a:gd name="T79" fmla="*/ 162 h 2215"/>
                <a:gd name="T80" fmla="*/ 3472 w 3485"/>
                <a:gd name="T81" fmla="*/ 284 h 2215"/>
                <a:gd name="T82" fmla="*/ 3485 w 3485"/>
                <a:gd name="T83" fmla="*/ 1835 h 2215"/>
                <a:gd name="T84" fmla="*/ 3457 w 3485"/>
                <a:gd name="T85" fmla="*/ 1972 h 2215"/>
                <a:gd name="T86" fmla="*/ 3383 w 3485"/>
                <a:gd name="T87" fmla="*/ 2088 h 2215"/>
                <a:gd name="T88" fmla="*/ 3272 w 3485"/>
                <a:gd name="T89" fmla="*/ 2171 h 2215"/>
                <a:gd name="T90" fmla="*/ 3134 w 3485"/>
                <a:gd name="T91" fmla="*/ 2212 h 2215"/>
                <a:gd name="T92" fmla="*/ 350 w 3485"/>
                <a:gd name="T93" fmla="*/ 2212 h 2215"/>
                <a:gd name="T94" fmla="*/ 213 w 3485"/>
                <a:gd name="T95" fmla="*/ 2171 h 2215"/>
                <a:gd name="T96" fmla="*/ 102 w 3485"/>
                <a:gd name="T97" fmla="*/ 2088 h 2215"/>
                <a:gd name="T98" fmla="*/ 28 w 3485"/>
                <a:gd name="T99" fmla="*/ 1972 h 2215"/>
                <a:gd name="T100" fmla="*/ 0 w 3485"/>
                <a:gd name="T101" fmla="*/ 1835 h 2215"/>
                <a:gd name="T102" fmla="*/ 13 w 3485"/>
                <a:gd name="T103" fmla="*/ 286 h 2215"/>
                <a:gd name="T104" fmla="*/ 72 w 3485"/>
                <a:gd name="T105" fmla="*/ 162 h 2215"/>
                <a:gd name="T106" fmla="*/ 171 w 3485"/>
                <a:gd name="T107" fmla="*/ 67 h 2215"/>
                <a:gd name="T108" fmla="*/ 302 w 3485"/>
                <a:gd name="T109" fmla="*/ 11 h 2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85" h="2215">
                  <a:moveTo>
                    <a:pt x="1924" y="1334"/>
                  </a:moveTo>
                  <a:lnTo>
                    <a:pt x="1924" y="1475"/>
                  </a:lnTo>
                  <a:lnTo>
                    <a:pt x="3093" y="1475"/>
                  </a:lnTo>
                  <a:lnTo>
                    <a:pt x="3093" y="1334"/>
                  </a:lnTo>
                  <a:lnTo>
                    <a:pt x="1924" y="1334"/>
                  </a:lnTo>
                  <a:close/>
                  <a:moveTo>
                    <a:pt x="1924" y="1036"/>
                  </a:moveTo>
                  <a:lnTo>
                    <a:pt x="1924" y="1178"/>
                  </a:lnTo>
                  <a:lnTo>
                    <a:pt x="3093" y="1178"/>
                  </a:lnTo>
                  <a:lnTo>
                    <a:pt x="3093" y="1036"/>
                  </a:lnTo>
                  <a:lnTo>
                    <a:pt x="1924" y="1036"/>
                  </a:lnTo>
                  <a:close/>
                  <a:moveTo>
                    <a:pt x="1924" y="739"/>
                  </a:moveTo>
                  <a:lnTo>
                    <a:pt x="1924" y="880"/>
                  </a:lnTo>
                  <a:lnTo>
                    <a:pt x="3093" y="880"/>
                  </a:lnTo>
                  <a:lnTo>
                    <a:pt x="3093" y="739"/>
                  </a:lnTo>
                  <a:lnTo>
                    <a:pt x="1924" y="739"/>
                  </a:lnTo>
                  <a:close/>
                  <a:moveTo>
                    <a:pt x="981" y="432"/>
                  </a:moveTo>
                  <a:lnTo>
                    <a:pt x="911" y="435"/>
                  </a:lnTo>
                  <a:lnTo>
                    <a:pt x="842" y="445"/>
                  </a:lnTo>
                  <a:lnTo>
                    <a:pt x="777" y="460"/>
                  </a:lnTo>
                  <a:lnTo>
                    <a:pt x="713" y="480"/>
                  </a:lnTo>
                  <a:lnTo>
                    <a:pt x="652" y="506"/>
                  </a:lnTo>
                  <a:lnTo>
                    <a:pt x="595" y="537"/>
                  </a:lnTo>
                  <a:lnTo>
                    <a:pt x="541" y="572"/>
                  </a:lnTo>
                  <a:lnTo>
                    <a:pt x="490" y="612"/>
                  </a:lnTo>
                  <a:lnTo>
                    <a:pt x="443" y="656"/>
                  </a:lnTo>
                  <a:lnTo>
                    <a:pt x="401" y="704"/>
                  </a:lnTo>
                  <a:lnTo>
                    <a:pt x="364" y="756"/>
                  </a:lnTo>
                  <a:lnTo>
                    <a:pt x="331" y="811"/>
                  </a:lnTo>
                  <a:lnTo>
                    <a:pt x="304" y="868"/>
                  </a:lnTo>
                  <a:lnTo>
                    <a:pt x="281" y="928"/>
                  </a:lnTo>
                  <a:lnTo>
                    <a:pt x="266" y="991"/>
                  </a:lnTo>
                  <a:lnTo>
                    <a:pt x="256" y="1055"/>
                  </a:lnTo>
                  <a:lnTo>
                    <a:pt x="253" y="1121"/>
                  </a:lnTo>
                  <a:lnTo>
                    <a:pt x="256" y="1189"/>
                  </a:lnTo>
                  <a:lnTo>
                    <a:pt x="266" y="1253"/>
                  </a:lnTo>
                  <a:lnTo>
                    <a:pt x="281" y="1316"/>
                  </a:lnTo>
                  <a:lnTo>
                    <a:pt x="304" y="1376"/>
                  </a:lnTo>
                  <a:lnTo>
                    <a:pt x="331" y="1433"/>
                  </a:lnTo>
                  <a:lnTo>
                    <a:pt x="364" y="1488"/>
                  </a:lnTo>
                  <a:lnTo>
                    <a:pt x="401" y="1539"/>
                  </a:lnTo>
                  <a:lnTo>
                    <a:pt x="443" y="1587"/>
                  </a:lnTo>
                  <a:lnTo>
                    <a:pt x="490" y="1631"/>
                  </a:lnTo>
                  <a:lnTo>
                    <a:pt x="541" y="1671"/>
                  </a:lnTo>
                  <a:lnTo>
                    <a:pt x="595" y="1707"/>
                  </a:lnTo>
                  <a:lnTo>
                    <a:pt x="652" y="1738"/>
                  </a:lnTo>
                  <a:lnTo>
                    <a:pt x="713" y="1763"/>
                  </a:lnTo>
                  <a:lnTo>
                    <a:pt x="777" y="1784"/>
                  </a:lnTo>
                  <a:lnTo>
                    <a:pt x="842" y="1799"/>
                  </a:lnTo>
                  <a:lnTo>
                    <a:pt x="911" y="1808"/>
                  </a:lnTo>
                  <a:lnTo>
                    <a:pt x="981" y="1812"/>
                  </a:lnTo>
                  <a:lnTo>
                    <a:pt x="1051" y="1808"/>
                  </a:lnTo>
                  <a:lnTo>
                    <a:pt x="1120" y="1799"/>
                  </a:lnTo>
                  <a:lnTo>
                    <a:pt x="1185" y="1784"/>
                  </a:lnTo>
                  <a:lnTo>
                    <a:pt x="1249" y="1763"/>
                  </a:lnTo>
                  <a:lnTo>
                    <a:pt x="1310" y="1738"/>
                  </a:lnTo>
                  <a:lnTo>
                    <a:pt x="1367" y="1707"/>
                  </a:lnTo>
                  <a:lnTo>
                    <a:pt x="1421" y="1671"/>
                  </a:lnTo>
                  <a:lnTo>
                    <a:pt x="1472" y="1631"/>
                  </a:lnTo>
                  <a:lnTo>
                    <a:pt x="1518" y="1587"/>
                  </a:lnTo>
                  <a:lnTo>
                    <a:pt x="1561" y="1539"/>
                  </a:lnTo>
                  <a:lnTo>
                    <a:pt x="1598" y="1488"/>
                  </a:lnTo>
                  <a:lnTo>
                    <a:pt x="1631" y="1433"/>
                  </a:lnTo>
                  <a:lnTo>
                    <a:pt x="1658" y="1376"/>
                  </a:lnTo>
                  <a:lnTo>
                    <a:pt x="1680" y="1316"/>
                  </a:lnTo>
                  <a:lnTo>
                    <a:pt x="1696" y="1253"/>
                  </a:lnTo>
                  <a:lnTo>
                    <a:pt x="1706" y="1189"/>
                  </a:lnTo>
                  <a:lnTo>
                    <a:pt x="1709" y="1121"/>
                  </a:lnTo>
                  <a:lnTo>
                    <a:pt x="1706" y="1055"/>
                  </a:lnTo>
                  <a:lnTo>
                    <a:pt x="1696" y="991"/>
                  </a:lnTo>
                  <a:lnTo>
                    <a:pt x="1680" y="928"/>
                  </a:lnTo>
                  <a:lnTo>
                    <a:pt x="1658" y="868"/>
                  </a:lnTo>
                  <a:lnTo>
                    <a:pt x="1631" y="811"/>
                  </a:lnTo>
                  <a:lnTo>
                    <a:pt x="1598" y="756"/>
                  </a:lnTo>
                  <a:lnTo>
                    <a:pt x="1561" y="704"/>
                  </a:lnTo>
                  <a:lnTo>
                    <a:pt x="1518" y="656"/>
                  </a:lnTo>
                  <a:lnTo>
                    <a:pt x="1472" y="612"/>
                  </a:lnTo>
                  <a:lnTo>
                    <a:pt x="1421" y="572"/>
                  </a:lnTo>
                  <a:lnTo>
                    <a:pt x="1367" y="537"/>
                  </a:lnTo>
                  <a:lnTo>
                    <a:pt x="1310" y="506"/>
                  </a:lnTo>
                  <a:lnTo>
                    <a:pt x="1249" y="480"/>
                  </a:lnTo>
                  <a:lnTo>
                    <a:pt x="1185" y="460"/>
                  </a:lnTo>
                  <a:lnTo>
                    <a:pt x="1120" y="445"/>
                  </a:lnTo>
                  <a:lnTo>
                    <a:pt x="1051" y="435"/>
                  </a:lnTo>
                  <a:lnTo>
                    <a:pt x="981" y="432"/>
                  </a:lnTo>
                  <a:close/>
                  <a:moveTo>
                    <a:pt x="401" y="0"/>
                  </a:moveTo>
                  <a:lnTo>
                    <a:pt x="1073" y="0"/>
                  </a:lnTo>
                  <a:lnTo>
                    <a:pt x="1073" y="34"/>
                  </a:lnTo>
                  <a:lnTo>
                    <a:pt x="1076" y="72"/>
                  </a:lnTo>
                  <a:lnTo>
                    <a:pt x="1085" y="109"/>
                  </a:lnTo>
                  <a:lnTo>
                    <a:pt x="1098" y="143"/>
                  </a:lnTo>
                  <a:lnTo>
                    <a:pt x="1117" y="175"/>
                  </a:lnTo>
                  <a:lnTo>
                    <a:pt x="1141" y="204"/>
                  </a:lnTo>
                  <a:lnTo>
                    <a:pt x="1168" y="230"/>
                  </a:lnTo>
                  <a:lnTo>
                    <a:pt x="1199" y="252"/>
                  </a:lnTo>
                  <a:lnTo>
                    <a:pt x="1233" y="270"/>
                  </a:lnTo>
                  <a:lnTo>
                    <a:pt x="1269" y="283"/>
                  </a:lnTo>
                  <a:lnTo>
                    <a:pt x="1308" y="292"/>
                  </a:lnTo>
                  <a:lnTo>
                    <a:pt x="1349" y="295"/>
                  </a:lnTo>
                  <a:lnTo>
                    <a:pt x="2135" y="295"/>
                  </a:lnTo>
                  <a:lnTo>
                    <a:pt x="2177" y="292"/>
                  </a:lnTo>
                  <a:lnTo>
                    <a:pt x="2216" y="283"/>
                  </a:lnTo>
                  <a:lnTo>
                    <a:pt x="2252" y="270"/>
                  </a:lnTo>
                  <a:lnTo>
                    <a:pt x="2286" y="252"/>
                  </a:lnTo>
                  <a:lnTo>
                    <a:pt x="2316" y="230"/>
                  </a:lnTo>
                  <a:lnTo>
                    <a:pt x="2344" y="204"/>
                  </a:lnTo>
                  <a:lnTo>
                    <a:pt x="2367" y="175"/>
                  </a:lnTo>
                  <a:lnTo>
                    <a:pt x="2386" y="143"/>
                  </a:lnTo>
                  <a:lnTo>
                    <a:pt x="2400" y="109"/>
                  </a:lnTo>
                  <a:lnTo>
                    <a:pt x="2408" y="72"/>
                  </a:lnTo>
                  <a:lnTo>
                    <a:pt x="2412" y="34"/>
                  </a:lnTo>
                  <a:lnTo>
                    <a:pt x="2412" y="0"/>
                  </a:lnTo>
                  <a:lnTo>
                    <a:pt x="3084" y="0"/>
                  </a:lnTo>
                  <a:lnTo>
                    <a:pt x="3134" y="3"/>
                  </a:lnTo>
                  <a:lnTo>
                    <a:pt x="3182" y="11"/>
                  </a:lnTo>
                  <a:lnTo>
                    <a:pt x="3229" y="25"/>
                  </a:lnTo>
                  <a:lnTo>
                    <a:pt x="3272" y="44"/>
                  </a:lnTo>
                  <a:lnTo>
                    <a:pt x="3312" y="67"/>
                  </a:lnTo>
                  <a:lnTo>
                    <a:pt x="3350" y="95"/>
                  </a:lnTo>
                  <a:lnTo>
                    <a:pt x="3383" y="126"/>
                  </a:lnTo>
                  <a:lnTo>
                    <a:pt x="3413" y="162"/>
                  </a:lnTo>
                  <a:lnTo>
                    <a:pt x="3437" y="200"/>
                  </a:lnTo>
                  <a:lnTo>
                    <a:pt x="3457" y="241"/>
                  </a:lnTo>
                  <a:lnTo>
                    <a:pt x="3472" y="284"/>
                  </a:lnTo>
                  <a:lnTo>
                    <a:pt x="3481" y="331"/>
                  </a:lnTo>
                  <a:lnTo>
                    <a:pt x="3485" y="379"/>
                  </a:lnTo>
                  <a:lnTo>
                    <a:pt x="3485" y="1835"/>
                  </a:lnTo>
                  <a:lnTo>
                    <a:pt x="3481" y="1883"/>
                  </a:lnTo>
                  <a:lnTo>
                    <a:pt x="3472" y="1928"/>
                  </a:lnTo>
                  <a:lnTo>
                    <a:pt x="3457" y="1972"/>
                  </a:lnTo>
                  <a:lnTo>
                    <a:pt x="3437" y="2014"/>
                  </a:lnTo>
                  <a:lnTo>
                    <a:pt x="3413" y="2053"/>
                  </a:lnTo>
                  <a:lnTo>
                    <a:pt x="3383" y="2088"/>
                  </a:lnTo>
                  <a:lnTo>
                    <a:pt x="3350" y="2119"/>
                  </a:lnTo>
                  <a:lnTo>
                    <a:pt x="3312" y="2147"/>
                  </a:lnTo>
                  <a:lnTo>
                    <a:pt x="3272" y="2171"/>
                  </a:lnTo>
                  <a:lnTo>
                    <a:pt x="3229" y="2189"/>
                  </a:lnTo>
                  <a:lnTo>
                    <a:pt x="3182" y="2203"/>
                  </a:lnTo>
                  <a:lnTo>
                    <a:pt x="3134" y="2212"/>
                  </a:lnTo>
                  <a:lnTo>
                    <a:pt x="3084" y="2215"/>
                  </a:lnTo>
                  <a:lnTo>
                    <a:pt x="401" y="2215"/>
                  </a:lnTo>
                  <a:lnTo>
                    <a:pt x="350" y="2212"/>
                  </a:lnTo>
                  <a:lnTo>
                    <a:pt x="302" y="2203"/>
                  </a:lnTo>
                  <a:lnTo>
                    <a:pt x="256" y="2189"/>
                  </a:lnTo>
                  <a:lnTo>
                    <a:pt x="213" y="2171"/>
                  </a:lnTo>
                  <a:lnTo>
                    <a:pt x="171" y="2147"/>
                  </a:lnTo>
                  <a:lnTo>
                    <a:pt x="134" y="2119"/>
                  </a:lnTo>
                  <a:lnTo>
                    <a:pt x="102" y="2088"/>
                  </a:lnTo>
                  <a:lnTo>
                    <a:pt x="72" y="2053"/>
                  </a:lnTo>
                  <a:lnTo>
                    <a:pt x="47" y="2014"/>
                  </a:lnTo>
                  <a:lnTo>
                    <a:pt x="28" y="1972"/>
                  </a:lnTo>
                  <a:lnTo>
                    <a:pt x="13" y="1928"/>
                  </a:lnTo>
                  <a:lnTo>
                    <a:pt x="3" y="1883"/>
                  </a:lnTo>
                  <a:lnTo>
                    <a:pt x="0" y="1835"/>
                  </a:lnTo>
                  <a:lnTo>
                    <a:pt x="0" y="379"/>
                  </a:lnTo>
                  <a:lnTo>
                    <a:pt x="3" y="332"/>
                  </a:lnTo>
                  <a:lnTo>
                    <a:pt x="13" y="286"/>
                  </a:lnTo>
                  <a:lnTo>
                    <a:pt x="28" y="241"/>
                  </a:lnTo>
                  <a:lnTo>
                    <a:pt x="47" y="200"/>
                  </a:lnTo>
                  <a:lnTo>
                    <a:pt x="72" y="162"/>
                  </a:lnTo>
                  <a:lnTo>
                    <a:pt x="102" y="127"/>
                  </a:lnTo>
                  <a:lnTo>
                    <a:pt x="134" y="95"/>
                  </a:lnTo>
                  <a:lnTo>
                    <a:pt x="171" y="67"/>
                  </a:lnTo>
                  <a:lnTo>
                    <a:pt x="213" y="44"/>
                  </a:lnTo>
                  <a:lnTo>
                    <a:pt x="256" y="25"/>
                  </a:lnTo>
                  <a:lnTo>
                    <a:pt x="302" y="11"/>
                  </a:lnTo>
                  <a:lnTo>
                    <a:pt x="350" y="3"/>
                  </a:lnTo>
                  <a:lnTo>
                    <a:pt x="401" y="0"/>
                  </a:lnTo>
                  <a:close/>
                </a:path>
              </a:pathLst>
            </a:custGeom>
            <a:grpFill/>
            <a:ln w="0">
              <a:noFill/>
              <a:prstDash val="solid"/>
              <a:round/>
            </a:ln>
          </p:spPr>
          <p:txBody>
            <a:bodyPr vert="horz" wrap="square" lIns="91440" tIns="45720" rIns="91440" bIns="45720" numCol="1" anchor="t" anchorCtr="0" compatLnSpc="1"/>
            <a:p>
              <a:endParaRPr lang="en-US"/>
            </a:p>
          </p:txBody>
        </p:sp>
      </p:grpSp>
      <p:grpSp>
        <p:nvGrpSpPr>
          <p:cNvPr id="1754" name="Group 1753"/>
          <p:cNvGrpSpPr/>
          <p:nvPr/>
        </p:nvGrpSpPr>
        <p:grpSpPr>
          <a:xfrm rot="0">
            <a:off x="1278890" y="4537710"/>
            <a:ext cx="790575" cy="925195"/>
            <a:chOff x="3322638" y="3721100"/>
            <a:chExt cx="261937" cy="306388"/>
          </a:xfrm>
          <a:solidFill>
            <a:srgbClr val="FFFFFF"/>
          </a:solidFill>
        </p:grpSpPr>
        <p:sp>
          <p:nvSpPr>
            <p:cNvPr id="1107" name="Freeform 956"/>
            <p:cNvSpPr>
              <a:spLocks noEditPoints="1"/>
            </p:cNvSpPr>
            <p:nvPr/>
          </p:nvSpPr>
          <p:spPr bwMode="auto">
            <a:xfrm>
              <a:off x="3322638" y="3721100"/>
              <a:ext cx="261937" cy="306388"/>
            </a:xfrm>
            <a:custGeom>
              <a:avLst/>
              <a:gdLst>
                <a:gd name="T0" fmla="*/ 1378 w 2962"/>
                <a:gd name="T1" fmla="*/ 393 h 3480"/>
                <a:gd name="T2" fmla="*/ 1114 w 2962"/>
                <a:gd name="T3" fmla="*/ 506 h 3480"/>
                <a:gd name="T4" fmla="*/ 889 w 2962"/>
                <a:gd name="T5" fmla="*/ 699 h 3480"/>
                <a:gd name="T6" fmla="*/ 738 w 2962"/>
                <a:gd name="T7" fmla="*/ 938 h 3480"/>
                <a:gd name="T8" fmla="*/ 663 w 2962"/>
                <a:gd name="T9" fmla="*/ 1202 h 3480"/>
                <a:gd name="T10" fmla="*/ 665 w 2962"/>
                <a:gd name="T11" fmla="*/ 1475 h 3480"/>
                <a:gd name="T12" fmla="*/ 743 w 2962"/>
                <a:gd name="T13" fmla="*/ 1739 h 3480"/>
                <a:gd name="T14" fmla="*/ 897 w 2962"/>
                <a:gd name="T15" fmla="*/ 1976 h 3480"/>
                <a:gd name="T16" fmla="*/ 855 w 2962"/>
                <a:gd name="T17" fmla="*/ 2077 h 3480"/>
                <a:gd name="T18" fmla="*/ 744 w 2962"/>
                <a:gd name="T19" fmla="*/ 2189 h 3480"/>
                <a:gd name="T20" fmla="*/ 687 w 2962"/>
                <a:gd name="T21" fmla="*/ 2238 h 3480"/>
                <a:gd name="T22" fmla="*/ 706 w 2962"/>
                <a:gd name="T23" fmla="*/ 2277 h 3480"/>
                <a:gd name="T24" fmla="*/ 841 w 2962"/>
                <a:gd name="T25" fmla="*/ 2285 h 3480"/>
                <a:gd name="T26" fmla="*/ 1033 w 2962"/>
                <a:gd name="T27" fmla="*/ 2230 h 3480"/>
                <a:gd name="T28" fmla="*/ 1196 w 2962"/>
                <a:gd name="T29" fmla="*/ 2204 h 3480"/>
                <a:gd name="T30" fmla="*/ 1464 w 2962"/>
                <a:gd name="T31" fmla="*/ 2290 h 3480"/>
                <a:gd name="T32" fmla="*/ 1742 w 2962"/>
                <a:gd name="T33" fmla="*/ 2296 h 3480"/>
                <a:gd name="T34" fmla="*/ 2012 w 2962"/>
                <a:gd name="T35" fmla="*/ 2223 h 3480"/>
                <a:gd name="T36" fmla="*/ 2256 w 2962"/>
                <a:gd name="T37" fmla="*/ 2070 h 3480"/>
                <a:gd name="T38" fmla="*/ 2450 w 2962"/>
                <a:gd name="T39" fmla="*/ 1843 h 3480"/>
                <a:gd name="T40" fmla="*/ 2563 w 2962"/>
                <a:gd name="T41" fmla="*/ 1579 h 3480"/>
                <a:gd name="T42" fmla="*/ 2595 w 2962"/>
                <a:gd name="T43" fmla="*/ 1296 h 3480"/>
                <a:gd name="T44" fmla="*/ 2543 w 2962"/>
                <a:gd name="T45" fmla="*/ 1017 h 3480"/>
                <a:gd name="T46" fmla="*/ 2409 w 2962"/>
                <a:gd name="T47" fmla="*/ 760 h 3480"/>
                <a:gd name="T48" fmla="*/ 2196 w 2962"/>
                <a:gd name="T49" fmla="*/ 547 h 3480"/>
                <a:gd name="T50" fmla="*/ 1939 w 2962"/>
                <a:gd name="T51" fmla="*/ 413 h 3480"/>
                <a:gd name="T52" fmla="*/ 1660 w 2962"/>
                <a:gd name="T53" fmla="*/ 361 h 3480"/>
                <a:gd name="T54" fmla="*/ 1821 w 2962"/>
                <a:gd name="T55" fmla="*/ 14 h 3480"/>
                <a:gd name="T56" fmla="*/ 2170 w 2962"/>
                <a:gd name="T57" fmla="*/ 113 h 3480"/>
                <a:gd name="T58" fmla="*/ 2473 w 2962"/>
                <a:gd name="T59" fmla="*/ 301 h 3480"/>
                <a:gd name="T60" fmla="*/ 2715 w 2962"/>
                <a:gd name="T61" fmla="*/ 559 h 3480"/>
                <a:gd name="T62" fmla="*/ 2881 w 2962"/>
                <a:gd name="T63" fmla="*/ 875 h 3480"/>
                <a:gd name="T64" fmla="*/ 2958 w 2962"/>
                <a:gd name="T65" fmla="*/ 1235 h 3480"/>
                <a:gd name="T66" fmla="*/ 2936 w 2962"/>
                <a:gd name="T67" fmla="*/ 1591 h 3480"/>
                <a:gd name="T68" fmla="*/ 2828 w 2962"/>
                <a:gd name="T69" fmla="*/ 1912 h 3480"/>
                <a:gd name="T70" fmla="*/ 2647 w 2962"/>
                <a:gd name="T71" fmla="*/ 2189 h 3480"/>
                <a:gd name="T72" fmla="*/ 2528 w 2962"/>
                <a:gd name="T73" fmla="*/ 3148 h 3480"/>
                <a:gd name="T74" fmla="*/ 2462 w 2962"/>
                <a:gd name="T75" fmla="*/ 3228 h 3480"/>
                <a:gd name="T76" fmla="*/ 1015 w 2962"/>
                <a:gd name="T77" fmla="*/ 3477 h 3480"/>
                <a:gd name="T78" fmla="*/ 964 w 2962"/>
                <a:gd name="T79" fmla="*/ 3427 h 3480"/>
                <a:gd name="T80" fmla="*/ 577 w 2962"/>
                <a:gd name="T81" fmla="*/ 3077 h 3480"/>
                <a:gd name="T82" fmla="*/ 425 w 2962"/>
                <a:gd name="T83" fmla="*/ 3032 h 3480"/>
                <a:gd name="T84" fmla="*/ 323 w 2962"/>
                <a:gd name="T85" fmla="*/ 2915 h 3480"/>
                <a:gd name="T86" fmla="*/ 298 w 2962"/>
                <a:gd name="T87" fmla="*/ 2307 h 3480"/>
                <a:gd name="T88" fmla="*/ 76 w 2962"/>
                <a:gd name="T89" fmla="*/ 2288 h 3480"/>
                <a:gd name="T90" fmla="*/ 7 w 2962"/>
                <a:gd name="T91" fmla="*/ 2214 h 3480"/>
                <a:gd name="T92" fmla="*/ 13 w 2962"/>
                <a:gd name="T93" fmla="*/ 2102 h 3480"/>
                <a:gd name="T94" fmla="*/ 301 w 2962"/>
                <a:gd name="T95" fmla="*/ 1238 h 3480"/>
                <a:gd name="T96" fmla="*/ 374 w 2962"/>
                <a:gd name="T97" fmla="*/ 884 h 3480"/>
                <a:gd name="T98" fmla="*/ 536 w 2962"/>
                <a:gd name="T99" fmla="*/ 572 h 3480"/>
                <a:gd name="T100" fmla="*/ 771 w 2962"/>
                <a:gd name="T101" fmla="*/ 315 h 3480"/>
                <a:gd name="T102" fmla="*/ 1065 w 2962"/>
                <a:gd name="T103" fmla="*/ 127 h 3480"/>
                <a:gd name="T104" fmla="*/ 1378 w 2962"/>
                <a:gd name="T105" fmla="*/ 24 h 3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62" h="3480">
                  <a:moveTo>
                    <a:pt x="1589" y="361"/>
                  </a:moveTo>
                  <a:lnTo>
                    <a:pt x="1518" y="366"/>
                  </a:lnTo>
                  <a:lnTo>
                    <a:pt x="1448" y="377"/>
                  </a:lnTo>
                  <a:lnTo>
                    <a:pt x="1378" y="393"/>
                  </a:lnTo>
                  <a:lnTo>
                    <a:pt x="1310" y="413"/>
                  </a:lnTo>
                  <a:lnTo>
                    <a:pt x="1243" y="439"/>
                  </a:lnTo>
                  <a:lnTo>
                    <a:pt x="1177" y="470"/>
                  </a:lnTo>
                  <a:lnTo>
                    <a:pt x="1114" y="506"/>
                  </a:lnTo>
                  <a:lnTo>
                    <a:pt x="1053" y="547"/>
                  </a:lnTo>
                  <a:lnTo>
                    <a:pt x="995" y="594"/>
                  </a:lnTo>
                  <a:lnTo>
                    <a:pt x="939" y="646"/>
                  </a:lnTo>
                  <a:lnTo>
                    <a:pt x="889" y="699"/>
                  </a:lnTo>
                  <a:lnTo>
                    <a:pt x="843" y="756"/>
                  </a:lnTo>
                  <a:lnTo>
                    <a:pt x="803" y="814"/>
                  </a:lnTo>
                  <a:lnTo>
                    <a:pt x="768" y="875"/>
                  </a:lnTo>
                  <a:lnTo>
                    <a:pt x="738" y="938"/>
                  </a:lnTo>
                  <a:lnTo>
                    <a:pt x="711" y="1002"/>
                  </a:lnTo>
                  <a:lnTo>
                    <a:pt x="691" y="1068"/>
                  </a:lnTo>
                  <a:lnTo>
                    <a:pt x="674" y="1134"/>
                  </a:lnTo>
                  <a:lnTo>
                    <a:pt x="663" y="1202"/>
                  </a:lnTo>
                  <a:lnTo>
                    <a:pt x="656" y="1270"/>
                  </a:lnTo>
                  <a:lnTo>
                    <a:pt x="654" y="1339"/>
                  </a:lnTo>
                  <a:lnTo>
                    <a:pt x="657" y="1406"/>
                  </a:lnTo>
                  <a:lnTo>
                    <a:pt x="665" y="1475"/>
                  </a:lnTo>
                  <a:lnTo>
                    <a:pt x="677" y="1542"/>
                  </a:lnTo>
                  <a:lnTo>
                    <a:pt x="694" y="1609"/>
                  </a:lnTo>
                  <a:lnTo>
                    <a:pt x="717" y="1674"/>
                  </a:lnTo>
                  <a:lnTo>
                    <a:pt x="743" y="1739"/>
                  </a:lnTo>
                  <a:lnTo>
                    <a:pt x="775" y="1801"/>
                  </a:lnTo>
                  <a:lnTo>
                    <a:pt x="811" y="1861"/>
                  </a:lnTo>
                  <a:lnTo>
                    <a:pt x="852" y="1920"/>
                  </a:lnTo>
                  <a:lnTo>
                    <a:pt x="897" y="1976"/>
                  </a:lnTo>
                  <a:lnTo>
                    <a:pt x="908" y="1983"/>
                  </a:lnTo>
                  <a:lnTo>
                    <a:pt x="893" y="2014"/>
                  </a:lnTo>
                  <a:lnTo>
                    <a:pt x="875" y="2046"/>
                  </a:lnTo>
                  <a:lnTo>
                    <a:pt x="855" y="2077"/>
                  </a:lnTo>
                  <a:lnTo>
                    <a:pt x="832" y="2108"/>
                  </a:lnTo>
                  <a:lnTo>
                    <a:pt x="805" y="2138"/>
                  </a:lnTo>
                  <a:lnTo>
                    <a:pt x="776" y="2165"/>
                  </a:lnTo>
                  <a:lnTo>
                    <a:pt x="744" y="2189"/>
                  </a:lnTo>
                  <a:lnTo>
                    <a:pt x="708" y="2210"/>
                  </a:lnTo>
                  <a:lnTo>
                    <a:pt x="698" y="2218"/>
                  </a:lnTo>
                  <a:lnTo>
                    <a:pt x="690" y="2228"/>
                  </a:lnTo>
                  <a:lnTo>
                    <a:pt x="687" y="2238"/>
                  </a:lnTo>
                  <a:lnTo>
                    <a:pt x="687" y="2250"/>
                  </a:lnTo>
                  <a:lnTo>
                    <a:pt x="690" y="2260"/>
                  </a:lnTo>
                  <a:lnTo>
                    <a:pt x="697" y="2270"/>
                  </a:lnTo>
                  <a:lnTo>
                    <a:pt x="706" y="2277"/>
                  </a:lnTo>
                  <a:lnTo>
                    <a:pt x="719" y="2282"/>
                  </a:lnTo>
                  <a:lnTo>
                    <a:pt x="757" y="2286"/>
                  </a:lnTo>
                  <a:lnTo>
                    <a:pt x="798" y="2287"/>
                  </a:lnTo>
                  <a:lnTo>
                    <a:pt x="841" y="2285"/>
                  </a:lnTo>
                  <a:lnTo>
                    <a:pt x="888" y="2278"/>
                  </a:lnTo>
                  <a:lnTo>
                    <a:pt x="934" y="2267"/>
                  </a:lnTo>
                  <a:lnTo>
                    <a:pt x="983" y="2251"/>
                  </a:lnTo>
                  <a:lnTo>
                    <a:pt x="1033" y="2230"/>
                  </a:lnTo>
                  <a:lnTo>
                    <a:pt x="1082" y="2202"/>
                  </a:lnTo>
                  <a:lnTo>
                    <a:pt x="1131" y="2168"/>
                  </a:lnTo>
                  <a:lnTo>
                    <a:pt x="1133" y="2170"/>
                  </a:lnTo>
                  <a:lnTo>
                    <a:pt x="1196" y="2204"/>
                  </a:lnTo>
                  <a:lnTo>
                    <a:pt x="1261" y="2233"/>
                  </a:lnTo>
                  <a:lnTo>
                    <a:pt x="1328" y="2257"/>
                  </a:lnTo>
                  <a:lnTo>
                    <a:pt x="1395" y="2276"/>
                  </a:lnTo>
                  <a:lnTo>
                    <a:pt x="1464" y="2290"/>
                  </a:lnTo>
                  <a:lnTo>
                    <a:pt x="1533" y="2300"/>
                  </a:lnTo>
                  <a:lnTo>
                    <a:pt x="1602" y="2304"/>
                  </a:lnTo>
                  <a:lnTo>
                    <a:pt x="1672" y="2303"/>
                  </a:lnTo>
                  <a:lnTo>
                    <a:pt x="1742" y="2296"/>
                  </a:lnTo>
                  <a:lnTo>
                    <a:pt x="1811" y="2286"/>
                  </a:lnTo>
                  <a:lnTo>
                    <a:pt x="1879" y="2270"/>
                  </a:lnTo>
                  <a:lnTo>
                    <a:pt x="1946" y="2249"/>
                  </a:lnTo>
                  <a:lnTo>
                    <a:pt x="2012" y="2223"/>
                  </a:lnTo>
                  <a:lnTo>
                    <a:pt x="2076" y="2193"/>
                  </a:lnTo>
                  <a:lnTo>
                    <a:pt x="2138" y="2157"/>
                  </a:lnTo>
                  <a:lnTo>
                    <a:pt x="2198" y="2115"/>
                  </a:lnTo>
                  <a:lnTo>
                    <a:pt x="2256" y="2070"/>
                  </a:lnTo>
                  <a:lnTo>
                    <a:pt x="2310" y="2019"/>
                  </a:lnTo>
                  <a:lnTo>
                    <a:pt x="2362" y="1963"/>
                  </a:lnTo>
                  <a:lnTo>
                    <a:pt x="2409" y="1905"/>
                  </a:lnTo>
                  <a:lnTo>
                    <a:pt x="2450" y="1843"/>
                  </a:lnTo>
                  <a:lnTo>
                    <a:pt x="2486" y="1780"/>
                  </a:lnTo>
                  <a:lnTo>
                    <a:pt x="2517" y="1714"/>
                  </a:lnTo>
                  <a:lnTo>
                    <a:pt x="2543" y="1648"/>
                  </a:lnTo>
                  <a:lnTo>
                    <a:pt x="2563" y="1579"/>
                  </a:lnTo>
                  <a:lnTo>
                    <a:pt x="2579" y="1509"/>
                  </a:lnTo>
                  <a:lnTo>
                    <a:pt x="2590" y="1439"/>
                  </a:lnTo>
                  <a:lnTo>
                    <a:pt x="2595" y="1368"/>
                  </a:lnTo>
                  <a:lnTo>
                    <a:pt x="2595" y="1296"/>
                  </a:lnTo>
                  <a:lnTo>
                    <a:pt x="2590" y="1225"/>
                  </a:lnTo>
                  <a:lnTo>
                    <a:pt x="2579" y="1156"/>
                  </a:lnTo>
                  <a:lnTo>
                    <a:pt x="2563" y="1086"/>
                  </a:lnTo>
                  <a:lnTo>
                    <a:pt x="2543" y="1017"/>
                  </a:lnTo>
                  <a:lnTo>
                    <a:pt x="2517" y="950"/>
                  </a:lnTo>
                  <a:lnTo>
                    <a:pt x="2486" y="885"/>
                  </a:lnTo>
                  <a:lnTo>
                    <a:pt x="2450" y="821"/>
                  </a:lnTo>
                  <a:lnTo>
                    <a:pt x="2409" y="760"/>
                  </a:lnTo>
                  <a:lnTo>
                    <a:pt x="2362" y="701"/>
                  </a:lnTo>
                  <a:lnTo>
                    <a:pt x="2310" y="646"/>
                  </a:lnTo>
                  <a:lnTo>
                    <a:pt x="2256" y="594"/>
                  </a:lnTo>
                  <a:lnTo>
                    <a:pt x="2196" y="547"/>
                  </a:lnTo>
                  <a:lnTo>
                    <a:pt x="2135" y="506"/>
                  </a:lnTo>
                  <a:lnTo>
                    <a:pt x="2072" y="470"/>
                  </a:lnTo>
                  <a:lnTo>
                    <a:pt x="2006" y="439"/>
                  </a:lnTo>
                  <a:lnTo>
                    <a:pt x="1939" y="413"/>
                  </a:lnTo>
                  <a:lnTo>
                    <a:pt x="1871" y="393"/>
                  </a:lnTo>
                  <a:lnTo>
                    <a:pt x="1801" y="377"/>
                  </a:lnTo>
                  <a:lnTo>
                    <a:pt x="1731" y="366"/>
                  </a:lnTo>
                  <a:lnTo>
                    <a:pt x="1660" y="361"/>
                  </a:lnTo>
                  <a:lnTo>
                    <a:pt x="1589" y="361"/>
                  </a:lnTo>
                  <a:close/>
                  <a:moveTo>
                    <a:pt x="1633" y="0"/>
                  </a:moveTo>
                  <a:lnTo>
                    <a:pt x="1728" y="3"/>
                  </a:lnTo>
                  <a:lnTo>
                    <a:pt x="1821" y="14"/>
                  </a:lnTo>
                  <a:lnTo>
                    <a:pt x="1912" y="30"/>
                  </a:lnTo>
                  <a:lnTo>
                    <a:pt x="2001" y="52"/>
                  </a:lnTo>
                  <a:lnTo>
                    <a:pt x="2086" y="79"/>
                  </a:lnTo>
                  <a:lnTo>
                    <a:pt x="2170" y="113"/>
                  </a:lnTo>
                  <a:lnTo>
                    <a:pt x="2251" y="152"/>
                  </a:lnTo>
                  <a:lnTo>
                    <a:pt x="2328" y="197"/>
                  </a:lnTo>
                  <a:lnTo>
                    <a:pt x="2402" y="247"/>
                  </a:lnTo>
                  <a:lnTo>
                    <a:pt x="2473" y="301"/>
                  </a:lnTo>
                  <a:lnTo>
                    <a:pt x="2540" y="359"/>
                  </a:lnTo>
                  <a:lnTo>
                    <a:pt x="2603" y="421"/>
                  </a:lnTo>
                  <a:lnTo>
                    <a:pt x="2661" y="488"/>
                  </a:lnTo>
                  <a:lnTo>
                    <a:pt x="2715" y="559"/>
                  </a:lnTo>
                  <a:lnTo>
                    <a:pt x="2764" y="633"/>
                  </a:lnTo>
                  <a:lnTo>
                    <a:pt x="2808" y="711"/>
                  </a:lnTo>
                  <a:lnTo>
                    <a:pt x="2847" y="792"/>
                  </a:lnTo>
                  <a:lnTo>
                    <a:pt x="2881" y="875"/>
                  </a:lnTo>
                  <a:lnTo>
                    <a:pt x="2910" y="962"/>
                  </a:lnTo>
                  <a:lnTo>
                    <a:pt x="2932" y="1051"/>
                  </a:lnTo>
                  <a:lnTo>
                    <a:pt x="2948" y="1142"/>
                  </a:lnTo>
                  <a:lnTo>
                    <a:pt x="2958" y="1235"/>
                  </a:lnTo>
                  <a:lnTo>
                    <a:pt x="2962" y="1330"/>
                  </a:lnTo>
                  <a:lnTo>
                    <a:pt x="2958" y="1418"/>
                  </a:lnTo>
                  <a:lnTo>
                    <a:pt x="2950" y="1506"/>
                  </a:lnTo>
                  <a:lnTo>
                    <a:pt x="2936" y="1591"/>
                  </a:lnTo>
                  <a:lnTo>
                    <a:pt x="2916" y="1674"/>
                  </a:lnTo>
                  <a:lnTo>
                    <a:pt x="2892" y="1756"/>
                  </a:lnTo>
                  <a:lnTo>
                    <a:pt x="2862" y="1835"/>
                  </a:lnTo>
                  <a:lnTo>
                    <a:pt x="2828" y="1912"/>
                  </a:lnTo>
                  <a:lnTo>
                    <a:pt x="2789" y="1985"/>
                  </a:lnTo>
                  <a:lnTo>
                    <a:pt x="2746" y="2057"/>
                  </a:lnTo>
                  <a:lnTo>
                    <a:pt x="2697" y="2125"/>
                  </a:lnTo>
                  <a:lnTo>
                    <a:pt x="2647" y="2189"/>
                  </a:lnTo>
                  <a:lnTo>
                    <a:pt x="2591" y="2252"/>
                  </a:lnTo>
                  <a:lnTo>
                    <a:pt x="2531" y="2309"/>
                  </a:lnTo>
                  <a:lnTo>
                    <a:pt x="2531" y="3123"/>
                  </a:lnTo>
                  <a:lnTo>
                    <a:pt x="2528" y="3148"/>
                  </a:lnTo>
                  <a:lnTo>
                    <a:pt x="2519" y="3174"/>
                  </a:lnTo>
                  <a:lnTo>
                    <a:pt x="2503" y="3195"/>
                  </a:lnTo>
                  <a:lnTo>
                    <a:pt x="2484" y="3214"/>
                  </a:lnTo>
                  <a:lnTo>
                    <a:pt x="2462" y="3228"/>
                  </a:lnTo>
                  <a:lnTo>
                    <a:pt x="2436" y="3235"/>
                  </a:lnTo>
                  <a:lnTo>
                    <a:pt x="1056" y="3479"/>
                  </a:lnTo>
                  <a:lnTo>
                    <a:pt x="1034" y="3480"/>
                  </a:lnTo>
                  <a:lnTo>
                    <a:pt x="1015" y="3477"/>
                  </a:lnTo>
                  <a:lnTo>
                    <a:pt x="997" y="3470"/>
                  </a:lnTo>
                  <a:lnTo>
                    <a:pt x="983" y="3459"/>
                  </a:lnTo>
                  <a:lnTo>
                    <a:pt x="971" y="3444"/>
                  </a:lnTo>
                  <a:lnTo>
                    <a:pt x="964" y="3427"/>
                  </a:lnTo>
                  <a:lnTo>
                    <a:pt x="961" y="3406"/>
                  </a:lnTo>
                  <a:lnTo>
                    <a:pt x="961" y="3404"/>
                  </a:lnTo>
                  <a:lnTo>
                    <a:pt x="960" y="3020"/>
                  </a:lnTo>
                  <a:lnTo>
                    <a:pt x="577" y="3077"/>
                  </a:lnTo>
                  <a:lnTo>
                    <a:pt x="536" y="3074"/>
                  </a:lnTo>
                  <a:lnTo>
                    <a:pt x="496" y="3066"/>
                  </a:lnTo>
                  <a:lnTo>
                    <a:pt x="459" y="3051"/>
                  </a:lnTo>
                  <a:lnTo>
                    <a:pt x="425" y="3032"/>
                  </a:lnTo>
                  <a:lnTo>
                    <a:pt x="394" y="3009"/>
                  </a:lnTo>
                  <a:lnTo>
                    <a:pt x="366" y="2981"/>
                  </a:lnTo>
                  <a:lnTo>
                    <a:pt x="342" y="2950"/>
                  </a:lnTo>
                  <a:lnTo>
                    <a:pt x="323" y="2915"/>
                  </a:lnTo>
                  <a:lnTo>
                    <a:pt x="310" y="2878"/>
                  </a:lnTo>
                  <a:lnTo>
                    <a:pt x="300" y="2839"/>
                  </a:lnTo>
                  <a:lnTo>
                    <a:pt x="298" y="2798"/>
                  </a:lnTo>
                  <a:lnTo>
                    <a:pt x="298" y="2307"/>
                  </a:lnTo>
                  <a:lnTo>
                    <a:pt x="170" y="2307"/>
                  </a:lnTo>
                  <a:lnTo>
                    <a:pt x="135" y="2305"/>
                  </a:lnTo>
                  <a:lnTo>
                    <a:pt x="104" y="2298"/>
                  </a:lnTo>
                  <a:lnTo>
                    <a:pt x="76" y="2288"/>
                  </a:lnTo>
                  <a:lnTo>
                    <a:pt x="53" y="2274"/>
                  </a:lnTo>
                  <a:lnTo>
                    <a:pt x="33" y="2257"/>
                  </a:lnTo>
                  <a:lnTo>
                    <a:pt x="18" y="2237"/>
                  </a:lnTo>
                  <a:lnTo>
                    <a:pt x="7" y="2214"/>
                  </a:lnTo>
                  <a:lnTo>
                    <a:pt x="1" y="2188"/>
                  </a:lnTo>
                  <a:lnTo>
                    <a:pt x="0" y="2162"/>
                  </a:lnTo>
                  <a:lnTo>
                    <a:pt x="3" y="2132"/>
                  </a:lnTo>
                  <a:lnTo>
                    <a:pt x="13" y="2102"/>
                  </a:lnTo>
                  <a:lnTo>
                    <a:pt x="27" y="2069"/>
                  </a:lnTo>
                  <a:lnTo>
                    <a:pt x="298" y="1552"/>
                  </a:lnTo>
                  <a:lnTo>
                    <a:pt x="298" y="1331"/>
                  </a:lnTo>
                  <a:lnTo>
                    <a:pt x="301" y="1238"/>
                  </a:lnTo>
                  <a:lnTo>
                    <a:pt x="311" y="1146"/>
                  </a:lnTo>
                  <a:lnTo>
                    <a:pt x="326" y="1056"/>
                  </a:lnTo>
                  <a:lnTo>
                    <a:pt x="348" y="969"/>
                  </a:lnTo>
                  <a:lnTo>
                    <a:pt x="374" y="884"/>
                  </a:lnTo>
                  <a:lnTo>
                    <a:pt x="407" y="801"/>
                  </a:lnTo>
                  <a:lnTo>
                    <a:pt x="445" y="722"/>
                  </a:lnTo>
                  <a:lnTo>
                    <a:pt x="488" y="646"/>
                  </a:lnTo>
                  <a:lnTo>
                    <a:pt x="536" y="572"/>
                  </a:lnTo>
                  <a:lnTo>
                    <a:pt x="588" y="502"/>
                  </a:lnTo>
                  <a:lnTo>
                    <a:pt x="645" y="436"/>
                  </a:lnTo>
                  <a:lnTo>
                    <a:pt x="706" y="374"/>
                  </a:lnTo>
                  <a:lnTo>
                    <a:pt x="771" y="315"/>
                  </a:lnTo>
                  <a:lnTo>
                    <a:pt x="839" y="261"/>
                  </a:lnTo>
                  <a:lnTo>
                    <a:pt x="911" y="212"/>
                  </a:lnTo>
                  <a:lnTo>
                    <a:pt x="987" y="167"/>
                  </a:lnTo>
                  <a:lnTo>
                    <a:pt x="1065" y="127"/>
                  </a:lnTo>
                  <a:lnTo>
                    <a:pt x="1140" y="94"/>
                  </a:lnTo>
                  <a:lnTo>
                    <a:pt x="1218" y="67"/>
                  </a:lnTo>
                  <a:lnTo>
                    <a:pt x="1297" y="44"/>
                  </a:lnTo>
                  <a:lnTo>
                    <a:pt x="1378" y="24"/>
                  </a:lnTo>
                  <a:lnTo>
                    <a:pt x="1462" y="11"/>
                  </a:lnTo>
                  <a:lnTo>
                    <a:pt x="1546" y="3"/>
                  </a:lnTo>
                  <a:lnTo>
                    <a:pt x="1633" y="0"/>
                  </a:lnTo>
                  <a:close/>
                </a:path>
              </a:pathLst>
            </a:custGeom>
            <a:grpFill/>
            <a:ln w="0">
              <a:noFill/>
              <a:prstDash val="solid"/>
              <a:round/>
            </a:ln>
          </p:spPr>
          <p:txBody>
            <a:bodyPr vert="horz" wrap="square" lIns="91440" tIns="45720" rIns="91440" bIns="45720" numCol="1" anchor="t" anchorCtr="0" compatLnSpc="1"/>
            <a:p>
              <a:endParaRPr lang="en-US"/>
            </a:p>
          </p:txBody>
        </p:sp>
        <p:sp>
          <p:nvSpPr>
            <p:cNvPr id="1108" name="Freeform 957"/>
            <p:cNvSpPr>
              <a:spLocks noEditPoints="1"/>
            </p:cNvSpPr>
            <p:nvPr/>
          </p:nvSpPr>
          <p:spPr bwMode="auto">
            <a:xfrm>
              <a:off x="3397250" y="3770313"/>
              <a:ext cx="136525" cy="136525"/>
            </a:xfrm>
            <a:custGeom>
              <a:avLst/>
              <a:gdLst>
                <a:gd name="T0" fmla="*/ 440 w 1552"/>
                <a:gd name="T1" fmla="*/ 1029 h 1556"/>
                <a:gd name="T2" fmla="*/ 630 w 1552"/>
                <a:gd name="T3" fmla="*/ 1171 h 1556"/>
                <a:gd name="T4" fmla="*/ 866 w 1552"/>
                <a:gd name="T5" fmla="*/ 1187 h 1556"/>
                <a:gd name="T6" fmla="*/ 728 w 1552"/>
                <a:gd name="T7" fmla="*/ 1069 h 1556"/>
                <a:gd name="T8" fmla="*/ 559 w 1552"/>
                <a:gd name="T9" fmla="*/ 985 h 1556"/>
                <a:gd name="T10" fmla="*/ 363 w 1552"/>
                <a:gd name="T11" fmla="*/ 854 h 1556"/>
                <a:gd name="T12" fmla="*/ 668 w 1552"/>
                <a:gd name="T13" fmla="*/ 676 h 1556"/>
                <a:gd name="T14" fmla="*/ 630 w 1552"/>
                <a:gd name="T15" fmla="*/ 805 h 1556"/>
                <a:gd name="T16" fmla="*/ 713 w 1552"/>
                <a:gd name="T17" fmla="*/ 907 h 1556"/>
                <a:gd name="T18" fmla="*/ 847 w 1552"/>
                <a:gd name="T19" fmla="*/ 893 h 1556"/>
                <a:gd name="T20" fmla="*/ 910 w 1552"/>
                <a:gd name="T21" fmla="*/ 776 h 1556"/>
                <a:gd name="T22" fmla="*/ 847 w 1552"/>
                <a:gd name="T23" fmla="*/ 659 h 1556"/>
                <a:gd name="T24" fmla="*/ 976 w 1552"/>
                <a:gd name="T25" fmla="*/ 567 h 1556"/>
                <a:gd name="T26" fmla="*/ 1060 w 1552"/>
                <a:gd name="T27" fmla="*/ 736 h 1556"/>
                <a:gd name="T28" fmla="*/ 1023 w 1552"/>
                <a:gd name="T29" fmla="*/ 923 h 1556"/>
                <a:gd name="T30" fmla="*/ 1107 w 1552"/>
                <a:gd name="T31" fmla="*/ 1035 h 1556"/>
                <a:gd name="T32" fmla="*/ 1192 w 1552"/>
                <a:gd name="T33" fmla="*/ 825 h 1556"/>
                <a:gd name="T34" fmla="*/ 1154 w 1552"/>
                <a:gd name="T35" fmla="*/ 595 h 1556"/>
                <a:gd name="T36" fmla="*/ 775 w 1552"/>
                <a:gd name="T37" fmla="*/ 358 h 1556"/>
                <a:gd name="T38" fmla="*/ 545 w 1552"/>
                <a:gd name="T39" fmla="*/ 427 h 1556"/>
                <a:gd name="T40" fmla="*/ 393 w 1552"/>
                <a:gd name="T41" fmla="*/ 606 h 1556"/>
                <a:gd name="T42" fmla="*/ 513 w 1552"/>
                <a:gd name="T43" fmla="*/ 628 h 1556"/>
                <a:gd name="T44" fmla="*/ 653 w 1552"/>
                <a:gd name="T45" fmla="*/ 504 h 1556"/>
                <a:gd name="T46" fmla="*/ 842 w 1552"/>
                <a:gd name="T47" fmla="*/ 491 h 1556"/>
                <a:gd name="T48" fmla="*/ 725 w 1552"/>
                <a:gd name="T49" fmla="*/ 0 h 1556"/>
                <a:gd name="T50" fmla="*/ 882 w 1552"/>
                <a:gd name="T51" fmla="*/ 32 h 1556"/>
                <a:gd name="T52" fmla="*/ 991 w 1552"/>
                <a:gd name="T53" fmla="*/ 193 h 1556"/>
                <a:gd name="T54" fmla="*/ 1210 w 1552"/>
                <a:gd name="T55" fmla="*/ 182 h 1556"/>
                <a:gd name="T56" fmla="*/ 1289 w 1552"/>
                <a:gd name="T57" fmla="*/ 192 h 1556"/>
                <a:gd name="T58" fmla="*/ 1378 w 1552"/>
                <a:gd name="T59" fmla="*/ 327 h 1556"/>
                <a:gd name="T60" fmla="*/ 1339 w 1552"/>
                <a:gd name="T61" fmla="*/ 515 h 1556"/>
                <a:gd name="T62" fmla="*/ 1504 w 1552"/>
                <a:gd name="T63" fmla="*/ 663 h 1556"/>
                <a:gd name="T64" fmla="*/ 1552 w 1552"/>
                <a:gd name="T65" fmla="*/ 729 h 1556"/>
                <a:gd name="T66" fmla="*/ 1519 w 1552"/>
                <a:gd name="T67" fmla="*/ 887 h 1556"/>
                <a:gd name="T68" fmla="*/ 1359 w 1552"/>
                <a:gd name="T69" fmla="*/ 995 h 1556"/>
                <a:gd name="T70" fmla="*/ 1370 w 1552"/>
                <a:gd name="T71" fmla="*/ 1214 h 1556"/>
                <a:gd name="T72" fmla="*/ 1360 w 1552"/>
                <a:gd name="T73" fmla="*/ 1293 h 1556"/>
                <a:gd name="T74" fmla="*/ 1226 w 1552"/>
                <a:gd name="T75" fmla="*/ 1382 h 1556"/>
                <a:gd name="T76" fmla="*/ 1038 w 1552"/>
                <a:gd name="T77" fmla="*/ 1345 h 1556"/>
                <a:gd name="T78" fmla="*/ 888 w 1552"/>
                <a:gd name="T79" fmla="*/ 1508 h 1556"/>
                <a:gd name="T80" fmla="*/ 826 w 1552"/>
                <a:gd name="T81" fmla="*/ 1556 h 1556"/>
                <a:gd name="T82" fmla="*/ 668 w 1552"/>
                <a:gd name="T83" fmla="*/ 1523 h 1556"/>
                <a:gd name="T84" fmla="*/ 559 w 1552"/>
                <a:gd name="T85" fmla="*/ 1365 h 1556"/>
                <a:gd name="T86" fmla="*/ 341 w 1552"/>
                <a:gd name="T87" fmla="*/ 1374 h 1556"/>
                <a:gd name="T88" fmla="*/ 262 w 1552"/>
                <a:gd name="T89" fmla="*/ 1364 h 1556"/>
                <a:gd name="T90" fmla="*/ 173 w 1552"/>
                <a:gd name="T91" fmla="*/ 1229 h 1556"/>
                <a:gd name="T92" fmla="*/ 209 w 1552"/>
                <a:gd name="T93" fmla="*/ 1042 h 1556"/>
                <a:gd name="T94" fmla="*/ 47 w 1552"/>
                <a:gd name="T95" fmla="*/ 892 h 1556"/>
                <a:gd name="T96" fmla="*/ 0 w 1552"/>
                <a:gd name="T97" fmla="*/ 829 h 1556"/>
                <a:gd name="T98" fmla="*/ 31 w 1552"/>
                <a:gd name="T99" fmla="*/ 671 h 1556"/>
                <a:gd name="T100" fmla="*/ 189 w 1552"/>
                <a:gd name="T101" fmla="*/ 562 h 1556"/>
                <a:gd name="T102" fmla="*/ 180 w 1552"/>
                <a:gd name="T103" fmla="*/ 343 h 1556"/>
                <a:gd name="T104" fmla="*/ 191 w 1552"/>
                <a:gd name="T105" fmla="*/ 264 h 1556"/>
                <a:gd name="T106" fmla="*/ 325 w 1552"/>
                <a:gd name="T107" fmla="*/ 175 h 1556"/>
                <a:gd name="T108" fmla="*/ 511 w 1552"/>
                <a:gd name="T109" fmla="*/ 210 h 1556"/>
                <a:gd name="T110" fmla="*/ 661 w 1552"/>
                <a:gd name="T111" fmla="*/ 48 h 1556"/>
                <a:gd name="T112" fmla="*/ 725 w 1552"/>
                <a:gd name="T113" fmla="*/ 0 h 1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52" h="1556">
                  <a:moveTo>
                    <a:pt x="363" y="854"/>
                  </a:moveTo>
                  <a:lnTo>
                    <a:pt x="375" y="901"/>
                  </a:lnTo>
                  <a:lnTo>
                    <a:pt x="392" y="947"/>
                  </a:lnTo>
                  <a:lnTo>
                    <a:pt x="414" y="990"/>
                  </a:lnTo>
                  <a:lnTo>
                    <a:pt x="440" y="1029"/>
                  </a:lnTo>
                  <a:lnTo>
                    <a:pt x="471" y="1066"/>
                  </a:lnTo>
                  <a:lnTo>
                    <a:pt x="506" y="1098"/>
                  </a:lnTo>
                  <a:lnTo>
                    <a:pt x="544" y="1127"/>
                  </a:lnTo>
                  <a:lnTo>
                    <a:pt x="585" y="1151"/>
                  </a:lnTo>
                  <a:lnTo>
                    <a:pt x="630" y="1171"/>
                  </a:lnTo>
                  <a:lnTo>
                    <a:pt x="676" y="1185"/>
                  </a:lnTo>
                  <a:lnTo>
                    <a:pt x="725" y="1193"/>
                  </a:lnTo>
                  <a:lnTo>
                    <a:pt x="775" y="1196"/>
                  </a:lnTo>
                  <a:lnTo>
                    <a:pt x="822" y="1194"/>
                  </a:lnTo>
                  <a:lnTo>
                    <a:pt x="866" y="1187"/>
                  </a:lnTo>
                  <a:lnTo>
                    <a:pt x="910" y="1175"/>
                  </a:lnTo>
                  <a:lnTo>
                    <a:pt x="843" y="1062"/>
                  </a:lnTo>
                  <a:lnTo>
                    <a:pt x="806" y="1069"/>
                  </a:lnTo>
                  <a:lnTo>
                    <a:pt x="768" y="1072"/>
                  </a:lnTo>
                  <a:lnTo>
                    <a:pt x="728" y="1069"/>
                  </a:lnTo>
                  <a:lnTo>
                    <a:pt x="689" y="1061"/>
                  </a:lnTo>
                  <a:lnTo>
                    <a:pt x="653" y="1048"/>
                  </a:lnTo>
                  <a:lnTo>
                    <a:pt x="619" y="1031"/>
                  </a:lnTo>
                  <a:lnTo>
                    <a:pt x="587" y="1009"/>
                  </a:lnTo>
                  <a:lnTo>
                    <a:pt x="559" y="985"/>
                  </a:lnTo>
                  <a:lnTo>
                    <a:pt x="534" y="956"/>
                  </a:lnTo>
                  <a:lnTo>
                    <a:pt x="513" y="925"/>
                  </a:lnTo>
                  <a:lnTo>
                    <a:pt x="495" y="891"/>
                  </a:lnTo>
                  <a:lnTo>
                    <a:pt x="483" y="854"/>
                  </a:lnTo>
                  <a:lnTo>
                    <a:pt x="363" y="854"/>
                  </a:lnTo>
                  <a:close/>
                  <a:moveTo>
                    <a:pt x="768" y="635"/>
                  </a:moveTo>
                  <a:lnTo>
                    <a:pt x="739" y="638"/>
                  </a:lnTo>
                  <a:lnTo>
                    <a:pt x="713" y="645"/>
                  </a:lnTo>
                  <a:lnTo>
                    <a:pt x="689" y="659"/>
                  </a:lnTo>
                  <a:lnTo>
                    <a:pt x="668" y="676"/>
                  </a:lnTo>
                  <a:lnTo>
                    <a:pt x="651" y="697"/>
                  </a:lnTo>
                  <a:lnTo>
                    <a:pt x="637" y="721"/>
                  </a:lnTo>
                  <a:lnTo>
                    <a:pt x="630" y="748"/>
                  </a:lnTo>
                  <a:lnTo>
                    <a:pt x="626" y="776"/>
                  </a:lnTo>
                  <a:lnTo>
                    <a:pt x="630" y="805"/>
                  </a:lnTo>
                  <a:lnTo>
                    <a:pt x="637" y="831"/>
                  </a:lnTo>
                  <a:lnTo>
                    <a:pt x="651" y="855"/>
                  </a:lnTo>
                  <a:lnTo>
                    <a:pt x="668" y="876"/>
                  </a:lnTo>
                  <a:lnTo>
                    <a:pt x="689" y="893"/>
                  </a:lnTo>
                  <a:lnTo>
                    <a:pt x="713" y="907"/>
                  </a:lnTo>
                  <a:lnTo>
                    <a:pt x="739" y="915"/>
                  </a:lnTo>
                  <a:lnTo>
                    <a:pt x="768" y="917"/>
                  </a:lnTo>
                  <a:lnTo>
                    <a:pt x="797" y="915"/>
                  </a:lnTo>
                  <a:lnTo>
                    <a:pt x="823" y="907"/>
                  </a:lnTo>
                  <a:lnTo>
                    <a:pt x="847" y="893"/>
                  </a:lnTo>
                  <a:lnTo>
                    <a:pt x="867" y="876"/>
                  </a:lnTo>
                  <a:lnTo>
                    <a:pt x="885" y="855"/>
                  </a:lnTo>
                  <a:lnTo>
                    <a:pt x="898" y="831"/>
                  </a:lnTo>
                  <a:lnTo>
                    <a:pt x="906" y="805"/>
                  </a:lnTo>
                  <a:lnTo>
                    <a:pt x="910" y="776"/>
                  </a:lnTo>
                  <a:lnTo>
                    <a:pt x="906" y="748"/>
                  </a:lnTo>
                  <a:lnTo>
                    <a:pt x="898" y="721"/>
                  </a:lnTo>
                  <a:lnTo>
                    <a:pt x="885" y="697"/>
                  </a:lnTo>
                  <a:lnTo>
                    <a:pt x="868" y="676"/>
                  </a:lnTo>
                  <a:lnTo>
                    <a:pt x="847" y="659"/>
                  </a:lnTo>
                  <a:lnTo>
                    <a:pt x="823" y="645"/>
                  </a:lnTo>
                  <a:lnTo>
                    <a:pt x="797" y="638"/>
                  </a:lnTo>
                  <a:lnTo>
                    <a:pt x="768" y="635"/>
                  </a:lnTo>
                  <a:close/>
                  <a:moveTo>
                    <a:pt x="1042" y="453"/>
                  </a:moveTo>
                  <a:lnTo>
                    <a:pt x="976" y="567"/>
                  </a:lnTo>
                  <a:lnTo>
                    <a:pt x="1002" y="595"/>
                  </a:lnTo>
                  <a:lnTo>
                    <a:pt x="1023" y="627"/>
                  </a:lnTo>
                  <a:lnTo>
                    <a:pt x="1040" y="661"/>
                  </a:lnTo>
                  <a:lnTo>
                    <a:pt x="1052" y="698"/>
                  </a:lnTo>
                  <a:lnTo>
                    <a:pt x="1060" y="736"/>
                  </a:lnTo>
                  <a:lnTo>
                    <a:pt x="1063" y="776"/>
                  </a:lnTo>
                  <a:lnTo>
                    <a:pt x="1060" y="816"/>
                  </a:lnTo>
                  <a:lnTo>
                    <a:pt x="1052" y="854"/>
                  </a:lnTo>
                  <a:lnTo>
                    <a:pt x="1040" y="890"/>
                  </a:lnTo>
                  <a:lnTo>
                    <a:pt x="1023" y="923"/>
                  </a:lnTo>
                  <a:lnTo>
                    <a:pt x="1003" y="955"/>
                  </a:lnTo>
                  <a:lnTo>
                    <a:pt x="977" y="983"/>
                  </a:lnTo>
                  <a:lnTo>
                    <a:pt x="1045" y="1099"/>
                  </a:lnTo>
                  <a:lnTo>
                    <a:pt x="1078" y="1068"/>
                  </a:lnTo>
                  <a:lnTo>
                    <a:pt x="1107" y="1035"/>
                  </a:lnTo>
                  <a:lnTo>
                    <a:pt x="1133" y="998"/>
                  </a:lnTo>
                  <a:lnTo>
                    <a:pt x="1154" y="957"/>
                  </a:lnTo>
                  <a:lnTo>
                    <a:pt x="1172" y="915"/>
                  </a:lnTo>
                  <a:lnTo>
                    <a:pt x="1184" y="871"/>
                  </a:lnTo>
                  <a:lnTo>
                    <a:pt x="1192" y="825"/>
                  </a:lnTo>
                  <a:lnTo>
                    <a:pt x="1195" y="776"/>
                  </a:lnTo>
                  <a:lnTo>
                    <a:pt x="1192" y="729"/>
                  </a:lnTo>
                  <a:lnTo>
                    <a:pt x="1184" y="682"/>
                  </a:lnTo>
                  <a:lnTo>
                    <a:pt x="1171" y="638"/>
                  </a:lnTo>
                  <a:lnTo>
                    <a:pt x="1154" y="595"/>
                  </a:lnTo>
                  <a:lnTo>
                    <a:pt x="1132" y="555"/>
                  </a:lnTo>
                  <a:lnTo>
                    <a:pt x="1105" y="518"/>
                  </a:lnTo>
                  <a:lnTo>
                    <a:pt x="1076" y="483"/>
                  </a:lnTo>
                  <a:lnTo>
                    <a:pt x="1042" y="453"/>
                  </a:lnTo>
                  <a:close/>
                  <a:moveTo>
                    <a:pt x="775" y="358"/>
                  </a:moveTo>
                  <a:lnTo>
                    <a:pt x="726" y="361"/>
                  </a:lnTo>
                  <a:lnTo>
                    <a:pt x="677" y="370"/>
                  </a:lnTo>
                  <a:lnTo>
                    <a:pt x="631" y="384"/>
                  </a:lnTo>
                  <a:lnTo>
                    <a:pt x="586" y="403"/>
                  </a:lnTo>
                  <a:lnTo>
                    <a:pt x="545" y="427"/>
                  </a:lnTo>
                  <a:lnTo>
                    <a:pt x="507" y="456"/>
                  </a:lnTo>
                  <a:lnTo>
                    <a:pt x="472" y="487"/>
                  </a:lnTo>
                  <a:lnTo>
                    <a:pt x="441" y="525"/>
                  </a:lnTo>
                  <a:lnTo>
                    <a:pt x="415" y="564"/>
                  </a:lnTo>
                  <a:lnTo>
                    <a:pt x="393" y="606"/>
                  </a:lnTo>
                  <a:lnTo>
                    <a:pt x="376" y="652"/>
                  </a:lnTo>
                  <a:lnTo>
                    <a:pt x="363" y="699"/>
                  </a:lnTo>
                  <a:lnTo>
                    <a:pt x="483" y="699"/>
                  </a:lnTo>
                  <a:lnTo>
                    <a:pt x="495" y="662"/>
                  </a:lnTo>
                  <a:lnTo>
                    <a:pt x="513" y="628"/>
                  </a:lnTo>
                  <a:lnTo>
                    <a:pt x="534" y="596"/>
                  </a:lnTo>
                  <a:lnTo>
                    <a:pt x="559" y="568"/>
                  </a:lnTo>
                  <a:lnTo>
                    <a:pt x="587" y="543"/>
                  </a:lnTo>
                  <a:lnTo>
                    <a:pt x="619" y="521"/>
                  </a:lnTo>
                  <a:lnTo>
                    <a:pt x="653" y="504"/>
                  </a:lnTo>
                  <a:lnTo>
                    <a:pt x="690" y="492"/>
                  </a:lnTo>
                  <a:lnTo>
                    <a:pt x="728" y="483"/>
                  </a:lnTo>
                  <a:lnTo>
                    <a:pt x="768" y="481"/>
                  </a:lnTo>
                  <a:lnTo>
                    <a:pt x="806" y="483"/>
                  </a:lnTo>
                  <a:lnTo>
                    <a:pt x="842" y="491"/>
                  </a:lnTo>
                  <a:lnTo>
                    <a:pt x="906" y="378"/>
                  </a:lnTo>
                  <a:lnTo>
                    <a:pt x="864" y="367"/>
                  </a:lnTo>
                  <a:lnTo>
                    <a:pt x="821" y="361"/>
                  </a:lnTo>
                  <a:lnTo>
                    <a:pt x="775" y="358"/>
                  </a:lnTo>
                  <a:close/>
                  <a:moveTo>
                    <a:pt x="725" y="0"/>
                  </a:moveTo>
                  <a:lnTo>
                    <a:pt x="826" y="0"/>
                  </a:lnTo>
                  <a:lnTo>
                    <a:pt x="843" y="3"/>
                  </a:lnTo>
                  <a:lnTo>
                    <a:pt x="859" y="9"/>
                  </a:lnTo>
                  <a:lnTo>
                    <a:pt x="873" y="20"/>
                  </a:lnTo>
                  <a:lnTo>
                    <a:pt x="882" y="32"/>
                  </a:lnTo>
                  <a:lnTo>
                    <a:pt x="888" y="48"/>
                  </a:lnTo>
                  <a:lnTo>
                    <a:pt x="892" y="66"/>
                  </a:lnTo>
                  <a:lnTo>
                    <a:pt x="892" y="165"/>
                  </a:lnTo>
                  <a:lnTo>
                    <a:pt x="942" y="177"/>
                  </a:lnTo>
                  <a:lnTo>
                    <a:pt x="991" y="193"/>
                  </a:lnTo>
                  <a:lnTo>
                    <a:pt x="1038" y="212"/>
                  </a:lnTo>
                  <a:lnTo>
                    <a:pt x="1083" y="237"/>
                  </a:lnTo>
                  <a:lnTo>
                    <a:pt x="1125" y="263"/>
                  </a:lnTo>
                  <a:lnTo>
                    <a:pt x="1196" y="192"/>
                  </a:lnTo>
                  <a:lnTo>
                    <a:pt x="1210" y="182"/>
                  </a:lnTo>
                  <a:lnTo>
                    <a:pt x="1226" y="175"/>
                  </a:lnTo>
                  <a:lnTo>
                    <a:pt x="1243" y="173"/>
                  </a:lnTo>
                  <a:lnTo>
                    <a:pt x="1259" y="175"/>
                  </a:lnTo>
                  <a:lnTo>
                    <a:pt x="1275" y="182"/>
                  </a:lnTo>
                  <a:lnTo>
                    <a:pt x="1289" y="192"/>
                  </a:lnTo>
                  <a:lnTo>
                    <a:pt x="1360" y="264"/>
                  </a:lnTo>
                  <a:lnTo>
                    <a:pt x="1370" y="278"/>
                  </a:lnTo>
                  <a:lnTo>
                    <a:pt x="1378" y="294"/>
                  </a:lnTo>
                  <a:lnTo>
                    <a:pt x="1380" y="310"/>
                  </a:lnTo>
                  <a:lnTo>
                    <a:pt x="1378" y="327"/>
                  </a:lnTo>
                  <a:lnTo>
                    <a:pt x="1370" y="343"/>
                  </a:lnTo>
                  <a:lnTo>
                    <a:pt x="1360" y="356"/>
                  </a:lnTo>
                  <a:lnTo>
                    <a:pt x="1289" y="427"/>
                  </a:lnTo>
                  <a:lnTo>
                    <a:pt x="1317" y="471"/>
                  </a:lnTo>
                  <a:lnTo>
                    <a:pt x="1339" y="515"/>
                  </a:lnTo>
                  <a:lnTo>
                    <a:pt x="1359" y="562"/>
                  </a:lnTo>
                  <a:lnTo>
                    <a:pt x="1374" y="610"/>
                  </a:lnTo>
                  <a:lnTo>
                    <a:pt x="1386" y="661"/>
                  </a:lnTo>
                  <a:lnTo>
                    <a:pt x="1487" y="661"/>
                  </a:lnTo>
                  <a:lnTo>
                    <a:pt x="1504" y="663"/>
                  </a:lnTo>
                  <a:lnTo>
                    <a:pt x="1519" y="669"/>
                  </a:lnTo>
                  <a:lnTo>
                    <a:pt x="1533" y="680"/>
                  </a:lnTo>
                  <a:lnTo>
                    <a:pt x="1543" y="694"/>
                  </a:lnTo>
                  <a:lnTo>
                    <a:pt x="1550" y="711"/>
                  </a:lnTo>
                  <a:lnTo>
                    <a:pt x="1552" y="729"/>
                  </a:lnTo>
                  <a:lnTo>
                    <a:pt x="1552" y="830"/>
                  </a:lnTo>
                  <a:lnTo>
                    <a:pt x="1550" y="847"/>
                  </a:lnTo>
                  <a:lnTo>
                    <a:pt x="1543" y="863"/>
                  </a:lnTo>
                  <a:lnTo>
                    <a:pt x="1533" y="877"/>
                  </a:lnTo>
                  <a:lnTo>
                    <a:pt x="1519" y="887"/>
                  </a:lnTo>
                  <a:lnTo>
                    <a:pt x="1504" y="894"/>
                  </a:lnTo>
                  <a:lnTo>
                    <a:pt x="1487" y="896"/>
                  </a:lnTo>
                  <a:lnTo>
                    <a:pt x="1386" y="896"/>
                  </a:lnTo>
                  <a:lnTo>
                    <a:pt x="1375" y="947"/>
                  </a:lnTo>
                  <a:lnTo>
                    <a:pt x="1359" y="995"/>
                  </a:lnTo>
                  <a:lnTo>
                    <a:pt x="1340" y="1042"/>
                  </a:lnTo>
                  <a:lnTo>
                    <a:pt x="1317" y="1086"/>
                  </a:lnTo>
                  <a:lnTo>
                    <a:pt x="1289" y="1130"/>
                  </a:lnTo>
                  <a:lnTo>
                    <a:pt x="1360" y="1201"/>
                  </a:lnTo>
                  <a:lnTo>
                    <a:pt x="1370" y="1214"/>
                  </a:lnTo>
                  <a:lnTo>
                    <a:pt x="1378" y="1230"/>
                  </a:lnTo>
                  <a:lnTo>
                    <a:pt x="1380" y="1247"/>
                  </a:lnTo>
                  <a:lnTo>
                    <a:pt x="1378" y="1263"/>
                  </a:lnTo>
                  <a:lnTo>
                    <a:pt x="1370" y="1279"/>
                  </a:lnTo>
                  <a:lnTo>
                    <a:pt x="1360" y="1293"/>
                  </a:lnTo>
                  <a:lnTo>
                    <a:pt x="1289" y="1365"/>
                  </a:lnTo>
                  <a:lnTo>
                    <a:pt x="1275" y="1375"/>
                  </a:lnTo>
                  <a:lnTo>
                    <a:pt x="1259" y="1382"/>
                  </a:lnTo>
                  <a:lnTo>
                    <a:pt x="1243" y="1384"/>
                  </a:lnTo>
                  <a:lnTo>
                    <a:pt x="1226" y="1382"/>
                  </a:lnTo>
                  <a:lnTo>
                    <a:pt x="1210" y="1375"/>
                  </a:lnTo>
                  <a:lnTo>
                    <a:pt x="1196" y="1365"/>
                  </a:lnTo>
                  <a:lnTo>
                    <a:pt x="1125" y="1294"/>
                  </a:lnTo>
                  <a:lnTo>
                    <a:pt x="1083" y="1321"/>
                  </a:lnTo>
                  <a:lnTo>
                    <a:pt x="1038" y="1345"/>
                  </a:lnTo>
                  <a:lnTo>
                    <a:pt x="991" y="1364"/>
                  </a:lnTo>
                  <a:lnTo>
                    <a:pt x="942" y="1380"/>
                  </a:lnTo>
                  <a:lnTo>
                    <a:pt x="892" y="1392"/>
                  </a:lnTo>
                  <a:lnTo>
                    <a:pt x="892" y="1491"/>
                  </a:lnTo>
                  <a:lnTo>
                    <a:pt x="888" y="1508"/>
                  </a:lnTo>
                  <a:lnTo>
                    <a:pt x="882" y="1523"/>
                  </a:lnTo>
                  <a:lnTo>
                    <a:pt x="873" y="1537"/>
                  </a:lnTo>
                  <a:lnTo>
                    <a:pt x="859" y="1547"/>
                  </a:lnTo>
                  <a:lnTo>
                    <a:pt x="843" y="1554"/>
                  </a:lnTo>
                  <a:lnTo>
                    <a:pt x="826" y="1556"/>
                  </a:lnTo>
                  <a:lnTo>
                    <a:pt x="725" y="1556"/>
                  </a:lnTo>
                  <a:lnTo>
                    <a:pt x="707" y="1554"/>
                  </a:lnTo>
                  <a:lnTo>
                    <a:pt x="691" y="1547"/>
                  </a:lnTo>
                  <a:lnTo>
                    <a:pt x="678" y="1537"/>
                  </a:lnTo>
                  <a:lnTo>
                    <a:pt x="668" y="1523"/>
                  </a:lnTo>
                  <a:lnTo>
                    <a:pt x="661" y="1508"/>
                  </a:lnTo>
                  <a:lnTo>
                    <a:pt x="659" y="1491"/>
                  </a:lnTo>
                  <a:lnTo>
                    <a:pt x="659" y="1392"/>
                  </a:lnTo>
                  <a:lnTo>
                    <a:pt x="608" y="1381"/>
                  </a:lnTo>
                  <a:lnTo>
                    <a:pt x="559" y="1365"/>
                  </a:lnTo>
                  <a:lnTo>
                    <a:pt x="511" y="1346"/>
                  </a:lnTo>
                  <a:lnTo>
                    <a:pt x="467" y="1322"/>
                  </a:lnTo>
                  <a:lnTo>
                    <a:pt x="423" y="1295"/>
                  </a:lnTo>
                  <a:lnTo>
                    <a:pt x="355" y="1364"/>
                  </a:lnTo>
                  <a:lnTo>
                    <a:pt x="341" y="1374"/>
                  </a:lnTo>
                  <a:lnTo>
                    <a:pt x="325" y="1382"/>
                  </a:lnTo>
                  <a:lnTo>
                    <a:pt x="308" y="1384"/>
                  </a:lnTo>
                  <a:lnTo>
                    <a:pt x="291" y="1382"/>
                  </a:lnTo>
                  <a:lnTo>
                    <a:pt x="275" y="1374"/>
                  </a:lnTo>
                  <a:lnTo>
                    <a:pt x="262" y="1364"/>
                  </a:lnTo>
                  <a:lnTo>
                    <a:pt x="191" y="1293"/>
                  </a:lnTo>
                  <a:lnTo>
                    <a:pt x="180" y="1279"/>
                  </a:lnTo>
                  <a:lnTo>
                    <a:pt x="173" y="1263"/>
                  </a:lnTo>
                  <a:lnTo>
                    <a:pt x="171" y="1246"/>
                  </a:lnTo>
                  <a:lnTo>
                    <a:pt x="173" y="1229"/>
                  </a:lnTo>
                  <a:lnTo>
                    <a:pt x="180" y="1213"/>
                  </a:lnTo>
                  <a:lnTo>
                    <a:pt x="191" y="1200"/>
                  </a:lnTo>
                  <a:lnTo>
                    <a:pt x="259" y="1131"/>
                  </a:lnTo>
                  <a:lnTo>
                    <a:pt x="232" y="1087"/>
                  </a:lnTo>
                  <a:lnTo>
                    <a:pt x="209" y="1042"/>
                  </a:lnTo>
                  <a:lnTo>
                    <a:pt x="189" y="995"/>
                  </a:lnTo>
                  <a:lnTo>
                    <a:pt x="173" y="946"/>
                  </a:lnTo>
                  <a:lnTo>
                    <a:pt x="161" y="895"/>
                  </a:lnTo>
                  <a:lnTo>
                    <a:pt x="65" y="895"/>
                  </a:lnTo>
                  <a:lnTo>
                    <a:pt x="47" y="892"/>
                  </a:lnTo>
                  <a:lnTo>
                    <a:pt x="31" y="885"/>
                  </a:lnTo>
                  <a:lnTo>
                    <a:pt x="19" y="876"/>
                  </a:lnTo>
                  <a:lnTo>
                    <a:pt x="8" y="862"/>
                  </a:lnTo>
                  <a:lnTo>
                    <a:pt x="2" y="846"/>
                  </a:lnTo>
                  <a:lnTo>
                    <a:pt x="0" y="829"/>
                  </a:lnTo>
                  <a:lnTo>
                    <a:pt x="0" y="728"/>
                  </a:lnTo>
                  <a:lnTo>
                    <a:pt x="2" y="710"/>
                  </a:lnTo>
                  <a:lnTo>
                    <a:pt x="8" y="694"/>
                  </a:lnTo>
                  <a:lnTo>
                    <a:pt x="19" y="681"/>
                  </a:lnTo>
                  <a:lnTo>
                    <a:pt x="31" y="671"/>
                  </a:lnTo>
                  <a:lnTo>
                    <a:pt x="47" y="664"/>
                  </a:lnTo>
                  <a:lnTo>
                    <a:pt x="65" y="662"/>
                  </a:lnTo>
                  <a:lnTo>
                    <a:pt x="161" y="662"/>
                  </a:lnTo>
                  <a:lnTo>
                    <a:pt x="173" y="610"/>
                  </a:lnTo>
                  <a:lnTo>
                    <a:pt x="189" y="562"/>
                  </a:lnTo>
                  <a:lnTo>
                    <a:pt x="209" y="514"/>
                  </a:lnTo>
                  <a:lnTo>
                    <a:pt x="232" y="468"/>
                  </a:lnTo>
                  <a:lnTo>
                    <a:pt x="259" y="425"/>
                  </a:lnTo>
                  <a:lnTo>
                    <a:pt x="191" y="356"/>
                  </a:lnTo>
                  <a:lnTo>
                    <a:pt x="180" y="343"/>
                  </a:lnTo>
                  <a:lnTo>
                    <a:pt x="173" y="327"/>
                  </a:lnTo>
                  <a:lnTo>
                    <a:pt x="171" y="310"/>
                  </a:lnTo>
                  <a:lnTo>
                    <a:pt x="173" y="294"/>
                  </a:lnTo>
                  <a:lnTo>
                    <a:pt x="180" y="278"/>
                  </a:lnTo>
                  <a:lnTo>
                    <a:pt x="191" y="264"/>
                  </a:lnTo>
                  <a:lnTo>
                    <a:pt x="262" y="192"/>
                  </a:lnTo>
                  <a:lnTo>
                    <a:pt x="275" y="182"/>
                  </a:lnTo>
                  <a:lnTo>
                    <a:pt x="291" y="175"/>
                  </a:lnTo>
                  <a:lnTo>
                    <a:pt x="308" y="173"/>
                  </a:lnTo>
                  <a:lnTo>
                    <a:pt x="325" y="175"/>
                  </a:lnTo>
                  <a:lnTo>
                    <a:pt x="341" y="182"/>
                  </a:lnTo>
                  <a:lnTo>
                    <a:pt x="355" y="192"/>
                  </a:lnTo>
                  <a:lnTo>
                    <a:pt x="423" y="261"/>
                  </a:lnTo>
                  <a:lnTo>
                    <a:pt x="467" y="234"/>
                  </a:lnTo>
                  <a:lnTo>
                    <a:pt x="511" y="210"/>
                  </a:lnTo>
                  <a:lnTo>
                    <a:pt x="559" y="191"/>
                  </a:lnTo>
                  <a:lnTo>
                    <a:pt x="607" y="175"/>
                  </a:lnTo>
                  <a:lnTo>
                    <a:pt x="659" y="164"/>
                  </a:lnTo>
                  <a:lnTo>
                    <a:pt x="659" y="66"/>
                  </a:lnTo>
                  <a:lnTo>
                    <a:pt x="661" y="48"/>
                  </a:lnTo>
                  <a:lnTo>
                    <a:pt x="668" y="32"/>
                  </a:lnTo>
                  <a:lnTo>
                    <a:pt x="678" y="20"/>
                  </a:lnTo>
                  <a:lnTo>
                    <a:pt x="691" y="9"/>
                  </a:lnTo>
                  <a:lnTo>
                    <a:pt x="707" y="3"/>
                  </a:lnTo>
                  <a:lnTo>
                    <a:pt x="725" y="0"/>
                  </a:lnTo>
                  <a:close/>
                </a:path>
              </a:pathLst>
            </a:custGeom>
            <a:grpFill/>
            <a:ln w="0">
              <a:noFill/>
              <a:prstDash val="solid"/>
              <a:round/>
            </a:ln>
          </p:spPr>
          <p:txBody>
            <a:bodyPr vert="horz" wrap="square" lIns="91440" tIns="45720" rIns="91440" bIns="45720" numCol="1" anchor="t" anchorCtr="0" compatLnSpc="1"/>
            <a:p>
              <a:endParaRPr lang="en-US"/>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矩形: 圆角 3"/>
          <p:cNvSpPr/>
          <p:nvPr/>
        </p:nvSpPr>
        <p:spPr>
          <a:xfrm>
            <a:off x="475615" y="384175"/>
            <a:ext cx="11271885" cy="6109970"/>
          </a:xfrm>
          <a:prstGeom prst="roundRect">
            <a:avLst>
              <a:gd name="adj" fmla="val 5003"/>
            </a:avLst>
          </a:prstGeom>
          <a:solidFill>
            <a:srgbClr val="F3F3F3"/>
          </a:solidFill>
          <a:ln w="38100">
            <a:solidFill>
              <a:srgbClr val="000003"/>
            </a:solidFill>
          </a:ln>
          <a:effectLst>
            <a:outerShdw blurRad="1016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Rectangle 44"/>
          <p:cNvSpPr/>
          <p:nvPr/>
        </p:nvSpPr>
        <p:spPr>
          <a:xfrm>
            <a:off x="1800254" y="1665364"/>
            <a:ext cx="3106994" cy="3512524"/>
          </a:xfrm>
          <a:prstGeom prst="rect">
            <a:avLst/>
          </a:prstGeom>
          <a:solidFill>
            <a:srgbClr val="AE5D03">
              <a:alpha val="35000"/>
            </a:srgbClr>
          </a:solidFill>
          <a:ln>
            <a:noFill/>
          </a:ln>
          <a:effectLst>
            <a:outerShdw blurRad="114300" dist="635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bg1"/>
              </a:solidFill>
            </a:endParaRPr>
          </a:p>
        </p:txBody>
      </p:sp>
      <p:sp>
        <p:nvSpPr>
          <p:cNvPr id="44" name="Rectangle 43"/>
          <p:cNvSpPr/>
          <p:nvPr/>
        </p:nvSpPr>
        <p:spPr>
          <a:xfrm>
            <a:off x="2111149" y="1364439"/>
            <a:ext cx="3106994" cy="4114374"/>
          </a:xfrm>
          <a:prstGeom prst="rect">
            <a:avLst/>
          </a:prstGeom>
          <a:solidFill>
            <a:srgbClr val="AE5D03">
              <a:alpha val="64000"/>
            </a:srgbClr>
          </a:solidFill>
          <a:ln>
            <a:noFill/>
          </a:ln>
          <a:effectLst>
            <a:outerShdw blurRad="114300" dist="635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bg1"/>
              </a:solidFill>
            </a:endParaRPr>
          </a:p>
        </p:txBody>
      </p:sp>
      <p:sp>
        <p:nvSpPr>
          <p:cNvPr id="7" name="Rectangle 6"/>
          <p:cNvSpPr/>
          <p:nvPr/>
        </p:nvSpPr>
        <p:spPr>
          <a:xfrm>
            <a:off x="2448232" y="1135626"/>
            <a:ext cx="3106994" cy="4572000"/>
          </a:xfrm>
          <a:prstGeom prst="rect">
            <a:avLst/>
          </a:prstGeom>
          <a:solidFill>
            <a:schemeClr val="bg1"/>
          </a:solidFill>
          <a:ln>
            <a:noFill/>
          </a:ln>
          <a:effectLst>
            <a:outerShdw blurRad="114300" dist="635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bg1"/>
              </a:solidFill>
            </a:endParaRPr>
          </a:p>
        </p:txBody>
      </p:sp>
      <p:grpSp>
        <p:nvGrpSpPr>
          <p:cNvPr id="33" name="Group 32"/>
          <p:cNvGrpSpPr/>
          <p:nvPr/>
        </p:nvGrpSpPr>
        <p:grpSpPr>
          <a:xfrm>
            <a:off x="4681631" y="5357287"/>
            <a:ext cx="543689" cy="66581"/>
            <a:chOff x="4681631" y="5357287"/>
            <a:chExt cx="543689" cy="66581"/>
          </a:xfrm>
          <a:solidFill>
            <a:schemeClr val="bg1">
              <a:lumMod val="85000"/>
            </a:schemeClr>
          </a:solidFill>
        </p:grpSpPr>
        <p:sp>
          <p:nvSpPr>
            <p:cNvPr id="26" name="Oval 25"/>
            <p:cNvSpPr/>
            <p:nvPr/>
          </p:nvSpPr>
          <p:spPr>
            <a:xfrm>
              <a:off x="5158739" y="5357287"/>
              <a:ext cx="66581" cy="6658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4999703" y="5357287"/>
              <a:ext cx="66581" cy="6658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4840667" y="5357287"/>
              <a:ext cx="66581" cy="6658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4681631" y="5357287"/>
              <a:ext cx="66581" cy="6658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0" name="Group 29"/>
          <p:cNvGrpSpPr/>
          <p:nvPr/>
        </p:nvGrpSpPr>
        <p:grpSpPr>
          <a:xfrm>
            <a:off x="2837802" y="1598783"/>
            <a:ext cx="390213" cy="395448"/>
            <a:chOff x="8375651" y="4357688"/>
            <a:chExt cx="1538288" cy="1558925"/>
          </a:xfrm>
          <a:solidFill>
            <a:srgbClr val="748773"/>
          </a:solidFill>
        </p:grpSpPr>
        <p:sp>
          <p:nvSpPr>
            <p:cNvPr id="31" name="Freeform 77"/>
            <p:cNvSpPr/>
            <p:nvPr/>
          </p:nvSpPr>
          <p:spPr bwMode="auto">
            <a:xfrm>
              <a:off x="8858251" y="4357688"/>
              <a:ext cx="571500" cy="552450"/>
            </a:xfrm>
            <a:custGeom>
              <a:avLst/>
              <a:gdLst>
                <a:gd name="T0" fmla="*/ 32 w 230"/>
                <a:gd name="T1" fmla="*/ 210 h 223"/>
                <a:gd name="T2" fmla="*/ 114 w 230"/>
                <a:gd name="T3" fmla="*/ 176 h 223"/>
                <a:gd name="T4" fmla="*/ 120 w 230"/>
                <a:gd name="T5" fmla="*/ 176 h 223"/>
                <a:gd name="T6" fmla="*/ 199 w 230"/>
                <a:gd name="T7" fmla="*/ 211 h 223"/>
                <a:gd name="T8" fmla="*/ 218 w 230"/>
                <a:gd name="T9" fmla="*/ 191 h 223"/>
                <a:gd name="T10" fmla="*/ 131 w 230"/>
                <a:gd name="T11" fmla="*/ 149 h 223"/>
                <a:gd name="T12" fmla="*/ 131 w 230"/>
                <a:gd name="T13" fmla="*/ 116 h 223"/>
                <a:gd name="T14" fmla="*/ 169 w 230"/>
                <a:gd name="T15" fmla="*/ 81 h 223"/>
                <a:gd name="T16" fmla="*/ 154 w 230"/>
                <a:gd name="T17" fmla="*/ 19 h 223"/>
                <a:gd name="T18" fmla="*/ 90 w 230"/>
                <a:gd name="T19" fmla="*/ 10 h 223"/>
                <a:gd name="T20" fmla="*/ 58 w 230"/>
                <a:gd name="T21" fmla="*/ 63 h 223"/>
                <a:gd name="T22" fmla="*/ 85 w 230"/>
                <a:gd name="T23" fmla="*/ 63 h 223"/>
                <a:gd name="T24" fmla="*/ 102 w 230"/>
                <a:gd name="T25" fmla="*/ 34 h 223"/>
                <a:gd name="T26" fmla="*/ 135 w 230"/>
                <a:gd name="T27" fmla="*/ 39 h 223"/>
                <a:gd name="T28" fmla="*/ 143 w 230"/>
                <a:gd name="T29" fmla="*/ 72 h 223"/>
                <a:gd name="T30" fmla="*/ 117 w 230"/>
                <a:gd name="T31" fmla="*/ 91 h 223"/>
                <a:gd name="T32" fmla="*/ 104 w 230"/>
                <a:gd name="T33" fmla="*/ 105 h 223"/>
                <a:gd name="T34" fmla="*/ 104 w 230"/>
                <a:gd name="T35" fmla="*/ 149 h 223"/>
                <a:gd name="T36" fmla="*/ 12 w 230"/>
                <a:gd name="T37" fmla="*/ 191 h 223"/>
                <a:gd name="T38" fmla="*/ 32 w 230"/>
                <a:gd name="T39" fmla="*/ 21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0" h="223">
                  <a:moveTo>
                    <a:pt x="32" y="210"/>
                  </a:moveTo>
                  <a:cubicBezTo>
                    <a:pt x="54" y="187"/>
                    <a:pt x="84" y="176"/>
                    <a:pt x="114" y="176"/>
                  </a:cubicBezTo>
                  <a:cubicBezTo>
                    <a:pt x="116" y="176"/>
                    <a:pt x="118" y="176"/>
                    <a:pt x="120" y="176"/>
                  </a:cubicBezTo>
                  <a:cubicBezTo>
                    <a:pt x="149" y="177"/>
                    <a:pt x="177" y="189"/>
                    <a:pt x="199" y="211"/>
                  </a:cubicBezTo>
                  <a:cubicBezTo>
                    <a:pt x="211" y="223"/>
                    <a:pt x="230" y="204"/>
                    <a:pt x="218" y="191"/>
                  </a:cubicBezTo>
                  <a:cubicBezTo>
                    <a:pt x="194" y="168"/>
                    <a:pt x="164" y="153"/>
                    <a:pt x="131" y="149"/>
                  </a:cubicBezTo>
                  <a:cubicBezTo>
                    <a:pt x="131" y="116"/>
                    <a:pt x="131" y="116"/>
                    <a:pt x="131" y="116"/>
                  </a:cubicBezTo>
                  <a:cubicBezTo>
                    <a:pt x="148" y="111"/>
                    <a:pt x="162" y="98"/>
                    <a:pt x="169" y="81"/>
                  </a:cubicBezTo>
                  <a:cubicBezTo>
                    <a:pt x="177" y="60"/>
                    <a:pt x="170" y="34"/>
                    <a:pt x="154" y="19"/>
                  </a:cubicBezTo>
                  <a:cubicBezTo>
                    <a:pt x="137" y="3"/>
                    <a:pt x="111" y="0"/>
                    <a:pt x="90" y="10"/>
                  </a:cubicBezTo>
                  <a:cubicBezTo>
                    <a:pt x="70" y="19"/>
                    <a:pt x="57" y="42"/>
                    <a:pt x="58" y="63"/>
                  </a:cubicBezTo>
                  <a:cubicBezTo>
                    <a:pt x="58" y="81"/>
                    <a:pt x="86" y="81"/>
                    <a:pt x="85" y="63"/>
                  </a:cubicBezTo>
                  <a:cubicBezTo>
                    <a:pt x="85" y="50"/>
                    <a:pt x="91" y="40"/>
                    <a:pt x="102" y="34"/>
                  </a:cubicBezTo>
                  <a:cubicBezTo>
                    <a:pt x="112" y="29"/>
                    <a:pt x="127" y="31"/>
                    <a:pt x="135" y="39"/>
                  </a:cubicBezTo>
                  <a:cubicBezTo>
                    <a:pt x="145" y="47"/>
                    <a:pt x="147" y="60"/>
                    <a:pt x="143" y="72"/>
                  </a:cubicBezTo>
                  <a:cubicBezTo>
                    <a:pt x="140" y="83"/>
                    <a:pt x="128" y="91"/>
                    <a:pt x="117" y="91"/>
                  </a:cubicBezTo>
                  <a:cubicBezTo>
                    <a:pt x="110" y="92"/>
                    <a:pt x="104" y="97"/>
                    <a:pt x="104" y="105"/>
                  </a:cubicBezTo>
                  <a:cubicBezTo>
                    <a:pt x="104" y="149"/>
                    <a:pt x="104" y="149"/>
                    <a:pt x="104" y="149"/>
                  </a:cubicBezTo>
                  <a:cubicBezTo>
                    <a:pt x="69" y="151"/>
                    <a:pt x="37" y="167"/>
                    <a:pt x="12" y="191"/>
                  </a:cubicBezTo>
                  <a:cubicBezTo>
                    <a:pt x="0" y="203"/>
                    <a:pt x="19" y="222"/>
                    <a:pt x="32" y="2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 name="Freeform 78"/>
            <p:cNvSpPr>
              <a:spLocks noEditPoints="1"/>
            </p:cNvSpPr>
            <p:nvPr/>
          </p:nvSpPr>
          <p:spPr bwMode="auto">
            <a:xfrm>
              <a:off x="8375651" y="4846638"/>
              <a:ext cx="1538288" cy="1069975"/>
            </a:xfrm>
            <a:custGeom>
              <a:avLst/>
              <a:gdLst>
                <a:gd name="T0" fmla="*/ 620 w 620"/>
                <a:gd name="T1" fmla="*/ 391 h 432"/>
                <a:gd name="T2" fmla="*/ 620 w 620"/>
                <a:gd name="T3" fmla="*/ 60 h 432"/>
                <a:gd name="T4" fmla="*/ 610 w 620"/>
                <a:gd name="T5" fmla="*/ 47 h 432"/>
                <a:gd name="T6" fmla="*/ 456 w 620"/>
                <a:gd name="T7" fmla="*/ 3 h 432"/>
                <a:gd name="T8" fmla="*/ 453 w 620"/>
                <a:gd name="T9" fmla="*/ 3 h 432"/>
                <a:gd name="T10" fmla="*/ 436 w 620"/>
                <a:gd name="T11" fmla="*/ 19 h 432"/>
                <a:gd name="T12" fmla="*/ 424 w 620"/>
                <a:gd name="T13" fmla="*/ 83 h 432"/>
                <a:gd name="T14" fmla="*/ 372 w 620"/>
                <a:gd name="T15" fmla="*/ 131 h 432"/>
                <a:gd name="T16" fmla="*/ 226 w 620"/>
                <a:gd name="T17" fmla="*/ 117 h 432"/>
                <a:gd name="T18" fmla="*/ 190 w 620"/>
                <a:gd name="T19" fmla="*/ 72 h 432"/>
                <a:gd name="T20" fmla="*/ 184 w 620"/>
                <a:gd name="T21" fmla="*/ 20 h 432"/>
                <a:gd name="T22" fmla="*/ 178 w 620"/>
                <a:gd name="T23" fmla="*/ 5 h 432"/>
                <a:gd name="T24" fmla="*/ 167 w 620"/>
                <a:gd name="T25" fmla="*/ 3 h 432"/>
                <a:gd name="T26" fmla="*/ 13 w 620"/>
                <a:gd name="T27" fmla="*/ 47 h 432"/>
                <a:gd name="T28" fmla="*/ 10 w 620"/>
                <a:gd name="T29" fmla="*/ 47 h 432"/>
                <a:gd name="T30" fmla="*/ 0 w 620"/>
                <a:gd name="T31" fmla="*/ 60 h 432"/>
                <a:gd name="T32" fmla="*/ 0 w 620"/>
                <a:gd name="T33" fmla="*/ 388 h 432"/>
                <a:gd name="T34" fmla="*/ 1 w 620"/>
                <a:gd name="T35" fmla="*/ 403 h 432"/>
                <a:gd name="T36" fmla="*/ 51 w 620"/>
                <a:gd name="T37" fmla="*/ 431 h 432"/>
                <a:gd name="T38" fmla="*/ 553 w 620"/>
                <a:gd name="T39" fmla="*/ 431 h 432"/>
                <a:gd name="T40" fmla="*/ 615 w 620"/>
                <a:gd name="T41" fmla="*/ 412 h 432"/>
                <a:gd name="T42" fmla="*/ 620 w 620"/>
                <a:gd name="T43" fmla="*/ 391 h 432"/>
                <a:gd name="T44" fmla="*/ 592 w 620"/>
                <a:gd name="T45" fmla="*/ 397 h 432"/>
                <a:gd name="T46" fmla="*/ 592 w 620"/>
                <a:gd name="T47" fmla="*/ 398 h 432"/>
                <a:gd name="T48" fmla="*/ 587 w 620"/>
                <a:gd name="T49" fmla="*/ 401 h 432"/>
                <a:gd name="T50" fmla="*/ 569 w 620"/>
                <a:gd name="T51" fmla="*/ 404 h 432"/>
                <a:gd name="T52" fmla="*/ 51 w 620"/>
                <a:gd name="T53" fmla="*/ 404 h 432"/>
                <a:gd name="T54" fmla="*/ 30 w 620"/>
                <a:gd name="T55" fmla="*/ 399 h 432"/>
                <a:gd name="T56" fmla="*/ 28 w 620"/>
                <a:gd name="T57" fmla="*/ 398 h 432"/>
                <a:gd name="T58" fmla="*/ 28 w 620"/>
                <a:gd name="T59" fmla="*/ 397 h 432"/>
                <a:gd name="T60" fmla="*/ 28 w 620"/>
                <a:gd name="T61" fmla="*/ 71 h 432"/>
                <a:gd name="T62" fmla="*/ 155 w 620"/>
                <a:gd name="T63" fmla="*/ 35 h 432"/>
                <a:gd name="T64" fmla="*/ 225 w 620"/>
                <a:gd name="T65" fmla="*/ 150 h 432"/>
                <a:gd name="T66" fmla="*/ 390 w 620"/>
                <a:gd name="T67" fmla="*/ 152 h 432"/>
                <a:gd name="T68" fmla="*/ 465 w 620"/>
                <a:gd name="T69" fmla="*/ 34 h 432"/>
                <a:gd name="T70" fmla="*/ 592 w 620"/>
                <a:gd name="T71" fmla="*/ 71 h 432"/>
                <a:gd name="T72" fmla="*/ 592 w 620"/>
                <a:gd name="T73" fmla="*/ 3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0" h="432">
                  <a:moveTo>
                    <a:pt x="620" y="391"/>
                  </a:moveTo>
                  <a:cubicBezTo>
                    <a:pt x="620" y="60"/>
                    <a:pt x="620" y="60"/>
                    <a:pt x="620" y="60"/>
                  </a:cubicBezTo>
                  <a:cubicBezTo>
                    <a:pt x="620" y="54"/>
                    <a:pt x="616" y="49"/>
                    <a:pt x="610" y="47"/>
                  </a:cubicBezTo>
                  <a:cubicBezTo>
                    <a:pt x="558" y="33"/>
                    <a:pt x="507" y="18"/>
                    <a:pt x="456" y="3"/>
                  </a:cubicBezTo>
                  <a:cubicBezTo>
                    <a:pt x="455" y="3"/>
                    <a:pt x="454" y="3"/>
                    <a:pt x="453" y="3"/>
                  </a:cubicBezTo>
                  <a:cubicBezTo>
                    <a:pt x="443" y="0"/>
                    <a:pt x="435" y="10"/>
                    <a:pt x="436" y="19"/>
                  </a:cubicBezTo>
                  <a:cubicBezTo>
                    <a:pt x="440" y="41"/>
                    <a:pt x="435" y="64"/>
                    <a:pt x="424" y="83"/>
                  </a:cubicBezTo>
                  <a:cubicBezTo>
                    <a:pt x="412" y="104"/>
                    <a:pt x="394" y="120"/>
                    <a:pt x="372" y="131"/>
                  </a:cubicBezTo>
                  <a:cubicBezTo>
                    <a:pt x="326" y="155"/>
                    <a:pt x="267" y="150"/>
                    <a:pt x="226" y="117"/>
                  </a:cubicBezTo>
                  <a:cubicBezTo>
                    <a:pt x="210" y="105"/>
                    <a:pt x="198" y="90"/>
                    <a:pt x="190" y="72"/>
                  </a:cubicBezTo>
                  <a:cubicBezTo>
                    <a:pt x="183" y="56"/>
                    <a:pt x="181" y="36"/>
                    <a:pt x="184" y="20"/>
                  </a:cubicBezTo>
                  <a:cubicBezTo>
                    <a:pt x="185" y="14"/>
                    <a:pt x="183" y="8"/>
                    <a:pt x="178" y="5"/>
                  </a:cubicBezTo>
                  <a:cubicBezTo>
                    <a:pt x="175" y="3"/>
                    <a:pt x="171" y="2"/>
                    <a:pt x="167" y="3"/>
                  </a:cubicBezTo>
                  <a:cubicBezTo>
                    <a:pt x="116" y="18"/>
                    <a:pt x="64" y="32"/>
                    <a:pt x="13" y="47"/>
                  </a:cubicBezTo>
                  <a:cubicBezTo>
                    <a:pt x="12" y="47"/>
                    <a:pt x="11" y="47"/>
                    <a:pt x="10" y="47"/>
                  </a:cubicBezTo>
                  <a:cubicBezTo>
                    <a:pt x="5" y="49"/>
                    <a:pt x="0" y="54"/>
                    <a:pt x="0" y="60"/>
                  </a:cubicBezTo>
                  <a:cubicBezTo>
                    <a:pt x="0" y="388"/>
                    <a:pt x="0" y="388"/>
                    <a:pt x="0" y="388"/>
                  </a:cubicBezTo>
                  <a:cubicBezTo>
                    <a:pt x="0" y="393"/>
                    <a:pt x="0" y="398"/>
                    <a:pt x="1" y="403"/>
                  </a:cubicBezTo>
                  <a:cubicBezTo>
                    <a:pt x="4" y="425"/>
                    <a:pt x="34" y="431"/>
                    <a:pt x="51" y="431"/>
                  </a:cubicBezTo>
                  <a:cubicBezTo>
                    <a:pt x="553" y="431"/>
                    <a:pt x="553" y="431"/>
                    <a:pt x="553" y="431"/>
                  </a:cubicBezTo>
                  <a:cubicBezTo>
                    <a:pt x="575" y="431"/>
                    <a:pt x="602" y="432"/>
                    <a:pt x="615" y="412"/>
                  </a:cubicBezTo>
                  <a:cubicBezTo>
                    <a:pt x="620" y="405"/>
                    <a:pt x="620" y="398"/>
                    <a:pt x="620" y="391"/>
                  </a:cubicBezTo>
                  <a:close/>
                  <a:moveTo>
                    <a:pt x="592" y="397"/>
                  </a:moveTo>
                  <a:cubicBezTo>
                    <a:pt x="592" y="398"/>
                    <a:pt x="591" y="398"/>
                    <a:pt x="592" y="398"/>
                  </a:cubicBezTo>
                  <a:cubicBezTo>
                    <a:pt x="590" y="399"/>
                    <a:pt x="588" y="400"/>
                    <a:pt x="587" y="401"/>
                  </a:cubicBezTo>
                  <a:cubicBezTo>
                    <a:pt x="581" y="403"/>
                    <a:pt x="575" y="404"/>
                    <a:pt x="569" y="404"/>
                  </a:cubicBezTo>
                  <a:cubicBezTo>
                    <a:pt x="51" y="404"/>
                    <a:pt x="51" y="404"/>
                    <a:pt x="51" y="404"/>
                  </a:cubicBezTo>
                  <a:cubicBezTo>
                    <a:pt x="43" y="404"/>
                    <a:pt x="35" y="402"/>
                    <a:pt x="30" y="399"/>
                  </a:cubicBezTo>
                  <a:cubicBezTo>
                    <a:pt x="30" y="399"/>
                    <a:pt x="28" y="398"/>
                    <a:pt x="28" y="398"/>
                  </a:cubicBezTo>
                  <a:cubicBezTo>
                    <a:pt x="28" y="398"/>
                    <a:pt x="28" y="397"/>
                    <a:pt x="28" y="397"/>
                  </a:cubicBezTo>
                  <a:cubicBezTo>
                    <a:pt x="28" y="71"/>
                    <a:pt x="28" y="71"/>
                    <a:pt x="28" y="71"/>
                  </a:cubicBezTo>
                  <a:cubicBezTo>
                    <a:pt x="70" y="59"/>
                    <a:pt x="113" y="47"/>
                    <a:pt x="155" y="35"/>
                  </a:cubicBezTo>
                  <a:cubicBezTo>
                    <a:pt x="156" y="82"/>
                    <a:pt x="184" y="125"/>
                    <a:pt x="225" y="150"/>
                  </a:cubicBezTo>
                  <a:cubicBezTo>
                    <a:pt x="275" y="181"/>
                    <a:pt x="339" y="180"/>
                    <a:pt x="390" y="152"/>
                  </a:cubicBezTo>
                  <a:cubicBezTo>
                    <a:pt x="434" y="128"/>
                    <a:pt x="464" y="84"/>
                    <a:pt x="465" y="34"/>
                  </a:cubicBezTo>
                  <a:cubicBezTo>
                    <a:pt x="507" y="46"/>
                    <a:pt x="550" y="59"/>
                    <a:pt x="592" y="71"/>
                  </a:cubicBezTo>
                  <a:lnTo>
                    <a:pt x="592" y="3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4" name="图片占位符 3"/>
          <p:cNvSpPr/>
          <p:nvPr>
            <p:ph type="pic" sz="quarter" idx="11"/>
          </p:nvPr>
        </p:nvSpPr>
        <p:spPr>
          <a:xfrm>
            <a:off x="8691880" y="1135380"/>
            <a:ext cx="2788920" cy="4572000"/>
          </a:xfrm>
          <a:blipFill rotWithShape="1">
            <a:blip r:embed="rId1"/>
            <a:stretch>
              <a:fillRect l="-211000"/>
            </a:stretch>
          </a:blipFill>
        </p:spPr>
      </p:sp>
      <p:sp>
        <p:nvSpPr>
          <p:cNvPr id="5" name="图片占位符 4"/>
          <p:cNvSpPr/>
          <p:nvPr>
            <p:ph type="pic" sz="quarter" idx="10"/>
          </p:nvPr>
        </p:nvSpPr>
        <p:spPr>
          <a:xfrm>
            <a:off x="5766435" y="1135380"/>
            <a:ext cx="2689860" cy="4572000"/>
          </a:xfrm>
          <a:blipFill rotWithShape="1">
            <a:blip r:embed="rId1"/>
            <a:stretch>
              <a:fillRect r="-221000"/>
            </a:stretch>
          </a:blipFill>
        </p:spPr>
      </p:sp>
      <p:grpSp>
        <p:nvGrpSpPr>
          <p:cNvPr id="8" name="组合 7"/>
          <p:cNvGrpSpPr/>
          <p:nvPr/>
        </p:nvGrpSpPr>
        <p:grpSpPr>
          <a:xfrm>
            <a:off x="2777490" y="2861310"/>
            <a:ext cx="2764790" cy="2571115"/>
            <a:chOff x="10126" y="5583"/>
            <a:chExt cx="4354" cy="4049"/>
          </a:xfrm>
        </p:grpSpPr>
        <p:sp>
          <p:nvSpPr>
            <p:cNvPr id="143" name="Google Shape;143;p32"/>
            <p:cNvSpPr txBox="1"/>
            <p:nvPr/>
          </p:nvSpPr>
          <p:spPr>
            <a:xfrm>
              <a:off x="10126" y="6116"/>
              <a:ext cx="4354" cy="3516"/>
            </a:xfrm>
            <a:prstGeom prst="rect">
              <a:avLst/>
            </a:prstGeom>
            <a:noFill/>
            <a:ln>
              <a:noFill/>
            </a:ln>
          </p:spPr>
          <p:txBody>
            <a:bodyPr spcFirstLastPara="1" wrap="square" lIns="91433" tIns="45700" rIns="91433" bIns="45700" anchor="t" anchorCtr="0">
              <a:noAutofit/>
            </a:bodyPr>
            <a:p>
              <a:pPr marL="0" marR="0" lvl="0" indent="0" algn="l" rtl="0" fontAlgn="auto">
                <a:lnSpc>
                  <a:spcPct val="180000"/>
                </a:lnSpc>
                <a:spcBef>
                  <a:spcPts val="0"/>
                </a:spcBef>
                <a:spcAft>
                  <a:spcPts val="0"/>
                </a:spcAft>
                <a:buNone/>
              </a:pPr>
              <a:r>
                <a:rPr lang="en-US" altLang="zh-CN" sz="900">
                  <a:solidFill>
                    <a:schemeClr val="tx1">
                      <a:lumMod val="95000"/>
                      <a:lumOff val="5000"/>
                    </a:schemeClr>
                  </a:solidFill>
                  <a:latin typeface="+mj-lt"/>
                  <a:ea typeface="思源黑体 CN ExtraLight" panose="020B0200000000000000" charset="-122"/>
                  <a:cs typeface="+mj-lt"/>
                  <a:sym typeface="+mn-ea"/>
                </a:rPr>
                <a:t>H</a:t>
              </a:r>
              <a:r>
                <a:rPr lang="zh-CN" altLang="en-US" sz="900">
                  <a:solidFill>
                    <a:schemeClr val="tx1">
                      <a:lumMod val="95000"/>
                      <a:lumOff val="5000"/>
                    </a:schemeClr>
                  </a:solidFill>
                  <a:latin typeface="+mj-lt"/>
                  <a:ea typeface="思源黑体 CN ExtraLight" panose="020B0200000000000000" charset="-122"/>
                  <a:cs typeface="+mj-lt"/>
                  <a:sym typeface="+mn-ea"/>
                </a:rPr>
                <a:t>ere is the </a:t>
              </a:r>
              <a:r>
                <a:rPr lang="en-US" altLang="zh-CN" sz="900">
                  <a:solidFill>
                    <a:schemeClr val="tx1">
                      <a:lumMod val="95000"/>
                      <a:lumOff val="5000"/>
                    </a:schemeClr>
                  </a:solidFill>
                  <a:latin typeface="+mj-lt"/>
                  <a:ea typeface="思源黑体 CN ExtraLight" panose="020B0200000000000000" charset="-122"/>
                  <a:cs typeface="+mj-lt"/>
                  <a:sym typeface="+mn-ea"/>
                </a:rPr>
                <a:t>muxcinfinart ppt</a:t>
              </a:r>
              <a:r>
                <a:rPr lang="zh-CN" altLang="en-US" sz="900">
                  <a:solidFill>
                    <a:schemeClr val="tx1">
                      <a:lumMod val="95000"/>
                      <a:lumOff val="5000"/>
                    </a:schemeClr>
                  </a:solidFill>
                  <a:latin typeface="+mj-lt"/>
                  <a:ea typeface="思源黑体 CN ExtraLight" panose="020B0200000000000000" charset="-122"/>
                  <a:cs typeface="+mj-lt"/>
                  <a:sym typeface="+mn-ea"/>
                </a:rPr>
                <a:t> design, thanks to the use of my template, you can add and modify here.here is the </a:t>
              </a:r>
              <a:r>
                <a:rPr lang="en-US" altLang="zh-CN" sz="900">
                  <a:solidFill>
                    <a:schemeClr val="tx1">
                      <a:lumMod val="95000"/>
                      <a:lumOff val="5000"/>
                    </a:schemeClr>
                  </a:solidFill>
                  <a:latin typeface="+mj-lt"/>
                  <a:ea typeface="思源黑体 CN ExtraLight" panose="020B0200000000000000" charset="-122"/>
                  <a:cs typeface="+mj-lt"/>
                  <a:sym typeface="+mn-ea"/>
                </a:rPr>
                <a:t>muxcinfinart ppt</a:t>
              </a:r>
              <a:r>
                <a:rPr lang="zh-CN" altLang="en-US" sz="900">
                  <a:solidFill>
                    <a:schemeClr val="tx1">
                      <a:lumMod val="95000"/>
                      <a:lumOff val="5000"/>
                    </a:schemeClr>
                  </a:solidFill>
                  <a:latin typeface="+mj-lt"/>
                  <a:ea typeface="思源黑体 CN ExtraLight" panose="020B0200000000000000" charset="-122"/>
                  <a:cs typeface="+mj-lt"/>
                  <a:sym typeface="+mn-ea"/>
                </a:rPr>
                <a:t> design, thanks to the use of my template, you can add and modify here.</a:t>
              </a:r>
              <a:endParaRPr lang="zh-CN" altLang="en-US" sz="900">
                <a:solidFill>
                  <a:schemeClr val="tx1">
                    <a:lumMod val="95000"/>
                    <a:lumOff val="5000"/>
                  </a:schemeClr>
                </a:solidFill>
                <a:latin typeface="+mj-lt"/>
                <a:ea typeface="思源黑体 CN ExtraLight" panose="020B0200000000000000" charset="-122"/>
                <a:cs typeface="+mj-lt"/>
                <a:sym typeface="+mn-ea"/>
              </a:endParaRPr>
            </a:p>
            <a:p>
              <a:pPr marL="0" marR="0" lvl="0" indent="0" algn="l" rtl="0" fontAlgn="auto">
                <a:lnSpc>
                  <a:spcPct val="180000"/>
                </a:lnSpc>
                <a:spcBef>
                  <a:spcPts val="0"/>
                </a:spcBef>
                <a:spcAft>
                  <a:spcPts val="0"/>
                </a:spcAft>
                <a:buNone/>
              </a:pPr>
              <a:r>
                <a:rPr lang="zh-CN" altLang="en-US" sz="900">
                  <a:solidFill>
                    <a:schemeClr val="tx1">
                      <a:lumMod val="95000"/>
                      <a:lumOff val="5000"/>
                    </a:schemeClr>
                  </a:solidFill>
                  <a:latin typeface="+mj-lt"/>
                  <a:ea typeface="思源黑体 CN ExtraLight" panose="020B0200000000000000" charset="-122"/>
                  <a:cs typeface="+mj-lt"/>
                  <a:sym typeface="+mn-ea"/>
                </a:rPr>
                <a:t>here is the </a:t>
              </a:r>
              <a:r>
                <a:rPr lang="en-US" altLang="zh-CN" sz="900">
                  <a:solidFill>
                    <a:schemeClr val="tx1">
                      <a:lumMod val="95000"/>
                      <a:lumOff val="5000"/>
                    </a:schemeClr>
                  </a:solidFill>
                  <a:latin typeface="+mj-lt"/>
                  <a:ea typeface="思源黑体 CN ExtraLight" panose="020B0200000000000000" charset="-122"/>
                  <a:cs typeface="+mj-lt"/>
                  <a:sym typeface="+mn-ea"/>
                </a:rPr>
                <a:t>muxcinfinart ppt</a:t>
              </a:r>
              <a:r>
                <a:rPr lang="zh-CN" altLang="en-US" sz="900">
                  <a:solidFill>
                    <a:schemeClr val="tx1">
                      <a:lumMod val="95000"/>
                      <a:lumOff val="5000"/>
                    </a:schemeClr>
                  </a:solidFill>
                  <a:latin typeface="+mj-lt"/>
                  <a:ea typeface="思源黑体 CN ExtraLight" panose="020B0200000000000000" charset="-122"/>
                  <a:cs typeface="+mj-lt"/>
                  <a:sym typeface="+mn-ea"/>
                </a:rPr>
                <a:t> design, thanks to the use of my template, you can add and modify here.</a:t>
              </a:r>
              <a:endParaRPr lang="zh-CN" altLang="en-US" sz="900">
                <a:solidFill>
                  <a:schemeClr val="tx1">
                    <a:lumMod val="95000"/>
                    <a:lumOff val="5000"/>
                  </a:schemeClr>
                </a:solidFill>
                <a:latin typeface="+mj-lt"/>
                <a:ea typeface="思源黑体 CN ExtraLight" panose="020B0200000000000000" charset="-122"/>
                <a:cs typeface="+mj-lt"/>
                <a:sym typeface="+mn-ea"/>
              </a:endParaRPr>
            </a:p>
            <a:p>
              <a:pPr marL="0" marR="0" lvl="0" indent="0" algn="l" rtl="0">
                <a:lnSpc>
                  <a:spcPct val="180000"/>
                </a:lnSpc>
                <a:spcBef>
                  <a:spcPts val="0"/>
                </a:spcBef>
                <a:spcAft>
                  <a:spcPts val="0"/>
                </a:spcAft>
                <a:buNone/>
              </a:pPr>
              <a:endParaRPr lang="zh-CN" altLang="en-US" sz="900" i="1">
                <a:solidFill>
                  <a:schemeClr val="tx1">
                    <a:lumMod val="95000"/>
                    <a:lumOff val="5000"/>
                  </a:schemeClr>
                </a:solidFill>
                <a:latin typeface="+mj-lt"/>
                <a:ea typeface="思源黑体 CN ExtraLight" panose="020B0200000000000000" charset="-122"/>
                <a:cs typeface="+mj-lt"/>
                <a:sym typeface="+mn-ea"/>
              </a:endParaRPr>
            </a:p>
          </p:txBody>
        </p:sp>
        <p:sp>
          <p:nvSpPr>
            <p:cNvPr id="6" name="Google Shape;144;p32"/>
            <p:cNvSpPr txBox="1"/>
            <p:nvPr/>
          </p:nvSpPr>
          <p:spPr>
            <a:xfrm>
              <a:off x="10126" y="5583"/>
              <a:ext cx="3373" cy="533"/>
            </a:xfrm>
            <a:prstGeom prst="rect">
              <a:avLst/>
            </a:prstGeom>
            <a:noFill/>
            <a:ln>
              <a:noFill/>
            </a:ln>
          </p:spPr>
          <p:txBody>
            <a:bodyPr spcFirstLastPara="1" wrap="square" lIns="91433" tIns="45700" rIns="91433" bIns="45700" anchor="ctr" anchorCtr="0">
              <a:noAutofit/>
            </a:bodyPr>
            <a:p>
              <a:pPr marL="0" marR="0" lvl="0" indent="0" algn="l" rtl="0">
                <a:spcBef>
                  <a:spcPts val="0"/>
                </a:spcBef>
                <a:spcAft>
                  <a:spcPts val="0"/>
                </a:spcAft>
                <a:buNone/>
              </a:pPr>
              <a:r>
                <a:rPr lang="en-US" altLang="en-GB" sz="1335">
                  <a:solidFill>
                    <a:schemeClr val="dk1"/>
                  </a:solidFill>
                  <a:latin typeface="+mj-lt"/>
                  <a:ea typeface="Montserrat" panose="00000500000000000000"/>
                  <a:cs typeface="+mj-lt"/>
                  <a:sym typeface="Montserrat" panose="00000500000000000000"/>
                </a:rPr>
                <a:t>TITLE TEXR HERE</a:t>
              </a:r>
              <a:endParaRPr lang="en-US" altLang="en-GB" sz="1335">
                <a:solidFill>
                  <a:schemeClr val="dk1"/>
                </a:solidFill>
                <a:latin typeface="+mj-lt"/>
                <a:ea typeface="Montserrat" panose="00000500000000000000"/>
                <a:cs typeface="+mj-lt"/>
                <a:sym typeface="Montserrat" panose="00000500000000000000"/>
              </a:endParaRPr>
            </a:p>
          </p:txBody>
        </p:sp>
      </p:grpSp>
      <p:sp>
        <p:nvSpPr>
          <p:cNvPr id="59" name="矩形 58"/>
          <p:cNvSpPr/>
          <p:nvPr/>
        </p:nvSpPr>
        <p:spPr>
          <a:xfrm>
            <a:off x="2837516" y="2314913"/>
            <a:ext cx="2359660" cy="460375"/>
          </a:xfrm>
          <a:prstGeom prst="rect">
            <a:avLst/>
          </a:prstGeom>
        </p:spPr>
        <p:txBody>
          <a:bodyPr wrap="none">
            <a:spAutoFit/>
          </a:bodyPr>
          <a:p>
            <a:r>
              <a:rPr lang="en-US" altLang="zh-CN" sz="2400">
                <a:latin typeface="思源黑体 CN Bold" panose="020B0800000000000000" pitchFamily="34" charset="-122"/>
                <a:ea typeface="思源黑体 CN Bold" panose="020B0800000000000000" pitchFamily="34" charset="-122"/>
                <a:cs typeface="思源黑体 CN Bold" panose="020B0800000000000000" pitchFamily="34" charset="-122"/>
              </a:rPr>
              <a:t>2.</a:t>
            </a:r>
            <a:r>
              <a:rPr lang="zh-CN" altLang="en-US" sz="2400">
                <a:latin typeface="思源黑体 CN Bold" panose="020B0800000000000000" pitchFamily="34" charset="-122"/>
                <a:ea typeface="思源黑体 CN Bold" panose="020B0800000000000000" pitchFamily="34" charset="-122"/>
                <a:cs typeface="思源黑体 CN Bold" panose="020B0800000000000000" pitchFamily="34" charset="-122"/>
              </a:rPr>
              <a:t> 工作具体成果</a:t>
            </a:r>
            <a:endParaRPr lang="zh-CN" altLang="en-US" sz="240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1+#ppt_w/2"/>
                                          </p:val>
                                        </p:tav>
                                        <p:tav tm="100000">
                                          <p:val>
                                            <p:strVal val="#ppt_x"/>
                                          </p:val>
                                        </p:tav>
                                      </p:tavLst>
                                    </p:anim>
                                    <p:anim calcmode="lin" valueType="num">
                                      <p:cBhvr additive="base">
                                        <p:cTn id="8" dur="750" fill="hold"/>
                                        <p:tgtEl>
                                          <p:spTgt spid="7"/>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44"/>
                                        </p:tgtEl>
                                        <p:attrNameLst>
                                          <p:attrName>style.visibility</p:attrName>
                                        </p:attrNameLst>
                                      </p:cBhvr>
                                      <p:to>
                                        <p:strVal val="visible"/>
                                      </p:to>
                                    </p:set>
                                    <p:animEffect transition="in" filter="fade">
                                      <p:cBhvr>
                                        <p:cTn id="11" dur="500"/>
                                        <p:tgtEl>
                                          <p:spTgt spid="44"/>
                                        </p:tgtEl>
                                      </p:cBhvr>
                                    </p:animEffect>
                                  </p:childTnLst>
                                </p:cTn>
                              </p:par>
                              <p:par>
                                <p:cTn id="12" presetID="10" presetClass="entr" presetSubtype="0" fill="hold" grpId="0" nodeType="withEffect">
                                  <p:stCondLst>
                                    <p:cond delay="1250"/>
                                  </p:stCondLst>
                                  <p:childTnLst>
                                    <p:set>
                                      <p:cBhvr>
                                        <p:cTn id="13" dur="1" fill="hold">
                                          <p:stCondLst>
                                            <p:cond delay="0"/>
                                          </p:stCondLst>
                                        </p:cTn>
                                        <p:tgtEl>
                                          <p:spTgt spid="45"/>
                                        </p:tgtEl>
                                        <p:attrNameLst>
                                          <p:attrName>style.visibility</p:attrName>
                                        </p:attrNameLst>
                                      </p:cBhvr>
                                      <p:to>
                                        <p:strVal val="visible"/>
                                      </p:to>
                                    </p:set>
                                    <p:animEffect transition="in" filter="fade">
                                      <p:cBhvr>
                                        <p:cTn id="14" dur="500"/>
                                        <p:tgtEl>
                                          <p:spTgt spid="45"/>
                                        </p:tgtEl>
                                      </p:cBhvr>
                                    </p:animEffect>
                                  </p:childTnLst>
                                </p:cTn>
                              </p:par>
                              <p:par>
                                <p:cTn id="15" presetID="6" presetClass="entr" presetSubtype="32" fill="hold" nodeType="withEffect">
                                  <p:stCondLst>
                                    <p:cond delay="1750"/>
                                  </p:stCondLst>
                                  <p:childTnLst>
                                    <p:set>
                                      <p:cBhvr>
                                        <p:cTn id="16" dur="1" fill="hold">
                                          <p:stCondLst>
                                            <p:cond delay="0"/>
                                          </p:stCondLst>
                                        </p:cTn>
                                        <p:tgtEl>
                                          <p:spTgt spid="30"/>
                                        </p:tgtEl>
                                        <p:attrNameLst>
                                          <p:attrName>style.visibility</p:attrName>
                                        </p:attrNameLst>
                                      </p:cBhvr>
                                      <p:to>
                                        <p:strVal val="visible"/>
                                      </p:to>
                                    </p:set>
                                    <p:animEffect transition="in" filter="circle(out)">
                                      <p:cBhvr>
                                        <p:cTn id="17" dur="500"/>
                                        <p:tgtEl>
                                          <p:spTgt spid="30"/>
                                        </p:tgtEl>
                                      </p:cBhvr>
                                    </p:animEffect>
                                  </p:childTnLst>
                                </p:cTn>
                              </p:par>
                              <p:par>
                                <p:cTn id="18" presetID="22" presetClass="entr" presetSubtype="8" fill="hold" nodeType="withEffect">
                                  <p:stCondLst>
                                    <p:cond delay="2750"/>
                                  </p:stCondLst>
                                  <p:childTnLst>
                                    <p:set>
                                      <p:cBhvr>
                                        <p:cTn id="19" dur="1" fill="hold">
                                          <p:stCondLst>
                                            <p:cond delay="0"/>
                                          </p:stCondLst>
                                        </p:cTn>
                                        <p:tgtEl>
                                          <p:spTgt spid="33"/>
                                        </p:tgtEl>
                                        <p:attrNameLst>
                                          <p:attrName>style.visibility</p:attrName>
                                        </p:attrNameLst>
                                      </p:cBhvr>
                                      <p:to>
                                        <p:strVal val="visible"/>
                                      </p:to>
                                    </p:set>
                                    <p:animEffect transition="in" filter="wipe(left)">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nimBg="1"/>
      <p:bldP spid="44" grpId="0" bldLvl="0" animBg="1"/>
      <p:bldP spid="7" grpId="0" bldLvl="0" animBg="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16.xml><?xml version="1.0" encoding="utf-8"?>
<p:tagLst xmlns:p="http://schemas.openxmlformats.org/presentationml/2006/main">
  <p:tag name="PA" val="v4.1.3"/>
</p:tagLst>
</file>

<file path=ppt/tags/tag17.xml><?xml version="1.0" encoding="utf-8"?>
<p:tagLst xmlns:p="http://schemas.openxmlformats.org/presentationml/2006/main">
  <p:tag name="PA" val="v4.1.3"/>
</p:tagLst>
</file>

<file path=ppt/tags/tag18.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19.xml><?xml version="1.0" encoding="utf-8"?>
<p:tagLst xmlns:p="http://schemas.openxmlformats.org/presentationml/2006/main">
  <p:tag name="PA" val="v4.1.3"/>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PA" val="v4.1.3"/>
</p:tagLst>
</file>

<file path=ppt/tags/tag21.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慕新精品设计">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5340</Words>
  <Application>WPS 演示</Application>
  <PresentationFormat>宽屏</PresentationFormat>
  <Paragraphs>236</Paragraphs>
  <Slides>15</Slides>
  <Notes>1</Notes>
  <HiddenSlides>0</HiddenSlides>
  <MMClips>0</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15</vt:i4>
      </vt:variant>
    </vt:vector>
  </HeadingPairs>
  <TitlesOfParts>
    <vt:vector size="40" baseType="lpstr">
      <vt:lpstr>Arial</vt:lpstr>
      <vt:lpstr>方正书宋_GBK</vt:lpstr>
      <vt:lpstr>Wingdings</vt:lpstr>
      <vt:lpstr>微软雅黑</vt:lpstr>
      <vt:lpstr>汉仪旗黑KW</vt:lpstr>
      <vt:lpstr>思源黑体 CN ExtraLight</vt:lpstr>
      <vt:lpstr>思源黑体 CN Bold</vt:lpstr>
      <vt:lpstr>苹方-简</vt:lpstr>
      <vt:lpstr>思源宋体 CN Heavy</vt:lpstr>
      <vt:lpstr>冬青黑体简体中文</vt:lpstr>
      <vt:lpstr>Roboto Light</vt:lpstr>
      <vt:lpstr>Gill Sans</vt:lpstr>
      <vt:lpstr>Montserrat</vt:lpstr>
      <vt:lpstr>Liberation Sans</vt:lpstr>
      <vt:lpstr>Calibri</vt:lpstr>
      <vt:lpstr>Open Sans</vt:lpstr>
      <vt:lpstr>Arial</vt:lpstr>
      <vt:lpstr>Montserrat Light</vt:lpstr>
      <vt:lpstr>宋体</vt:lpstr>
      <vt:lpstr>Arial Unicode MS</vt:lpstr>
      <vt:lpstr>汉仪书宋二KW</vt:lpstr>
      <vt:lpstr>宋体-简</vt:lpstr>
      <vt:lpstr>Thonburi</vt:lpstr>
      <vt:lpstr>微软雅黑</vt:lpstr>
      <vt:lpstr>慕新精品设计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toandfro</cp:lastModifiedBy>
  <cp:revision>26</cp:revision>
  <dcterms:created xsi:type="dcterms:W3CDTF">2020-03-30T06:37:28Z</dcterms:created>
  <dcterms:modified xsi:type="dcterms:W3CDTF">2020-03-30T06:37:28Z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2052-1.8.2.2861</vt:lpwstr>
  </property>
</Properties>
</file>