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281" r:id="rId3"/>
    <p:sldId id="282" r:id="rId4"/>
    <p:sldId id="283" r:id="rId5"/>
    <p:sldId id="284" r:id="rId6"/>
    <p:sldId id="256" r:id="rId7"/>
    <p:sldId id="285" r:id="rId8"/>
    <p:sldId id="286" r:id="rId9"/>
    <p:sldId id="287" r:id="rId10"/>
    <p:sldId id="331" r:id="rId11"/>
    <p:sldId id="295" r:id="rId12"/>
    <p:sldId id="332" r:id="rId13"/>
    <p:sldId id="296" r:id="rId14"/>
    <p:sldId id="297" r:id="rId15"/>
    <p:sldId id="298" r:id="rId16"/>
    <p:sldId id="299" r:id="rId17"/>
    <p:sldId id="300" r:id="rId18"/>
    <p:sldId id="257" r:id="rId19"/>
    <p:sldId id="288" r:id="rId20"/>
    <p:sldId id="333" r:id="rId21"/>
    <p:sldId id="258" r:id="rId22"/>
    <p:sldId id="259" r:id="rId23"/>
    <p:sldId id="260" r:id="rId24"/>
    <p:sldId id="261" r:id="rId25"/>
    <p:sldId id="262" r:id="rId26"/>
    <p:sldId id="263" r:id="rId27"/>
    <p:sldId id="289" r:id="rId28"/>
    <p:sldId id="264" r:id="rId29"/>
    <p:sldId id="290" r:id="rId30"/>
    <p:sldId id="291" r:id="rId31"/>
    <p:sldId id="338" r:id="rId32"/>
    <p:sldId id="339" r:id="rId33"/>
    <p:sldId id="340" r:id="rId34"/>
    <p:sldId id="341" r:id="rId35"/>
    <p:sldId id="342" r:id="rId36"/>
    <p:sldId id="292" r:id="rId37"/>
    <p:sldId id="293" r:id="rId38"/>
    <p:sldId id="294" r:id="rId39"/>
    <p:sldId id="265" r:id="rId40"/>
    <p:sldId id="343" r:id="rId41"/>
    <p:sldId id="344" r:id="rId42"/>
    <p:sldId id="346" r:id="rId43"/>
    <p:sldId id="345" r:id="rId44"/>
    <p:sldId id="347" r:id="rId45"/>
    <p:sldId id="27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68" y="108"/>
      </p:cViewPr>
      <p:guideLst>
        <p:guide pos="2593"/>
        <p:guide pos="1118"/>
        <p:guide pos="3863"/>
        <p:guide pos="560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502BE-9B13-46B1-8D29-84CA1F6DB5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05625-0CE4-4C5E-8D04-487C9D239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1E06E-C5D0-474F-B4C3-CF0B3312F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B3F8B-3AB1-4A0A-AD74-D25538A230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07895" y="2728968"/>
            <a:ext cx="77762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这是一个快闪</a:t>
            </a:r>
            <a:r>
              <a:rPr lang="en-US" altLang="zh-CN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600" b="1" kern="8000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ara One - Pulsar (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127125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700"/>
    </mc:Choice>
    <mc:Fallback>
      <p:transition advClick="0" advTm="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3.7037E-6 L -0.08594 -3.703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19088" y="2685284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春光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0.13881 0.000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20220" y="257274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灿烂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pat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-0.1388 0.0002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44815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49614" y="2727487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辜负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2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75890" y="2307102"/>
            <a:ext cx="1840219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1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22222E-6 L 0 -0.07222 " pathEditMode="relative" rAng="0" ptsTypes="AA">
                                      <p:cBhvr>
                                        <p:cTn id="12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9614" y="2405119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04275" y="5089862"/>
            <a:ext cx="2539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是歌词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7.40741E-7 L -0.3293 -0.3155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1" y="-1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80038" y="2755622"/>
            <a:ext cx="4231929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刚好遇见你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4825" y="1706602"/>
            <a:ext cx="3778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我们哭了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4060" y="3205202"/>
            <a:ext cx="3778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我们笑着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2415" y="2921168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335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</a:t>
            </a:r>
            <a:endParaRPr lang="zh-CN" altLang="en-US" sz="6600" b="1" kern="8000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2837" y="2921168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抬头望天空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7539" y="2921168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80049" y="2755622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还亮着几颗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7234" y="3109050"/>
            <a:ext cx="727442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我们唱着  时间的歌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808 0.00348 L -4.79167E-6 -4.81481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0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3150284" y="2705725"/>
            <a:ext cx="58914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★雅丽体" panose="00000600000000000000" pitchFamily="2" charset="-128"/>
                <a:ea typeface="★雅丽体" panose="00000600000000000000" pitchFamily="2" charset="-128"/>
              </a:rPr>
              <a:t>才懂得相互拥抱</a:t>
            </a:r>
            <a:endParaRPr lang="zh-CN" altLang="en-US" sz="88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mph" presetSubtype="2" accel="10600" decel="893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42A2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26559" y="1765022"/>
            <a:ext cx="1538883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0036" y="3153986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是为了什么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3217684" y="2526432"/>
            <a:ext cx="5756631" cy="37179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en-US" altLang="zh-CN" spc="-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" panose="020B0604020202090204" pitchFamily="34" charset="0"/>
              </a:rPr>
              <a:t>__________</a:t>
            </a:r>
            <a:endParaRPr lang="zh-CN" altLang="en-US" spc="-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Arial" panose="020B060402020209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25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24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61130" y="5955149"/>
            <a:ext cx="31024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让我心动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78842" y="388666"/>
            <a:ext cx="31024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与众不同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25060" y="2848061"/>
            <a:ext cx="26211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4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遇见你</a:t>
            </a:r>
            <a:endParaRPr lang="en-US" altLang="zh-CN" sz="4400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79284" y="1924731"/>
            <a:ext cx="3237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25124" y="3977764"/>
            <a:ext cx="4461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像极了爱情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22762" y="219787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一枝独秀</a:t>
            </a:r>
            <a:endParaRPr lang="en-US" altLang="zh-CN" sz="48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46852" y="4997862"/>
            <a:ext cx="7162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爱你是我的幸事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846221" y="-3195837"/>
            <a:ext cx="5982407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8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❤❤❤❤❤❤</a:t>
            </a:r>
            <a:endParaRPr lang="zh-CN" altLang="en-US" sz="8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32262" y="2826885"/>
            <a:ext cx="395114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4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爱上了你</a:t>
            </a:r>
            <a:endParaRPr lang="en-US" altLang="zh-CN" sz="4400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76262" y="2111180"/>
            <a:ext cx="262116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为什么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472115" y="5894641"/>
            <a:ext cx="262116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完美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553422" y="752112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春风得意</a:t>
            </a:r>
            <a:endParaRPr lang="en-US" altLang="zh-CN" sz="48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42842" y="4126707"/>
            <a:ext cx="58822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如夜空中最闪亮的星</a:t>
            </a:r>
            <a:endParaRPr lang="en-US" altLang="zh-CN" sz="36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193384" y="5162671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b="1" dirty="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处对象不</a:t>
            </a:r>
            <a:endParaRPr lang="en-US" altLang="zh-CN" sz="4800" b="1" dirty="0">
              <a:solidFill>
                <a:schemeClr val="bg1"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65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125E-6 1.85185E-6 L -2.43398 0.00625 " pathEditMode="relative" rAng="0" ptsTypes="AA">
                                      <p:cBhvr>
                                        <p:cTn id="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706" y="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0248 -4.81481E-6 L -2.75912 -0.01273 " pathEditMode="relative" rAng="0" ptsTypes="AA">
                                      <p:cBhvr>
                                        <p:cTn id="8" dur="2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839" y="-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2578 -2.22222E-6 L -2.40651 -0.035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36" y="-178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3.7037E-7 L -1.89701 -0.02083 " pathEditMode="relative" rAng="0" ptsTypes="AA">
                                      <p:cBhvr>
                                        <p:cTn id="12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857" y="-104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9922 -0.0044 L -2.30065 -0.07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78" y="-3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0078 3.33333E-6 L -2.51172 -0.017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547" y="-8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3.33333E-6 L -2.73034 0.00209 " pathEditMode="relative" rAng="0" ptsTypes="AA">
                                      <p:cBhvr>
                                        <p:cTn id="1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52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63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4 0.87616 L -2.13542 0.9044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174" y="141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1.48148E-6 L -1.83373 -0.01134 " pathEditMode="relative" rAng="0" ptsTypes="AA">
                                      <p:cBhvr>
                                        <p:cTn id="23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-4.07407E-6 L -1.83372 -0.01134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5E-6 3.7037E-7 L -1.83372 -0.01134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79167E-6 -1.85185E-6 L -1.83372 -0.01134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125E-6 -1.48148E-6 L -1.96133 -0.0118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73" y="-60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4.07407E-6 L -1.89011 -0.00232 " pathEditMode="relative" rAng="0" ptsTypes="AA">
                                      <p:cBhvr>
                                        <p:cTn id="33" dur="2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0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80077" y="3111135"/>
            <a:ext cx="4508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我刚好遇见你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6132" y="2018944"/>
            <a:ext cx="1723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9787" y="2535271"/>
            <a:ext cx="64054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★雅丽体" panose="00000600000000000000" pitchFamily="2" charset="-128"/>
                <a:ea typeface="★雅丽体" panose="00000600000000000000" pitchFamily="2" charset="-128"/>
              </a:rPr>
              <a:t>留下足迹才美丽</a:t>
            </a:r>
            <a:endParaRPr lang="zh-CN" altLang="en-US" sz="6600" b="1" dirty="0"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4118">
            <a:off x="10187051" y="4412793"/>
            <a:ext cx="2092950" cy="209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4118">
            <a:off x="9768034" y="2382524"/>
            <a:ext cx="2092950" cy="209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4118">
            <a:off x="8708907" y="473662"/>
            <a:ext cx="2092950" cy="2092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77177" y="2875002"/>
            <a:ext cx="6510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风吹花落泪如雨</a:t>
            </a:r>
            <a:endParaRPr lang="zh-CN" altLang="en-US" sz="6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8433" y="1012954"/>
            <a:ext cx="53524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>
                    <a:alpha val="24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风吹</a:t>
            </a:r>
            <a:endParaRPr lang="zh-CN" altLang="en-US" sz="11500" b="1" dirty="0">
              <a:solidFill>
                <a:schemeClr val="bg1">
                  <a:alpha val="24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29599" y="1767006"/>
            <a:ext cx="26309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>
                    <a:alpha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花落</a:t>
            </a:r>
            <a:endParaRPr lang="zh-CN" altLang="en-US" sz="6600" b="1" dirty="0">
              <a:solidFill>
                <a:schemeClr val="bg1">
                  <a:alpha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15633" y="3198168"/>
            <a:ext cx="71294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>
                    <a:alpha val="21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泪如雨</a:t>
            </a:r>
            <a:endParaRPr lang="zh-CN" altLang="en-US" sz="16600" b="1" dirty="0">
              <a:solidFill>
                <a:schemeClr val="bg1">
                  <a:alpha val="21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250" advTm="1500"/>
    </mc:Choice>
    <mc:Fallback>
      <p:transition spd="slow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0938" y="2151727"/>
            <a:ext cx="2343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7695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天气</a:t>
            </a:r>
            <a:endParaRPr lang="zh-CN" altLang="en-US" sz="6600" b="1" kern="8000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0938" y="2151727"/>
            <a:ext cx="2343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768940" y="2412984"/>
            <a:ext cx="6727145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十年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0938" y="2151727"/>
            <a:ext cx="2343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0938" y="2151727"/>
            <a:ext cx="2343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0938" y="2151727"/>
            <a:ext cx="2343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</a:t>
            </a:r>
            <a:endParaRPr lang="en-US" altLang="zh-CN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"/>
    </mc:Choice>
    <mc:Fallback>
      <p:transition advClick="0" advTm="1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275115" y="2921168"/>
            <a:ext cx="764177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>
                <a:solidFill>
                  <a:srgbClr val="FB2B5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留下十年的期许</a:t>
            </a:r>
            <a:endParaRPr lang="en-US" altLang="zh-CN" b="1" dirty="0">
              <a:solidFill>
                <a:srgbClr val="FB2B5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275115" y="2921168"/>
            <a:ext cx="764177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>
                <a:solidFill>
                  <a:srgbClr val="24F4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留下十年的期许</a:t>
            </a:r>
            <a:endParaRPr lang="en-US" altLang="zh-CN" b="1" dirty="0">
              <a:solidFill>
                <a:srgbClr val="24F4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-文本框 26"/>
          <p:cNvSpPr txBox="1"/>
          <p:nvPr>
            <p:custDataLst>
              <p:tags r:id="rId3"/>
            </p:custDataLst>
          </p:nvPr>
        </p:nvSpPr>
        <p:spPr>
          <a:xfrm>
            <a:off x="1774825" y="2921168"/>
            <a:ext cx="9046028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9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留下十年的期许</a:t>
            </a:r>
            <a:endParaRPr lang="en-US" altLang="zh-CN" sz="9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 advClick="0" advTm="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1225E-17 3.7037E-6 L 0.0125 -0.00672 L 3.1225E-17 3.7037E-6 " pathEditMode="relative" rAng="0" ptsTypes="AAA">
                                      <p:cBhvr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L -2.77778E-6 3.58025E-6" pathEditMode="relative" ptsTypes="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68 0.00185 L -0.00312 -0.00486 L 0.08568 0.00185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42597" y="4387111"/>
            <a:ext cx="429214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如果再相遇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0"/>
    </mc:Choice>
    <mc:Fallback>
      <p:transition spd="slow" advTm="1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1379" y="2767280"/>
            <a:ext cx="7308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我想我会记得你</a:t>
            </a:r>
            <a:endParaRPr lang="zh-CN" altLang="en-US" sz="8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">
        <p:fade/>
      </p:transition>
    </mc:Choice>
    <mc:Fallback>
      <p:transition spd="med" advTm="1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">
        <p15:prstTrans prst="fracture"/>
      </p:transition>
    </mc:Choice>
    <mc:Fallback>
      <p:transition spd="slow" advTm="1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77250" y="2875002"/>
            <a:ext cx="300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很美丽</a:t>
            </a:r>
            <a:endParaRPr lang="zh-CN" altLang="en-US" sz="6600" b="1" kern="8000" spc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">
        <p14:ripple/>
      </p:transition>
    </mc:Choice>
    <mc:Fallback>
      <p:transition spd="slow" advTm="1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">
        <p14:shred/>
      </p:transition>
    </mc:Choice>
    <mc:Fallback>
      <p:transition spd="slow" advTm="1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">
        <p:split orient="vert"/>
      </p:transition>
    </mc:Choice>
    <mc:Fallback>
      <p:transition spd="slow" advTm="100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6650" y="1918306"/>
            <a:ext cx="4838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endParaRPr lang="zh-CN" altLang="en-US" sz="199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100">
        <p14:flash/>
      </p:transition>
    </mc:Choice>
    <mc:Fallback>
      <p:transition spd="slow" advTm="1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6124" y="2454330"/>
            <a:ext cx="87477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日久天长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49614" y="2755622"/>
            <a:ext cx="169277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是个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49615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约会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49613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干啥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21136" y="2755622"/>
            <a:ext cx="13497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的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00"/>
    </mc:Choice>
    <mc:Fallback>
      <p:transition spd="slow" advTm="2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6420" y="2755622"/>
            <a:ext cx="25391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好时光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400"/>
    </mc:Choice>
    <mc:Fallback>
      <p:transition spd="slow" advTm="400"/>
    </mc:Fallback>
  </mc:AlternateContent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</p:tagLst>
</file>

<file path=ppt/tags/tag3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905723257547766"/>
  <p:tag name="SCENECOLOR-TEXT" val="Color_Theme"/>
  <p:tag name="SCENECOLOR-TEXT-VALUE" val="2"/>
  <p:tag name="RESOURCEID" val="636905723257627771"/>
  <p:tag name="SCENEID" val="Unkown"/>
  <p:tag name="SCENELINKIDS" val="27|4|5"/>
  <p:tag name="ANIMSTRING" val="a9f6c26834bf9f69eb0424e77b4f8a42"/>
</p:tagLst>
</file>

<file path=ppt/tags/tag4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905723257547766"/>
  <p:tag name="SCENECOLOR-TEXT" val="Color_Theme"/>
  <p:tag name="SCENECOLOR-TEXT-VALUE" val="3"/>
  <p:tag name="RESOURCEID" val="636905723257627771"/>
  <p:tag name="SCENEID" val="Unkown"/>
  <p:tag name="SCENELINKIDS" val="27|4|5"/>
  <p:tag name="ANIMSTRING" val="a9f6c26834bf9f69eb0424e77b4f8a42"/>
</p:tagLst>
</file>

<file path=ppt/tags/tag5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905723257547766"/>
  <p:tag name="SCENECOLOR-TEXT" val="Color_Theme"/>
  <p:tag name="SCENECOLOR-TEXT-VALUE" val="1"/>
  <p:tag name="SCANEADDTIONSP" val="false"/>
  <p:tag name="RESOURCEID" val="636905723257627771"/>
  <p:tag name="SCENEID" val="Unkown"/>
  <p:tag name="SCENELINKIDS" val="27|4|5"/>
  <p:tag name="ANIMSTRING" val="a9f6c26834bf9f69eb0424e77b4f8a42"/>
  <p:tag name="PA" val="v5.2.4"/>
  <p:tag name="RESOURCELIBID_ANIM" val="47855"/>
</p:tagLst>
</file>

<file path=ppt/tags/tag6.xml><?xml version="1.0" encoding="utf-8"?>
<p:tagLst xmlns:p="http://schemas.openxmlformats.org/presentationml/2006/main">
  <p:tag name="COLORS" val="1,0|2,5385211|3,15594532"/>
  <p:tag name="LINKREPLAC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WPS 演示</Application>
  <PresentationFormat>宽屏</PresentationFormat>
  <Paragraphs>134</Paragraphs>
  <Slides>44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1" baseType="lpstr">
      <vt:lpstr>Arial</vt:lpstr>
      <vt:lpstr>方正书宋_GBK</vt:lpstr>
      <vt:lpstr>Wingdings</vt:lpstr>
      <vt:lpstr>微软雅黑</vt:lpstr>
      <vt:lpstr>汉仪旗黑KW</vt:lpstr>
      <vt:lpstr>★雅丽体</vt:lpstr>
      <vt:lpstr>冬青黑体简体中文</vt:lpstr>
      <vt:lpstr>微软雅黑 Light</vt:lpstr>
      <vt:lpstr>苹方-简</vt:lpstr>
      <vt:lpstr>思源黑体 CN Bold</vt:lpstr>
      <vt:lpstr>宋体</vt:lpstr>
      <vt:lpstr>Arial Unicode MS</vt:lpstr>
      <vt:lpstr>汉仪书宋二KW</vt:lpstr>
      <vt:lpstr>等线 Light</vt:lpstr>
      <vt:lpstr>汉仪中等线KW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鲁智神</dc:creator>
  <cp:lastModifiedBy>toandfro</cp:lastModifiedBy>
  <cp:revision>122</cp:revision>
  <dcterms:created xsi:type="dcterms:W3CDTF">2020-04-14T03:18:49Z</dcterms:created>
  <dcterms:modified xsi:type="dcterms:W3CDTF">2020-04-14T03:18:49Z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