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78" r:id="rId12"/>
    <p:sldId id="264" r:id="rId13"/>
    <p:sldId id="265" r:id="rId14"/>
    <p:sldId id="275" r:id="rId15"/>
    <p:sldId id="266" r:id="rId16"/>
    <p:sldId id="267" r:id="rId17"/>
    <p:sldId id="268" r:id="rId18"/>
    <p:sldId id="279" r:id="rId19"/>
    <p:sldId id="269" r:id="rId20"/>
    <p:sldId id="270" r:id="rId21"/>
    <p:sldId id="271" r:id="rId22"/>
    <p:sldId id="272" r:id="rId23"/>
    <p:sldId id="280" r:id="rId24"/>
    <p:sldId id="273" r:id="rId25"/>
    <p:sldId id="274" r:id="rId26"/>
    <p:sldId id="276" r:id="rId27"/>
    <p:sldId id="277" r:id="rId28"/>
    <p:sldId id="281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A969"/>
    <a:srgbClr val="F06B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416BA6-1510-4F92-8706-6EB42D68A6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F987-FCFC-4EC1-B926-260C346C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8074-39D9-49A4-ACEF-BA69337C7C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F987-FCFC-4EC1-B926-260C346C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8074-39D9-49A4-ACEF-BA69337C7C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F987-FCFC-4EC1-B926-260C346C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8074-39D9-49A4-ACEF-BA69337C7C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F987-FCFC-4EC1-B926-260C346C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8074-39D9-49A4-ACEF-BA69337C7C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F987-FCFC-4EC1-B926-260C346C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8074-39D9-49A4-ACEF-BA69337C7C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F987-FCFC-4EC1-B926-260C346C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8074-39D9-49A4-ACEF-BA69337C7C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F987-FCFC-4EC1-B926-260C346C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8074-39D9-49A4-ACEF-BA69337C7C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F987-FCFC-4EC1-B926-260C346C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8074-39D9-49A4-ACEF-BA69337C7C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F987-FCFC-4EC1-B926-260C346C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8074-39D9-49A4-ACEF-BA69337C7C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5F987-FCFC-4EC1-B926-260C346C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E8074-39D9-49A4-ACEF-BA69337C7C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669" y="507534"/>
            <a:ext cx="5842932" cy="5842932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964808" y="507534"/>
            <a:ext cx="5750653" cy="5750653"/>
          </a:xfrm>
          <a:prstGeom prst="ellipse">
            <a:avLst/>
          </a:prstGeom>
          <a:noFill/>
          <a:ln w="5715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462694" y="1628021"/>
            <a:ext cx="4754880" cy="1920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6">
                    <a:lumMod val="50000"/>
                  </a:schemeClr>
                </a:solidFill>
                <a:latin typeface="华文行楷" charset="0"/>
                <a:ea typeface="华文行楷" charset="0"/>
              </a:rPr>
              <a:t>清新古典花卉</a:t>
            </a:r>
            <a:endParaRPr lang="en-US" altLang="zh-CN" sz="6000" dirty="0">
              <a:solidFill>
                <a:schemeClr val="accent6">
                  <a:lumMod val="50000"/>
                </a:schemeClr>
              </a:solidFill>
              <a:latin typeface="华文行楷" charset="0"/>
              <a:ea typeface="华文行楷" charset="0"/>
            </a:endParaRPr>
          </a:p>
          <a:p>
            <a:pPr algn="ctr"/>
            <a:r>
              <a:rPr lang="zh-CN" altLang="en-US" sz="6000" dirty="0">
                <a:solidFill>
                  <a:schemeClr val="accent6">
                    <a:lumMod val="50000"/>
                  </a:schemeClr>
                </a:solidFill>
                <a:latin typeface="华文行楷" charset="0"/>
                <a:ea typeface="华文行楷" charset="0"/>
              </a:rPr>
              <a:t>动态</a:t>
            </a:r>
            <a:r>
              <a:rPr lang="en-US" altLang="zh-CN" sz="6000" dirty="0">
                <a:solidFill>
                  <a:schemeClr val="accent6">
                    <a:lumMod val="50000"/>
                  </a:schemeClr>
                </a:solidFill>
                <a:latin typeface="华文行楷" charset="0"/>
                <a:ea typeface="华文行楷" charset="0"/>
              </a:rPr>
              <a:t>PPT</a:t>
            </a:r>
            <a:r>
              <a:rPr lang="zh-CN" altLang="en-US" sz="6000" dirty="0">
                <a:solidFill>
                  <a:schemeClr val="accent6">
                    <a:lumMod val="50000"/>
                  </a:schemeClr>
                </a:solidFill>
                <a:latin typeface="华文行楷" charset="0"/>
                <a:ea typeface="华文行楷" charset="0"/>
              </a:rPr>
              <a:t>模板</a:t>
            </a:r>
            <a:endParaRPr>
              <a:latin typeface="华文行楷" charset="0"/>
              <a:ea typeface="华文行楷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50149" y="3544411"/>
            <a:ext cx="257996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Open Sans Light" panose="020B0306030504020204" pitchFamily="34" charset="0"/>
              </a:rPr>
              <a:t>Vestibulum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Open Sans Light" panose="020B0306030504020204" pitchFamily="34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Open Sans Light" panose="020B0306030504020204" pitchFamily="34" charset="0"/>
              </a:rPr>
              <a:t>ligut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Open Sans Light" panose="020B0306030504020204" pitchFamily="34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Open Sans Light" panose="020B0306030504020204" pitchFamily="34" charset="0"/>
              </a:rPr>
              <a:t>praesent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Open Sans Light" panose="020B0306030504020204" pitchFamily="34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Open Sans Light" panose="020B0306030504020204" pitchFamily="34" charset="0"/>
              </a:rPr>
              <a:t>commodo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Open Sans Light" panose="020B0306030504020204" pitchFamily="34" charset="0"/>
              </a:rPr>
              <a:t> cursus magna,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Open Sans Light" panose="020B0306030504020204" pitchFamily="34" charset="0"/>
              </a:rPr>
              <a:t>consectetur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Open Sans Light" panose="020B0306030504020204" pitchFamily="34" charset="0"/>
              </a:rPr>
              <a:t> et. Cum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Open Sans Light" panose="020B0306030504020204" pitchFamily="34" charset="0"/>
              </a:rPr>
              <a:t>socis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Open Sans Light" panose="020B0306030504020204" pitchFamily="34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Open Sans Light" panose="020B0306030504020204" pitchFamily="34" charset="0"/>
              </a:rPr>
              <a:t>natoque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Zach Sobiech - Cloud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09905" y="-490239"/>
            <a:ext cx="420211" cy="4202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 numSld="999">
                <p:cTn id="3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662016" y="1214945"/>
            <a:ext cx="2202180" cy="2595562"/>
            <a:chOff x="1662016" y="1214945"/>
            <a:chExt cx="2202180" cy="2595562"/>
          </a:xfrm>
        </p:grpSpPr>
        <p:sp>
          <p:nvSpPr>
            <p:cNvPr id="27" name="矩形标注"/>
            <p:cNvSpPr/>
            <p:nvPr/>
          </p:nvSpPr>
          <p:spPr>
            <a:xfrm flipV="1">
              <a:off x="1769648" y="2682747"/>
              <a:ext cx="2094548" cy="1127760"/>
            </a:xfrm>
            <a:prstGeom prst="wedgeRectCallout">
              <a:avLst>
                <a:gd name="adj1" fmla="val -32154"/>
                <a:gd name="adj2" fmla="val 86951"/>
              </a:avLst>
            </a:pr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rgbClr val="FFFFFF"/>
                </a:solidFill>
              </a:endParaRPr>
            </a:p>
          </p:txBody>
        </p:sp>
        <p:sp>
          <p:nvSpPr>
            <p:cNvPr id="31" name="文本框 22"/>
            <p:cNvSpPr txBox="1"/>
            <p:nvPr/>
          </p:nvSpPr>
          <p:spPr>
            <a:xfrm flipH="1">
              <a:off x="1863946" y="2966592"/>
              <a:ext cx="1925003" cy="57708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sp>
          <p:nvSpPr>
            <p:cNvPr id="35" name="椭圆 34"/>
            <p:cNvSpPr/>
            <p:nvPr/>
          </p:nvSpPr>
          <p:spPr>
            <a:xfrm flipH="1">
              <a:off x="1662016" y="1214945"/>
              <a:ext cx="1177290" cy="1177290"/>
            </a:xfrm>
            <a:prstGeom prst="ellipse">
              <a:avLst/>
            </a:pr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36" name="文本框 22"/>
            <p:cNvSpPr txBox="1"/>
            <p:nvPr/>
          </p:nvSpPr>
          <p:spPr>
            <a:xfrm flipH="1">
              <a:off x="1720595" y="1457832"/>
              <a:ext cx="1060609" cy="71558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en-US" altLang="zh-CN" sz="4050" dirty="0">
                  <a:solidFill>
                    <a:schemeClr val="bg1"/>
                  </a:solidFill>
                  <a:latin typeface="Impact" charset="0"/>
                  <a:ea typeface="微软雅黑" pitchFamily="34" charset="-122"/>
                  <a:sym typeface="宋体" pitchFamily="2" charset="-122"/>
                </a:rPr>
                <a:t>01%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925632" y="2682747"/>
            <a:ext cx="2094548" cy="2577465"/>
            <a:chOff x="3925632" y="2682747"/>
            <a:chExt cx="2094548" cy="2577465"/>
          </a:xfrm>
        </p:grpSpPr>
        <p:sp>
          <p:nvSpPr>
            <p:cNvPr id="28" name="矩形标注"/>
            <p:cNvSpPr/>
            <p:nvPr/>
          </p:nvSpPr>
          <p:spPr>
            <a:xfrm>
              <a:off x="3925632" y="2682747"/>
              <a:ext cx="2094548" cy="1127760"/>
            </a:xfrm>
            <a:prstGeom prst="wedgeRectCallout">
              <a:avLst>
                <a:gd name="adj1" fmla="val 35395"/>
                <a:gd name="adj2" fmla="val 81883"/>
              </a:avLst>
            </a:prstGeom>
            <a:solidFill>
              <a:srgbClr val="F06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rgbClr val="FFFFFF"/>
                </a:solidFill>
              </a:endParaRPr>
            </a:p>
          </p:txBody>
        </p:sp>
        <p:sp>
          <p:nvSpPr>
            <p:cNvPr id="32" name="文本框 22"/>
            <p:cNvSpPr txBox="1"/>
            <p:nvPr/>
          </p:nvSpPr>
          <p:spPr>
            <a:xfrm flipH="1">
              <a:off x="4010405" y="2966592"/>
              <a:ext cx="1925003" cy="57708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sp>
          <p:nvSpPr>
            <p:cNvPr id="37" name="椭圆 36"/>
            <p:cNvSpPr/>
            <p:nvPr/>
          </p:nvSpPr>
          <p:spPr>
            <a:xfrm flipH="1">
              <a:off x="4842890" y="4082922"/>
              <a:ext cx="1177290" cy="1177290"/>
            </a:xfrm>
            <a:prstGeom prst="ellipse">
              <a:avLst/>
            </a:prstGeom>
            <a:solidFill>
              <a:srgbClr val="F06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38" name="文本框 22"/>
            <p:cNvSpPr txBox="1"/>
            <p:nvPr/>
          </p:nvSpPr>
          <p:spPr>
            <a:xfrm flipH="1">
              <a:off x="4901469" y="4325810"/>
              <a:ext cx="1060609" cy="71558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en-US" altLang="zh-CN" sz="4050" dirty="0">
                  <a:solidFill>
                    <a:schemeClr val="bg1"/>
                  </a:solidFill>
                  <a:latin typeface="Impact" charset="0"/>
                  <a:ea typeface="微软雅黑" pitchFamily="34" charset="-122"/>
                  <a:sym typeface="宋体" pitchFamily="2" charset="-122"/>
                </a:rPr>
                <a:t>01%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37600" y="2682747"/>
            <a:ext cx="2094548" cy="2555081"/>
            <a:chOff x="8237600" y="2682747"/>
            <a:chExt cx="2094548" cy="2555081"/>
          </a:xfrm>
        </p:grpSpPr>
        <p:sp>
          <p:nvSpPr>
            <p:cNvPr id="30" name="矩形标注"/>
            <p:cNvSpPr/>
            <p:nvPr/>
          </p:nvSpPr>
          <p:spPr>
            <a:xfrm>
              <a:off x="8237600" y="2682747"/>
              <a:ext cx="2094548" cy="1127760"/>
            </a:xfrm>
            <a:prstGeom prst="wedgeRectCallout">
              <a:avLst>
                <a:gd name="adj1" fmla="val 16564"/>
                <a:gd name="adj2" fmla="val 88935"/>
              </a:avLst>
            </a:prstGeom>
            <a:solidFill>
              <a:srgbClr val="F06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rgbClr val="FFFFFF"/>
                </a:solidFill>
              </a:endParaRPr>
            </a:p>
          </p:txBody>
        </p:sp>
        <p:sp>
          <p:nvSpPr>
            <p:cNvPr id="34" name="文本框 22"/>
            <p:cNvSpPr txBox="1"/>
            <p:nvPr/>
          </p:nvSpPr>
          <p:spPr>
            <a:xfrm flipH="1">
              <a:off x="8322372" y="2966592"/>
              <a:ext cx="1925003" cy="57708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sp>
          <p:nvSpPr>
            <p:cNvPr id="39" name="椭圆 38"/>
            <p:cNvSpPr/>
            <p:nvPr/>
          </p:nvSpPr>
          <p:spPr>
            <a:xfrm flipH="1">
              <a:off x="8696229" y="4060538"/>
              <a:ext cx="1177290" cy="1177290"/>
            </a:xfrm>
            <a:prstGeom prst="ellipse">
              <a:avLst/>
            </a:prstGeom>
            <a:solidFill>
              <a:srgbClr val="F06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40" name="文本框 22"/>
            <p:cNvSpPr txBox="1"/>
            <p:nvPr/>
          </p:nvSpPr>
          <p:spPr>
            <a:xfrm flipH="1">
              <a:off x="8754808" y="4303426"/>
              <a:ext cx="1060609" cy="71558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en-US" altLang="zh-CN" sz="4050" dirty="0">
                  <a:solidFill>
                    <a:schemeClr val="bg1"/>
                  </a:solidFill>
                  <a:latin typeface="Impact" charset="0"/>
                  <a:ea typeface="微软雅黑" pitchFamily="34" charset="-122"/>
                  <a:sym typeface="宋体" pitchFamily="2" charset="-122"/>
                </a:rPr>
                <a:t>01%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081616" y="1123981"/>
            <a:ext cx="2094548" cy="2686526"/>
            <a:chOff x="6081616" y="1123981"/>
            <a:chExt cx="2094548" cy="2686526"/>
          </a:xfrm>
        </p:grpSpPr>
        <p:sp>
          <p:nvSpPr>
            <p:cNvPr id="29" name="矩形标注"/>
            <p:cNvSpPr/>
            <p:nvPr/>
          </p:nvSpPr>
          <p:spPr>
            <a:xfrm flipV="1">
              <a:off x="6081616" y="2682747"/>
              <a:ext cx="2094548" cy="1127760"/>
            </a:xfrm>
            <a:prstGeom prst="wedgeRectCallout">
              <a:avLst>
                <a:gd name="adj1" fmla="val 16564"/>
                <a:gd name="adj2" fmla="val 88935"/>
              </a:avLst>
            </a:pr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rgbClr val="FFFFFF"/>
                </a:solidFill>
              </a:endParaRPr>
            </a:p>
          </p:txBody>
        </p:sp>
        <p:sp>
          <p:nvSpPr>
            <p:cNvPr id="33" name="文本框 22"/>
            <p:cNvSpPr txBox="1"/>
            <p:nvPr/>
          </p:nvSpPr>
          <p:spPr>
            <a:xfrm flipH="1">
              <a:off x="6166388" y="2966592"/>
              <a:ext cx="1925003" cy="57708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sp>
          <p:nvSpPr>
            <p:cNvPr id="41" name="椭圆 40"/>
            <p:cNvSpPr/>
            <p:nvPr/>
          </p:nvSpPr>
          <p:spPr>
            <a:xfrm flipH="1">
              <a:off x="6809326" y="1123981"/>
              <a:ext cx="1177290" cy="1177290"/>
            </a:xfrm>
            <a:prstGeom prst="ellipse">
              <a:avLst/>
            </a:pr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42" name="文本框 22"/>
            <p:cNvSpPr txBox="1"/>
            <p:nvPr/>
          </p:nvSpPr>
          <p:spPr>
            <a:xfrm flipH="1">
              <a:off x="6867905" y="1366869"/>
              <a:ext cx="1060609" cy="71558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en-US" altLang="zh-CN" sz="4050" dirty="0">
                  <a:solidFill>
                    <a:schemeClr val="bg1"/>
                  </a:solidFill>
                  <a:latin typeface="Impact" charset="0"/>
                  <a:ea typeface="微软雅黑" pitchFamily="34" charset="-122"/>
                  <a:sym typeface="宋体" pitchFamily="2" charset="-122"/>
                </a:rPr>
                <a:t>01%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2377716"/>
            <a:ext cx="5053949" cy="27557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endParaRPr lang="zh-CN" altLang="en-US" sz="1865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4668013" y="1344167"/>
            <a:ext cx="870609" cy="1066440"/>
          </a:xfrm>
          <a:prstGeom prst="rect">
            <a:avLst/>
          </a:prstGeom>
          <a:noFill/>
        </p:spPr>
        <p:txBody>
          <a:bodyPr wrap="none" lIns="68573" tIns="34287" rIns="68573" bIns="34287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27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Step</a:t>
            </a:r>
            <a:endParaRPr lang="en-US" altLang="zh-CN" sz="27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4500" dirty="0">
                <a:solidFill>
                  <a:srgbClr val="F06B7F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4500" dirty="0">
              <a:solidFill>
                <a:srgbClr val="F06B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214883" y="918454"/>
            <a:ext cx="1734833" cy="1734833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任意多边形 113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F06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任意多边形 114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 flipV="1">
            <a:off x="0" y="2905275"/>
            <a:ext cx="4953000" cy="2772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endParaRPr lang="zh-CN" altLang="en-US" sz="1865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16"/>
          <p:cNvSpPr txBox="1"/>
          <p:nvPr/>
        </p:nvSpPr>
        <p:spPr>
          <a:xfrm>
            <a:off x="4459542" y="3318131"/>
            <a:ext cx="870609" cy="1066440"/>
          </a:xfrm>
          <a:prstGeom prst="rect">
            <a:avLst/>
          </a:prstGeom>
          <a:noFill/>
        </p:spPr>
        <p:txBody>
          <a:bodyPr wrap="none" lIns="68573" tIns="34287" rIns="68573" bIns="34287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27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Step</a:t>
            </a:r>
            <a:endParaRPr lang="en-US" altLang="zh-CN" sz="27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4500" dirty="0">
                <a:solidFill>
                  <a:srgbClr val="6EA969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4500" dirty="0">
              <a:solidFill>
                <a:srgbClr val="6EA96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flipV="1">
            <a:off x="4030473" y="2905277"/>
            <a:ext cx="1734833" cy="1734833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任意多边形 118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任意多边形 119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 flipV="1">
            <a:off x="6916980" y="2905275"/>
            <a:ext cx="5275019" cy="2772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endParaRPr lang="zh-CN" altLang="en-US" sz="1865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24"/>
          <p:cNvSpPr txBox="1"/>
          <p:nvPr/>
        </p:nvSpPr>
        <p:spPr>
          <a:xfrm>
            <a:off x="6634771" y="3318131"/>
            <a:ext cx="870609" cy="1066440"/>
          </a:xfrm>
          <a:prstGeom prst="rect">
            <a:avLst/>
          </a:prstGeom>
          <a:noFill/>
        </p:spPr>
        <p:txBody>
          <a:bodyPr wrap="none" lIns="68573" tIns="34287" rIns="68573" bIns="34287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27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Step</a:t>
            </a:r>
            <a:endParaRPr lang="en-US" altLang="zh-CN" sz="27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4500" dirty="0">
                <a:solidFill>
                  <a:srgbClr val="6EA969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4500" dirty="0">
              <a:solidFill>
                <a:srgbClr val="6EA96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6170302" y="2893246"/>
            <a:ext cx="1734833" cy="1734833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任意多边形 123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任意多边形 124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TextBox 59"/>
          <p:cNvSpPr txBox="1">
            <a:spLocks noChangeArrowheads="1"/>
          </p:cNvSpPr>
          <p:nvPr/>
        </p:nvSpPr>
        <p:spPr bwMode="auto">
          <a:xfrm flipH="1">
            <a:off x="2050201" y="1252369"/>
            <a:ext cx="1941515" cy="300076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15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1500" kern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083720" y="1531986"/>
            <a:ext cx="2977724" cy="621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TextBox 59"/>
          <p:cNvSpPr txBox="1">
            <a:spLocks noChangeArrowheads="1"/>
          </p:cNvSpPr>
          <p:nvPr/>
        </p:nvSpPr>
        <p:spPr bwMode="auto">
          <a:xfrm flipH="1">
            <a:off x="7924929" y="3286461"/>
            <a:ext cx="1941515" cy="300076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15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1500" kern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7"/>
          <p:cNvSpPr>
            <a:spLocks noChangeArrowheads="1"/>
          </p:cNvSpPr>
          <p:nvPr/>
        </p:nvSpPr>
        <p:spPr bwMode="auto">
          <a:xfrm>
            <a:off x="8075083" y="3576011"/>
            <a:ext cx="1940716" cy="80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TextBox 59"/>
          <p:cNvSpPr txBox="1">
            <a:spLocks noChangeArrowheads="1"/>
          </p:cNvSpPr>
          <p:nvPr/>
        </p:nvSpPr>
        <p:spPr bwMode="auto">
          <a:xfrm flipH="1">
            <a:off x="2230550" y="3275616"/>
            <a:ext cx="1941515" cy="300076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15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点击输入内容</a:t>
            </a:r>
            <a:endParaRPr lang="en-US" altLang="ko-KR" sz="1500" kern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17"/>
          <p:cNvSpPr>
            <a:spLocks noChangeArrowheads="1"/>
          </p:cNvSpPr>
          <p:nvPr/>
        </p:nvSpPr>
        <p:spPr bwMode="auto">
          <a:xfrm>
            <a:off x="2501437" y="3565167"/>
            <a:ext cx="1395183" cy="80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 animBg="1"/>
      <p:bldP spid="8" grpId="0"/>
      <p:bldP spid="12" grpId="0" animBg="1"/>
      <p:bldP spid="13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9"/>
          <p:cNvSpPr/>
          <p:nvPr/>
        </p:nvSpPr>
        <p:spPr bwMode="auto">
          <a:xfrm>
            <a:off x="6669657" y="1889382"/>
            <a:ext cx="1441255" cy="16625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blipFill>
            <a:blip r:embed="rId1">
              <a:grayscl/>
            </a:blip>
            <a:stretch>
              <a:fillRect/>
            </a:stretch>
          </a:blipFill>
          <a:ln w="9525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defTabSz="438150">
              <a:defRPr/>
            </a:pPr>
            <a:endParaRPr lang="en-US" sz="3000" kern="0">
              <a:solidFill>
                <a:srgbClr val="FFFFFF"/>
              </a:solidFill>
            </a:endParaRPr>
          </a:p>
        </p:txBody>
      </p:sp>
      <p:sp>
        <p:nvSpPr>
          <p:cNvPr id="3" name="AutoShape 9"/>
          <p:cNvSpPr/>
          <p:nvPr/>
        </p:nvSpPr>
        <p:spPr bwMode="auto">
          <a:xfrm>
            <a:off x="3641361" y="1894597"/>
            <a:ext cx="1441255" cy="16625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blipFill>
            <a:blip r:embed="rId1">
              <a:grayscl/>
            </a:blip>
            <a:stretch>
              <a:fillRect/>
            </a:stretch>
          </a:blipFill>
          <a:ln w="9525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defTabSz="438150">
              <a:defRPr/>
            </a:pPr>
            <a:endParaRPr lang="en-US" sz="3000" kern="0" dirty="0">
              <a:solidFill>
                <a:srgbClr val="FFFFFF"/>
              </a:solidFill>
            </a:endParaRPr>
          </a:p>
        </p:txBody>
      </p:sp>
      <p:sp>
        <p:nvSpPr>
          <p:cNvPr id="4" name="AutoShape 9"/>
          <p:cNvSpPr/>
          <p:nvPr/>
        </p:nvSpPr>
        <p:spPr bwMode="auto">
          <a:xfrm>
            <a:off x="4414703" y="3203626"/>
            <a:ext cx="1441255" cy="16625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blipFill>
            <a:blip r:embed="rId1">
              <a:grayscl/>
            </a:blip>
            <a:stretch>
              <a:fillRect/>
            </a:stretch>
          </a:blipFill>
          <a:ln w="9525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defTabSz="438150">
              <a:defRPr/>
            </a:pPr>
            <a:endParaRPr lang="en-US" sz="3000" kern="0">
              <a:solidFill>
                <a:srgbClr val="FFFFFF"/>
              </a:solidFill>
            </a:endParaRPr>
          </a:p>
        </p:txBody>
      </p:sp>
      <p:sp>
        <p:nvSpPr>
          <p:cNvPr id="5" name="AutoShape 9"/>
          <p:cNvSpPr/>
          <p:nvPr/>
        </p:nvSpPr>
        <p:spPr bwMode="auto">
          <a:xfrm>
            <a:off x="7398107" y="3203625"/>
            <a:ext cx="1441255" cy="16625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blipFill>
            <a:blip r:embed="rId1">
              <a:grayscl/>
            </a:blip>
            <a:stretch>
              <a:fillRect/>
            </a:stretch>
          </a:blipFill>
          <a:ln w="9525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defTabSz="438150">
              <a:defRPr/>
            </a:pPr>
            <a:endParaRPr lang="en-US" sz="3000" kern="0">
              <a:solidFill>
                <a:srgbClr val="FFFFFF"/>
              </a:solidFill>
            </a:endParaRPr>
          </a:p>
        </p:txBody>
      </p:sp>
      <p:grpSp>
        <p:nvGrpSpPr>
          <p:cNvPr id="6" name="Group 1"/>
          <p:cNvGrpSpPr/>
          <p:nvPr/>
        </p:nvGrpSpPr>
        <p:grpSpPr>
          <a:xfrm>
            <a:off x="2922789" y="3203626"/>
            <a:ext cx="1441255" cy="1662577"/>
            <a:chOff x="1661851" y="3484101"/>
            <a:chExt cx="1921673" cy="2216769"/>
          </a:xfrm>
        </p:grpSpPr>
        <p:sp>
          <p:nvSpPr>
            <p:cNvPr id="7" name="AutoShape 9"/>
            <p:cNvSpPr/>
            <p:nvPr/>
          </p:nvSpPr>
          <p:spPr bwMode="auto">
            <a:xfrm>
              <a:off x="1661851" y="3484101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06B7F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defTabSz="438150">
                <a:defRPr/>
              </a:pPr>
              <a:endParaRPr lang="en-US" sz="975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8" name="Group 2"/>
            <p:cNvGrpSpPr/>
            <p:nvPr/>
          </p:nvGrpSpPr>
          <p:grpSpPr>
            <a:xfrm>
              <a:off x="1661851" y="4149565"/>
              <a:ext cx="1921673" cy="1081245"/>
              <a:chOff x="1661851" y="4126705"/>
              <a:chExt cx="1921673" cy="1081245"/>
            </a:xfrm>
          </p:grpSpPr>
          <p:sp>
            <p:nvSpPr>
              <p:cNvPr id="9" name="Rectangle 24"/>
              <p:cNvSpPr/>
              <p:nvPr/>
            </p:nvSpPr>
            <p:spPr>
              <a:xfrm>
                <a:off x="1975932" y="4126705"/>
                <a:ext cx="129351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050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Product </a:t>
                </a:r>
                <a:r>
                  <a:rPr lang="en-US" sz="1050" dirty="0" err="1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Detai</a:t>
                </a:r>
                <a:r>
                  <a:rPr lang="en-US" sz="1050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:</a:t>
                </a:r>
              </a:p>
            </p:txBody>
          </p:sp>
          <p:sp>
            <p:nvSpPr>
              <p:cNvPr id="10" name="TextBox 56"/>
              <p:cNvSpPr txBox="1"/>
              <p:nvPr/>
            </p:nvSpPr>
            <p:spPr>
              <a:xfrm>
                <a:off x="1661851" y="4438167"/>
                <a:ext cx="1921673" cy="769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790" dirty="0">
                    <a:solidFill>
                      <a:schemeClr val="bg1"/>
                    </a:solidFill>
                    <a:latin typeface="Lato Light" pitchFamily="34" charset="0"/>
                    <a:cs typeface="Clear Sans Light" panose="020B0303030202020304" pitchFamily="34" charset="0"/>
                  </a:rPr>
                  <a:t>请在此处添加详细描述文本，尽量与标题文本语言风格相符合，语言描述尽量简洁生动。</a:t>
                </a:r>
                <a:endParaRPr lang="en-US" sz="790" dirty="0">
                  <a:solidFill>
                    <a:schemeClr val="bg1"/>
                  </a:solidFill>
                  <a:latin typeface="Lato Light" pitchFamily="34" charset="0"/>
                  <a:cs typeface="Clear Sans Light" panose="020B0303030202020304" pitchFamily="34" charset="0"/>
                </a:endParaRPr>
              </a:p>
            </p:txBody>
          </p:sp>
        </p:grpSp>
      </p:grpSp>
      <p:grpSp>
        <p:nvGrpSpPr>
          <p:cNvPr id="11" name="Group 5"/>
          <p:cNvGrpSpPr/>
          <p:nvPr/>
        </p:nvGrpSpPr>
        <p:grpSpPr>
          <a:xfrm>
            <a:off x="5906193" y="3203626"/>
            <a:ext cx="1441679" cy="1662577"/>
            <a:chOff x="5639723" y="3484101"/>
            <a:chExt cx="1922239" cy="2216769"/>
          </a:xfrm>
        </p:grpSpPr>
        <p:sp>
          <p:nvSpPr>
            <p:cNvPr id="12" name="AutoShape 9"/>
            <p:cNvSpPr/>
            <p:nvPr/>
          </p:nvSpPr>
          <p:spPr bwMode="auto">
            <a:xfrm>
              <a:off x="5640289" y="3484101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06B7F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defTabSz="438150">
                <a:defRPr/>
              </a:pPr>
              <a:endParaRPr lang="en-US" sz="975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13" name="Group 57"/>
            <p:cNvGrpSpPr/>
            <p:nvPr/>
          </p:nvGrpSpPr>
          <p:grpSpPr>
            <a:xfrm>
              <a:off x="5639723" y="4149565"/>
              <a:ext cx="1921673" cy="1081245"/>
              <a:chOff x="1661851" y="4126705"/>
              <a:chExt cx="1921673" cy="1081245"/>
            </a:xfrm>
          </p:grpSpPr>
          <p:sp>
            <p:nvSpPr>
              <p:cNvPr id="14" name="Rectangle 58"/>
              <p:cNvSpPr/>
              <p:nvPr/>
            </p:nvSpPr>
            <p:spPr>
              <a:xfrm>
                <a:off x="1975932" y="4126705"/>
                <a:ext cx="129351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050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Product </a:t>
                </a:r>
                <a:r>
                  <a:rPr lang="en-US" sz="1050" dirty="0" err="1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Detai</a:t>
                </a:r>
                <a:r>
                  <a:rPr lang="en-US" sz="1050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:</a:t>
                </a:r>
              </a:p>
            </p:txBody>
          </p:sp>
          <p:sp>
            <p:nvSpPr>
              <p:cNvPr id="15" name="TextBox 59"/>
              <p:cNvSpPr txBox="1"/>
              <p:nvPr/>
            </p:nvSpPr>
            <p:spPr>
              <a:xfrm>
                <a:off x="1661851" y="4438167"/>
                <a:ext cx="1921673" cy="769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790" dirty="0">
                    <a:solidFill>
                      <a:schemeClr val="bg1"/>
                    </a:solidFill>
                    <a:latin typeface="Lato Light" pitchFamily="34" charset="0"/>
                    <a:cs typeface="Clear Sans Light" panose="020B0303030202020304" pitchFamily="34" charset="0"/>
                  </a:rPr>
                  <a:t>请在此处添加详细描述文本，尽量与标题文本语言风格相符合，语言描述尽量简洁生动。</a:t>
                </a:r>
                <a:endParaRPr lang="en-US" sz="790" dirty="0">
                  <a:solidFill>
                    <a:schemeClr val="bg1"/>
                  </a:solidFill>
                  <a:latin typeface="Lato Light" pitchFamily="34" charset="0"/>
                  <a:cs typeface="Clear Sans Light" panose="020B0303030202020304" pitchFamily="34" charset="0"/>
                </a:endParaRPr>
              </a:p>
            </p:txBody>
          </p:sp>
        </p:grpSp>
      </p:grpSp>
      <p:grpSp>
        <p:nvGrpSpPr>
          <p:cNvPr id="16" name="Group 3"/>
          <p:cNvGrpSpPr/>
          <p:nvPr/>
        </p:nvGrpSpPr>
        <p:grpSpPr>
          <a:xfrm>
            <a:off x="5150298" y="1895508"/>
            <a:ext cx="1454199" cy="1662577"/>
            <a:chOff x="4631864" y="1739944"/>
            <a:chExt cx="1938932" cy="2216769"/>
          </a:xfrm>
        </p:grpSpPr>
        <p:sp>
          <p:nvSpPr>
            <p:cNvPr id="17" name="AutoShape 9"/>
            <p:cNvSpPr/>
            <p:nvPr/>
          </p:nvSpPr>
          <p:spPr bwMode="auto">
            <a:xfrm>
              <a:off x="4631864" y="1739944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6EA969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defTabSz="438150">
                <a:defRPr/>
              </a:pPr>
              <a:endParaRPr lang="en-US" sz="975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18" name="Group 60"/>
            <p:cNvGrpSpPr/>
            <p:nvPr/>
          </p:nvGrpSpPr>
          <p:grpSpPr>
            <a:xfrm>
              <a:off x="4649123" y="2423975"/>
              <a:ext cx="1921673" cy="1081245"/>
              <a:chOff x="1661851" y="4126705"/>
              <a:chExt cx="1921673" cy="1081245"/>
            </a:xfrm>
          </p:grpSpPr>
          <p:sp>
            <p:nvSpPr>
              <p:cNvPr id="19" name="Rectangle 61"/>
              <p:cNvSpPr/>
              <p:nvPr/>
            </p:nvSpPr>
            <p:spPr>
              <a:xfrm>
                <a:off x="1975932" y="4126705"/>
                <a:ext cx="129351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050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Product </a:t>
                </a:r>
                <a:r>
                  <a:rPr lang="en-US" sz="1050" dirty="0" err="1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Detai</a:t>
                </a:r>
                <a:r>
                  <a:rPr lang="en-US" sz="1050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:</a:t>
                </a:r>
              </a:p>
            </p:txBody>
          </p:sp>
          <p:sp>
            <p:nvSpPr>
              <p:cNvPr id="20" name="TextBox 62"/>
              <p:cNvSpPr txBox="1"/>
              <p:nvPr/>
            </p:nvSpPr>
            <p:spPr>
              <a:xfrm>
                <a:off x="1661851" y="4438167"/>
                <a:ext cx="1921673" cy="769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790" dirty="0">
                    <a:solidFill>
                      <a:schemeClr val="bg1"/>
                    </a:solidFill>
                    <a:latin typeface="Lato Light" pitchFamily="34" charset="0"/>
                    <a:cs typeface="Clear Sans Light" panose="020B0303030202020304" pitchFamily="34" charset="0"/>
                  </a:rPr>
                  <a:t>请在此处添加详细描述文本，尽量与标题文本语言风格相符合，语言描述尽量简洁生动。</a:t>
                </a:r>
                <a:endParaRPr lang="en-US" sz="790" dirty="0">
                  <a:solidFill>
                    <a:schemeClr val="bg1"/>
                  </a:solidFill>
                  <a:latin typeface="Lato Light" pitchFamily="34" charset="0"/>
                  <a:cs typeface="Clear Sans Light" panose="020B0303030202020304" pitchFamily="34" charset="0"/>
                </a:endParaRPr>
              </a:p>
            </p:txBody>
          </p:sp>
        </p:grpSp>
      </p:grpSp>
      <p:grpSp>
        <p:nvGrpSpPr>
          <p:cNvPr id="21" name="Group 4"/>
          <p:cNvGrpSpPr/>
          <p:nvPr/>
        </p:nvGrpSpPr>
        <p:grpSpPr>
          <a:xfrm>
            <a:off x="8130788" y="1895508"/>
            <a:ext cx="1449526" cy="1662577"/>
            <a:chOff x="8605850" y="1739944"/>
            <a:chExt cx="1932701" cy="2216769"/>
          </a:xfrm>
        </p:grpSpPr>
        <p:sp>
          <p:nvSpPr>
            <p:cNvPr id="22" name="AutoShape 9"/>
            <p:cNvSpPr/>
            <p:nvPr/>
          </p:nvSpPr>
          <p:spPr bwMode="auto">
            <a:xfrm>
              <a:off x="8616878" y="1739944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6EA969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defTabSz="438150">
                <a:defRPr/>
              </a:pPr>
              <a:endParaRPr lang="en-US" sz="975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23" name="Group 63"/>
            <p:cNvGrpSpPr/>
            <p:nvPr/>
          </p:nvGrpSpPr>
          <p:grpSpPr>
            <a:xfrm>
              <a:off x="8605850" y="2423975"/>
              <a:ext cx="1921673" cy="1081245"/>
              <a:chOff x="1661851" y="4126705"/>
              <a:chExt cx="1921673" cy="1081245"/>
            </a:xfrm>
          </p:grpSpPr>
          <p:sp>
            <p:nvSpPr>
              <p:cNvPr id="24" name="Rectangle 64"/>
              <p:cNvSpPr/>
              <p:nvPr/>
            </p:nvSpPr>
            <p:spPr>
              <a:xfrm>
                <a:off x="1975932" y="4126705"/>
                <a:ext cx="129351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050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Product </a:t>
                </a:r>
                <a:r>
                  <a:rPr lang="en-US" sz="1050" dirty="0" err="1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Detai</a:t>
                </a:r>
                <a:r>
                  <a:rPr lang="en-US" sz="1050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:</a:t>
                </a:r>
              </a:p>
            </p:txBody>
          </p:sp>
          <p:sp>
            <p:nvSpPr>
              <p:cNvPr id="25" name="TextBox 65"/>
              <p:cNvSpPr txBox="1"/>
              <p:nvPr/>
            </p:nvSpPr>
            <p:spPr>
              <a:xfrm>
                <a:off x="1661851" y="4438167"/>
                <a:ext cx="1921673" cy="769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790" dirty="0">
                    <a:solidFill>
                      <a:schemeClr val="bg1"/>
                    </a:solidFill>
                    <a:latin typeface="Lato Light" pitchFamily="34" charset="0"/>
                    <a:cs typeface="Clear Sans Light" panose="020B0303030202020304" pitchFamily="34" charset="0"/>
                  </a:rPr>
                  <a:t>请在此处添加详细描述文本，尽量与标题文本语言风格相符合，语言描述尽量简洁生动。</a:t>
                </a:r>
                <a:endParaRPr lang="en-US" sz="790" dirty="0">
                  <a:solidFill>
                    <a:schemeClr val="bg1"/>
                  </a:solidFill>
                  <a:latin typeface="Lato Light" pitchFamily="34" charset="0"/>
                  <a:cs typeface="Clear Sans Light" panose="020B03030302020203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 bwMode="auto">
          <a:xfrm>
            <a:off x="2533074" y="3250372"/>
            <a:ext cx="952059" cy="953626"/>
            <a:chOff x="0" y="0"/>
            <a:chExt cx="1080120" cy="1080120"/>
          </a:xfrm>
        </p:grpSpPr>
        <p:grpSp>
          <p:nvGrpSpPr>
            <p:cNvPr id="3" name="Group 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" name="椭圆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06B7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" name="文本框 10"/>
            <p:cNvSpPr>
              <a:spLocks noChangeArrowheads="1"/>
            </p:cNvSpPr>
            <p:nvPr/>
          </p:nvSpPr>
          <p:spPr bwMode="auto">
            <a:xfrm>
              <a:off x="126958" y="365759"/>
              <a:ext cx="820564" cy="348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7" name="Group 10"/>
          <p:cNvGrpSpPr/>
          <p:nvPr/>
        </p:nvGrpSpPr>
        <p:grpSpPr bwMode="auto">
          <a:xfrm>
            <a:off x="3515936" y="1981671"/>
            <a:ext cx="1306281" cy="1306509"/>
            <a:chOff x="0" y="0"/>
            <a:chExt cx="1080120" cy="1080120"/>
          </a:xfrm>
        </p:grpSpPr>
        <p:grpSp>
          <p:nvGrpSpPr>
            <p:cNvPr id="8" name="Group 1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1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6EA969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600" dirty="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9" name="文本框 26"/>
            <p:cNvSpPr>
              <a:spLocks noChangeArrowheads="1"/>
            </p:cNvSpPr>
            <p:nvPr/>
          </p:nvSpPr>
          <p:spPr bwMode="auto">
            <a:xfrm>
              <a:off x="209226" y="400115"/>
              <a:ext cx="661675" cy="27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12" name="Group 15"/>
          <p:cNvGrpSpPr/>
          <p:nvPr/>
        </p:nvGrpSpPr>
        <p:grpSpPr bwMode="auto">
          <a:xfrm>
            <a:off x="5245043" y="3250372"/>
            <a:ext cx="1170473" cy="1170677"/>
            <a:chOff x="0" y="0"/>
            <a:chExt cx="1080120" cy="1080120"/>
          </a:xfrm>
        </p:grpSpPr>
        <p:grpSp>
          <p:nvGrpSpPr>
            <p:cNvPr id="13" name="Group 1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1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06B7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600" dirty="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14" name="文本框 31"/>
            <p:cNvSpPr>
              <a:spLocks noChangeArrowheads="1"/>
            </p:cNvSpPr>
            <p:nvPr/>
          </p:nvSpPr>
          <p:spPr bwMode="auto">
            <a:xfrm>
              <a:off x="170837" y="398075"/>
              <a:ext cx="738448" cy="312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17" name="Group 20"/>
          <p:cNvGrpSpPr/>
          <p:nvPr/>
        </p:nvGrpSpPr>
        <p:grpSpPr bwMode="auto">
          <a:xfrm>
            <a:off x="6615728" y="1410335"/>
            <a:ext cx="1715106" cy="1715406"/>
            <a:chOff x="0" y="0"/>
            <a:chExt cx="1080120" cy="1080120"/>
          </a:xfrm>
        </p:grpSpPr>
        <p:grpSp>
          <p:nvGrpSpPr>
            <p:cNvPr id="18" name="Group 2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2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2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6EA969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19" name="文本框 37"/>
            <p:cNvSpPr>
              <a:spLocks noChangeArrowheads="1"/>
            </p:cNvSpPr>
            <p:nvPr/>
          </p:nvSpPr>
          <p:spPr bwMode="auto">
            <a:xfrm>
              <a:off x="239626" y="414093"/>
              <a:ext cx="600867" cy="251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cxnSp>
        <p:nvCxnSpPr>
          <p:cNvPr id="22" name="直接连接符 13"/>
          <p:cNvCxnSpPr>
            <a:cxnSpLocks noChangeShapeType="1"/>
            <a:stCxn id="5" idx="7"/>
            <a:endCxn id="10" idx="3"/>
          </p:cNvCxnSpPr>
          <p:nvPr/>
        </p:nvCxnSpPr>
        <p:spPr bwMode="auto">
          <a:xfrm flipV="1">
            <a:off x="3345708" y="3096846"/>
            <a:ext cx="361528" cy="293180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直接连接符 17"/>
          <p:cNvCxnSpPr>
            <a:cxnSpLocks noChangeShapeType="1"/>
            <a:endCxn id="15" idx="1"/>
          </p:cNvCxnSpPr>
          <p:nvPr/>
        </p:nvCxnSpPr>
        <p:spPr bwMode="auto">
          <a:xfrm>
            <a:off x="4735132" y="2931097"/>
            <a:ext cx="681323" cy="49071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直接连接符 20"/>
          <p:cNvCxnSpPr>
            <a:cxnSpLocks noChangeShapeType="1"/>
            <a:stCxn id="15" idx="7"/>
            <a:endCxn id="20" idx="3"/>
          </p:cNvCxnSpPr>
          <p:nvPr/>
        </p:nvCxnSpPr>
        <p:spPr bwMode="auto">
          <a:xfrm flipV="1">
            <a:off x="6243306" y="2873681"/>
            <a:ext cx="623038" cy="548930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23"/>
          <p:cNvCxnSpPr>
            <a:cxnSpLocks noChangeShapeType="1"/>
            <a:stCxn id="34" idx="5"/>
            <a:endCxn id="5" idx="1"/>
          </p:cNvCxnSpPr>
          <p:nvPr/>
        </p:nvCxnSpPr>
        <p:spPr bwMode="auto">
          <a:xfrm>
            <a:off x="2372933" y="3176443"/>
            <a:ext cx="299567" cy="21358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43"/>
          <p:cNvCxnSpPr>
            <a:cxnSpLocks noChangeShapeType="1"/>
            <a:stCxn id="35" idx="7"/>
            <a:endCxn id="15" idx="3"/>
          </p:cNvCxnSpPr>
          <p:nvPr/>
        </p:nvCxnSpPr>
        <p:spPr bwMode="auto">
          <a:xfrm flipV="1">
            <a:off x="5114933" y="4249607"/>
            <a:ext cx="301521" cy="278043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72"/>
          <p:cNvCxnSpPr>
            <a:cxnSpLocks noChangeShapeType="1"/>
            <a:stCxn id="20" idx="6"/>
            <a:endCxn id="36" idx="1"/>
          </p:cNvCxnSpPr>
          <p:nvPr/>
        </p:nvCxnSpPr>
        <p:spPr bwMode="auto">
          <a:xfrm>
            <a:off x="8330833" y="2268038"/>
            <a:ext cx="418781" cy="281076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矩形 76"/>
          <p:cNvSpPr>
            <a:spLocks noChangeArrowheads="1"/>
          </p:cNvSpPr>
          <p:nvPr/>
        </p:nvSpPr>
        <p:spPr bwMode="auto">
          <a:xfrm>
            <a:off x="2287235" y="4212399"/>
            <a:ext cx="1366485" cy="246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645" tIns="40323" rIns="80645" bIns="4032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41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9" name="矩形 80"/>
          <p:cNvSpPr>
            <a:spLocks noChangeArrowheads="1"/>
          </p:cNvSpPr>
          <p:nvPr/>
        </p:nvSpPr>
        <p:spPr bwMode="auto">
          <a:xfrm>
            <a:off x="3473108" y="3314786"/>
            <a:ext cx="1366485" cy="246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645" tIns="40323" rIns="80645" bIns="4032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41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0" name="矩形 81"/>
          <p:cNvSpPr>
            <a:spLocks noChangeArrowheads="1"/>
          </p:cNvSpPr>
          <p:nvPr/>
        </p:nvSpPr>
        <p:spPr bwMode="auto">
          <a:xfrm>
            <a:off x="5177015" y="4456056"/>
            <a:ext cx="1366485" cy="246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645" tIns="40323" rIns="80645" bIns="4032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41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1" name="矩形 82"/>
          <p:cNvSpPr>
            <a:spLocks noChangeArrowheads="1"/>
          </p:cNvSpPr>
          <p:nvPr/>
        </p:nvSpPr>
        <p:spPr bwMode="auto">
          <a:xfrm>
            <a:off x="6810915" y="3148147"/>
            <a:ext cx="1366485" cy="26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645" tIns="40323" rIns="80645" bIns="4032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41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32" name="矩形 85"/>
          <p:cNvSpPr>
            <a:spLocks noChangeArrowheads="1"/>
          </p:cNvSpPr>
          <p:nvPr/>
        </p:nvSpPr>
        <p:spPr bwMode="auto">
          <a:xfrm>
            <a:off x="7005370" y="3732642"/>
            <a:ext cx="2323291" cy="34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6" tIns="43202" rIns="86406" bIns="4320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650" b="1" dirty="0">
                <a:solidFill>
                  <a:srgbClr val="F06B7F"/>
                </a:solidFill>
                <a:sym typeface="微软雅黑" pitchFamily="34" charset="-122"/>
              </a:rPr>
              <a:t>添加主要观点</a:t>
            </a:r>
            <a:endParaRPr lang="zh-CN" altLang="en-US" sz="1650" dirty="0">
              <a:solidFill>
                <a:srgbClr val="F06B7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33" name="文本框 13"/>
          <p:cNvSpPr txBox="1"/>
          <p:nvPr/>
        </p:nvSpPr>
        <p:spPr>
          <a:xfrm>
            <a:off x="6624129" y="4088812"/>
            <a:ext cx="2740626" cy="1038740"/>
          </a:xfrm>
          <a:prstGeom prst="rect">
            <a:avLst/>
          </a:prstGeom>
          <a:noFill/>
        </p:spPr>
        <p:txBody>
          <a:bodyPr wrap="square" lIns="68576" tIns="34287" rIns="68576" bIns="34287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4" name="椭圆 56"/>
          <p:cNvSpPr>
            <a:spLocks noChangeArrowheads="1"/>
          </p:cNvSpPr>
          <p:nvPr/>
        </p:nvSpPr>
        <p:spPr bwMode="auto">
          <a:xfrm rot="21019161">
            <a:off x="2024610" y="2873681"/>
            <a:ext cx="383624" cy="383691"/>
          </a:xfrm>
          <a:prstGeom prst="ellipse">
            <a:avLst/>
          </a:prstGeom>
          <a:solidFill>
            <a:srgbClr val="F06B7F"/>
          </a:solidFill>
          <a:ln>
            <a:noFill/>
          </a:ln>
        </p:spPr>
        <p:txBody>
          <a:bodyPr lIns="80645" tIns="40323" rIns="80645" bIns="40323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6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35" name="椭圆 58"/>
          <p:cNvSpPr>
            <a:spLocks noChangeArrowheads="1"/>
          </p:cNvSpPr>
          <p:nvPr/>
        </p:nvSpPr>
        <p:spPr bwMode="auto">
          <a:xfrm>
            <a:off x="4694276" y="4455259"/>
            <a:ext cx="492831" cy="49431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80645" tIns="40323" rIns="80645" bIns="40323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6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36" name="椭圆 70"/>
          <p:cNvSpPr>
            <a:spLocks noChangeArrowheads="1"/>
          </p:cNvSpPr>
          <p:nvPr/>
        </p:nvSpPr>
        <p:spPr bwMode="auto">
          <a:xfrm>
            <a:off x="8666164" y="2465649"/>
            <a:ext cx="569836" cy="569935"/>
          </a:xfrm>
          <a:prstGeom prst="ellipse">
            <a:avLst/>
          </a:prstGeom>
          <a:solidFill>
            <a:srgbClr val="6EA969"/>
          </a:solidFill>
          <a:ln>
            <a:noFill/>
          </a:ln>
        </p:spPr>
        <p:txBody>
          <a:bodyPr lIns="80645" tIns="40323" rIns="80645" bIns="40323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6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6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6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4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 animBg="1"/>
      <p:bldP spid="35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组合 103"/>
          <p:cNvGrpSpPr/>
          <p:nvPr/>
        </p:nvGrpSpPr>
        <p:grpSpPr>
          <a:xfrm>
            <a:off x="2995648" y="1458120"/>
            <a:ext cx="5439728" cy="562928"/>
            <a:chOff x="2995648" y="1458120"/>
            <a:chExt cx="5439728" cy="562928"/>
          </a:xfrm>
        </p:grpSpPr>
        <p:sp>
          <p:nvSpPr>
            <p:cNvPr id="85" name="任意多边形 10"/>
            <p:cNvSpPr/>
            <p:nvPr/>
          </p:nvSpPr>
          <p:spPr>
            <a:xfrm>
              <a:off x="6248912" y="1703389"/>
              <a:ext cx="2186464" cy="236220"/>
            </a:xfrm>
            <a:custGeom>
              <a:avLst/>
              <a:gdLst>
                <a:gd name="connsiteX0" fmla="*/ 0 w 4998"/>
                <a:gd name="connsiteY0" fmla="*/ 0 h 1457"/>
                <a:gd name="connsiteX1" fmla="*/ 3563 w 4998"/>
                <a:gd name="connsiteY1" fmla="*/ 24 h 1457"/>
                <a:gd name="connsiteX2" fmla="*/ 4998 w 4998"/>
                <a:gd name="connsiteY2" fmla="*/ 1457 h 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98" h="1457">
                  <a:moveTo>
                    <a:pt x="0" y="0"/>
                  </a:moveTo>
                  <a:cubicBezTo>
                    <a:pt x="48" y="19"/>
                    <a:pt x="3515" y="-9"/>
                    <a:pt x="3563" y="24"/>
                  </a:cubicBezTo>
                  <a:cubicBezTo>
                    <a:pt x="3611" y="57"/>
                    <a:pt x="4976" y="1434"/>
                    <a:pt x="4998" y="1457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6" name="文本框 22"/>
            <p:cNvSpPr txBox="1"/>
            <p:nvPr/>
          </p:nvSpPr>
          <p:spPr>
            <a:xfrm flipH="1">
              <a:off x="2995648" y="1540035"/>
              <a:ext cx="3253264" cy="415498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sp>
          <p:nvSpPr>
            <p:cNvPr id="91" name="椭圆 90"/>
            <p:cNvSpPr/>
            <p:nvPr/>
          </p:nvSpPr>
          <p:spPr>
            <a:xfrm>
              <a:off x="7456205" y="1458120"/>
              <a:ext cx="562928" cy="562928"/>
            </a:xfrm>
            <a:prstGeom prst="ellipse">
              <a:avLst/>
            </a:prstGeom>
            <a:solidFill>
              <a:srgbClr val="F06B7F"/>
            </a:solidFill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94" name="领带"/>
            <p:cNvSpPr/>
            <p:nvPr/>
          </p:nvSpPr>
          <p:spPr bwMode="auto">
            <a:xfrm>
              <a:off x="7640514" y="1540036"/>
              <a:ext cx="194310" cy="341471"/>
            </a:xfrm>
            <a:custGeom>
              <a:avLst/>
              <a:gdLst>
                <a:gd name="T0" fmla="*/ 519631 w 496888"/>
                <a:gd name="T1" fmla="*/ 767582 h 1300163"/>
                <a:gd name="T2" fmla="*/ 728041 w 496888"/>
                <a:gd name="T3" fmla="*/ 1509903 h 1300163"/>
                <a:gd name="T4" fmla="*/ 366114 w 496888"/>
                <a:gd name="T5" fmla="*/ 1905000 h 1300163"/>
                <a:gd name="T6" fmla="*/ 0 w 496888"/>
                <a:gd name="T7" fmla="*/ 1543369 h 1300163"/>
                <a:gd name="T8" fmla="*/ 160029 w 496888"/>
                <a:gd name="T9" fmla="*/ 935383 h 1300163"/>
                <a:gd name="T10" fmla="*/ 208797 w 496888"/>
                <a:gd name="T11" fmla="*/ 376813 h 1300163"/>
                <a:gd name="T12" fmla="*/ 511722 w 496888"/>
                <a:gd name="T13" fmla="*/ 376813 h 1300163"/>
                <a:gd name="T14" fmla="*/ 441317 w 496888"/>
                <a:gd name="T15" fmla="*/ 485078 h 1300163"/>
                <a:gd name="T16" fmla="*/ 497363 w 496888"/>
                <a:gd name="T17" fmla="*/ 686675 h 1300163"/>
                <a:gd name="T18" fmla="*/ 190733 w 496888"/>
                <a:gd name="T19" fmla="*/ 823406 h 1300163"/>
                <a:gd name="T20" fmla="*/ 279664 w 496888"/>
                <a:gd name="T21" fmla="*/ 485078 h 1300163"/>
                <a:gd name="T22" fmla="*/ 253771 w 496888"/>
                <a:gd name="T23" fmla="*/ 0 h 1300163"/>
                <a:gd name="T24" fmla="*/ 456566 w 496888"/>
                <a:gd name="T25" fmla="*/ 0 h 1300163"/>
                <a:gd name="T26" fmla="*/ 579175 w 496888"/>
                <a:gd name="T27" fmla="*/ 255861 h 1300163"/>
                <a:gd name="T28" fmla="*/ 141886 w 496888"/>
                <a:gd name="T29" fmla="*/ 255861 h 130016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6888" h="1300163">
                  <a:moveTo>
                    <a:pt x="354648" y="523875"/>
                  </a:moveTo>
                  <a:lnTo>
                    <a:pt x="496888" y="1030509"/>
                  </a:lnTo>
                  <a:lnTo>
                    <a:pt x="249873" y="1300163"/>
                  </a:lnTo>
                  <a:lnTo>
                    <a:pt x="0" y="1053350"/>
                  </a:lnTo>
                  <a:lnTo>
                    <a:pt x="109220" y="638399"/>
                  </a:lnTo>
                  <a:lnTo>
                    <a:pt x="354648" y="523875"/>
                  </a:lnTo>
                  <a:close/>
                  <a:moveTo>
                    <a:pt x="142504" y="257175"/>
                  </a:moveTo>
                  <a:lnTo>
                    <a:pt x="349250" y="257175"/>
                  </a:lnTo>
                  <a:lnTo>
                    <a:pt x="301199" y="331066"/>
                  </a:lnTo>
                  <a:lnTo>
                    <a:pt x="339450" y="468656"/>
                  </a:lnTo>
                  <a:lnTo>
                    <a:pt x="130175" y="561975"/>
                  </a:lnTo>
                  <a:lnTo>
                    <a:pt x="190871" y="331066"/>
                  </a:lnTo>
                  <a:lnTo>
                    <a:pt x="142504" y="257175"/>
                  </a:lnTo>
                  <a:close/>
                  <a:moveTo>
                    <a:pt x="173199" y="0"/>
                  </a:moveTo>
                  <a:lnTo>
                    <a:pt x="311606" y="0"/>
                  </a:lnTo>
                  <a:lnTo>
                    <a:pt x="395287" y="174625"/>
                  </a:lnTo>
                  <a:lnTo>
                    <a:pt x="96837" y="174625"/>
                  </a:lnTo>
                  <a:lnTo>
                    <a:pt x="1731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5">
                <a:solidFill>
                  <a:srgbClr val="FFFFFF"/>
                </a:solidFill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2574643" y="2112964"/>
            <a:ext cx="5325904" cy="578852"/>
            <a:chOff x="2574643" y="2112964"/>
            <a:chExt cx="5325904" cy="578852"/>
          </a:xfrm>
        </p:grpSpPr>
        <p:sp>
          <p:nvSpPr>
            <p:cNvPr id="82" name="任意多边形 7"/>
            <p:cNvSpPr/>
            <p:nvPr/>
          </p:nvSpPr>
          <p:spPr>
            <a:xfrm flipV="1">
              <a:off x="5714083" y="2417288"/>
              <a:ext cx="2186464" cy="57150"/>
            </a:xfrm>
            <a:custGeom>
              <a:avLst/>
              <a:gdLst>
                <a:gd name="connsiteX0" fmla="*/ 0 w 4998"/>
                <a:gd name="connsiteY0" fmla="*/ 0 h 1457"/>
                <a:gd name="connsiteX1" fmla="*/ 3563 w 4998"/>
                <a:gd name="connsiteY1" fmla="*/ 24 h 1457"/>
                <a:gd name="connsiteX2" fmla="*/ 4998 w 4998"/>
                <a:gd name="connsiteY2" fmla="*/ 1457 h 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98" h="1457">
                  <a:moveTo>
                    <a:pt x="0" y="0"/>
                  </a:moveTo>
                  <a:cubicBezTo>
                    <a:pt x="48" y="19"/>
                    <a:pt x="3515" y="-9"/>
                    <a:pt x="3563" y="24"/>
                  </a:cubicBezTo>
                  <a:cubicBezTo>
                    <a:pt x="3611" y="57"/>
                    <a:pt x="4976" y="1434"/>
                    <a:pt x="4998" y="1457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7" name="文本框 22"/>
            <p:cNvSpPr txBox="1"/>
            <p:nvPr/>
          </p:nvSpPr>
          <p:spPr>
            <a:xfrm flipH="1">
              <a:off x="2574643" y="2276318"/>
              <a:ext cx="3253264" cy="415498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sp>
          <p:nvSpPr>
            <p:cNvPr id="92" name="椭圆 91"/>
            <p:cNvSpPr/>
            <p:nvPr/>
          </p:nvSpPr>
          <p:spPr>
            <a:xfrm>
              <a:off x="6989004" y="2112964"/>
              <a:ext cx="562928" cy="562928"/>
            </a:xfrm>
            <a:prstGeom prst="ellipse">
              <a:avLst/>
            </a:prstGeom>
            <a:solidFill>
              <a:srgbClr val="F06B7F"/>
            </a:solidFill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95" name="放大镜"/>
            <p:cNvSpPr/>
            <p:nvPr/>
          </p:nvSpPr>
          <p:spPr>
            <a:xfrm>
              <a:off x="7109971" y="2212024"/>
              <a:ext cx="324000" cy="364808"/>
            </a:xfrm>
            <a:custGeom>
              <a:avLst/>
              <a:gdLst>
                <a:gd name="connsiteX0" fmla="*/ 1638300 w 4396363"/>
                <a:gd name="connsiteY0" fmla="*/ 558403 h 5128349"/>
                <a:gd name="connsiteX1" fmla="*/ 558403 w 4396363"/>
                <a:gd name="connsiteY1" fmla="*/ 1638300 h 5128349"/>
                <a:gd name="connsiteX2" fmla="*/ 1638300 w 4396363"/>
                <a:gd name="connsiteY2" fmla="*/ 2718197 h 5128349"/>
                <a:gd name="connsiteX3" fmla="*/ 2718197 w 4396363"/>
                <a:gd name="connsiteY3" fmla="*/ 1638300 h 5128349"/>
                <a:gd name="connsiteX4" fmla="*/ 1638300 w 4396363"/>
                <a:gd name="connsiteY4" fmla="*/ 558403 h 5128349"/>
                <a:gd name="connsiteX5" fmla="*/ 1638300 w 4396363"/>
                <a:gd name="connsiteY5" fmla="*/ 0 h 5128349"/>
                <a:gd name="connsiteX6" fmla="*/ 3276600 w 4396363"/>
                <a:gd name="connsiteY6" fmla="*/ 1638300 h 5128349"/>
                <a:gd name="connsiteX7" fmla="*/ 2902492 w 4396363"/>
                <a:gd name="connsiteY7" fmla="*/ 2680411 h 5128349"/>
                <a:gd name="connsiteX8" fmla="*/ 2816386 w 4396363"/>
                <a:gd name="connsiteY8" fmla="*/ 2775151 h 5128349"/>
                <a:gd name="connsiteX9" fmla="*/ 2928393 w 4396363"/>
                <a:gd name="connsiteY9" fmla="*/ 2923790 h 5128349"/>
                <a:gd name="connsiteX10" fmla="*/ 2942554 w 4396363"/>
                <a:gd name="connsiteY10" fmla="*/ 2913119 h 5128349"/>
                <a:gd name="connsiteX11" fmla="*/ 3136485 w 4396363"/>
                <a:gd name="connsiteY11" fmla="*/ 2942400 h 5128349"/>
                <a:gd name="connsiteX12" fmla="*/ 4367683 w 4396363"/>
                <a:gd name="connsiteY12" fmla="*/ 4576254 h 5128349"/>
                <a:gd name="connsiteX13" fmla="*/ 4342375 w 4396363"/>
                <a:gd name="connsiteY13" fmla="*/ 4770744 h 5128349"/>
                <a:gd name="connsiteX14" fmla="*/ 3903910 w 4396363"/>
                <a:gd name="connsiteY14" fmla="*/ 5101151 h 5128349"/>
                <a:gd name="connsiteX15" fmla="*/ 3709978 w 4396363"/>
                <a:gd name="connsiteY15" fmla="*/ 5071870 h 5128349"/>
                <a:gd name="connsiteX16" fmla="*/ 2478781 w 4396363"/>
                <a:gd name="connsiteY16" fmla="*/ 3438015 h 5128349"/>
                <a:gd name="connsiteX17" fmla="*/ 2504089 w 4396363"/>
                <a:gd name="connsiteY17" fmla="*/ 3243526 h 5128349"/>
                <a:gd name="connsiteX18" fmla="*/ 2518249 w 4396363"/>
                <a:gd name="connsiteY18" fmla="*/ 3232855 h 5128349"/>
                <a:gd name="connsiteX19" fmla="*/ 2406738 w 4396363"/>
                <a:gd name="connsiteY19" fmla="*/ 3084875 h 5128349"/>
                <a:gd name="connsiteX20" fmla="*/ 2276001 w 4396363"/>
                <a:gd name="connsiteY20" fmla="*/ 3147854 h 5128349"/>
                <a:gd name="connsiteX21" fmla="*/ 1638300 w 4396363"/>
                <a:gd name="connsiteY21" fmla="*/ 3276600 h 5128349"/>
                <a:gd name="connsiteX22" fmla="*/ 0 w 4396363"/>
                <a:gd name="connsiteY22" fmla="*/ 1638300 h 5128349"/>
                <a:gd name="connsiteX23" fmla="*/ 1638300 w 4396363"/>
                <a:gd name="connsiteY23" fmla="*/ 0 h 512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96363" h="5128349">
                  <a:moveTo>
                    <a:pt x="1638300" y="558403"/>
                  </a:moveTo>
                  <a:cubicBezTo>
                    <a:pt x="1041889" y="558403"/>
                    <a:pt x="558403" y="1041889"/>
                    <a:pt x="558403" y="1638300"/>
                  </a:cubicBezTo>
                  <a:cubicBezTo>
                    <a:pt x="558403" y="2234711"/>
                    <a:pt x="1041889" y="2718197"/>
                    <a:pt x="1638300" y="2718197"/>
                  </a:cubicBezTo>
                  <a:cubicBezTo>
                    <a:pt x="2234711" y="2718197"/>
                    <a:pt x="2718197" y="2234711"/>
                    <a:pt x="2718197" y="1638300"/>
                  </a:cubicBezTo>
                  <a:cubicBezTo>
                    <a:pt x="2718197" y="1041889"/>
                    <a:pt x="2234711" y="558403"/>
                    <a:pt x="1638300" y="558403"/>
                  </a:cubicBezTo>
                  <a:close/>
                  <a:moveTo>
                    <a:pt x="1638300" y="0"/>
                  </a:moveTo>
                  <a:cubicBezTo>
                    <a:pt x="2543108" y="0"/>
                    <a:pt x="3276600" y="733492"/>
                    <a:pt x="3276600" y="1638300"/>
                  </a:cubicBezTo>
                  <a:cubicBezTo>
                    <a:pt x="3276600" y="2034154"/>
                    <a:pt x="3136205" y="2397216"/>
                    <a:pt x="2902492" y="2680411"/>
                  </a:cubicBezTo>
                  <a:lnTo>
                    <a:pt x="2816386" y="2775151"/>
                  </a:lnTo>
                  <a:lnTo>
                    <a:pt x="2928393" y="2923790"/>
                  </a:lnTo>
                  <a:lnTo>
                    <a:pt x="2942554" y="2913119"/>
                  </a:lnTo>
                  <a:cubicBezTo>
                    <a:pt x="3003095" y="2867498"/>
                    <a:pt x="3089921" y="2880607"/>
                    <a:pt x="3136485" y="2942400"/>
                  </a:cubicBezTo>
                  <a:lnTo>
                    <a:pt x="4367683" y="4576254"/>
                  </a:lnTo>
                  <a:cubicBezTo>
                    <a:pt x="4414247" y="4638047"/>
                    <a:pt x="4402916" y="4725123"/>
                    <a:pt x="4342375" y="4770744"/>
                  </a:cubicBezTo>
                  <a:lnTo>
                    <a:pt x="3903910" y="5101151"/>
                  </a:lnTo>
                  <a:cubicBezTo>
                    <a:pt x="3843369" y="5146772"/>
                    <a:pt x="3756543" y="5133662"/>
                    <a:pt x="3709978" y="5071870"/>
                  </a:cubicBezTo>
                  <a:lnTo>
                    <a:pt x="2478781" y="3438015"/>
                  </a:lnTo>
                  <a:cubicBezTo>
                    <a:pt x="2432217" y="3376223"/>
                    <a:pt x="2443548" y="3289147"/>
                    <a:pt x="2504089" y="3243526"/>
                  </a:cubicBezTo>
                  <a:lnTo>
                    <a:pt x="2518249" y="3232855"/>
                  </a:lnTo>
                  <a:lnTo>
                    <a:pt x="2406738" y="3084875"/>
                  </a:lnTo>
                  <a:lnTo>
                    <a:pt x="2276001" y="3147854"/>
                  </a:lnTo>
                  <a:cubicBezTo>
                    <a:pt x="2079997" y="3230757"/>
                    <a:pt x="1864502" y="3276600"/>
                    <a:pt x="1638300" y="3276600"/>
                  </a:cubicBezTo>
                  <a:cubicBezTo>
                    <a:pt x="733492" y="3276600"/>
                    <a:pt x="0" y="2543108"/>
                    <a:pt x="0" y="1638300"/>
                  </a:cubicBezTo>
                  <a:cubicBezTo>
                    <a:pt x="0" y="733492"/>
                    <a:pt x="733492" y="0"/>
                    <a:pt x="16383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rgbClr val="FFFFFF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2266509" y="2840198"/>
            <a:ext cx="5189697" cy="578852"/>
            <a:chOff x="2266509" y="2840198"/>
            <a:chExt cx="5189697" cy="578852"/>
          </a:xfrm>
        </p:grpSpPr>
        <p:sp>
          <p:nvSpPr>
            <p:cNvPr id="83" name="任意多边形 8"/>
            <p:cNvSpPr/>
            <p:nvPr/>
          </p:nvSpPr>
          <p:spPr>
            <a:xfrm flipV="1">
              <a:off x="5269742" y="2912112"/>
              <a:ext cx="2186464" cy="236220"/>
            </a:xfrm>
            <a:custGeom>
              <a:avLst/>
              <a:gdLst>
                <a:gd name="connsiteX0" fmla="*/ 0 w 4998"/>
                <a:gd name="connsiteY0" fmla="*/ 0 h 1457"/>
                <a:gd name="connsiteX1" fmla="*/ 3563 w 4998"/>
                <a:gd name="connsiteY1" fmla="*/ 24 h 1457"/>
                <a:gd name="connsiteX2" fmla="*/ 4998 w 4998"/>
                <a:gd name="connsiteY2" fmla="*/ 1457 h 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98" h="1457">
                  <a:moveTo>
                    <a:pt x="0" y="0"/>
                  </a:moveTo>
                  <a:cubicBezTo>
                    <a:pt x="48" y="19"/>
                    <a:pt x="3515" y="-9"/>
                    <a:pt x="3563" y="24"/>
                  </a:cubicBezTo>
                  <a:cubicBezTo>
                    <a:pt x="3611" y="57"/>
                    <a:pt x="4976" y="1434"/>
                    <a:pt x="4998" y="1457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8" name="文本框 22"/>
            <p:cNvSpPr txBox="1"/>
            <p:nvPr/>
          </p:nvSpPr>
          <p:spPr>
            <a:xfrm flipH="1">
              <a:off x="2266509" y="3003552"/>
              <a:ext cx="3003233" cy="415498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sp>
          <p:nvSpPr>
            <p:cNvPr id="90" name="椭圆 89"/>
            <p:cNvSpPr/>
            <p:nvPr/>
          </p:nvSpPr>
          <p:spPr>
            <a:xfrm>
              <a:off x="6426076" y="2840198"/>
              <a:ext cx="562928" cy="562928"/>
            </a:xfrm>
            <a:prstGeom prst="ellipse">
              <a:avLst/>
            </a:prstGeom>
            <a:solidFill>
              <a:srgbClr val="F06B7F"/>
            </a:solidFill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96" name="电池"/>
            <p:cNvSpPr/>
            <p:nvPr/>
          </p:nvSpPr>
          <p:spPr>
            <a:xfrm>
              <a:off x="6622768" y="2970690"/>
              <a:ext cx="194310" cy="284798"/>
            </a:xfrm>
            <a:custGeom>
              <a:avLst/>
              <a:gdLst>
                <a:gd name="connsiteX0" fmla="*/ 703180 w 3238500"/>
                <a:gd name="connsiteY0" fmla="*/ 4435548 h 5638341"/>
                <a:gd name="connsiteX1" fmla="*/ 2535317 w 3238500"/>
                <a:gd name="connsiteY1" fmla="*/ 4435548 h 5638341"/>
                <a:gd name="connsiteX2" fmla="*/ 2535317 w 3238500"/>
                <a:gd name="connsiteY2" fmla="*/ 4838393 h 5638341"/>
                <a:gd name="connsiteX3" fmla="*/ 703180 w 3238500"/>
                <a:gd name="connsiteY3" fmla="*/ 4838393 h 5638341"/>
                <a:gd name="connsiteX4" fmla="*/ 703181 w 3238500"/>
                <a:gd name="connsiteY4" fmla="*/ 3675025 h 5638341"/>
                <a:gd name="connsiteX5" fmla="*/ 2535318 w 3238500"/>
                <a:gd name="connsiteY5" fmla="*/ 3675025 h 5638341"/>
                <a:gd name="connsiteX6" fmla="*/ 2535318 w 3238500"/>
                <a:gd name="connsiteY6" fmla="*/ 4077870 h 5638341"/>
                <a:gd name="connsiteX7" fmla="*/ 703181 w 3238500"/>
                <a:gd name="connsiteY7" fmla="*/ 4077870 h 5638341"/>
                <a:gd name="connsiteX8" fmla="*/ 703181 w 3238500"/>
                <a:gd name="connsiteY8" fmla="*/ 2914502 h 5638341"/>
                <a:gd name="connsiteX9" fmla="*/ 2535318 w 3238500"/>
                <a:gd name="connsiteY9" fmla="*/ 2914502 h 5638341"/>
                <a:gd name="connsiteX10" fmla="*/ 2535318 w 3238500"/>
                <a:gd name="connsiteY10" fmla="*/ 3317347 h 5638341"/>
                <a:gd name="connsiteX11" fmla="*/ 703181 w 3238500"/>
                <a:gd name="connsiteY11" fmla="*/ 3317347 h 5638341"/>
                <a:gd name="connsiteX12" fmla="*/ 703181 w 3238500"/>
                <a:gd name="connsiteY12" fmla="*/ 2153979 h 5638341"/>
                <a:gd name="connsiteX13" fmla="*/ 2535318 w 3238500"/>
                <a:gd name="connsiteY13" fmla="*/ 2153979 h 5638341"/>
                <a:gd name="connsiteX14" fmla="*/ 2535318 w 3238500"/>
                <a:gd name="connsiteY14" fmla="*/ 2556824 h 5638341"/>
                <a:gd name="connsiteX15" fmla="*/ 703181 w 3238500"/>
                <a:gd name="connsiteY15" fmla="*/ 2556824 h 5638341"/>
                <a:gd name="connsiteX16" fmla="*/ 703181 w 3238500"/>
                <a:gd name="connsiteY16" fmla="*/ 1393456 h 5638341"/>
                <a:gd name="connsiteX17" fmla="*/ 2535318 w 3238500"/>
                <a:gd name="connsiteY17" fmla="*/ 1393456 h 5638341"/>
                <a:gd name="connsiteX18" fmla="*/ 2535318 w 3238500"/>
                <a:gd name="connsiteY18" fmla="*/ 1796301 h 5638341"/>
                <a:gd name="connsiteX19" fmla="*/ 703181 w 3238500"/>
                <a:gd name="connsiteY19" fmla="*/ 1796301 h 5638341"/>
                <a:gd name="connsiteX20" fmla="*/ 545879 w 3238500"/>
                <a:gd name="connsiteY20" fmla="*/ 854765 h 5638341"/>
                <a:gd name="connsiteX21" fmla="*/ 355211 w 3238500"/>
                <a:gd name="connsiteY21" fmla="*/ 1045433 h 5638341"/>
                <a:gd name="connsiteX22" fmla="*/ 355211 w 3238500"/>
                <a:gd name="connsiteY22" fmla="*/ 5115447 h 5638341"/>
                <a:gd name="connsiteX23" fmla="*/ 545879 w 3238500"/>
                <a:gd name="connsiteY23" fmla="*/ 5306115 h 5638341"/>
                <a:gd name="connsiteX24" fmla="*/ 2692622 w 3238500"/>
                <a:gd name="connsiteY24" fmla="*/ 5306115 h 5638341"/>
                <a:gd name="connsiteX25" fmla="*/ 2883290 w 3238500"/>
                <a:gd name="connsiteY25" fmla="*/ 5115447 h 5638341"/>
                <a:gd name="connsiteX26" fmla="*/ 2883290 w 3238500"/>
                <a:gd name="connsiteY26" fmla="*/ 1045433 h 5638341"/>
                <a:gd name="connsiteX27" fmla="*/ 2692622 w 3238500"/>
                <a:gd name="connsiteY27" fmla="*/ 854765 h 5638341"/>
                <a:gd name="connsiteX28" fmla="*/ 1055257 w 3238500"/>
                <a:gd name="connsiteY28" fmla="*/ 0 h 5638341"/>
                <a:gd name="connsiteX29" fmla="*/ 2197532 w 3238500"/>
                <a:gd name="connsiteY29" fmla="*/ 0 h 5638341"/>
                <a:gd name="connsiteX30" fmla="*/ 2331244 w 3238500"/>
                <a:gd name="connsiteY30" fmla="*/ 133712 h 5638341"/>
                <a:gd name="connsiteX31" fmla="*/ 2331244 w 3238500"/>
                <a:gd name="connsiteY31" fmla="*/ 522540 h 5638341"/>
                <a:gd name="connsiteX32" fmla="*/ 2718105 w 3238500"/>
                <a:gd name="connsiteY32" fmla="*/ 522540 h 5638341"/>
                <a:gd name="connsiteX33" fmla="*/ 3238500 w 3238500"/>
                <a:gd name="connsiteY33" fmla="*/ 1042935 h 5638341"/>
                <a:gd name="connsiteX34" fmla="*/ 3238500 w 3238500"/>
                <a:gd name="connsiteY34" fmla="*/ 5117946 h 5638341"/>
                <a:gd name="connsiteX35" fmla="*/ 2718105 w 3238500"/>
                <a:gd name="connsiteY35" fmla="*/ 5638341 h 5638341"/>
                <a:gd name="connsiteX36" fmla="*/ 520395 w 3238500"/>
                <a:gd name="connsiteY36" fmla="*/ 5638341 h 5638341"/>
                <a:gd name="connsiteX37" fmla="*/ 0 w 3238500"/>
                <a:gd name="connsiteY37" fmla="*/ 5117946 h 5638341"/>
                <a:gd name="connsiteX38" fmla="*/ 0 w 3238500"/>
                <a:gd name="connsiteY38" fmla="*/ 1042935 h 5638341"/>
                <a:gd name="connsiteX39" fmla="*/ 520395 w 3238500"/>
                <a:gd name="connsiteY39" fmla="*/ 522540 h 5638341"/>
                <a:gd name="connsiteX40" fmla="*/ 921545 w 3238500"/>
                <a:gd name="connsiteY40" fmla="*/ 522540 h 5638341"/>
                <a:gd name="connsiteX41" fmla="*/ 921545 w 3238500"/>
                <a:gd name="connsiteY41" fmla="*/ 133712 h 5638341"/>
                <a:gd name="connsiteX42" fmla="*/ 1055257 w 3238500"/>
                <a:gd name="connsiteY42" fmla="*/ 0 h 563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38500" h="5638341">
                  <a:moveTo>
                    <a:pt x="703180" y="4435548"/>
                  </a:moveTo>
                  <a:lnTo>
                    <a:pt x="2535317" y="4435548"/>
                  </a:lnTo>
                  <a:lnTo>
                    <a:pt x="2535317" y="4838393"/>
                  </a:lnTo>
                  <a:lnTo>
                    <a:pt x="703180" y="4838393"/>
                  </a:lnTo>
                  <a:close/>
                  <a:moveTo>
                    <a:pt x="703181" y="3675025"/>
                  </a:moveTo>
                  <a:lnTo>
                    <a:pt x="2535318" y="3675025"/>
                  </a:lnTo>
                  <a:lnTo>
                    <a:pt x="2535318" y="4077870"/>
                  </a:lnTo>
                  <a:lnTo>
                    <a:pt x="703181" y="4077870"/>
                  </a:lnTo>
                  <a:close/>
                  <a:moveTo>
                    <a:pt x="703181" y="2914502"/>
                  </a:moveTo>
                  <a:lnTo>
                    <a:pt x="2535318" y="2914502"/>
                  </a:lnTo>
                  <a:lnTo>
                    <a:pt x="2535318" y="3317347"/>
                  </a:lnTo>
                  <a:lnTo>
                    <a:pt x="703181" y="3317347"/>
                  </a:lnTo>
                  <a:close/>
                  <a:moveTo>
                    <a:pt x="703181" y="2153979"/>
                  </a:moveTo>
                  <a:lnTo>
                    <a:pt x="2535318" y="2153979"/>
                  </a:lnTo>
                  <a:lnTo>
                    <a:pt x="2535318" y="2556824"/>
                  </a:lnTo>
                  <a:lnTo>
                    <a:pt x="703181" y="2556824"/>
                  </a:lnTo>
                  <a:close/>
                  <a:moveTo>
                    <a:pt x="703181" y="1393456"/>
                  </a:moveTo>
                  <a:lnTo>
                    <a:pt x="2535318" y="1393456"/>
                  </a:lnTo>
                  <a:lnTo>
                    <a:pt x="2535318" y="1796301"/>
                  </a:lnTo>
                  <a:lnTo>
                    <a:pt x="703181" y="1796301"/>
                  </a:lnTo>
                  <a:close/>
                  <a:moveTo>
                    <a:pt x="545879" y="854765"/>
                  </a:moveTo>
                  <a:cubicBezTo>
                    <a:pt x="440576" y="854765"/>
                    <a:pt x="355211" y="940130"/>
                    <a:pt x="355211" y="1045433"/>
                  </a:cubicBezTo>
                  <a:lnTo>
                    <a:pt x="355211" y="5115447"/>
                  </a:lnTo>
                  <a:cubicBezTo>
                    <a:pt x="355211" y="5220750"/>
                    <a:pt x="440576" y="5306115"/>
                    <a:pt x="545879" y="5306115"/>
                  </a:cubicBezTo>
                  <a:lnTo>
                    <a:pt x="2692622" y="5306115"/>
                  </a:lnTo>
                  <a:cubicBezTo>
                    <a:pt x="2797925" y="5306115"/>
                    <a:pt x="2883290" y="5220750"/>
                    <a:pt x="2883290" y="5115447"/>
                  </a:cubicBezTo>
                  <a:lnTo>
                    <a:pt x="2883290" y="1045433"/>
                  </a:lnTo>
                  <a:cubicBezTo>
                    <a:pt x="2883290" y="940130"/>
                    <a:pt x="2797925" y="854765"/>
                    <a:pt x="2692622" y="854765"/>
                  </a:cubicBezTo>
                  <a:close/>
                  <a:moveTo>
                    <a:pt x="1055257" y="0"/>
                  </a:moveTo>
                  <a:lnTo>
                    <a:pt x="2197532" y="0"/>
                  </a:lnTo>
                  <a:cubicBezTo>
                    <a:pt x="2271379" y="0"/>
                    <a:pt x="2331244" y="59865"/>
                    <a:pt x="2331244" y="133712"/>
                  </a:cubicBezTo>
                  <a:lnTo>
                    <a:pt x="2331244" y="522540"/>
                  </a:lnTo>
                  <a:lnTo>
                    <a:pt x="2718105" y="522540"/>
                  </a:lnTo>
                  <a:cubicBezTo>
                    <a:pt x="3005511" y="522540"/>
                    <a:pt x="3238500" y="755529"/>
                    <a:pt x="3238500" y="1042935"/>
                  </a:cubicBezTo>
                  <a:lnTo>
                    <a:pt x="3238500" y="5117946"/>
                  </a:lnTo>
                  <a:cubicBezTo>
                    <a:pt x="3238500" y="5405352"/>
                    <a:pt x="3005511" y="5638341"/>
                    <a:pt x="2718105" y="5638341"/>
                  </a:cubicBezTo>
                  <a:lnTo>
                    <a:pt x="520395" y="5638341"/>
                  </a:lnTo>
                  <a:cubicBezTo>
                    <a:pt x="232989" y="5638341"/>
                    <a:pt x="0" y="5405352"/>
                    <a:pt x="0" y="5117946"/>
                  </a:cubicBezTo>
                  <a:lnTo>
                    <a:pt x="0" y="1042935"/>
                  </a:lnTo>
                  <a:cubicBezTo>
                    <a:pt x="0" y="755529"/>
                    <a:pt x="232989" y="522540"/>
                    <a:pt x="520395" y="522540"/>
                  </a:cubicBezTo>
                  <a:lnTo>
                    <a:pt x="921545" y="522540"/>
                  </a:lnTo>
                  <a:lnTo>
                    <a:pt x="921545" y="133712"/>
                  </a:lnTo>
                  <a:cubicBezTo>
                    <a:pt x="921545" y="59865"/>
                    <a:pt x="981410" y="0"/>
                    <a:pt x="105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rgbClr val="FFFFFF"/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2187452" y="3335975"/>
            <a:ext cx="4871561" cy="1119053"/>
            <a:chOff x="2187452" y="3335975"/>
            <a:chExt cx="4871561" cy="1119053"/>
          </a:xfrm>
        </p:grpSpPr>
        <p:sp>
          <p:nvSpPr>
            <p:cNvPr id="84" name="任意多边形 9"/>
            <p:cNvSpPr/>
            <p:nvPr/>
          </p:nvSpPr>
          <p:spPr>
            <a:xfrm flipV="1">
              <a:off x="4872549" y="3335975"/>
              <a:ext cx="2186464" cy="725329"/>
            </a:xfrm>
            <a:custGeom>
              <a:avLst/>
              <a:gdLst>
                <a:gd name="connsiteX0" fmla="*/ 0 w 4998"/>
                <a:gd name="connsiteY0" fmla="*/ 0 h 1457"/>
                <a:gd name="connsiteX1" fmla="*/ 3563 w 4998"/>
                <a:gd name="connsiteY1" fmla="*/ 24 h 1457"/>
                <a:gd name="connsiteX2" fmla="*/ 4998 w 4998"/>
                <a:gd name="connsiteY2" fmla="*/ 1457 h 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98" h="1457">
                  <a:moveTo>
                    <a:pt x="0" y="0"/>
                  </a:moveTo>
                  <a:cubicBezTo>
                    <a:pt x="48" y="19"/>
                    <a:pt x="3515" y="-9"/>
                    <a:pt x="3563" y="24"/>
                  </a:cubicBezTo>
                  <a:cubicBezTo>
                    <a:pt x="3611" y="57"/>
                    <a:pt x="4976" y="1434"/>
                    <a:pt x="4998" y="1457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9" name="文本框 22"/>
            <p:cNvSpPr txBox="1"/>
            <p:nvPr/>
          </p:nvSpPr>
          <p:spPr>
            <a:xfrm flipH="1">
              <a:off x="2187452" y="3877947"/>
              <a:ext cx="2638901" cy="57708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sp>
          <p:nvSpPr>
            <p:cNvPr id="93" name="椭圆 92"/>
            <p:cNvSpPr/>
            <p:nvPr/>
          </p:nvSpPr>
          <p:spPr>
            <a:xfrm>
              <a:off x="5933157" y="3706973"/>
              <a:ext cx="562928" cy="562928"/>
            </a:xfrm>
            <a:prstGeom prst="ellipse">
              <a:avLst/>
            </a:prstGeom>
            <a:solidFill>
              <a:srgbClr val="F06B7F"/>
            </a:solidFill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7" name="雨伞"/>
            <p:cNvSpPr/>
            <p:nvPr/>
          </p:nvSpPr>
          <p:spPr>
            <a:xfrm>
              <a:off x="6015549" y="3795080"/>
              <a:ext cx="387191" cy="387191"/>
            </a:xfrm>
            <a:custGeom>
              <a:avLst/>
              <a:gdLst>
                <a:gd name="connsiteX0" fmla="*/ 10295531 w 10295617"/>
                <a:gd name="connsiteY0" fmla="*/ 6044312 h 10760938"/>
                <a:gd name="connsiteX1" fmla="*/ 10295617 w 10295617"/>
                <a:gd name="connsiteY1" fmla="*/ 6046023 h 10760938"/>
                <a:gd name="connsiteX2" fmla="*/ 10295311 w 10295617"/>
                <a:gd name="connsiteY2" fmla="*/ 6046023 h 10760938"/>
                <a:gd name="connsiteX3" fmla="*/ 86 w 10295617"/>
                <a:gd name="connsiteY3" fmla="*/ 6044312 h 10760938"/>
                <a:gd name="connsiteX4" fmla="*/ 306 w 10295617"/>
                <a:gd name="connsiteY4" fmla="*/ 6046023 h 10760938"/>
                <a:gd name="connsiteX5" fmla="*/ 0 w 10295617"/>
                <a:gd name="connsiteY5" fmla="*/ 6046023 h 10760938"/>
                <a:gd name="connsiteX6" fmla="*/ 5147809 w 10295617"/>
                <a:gd name="connsiteY6" fmla="*/ 0 h 10760938"/>
                <a:gd name="connsiteX7" fmla="*/ 5325006 w 10295617"/>
                <a:gd name="connsiteY7" fmla="*/ 177197 h 10760938"/>
                <a:gd name="connsiteX8" fmla="*/ 5325006 w 10295617"/>
                <a:gd name="connsiteY8" fmla="*/ 837837 h 10760938"/>
                <a:gd name="connsiteX9" fmla="*/ 5396256 w 10295617"/>
                <a:gd name="connsiteY9" fmla="*/ 839547 h 10760938"/>
                <a:gd name="connsiteX10" fmla="*/ 10269039 w 10295617"/>
                <a:gd name="connsiteY10" fmla="*/ 5513084 h 10760938"/>
                <a:gd name="connsiteX11" fmla="*/ 10295425 w 10295617"/>
                <a:gd name="connsiteY11" fmla="*/ 6042158 h 10760938"/>
                <a:gd name="connsiteX12" fmla="*/ 10260748 w 10295617"/>
                <a:gd name="connsiteY12" fmla="*/ 5773580 h 10760938"/>
                <a:gd name="connsiteX13" fmla="*/ 8579250 w 10295617"/>
                <a:gd name="connsiteY13" fmla="*/ 4703575 h 10760938"/>
                <a:gd name="connsiteX14" fmla="*/ 6897754 w 10295617"/>
                <a:gd name="connsiteY14" fmla="*/ 5773580 h 10760938"/>
                <a:gd name="connsiteX15" fmla="*/ 6863530 w 10295617"/>
                <a:gd name="connsiteY15" fmla="*/ 6038646 h 10760938"/>
                <a:gd name="connsiteX16" fmla="*/ 6829306 w 10295617"/>
                <a:gd name="connsiteY16" fmla="*/ 5773580 h 10760938"/>
                <a:gd name="connsiteX17" fmla="*/ 5451635 w 10295617"/>
                <a:gd name="connsiteY17" fmla="*/ 4724506 h 10760938"/>
                <a:gd name="connsiteX18" fmla="*/ 5325006 w 10295617"/>
                <a:gd name="connsiteY18" fmla="*/ 4711318 h 10760938"/>
                <a:gd name="connsiteX19" fmla="*/ 5325006 w 10295617"/>
                <a:gd name="connsiteY19" fmla="*/ 9805674 h 10760938"/>
                <a:gd name="connsiteX20" fmla="*/ 5325006 w 10295617"/>
                <a:gd name="connsiteY20" fmla="*/ 9821152 h 10760938"/>
                <a:gd name="connsiteX21" fmla="*/ 5323964 w 10295617"/>
                <a:gd name="connsiteY21" fmla="*/ 9821152 h 10760938"/>
                <a:gd name="connsiteX22" fmla="*/ 5316404 w 10295617"/>
                <a:gd name="connsiteY22" fmla="*/ 9933477 h 10760938"/>
                <a:gd name="connsiteX23" fmla="*/ 4838721 w 10295617"/>
                <a:gd name="connsiteY23" fmla="*/ 10637788 h 10760938"/>
                <a:gd name="connsiteX24" fmla="*/ 3875045 w 10295617"/>
                <a:gd name="connsiteY24" fmla="*/ 10623063 h 10760938"/>
                <a:gd name="connsiteX25" fmla="*/ 3414410 w 10295617"/>
                <a:gd name="connsiteY25" fmla="*/ 9776480 h 10760938"/>
                <a:gd name="connsiteX26" fmla="*/ 3769699 w 10295617"/>
                <a:gd name="connsiteY26" fmla="*/ 9787246 h 10760938"/>
                <a:gd name="connsiteX27" fmla="*/ 4058978 w 10295617"/>
                <a:gd name="connsiteY27" fmla="*/ 10318901 h 10760938"/>
                <a:gd name="connsiteX28" fmla="*/ 4664167 w 10295617"/>
                <a:gd name="connsiteY28" fmla="*/ 10328148 h 10760938"/>
                <a:gd name="connsiteX29" fmla="*/ 4969554 w 10295617"/>
                <a:gd name="connsiteY29" fmla="*/ 9805580 h 10760938"/>
                <a:gd name="connsiteX30" fmla="*/ 4970612 w 10295617"/>
                <a:gd name="connsiteY30" fmla="*/ 9805580 h 10760938"/>
                <a:gd name="connsiteX31" fmla="*/ 4970612 w 10295617"/>
                <a:gd name="connsiteY31" fmla="*/ 4711318 h 10760938"/>
                <a:gd name="connsiteX32" fmla="*/ 4843983 w 10295617"/>
                <a:gd name="connsiteY32" fmla="*/ 4724506 h 10760938"/>
                <a:gd name="connsiteX33" fmla="*/ 3466313 w 10295617"/>
                <a:gd name="connsiteY33" fmla="*/ 5773580 h 10760938"/>
                <a:gd name="connsiteX34" fmla="*/ 3432089 w 10295617"/>
                <a:gd name="connsiteY34" fmla="*/ 6038646 h 10760938"/>
                <a:gd name="connsiteX35" fmla="*/ 3397865 w 10295617"/>
                <a:gd name="connsiteY35" fmla="*/ 5773580 h 10760938"/>
                <a:gd name="connsiteX36" fmla="*/ 1716367 w 10295617"/>
                <a:gd name="connsiteY36" fmla="*/ 4703575 h 10760938"/>
                <a:gd name="connsiteX37" fmla="*/ 34871 w 10295617"/>
                <a:gd name="connsiteY37" fmla="*/ 5773580 h 10760938"/>
                <a:gd name="connsiteX38" fmla="*/ 194 w 10295617"/>
                <a:gd name="connsiteY38" fmla="*/ 6042158 h 10760938"/>
                <a:gd name="connsiteX39" fmla="*/ 26578 w 10295617"/>
                <a:gd name="connsiteY39" fmla="*/ 5513084 h 10760938"/>
                <a:gd name="connsiteX40" fmla="*/ 4899361 w 10295617"/>
                <a:gd name="connsiteY40" fmla="*/ 839547 h 10760938"/>
                <a:gd name="connsiteX41" fmla="*/ 4970612 w 10295617"/>
                <a:gd name="connsiteY41" fmla="*/ 837837 h 10760938"/>
                <a:gd name="connsiteX42" fmla="*/ 4970612 w 10295617"/>
                <a:gd name="connsiteY42" fmla="*/ 177197 h 10760938"/>
                <a:gd name="connsiteX43" fmla="*/ 5147809 w 10295617"/>
                <a:gd name="connsiteY43" fmla="*/ 0 h 10760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0295617" h="10760938">
                  <a:moveTo>
                    <a:pt x="10295531" y="6044312"/>
                  </a:moveTo>
                  <a:lnTo>
                    <a:pt x="10295617" y="6046023"/>
                  </a:lnTo>
                  <a:lnTo>
                    <a:pt x="10295311" y="6046023"/>
                  </a:lnTo>
                  <a:close/>
                  <a:moveTo>
                    <a:pt x="86" y="6044312"/>
                  </a:moveTo>
                  <a:lnTo>
                    <a:pt x="306" y="6046023"/>
                  </a:lnTo>
                  <a:lnTo>
                    <a:pt x="0" y="6046023"/>
                  </a:lnTo>
                  <a:close/>
                  <a:moveTo>
                    <a:pt x="5147809" y="0"/>
                  </a:moveTo>
                  <a:cubicBezTo>
                    <a:pt x="5245672" y="0"/>
                    <a:pt x="5325006" y="79334"/>
                    <a:pt x="5325006" y="177197"/>
                  </a:cubicBezTo>
                  <a:lnTo>
                    <a:pt x="5325006" y="837837"/>
                  </a:lnTo>
                  <a:lnTo>
                    <a:pt x="5396256" y="839547"/>
                  </a:lnTo>
                  <a:cubicBezTo>
                    <a:pt x="7948306" y="962340"/>
                    <a:pt x="10013658" y="2966815"/>
                    <a:pt x="10269039" y="5513084"/>
                  </a:cubicBezTo>
                  <a:lnTo>
                    <a:pt x="10295425" y="6042158"/>
                  </a:lnTo>
                  <a:lnTo>
                    <a:pt x="10260748" y="5773580"/>
                  </a:lnTo>
                  <a:cubicBezTo>
                    <a:pt x="10100703" y="5162929"/>
                    <a:pt x="9408684" y="4703575"/>
                    <a:pt x="8579250" y="4703575"/>
                  </a:cubicBezTo>
                  <a:cubicBezTo>
                    <a:pt x="7749818" y="4703575"/>
                    <a:pt x="7057798" y="5162929"/>
                    <a:pt x="6897754" y="5773580"/>
                  </a:cubicBezTo>
                  <a:lnTo>
                    <a:pt x="6863530" y="6038646"/>
                  </a:lnTo>
                  <a:lnTo>
                    <a:pt x="6829306" y="5773580"/>
                  </a:lnTo>
                  <a:cubicBezTo>
                    <a:pt x="6689267" y="5239260"/>
                    <a:pt x="6141936" y="4820778"/>
                    <a:pt x="5451635" y="4724506"/>
                  </a:cubicBezTo>
                  <a:lnTo>
                    <a:pt x="5325006" y="4711318"/>
                  </a:lnTo>
                  <a:lnTo>
                    <a:pt x="5325006" y="9805674"/>
                  </a:lnTo>
                  <a:lnTo>
                    <a:pt x="5325006" y="9821152"/>
                  </a:lnTo>
                  <a:lnTo>
                    <a:pt x="5323964" y="9821152"/>
                  </a:lnTo>
                  <a:lnTo>
                    <a:pt x="5316404" y="9933477"/>
                  </a:lnTo>
                  <a:cubicBezTo>
                    <a:pt x="5276666" y="10227644"/>
                    <a:pt x="5101532" y="10489633"/>
                    <a:pt x="4838721" y="10637788"/>
                  </a:cubicBezTo>
                  <a:cubicBezTo>
                    <a:pt x="4538366" y="10807108"/>
                    <a:pt x="4170086" y="10801480"/>
                    <a:pt x="3875045" y="10623063"/>
                  </a:cubicBezTo>
                  <a:cubicBezTo>
                    <a:pt x="3580003" y="10444646"/>
                    <a:pt x="3403967" y="10121115"/>
                    <a:pt x="3414410" y="9776480"/>
                  </a:cubicBezTo>
                  <a:lnTo>
                    <a:pt x="3769699" y="9787246"/>
                  </a:lnTo>
                  <a:cubicBezTo>
                    <a:pt x="3763141" y="10003677"/>
                    <a:pt x="3873692" y="10206855"/>
                    <a:pt x="4058978" y="10318901"/>
                  </a:cubicBezTo>
                  <a:cubicBezTo>
                    <a:pt x="4244264" y="10430947"/>
                    <a:pt x="4475544" y="10434481"/>
                    <a:pt x="4664167" y="10328148"/>
                  </a:cubicBezTo>
                  <a:cubicBezTo>
                    <a:pt x="4852790" y="10221815"/>
                    <a:pt x="4969497" y="10022110"/>
                    <a:pt x="4969554" y="9805580"/>
                  </a:cubicBezTo>
                  <a:lnTo>
                    <a:pt x="4970612" y="9805580"/>
                  </a:lnTo>
                  <a:lnTo>
                    <a:pt x="4970612" y="4711318"/>
                  </a:lnTo>
                  <a:lnTo>
                    <a:pt x="4843983" y="4724506"/>
                  </a:lnTo>
                  <a:cubicBezTo>
                    <a:pt x="4153684" y="4820778"/>
                    <a:pt x="3606351" y="5239260"/>
                    <a:pt x="3466313" y="5773580"/>
                  </a:cubicBezTo>
                  <a:lnTo>
                    <a:pt x="3432089" y="6038646"/>
                  </a:lnTo>
                  <a:lnTo>
                    <a:pt x="3397865" y="5773580"/>
                  </a:lnTo>
                  <a:cubicBezTo>
                    <a:pt x="3237820" y="5162929"/>
                    <a:pt x="2545801" y="4703575"/>
                    <a:pt x="1716367" y="4703575"/>
                  </a:cubicBezTo>
                  <a:cubicBezTo>
                    <a:pt x="886935" y="4703575"/>
                    <a:pt x="194916" y="5162929"/>
                    <a:pt x="34871" y="5773580"/>
                  </a:cubicBezTo>
                  <a:lnTo>
                    <a:pt x="194" y="6042158"/>
                  </a:lnTo>
                  <a:lnTo>
                    <a:pt x="26578" y="5513084"/>
                  </a:lnTo>
                  <a:cubicBezTo>
                    <a:pt x="281959" y="2966815"/>
                    <a:pt x="2347313" y="962340"/>
                    <a:pt x="4899361" y="839547"/>
                  </a:cubicBezTo>
                  <a:lnTo>
                    <a:pt x="4970612" y="837837"/>
                  </a:lnTo>
                  <a:lnTo>
                    <a:pt x="4970612" y="177197"/>
                  </a:lnTo>
                  <a:cubicBezTo>
                    <a:pt x="4970612" y="79334"/>
                    <a:pt x="5049946" y="0"/>
                    <a:pt x="51478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675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402740" y="1831024"/>
            <a:ext cx="3495675" cy="3495675"/>
            <a:chOff x="6402740" y="1831024"/>
            <a:chExt cx="3495675" cy="3495675"/>
          </a:xfrm>
        </p:grpSpPr>
        <p:sp>
          <p:nvSpPr>
            <p:cNvPr id="98" name="节能灯"/>
            <p:cNvSpPr/>
            <p:nvPr/>
          </p:nvSpPr>
          <p:spPr bwMode="auto">
            <a:xfrm>
              <a:off x="6402740" y="1831024"/>
              <a:ext cx="3495675" cy="3495675"/>
            </a:xfrm>
            <a:custGeom>
              <a:avLst/>
              <a:gdLst>
                <a:gd name="T0" fmla="*/ 514214 w 1631950"/>
                <a:gd name="T1" fmla="*/ 1712851 h 1673226"/>
                <a:gd name="T2" fmla="*/ 480703 w 1631950"/>
                <a:gd name="T3" fmla="*/ 1754985 h 1673226"/>
                <a:gd name="T4" fmla="*/ 462883 w 1631950"/>
                <a:gd name="T5" fmla="*/ 1794737 h 1673226"/>
                <a:gd name="T6" fmla="*/ 426401 w 1631950"/>
                <a:gd name="T7" fmla="*/ 1817123 h 1673226"/>
                <a:gd name="T8" fmla="*/ 388750 w 1631950"/>
                <a:gd name="T9" fmla="*/ 1856200 h 1673226"/>
                <a:gd name="T10" fmla="*/ 368919 w 1631950"/>
                <a:gd name="T11" fmla="*/ 1897402 h 1673226"/>
                <a:gd name="T12" fmla="*/ 161129 w 1631950"/>
                <a:gd name="T13" fmla="*/ 1859802 h 1673226"/>
                <a:gd name="T14" fmla="*/ 53111 w 1631950"/>
                <a:gd name="T15" fmla="*/ 1768739 h 1673226"/>
                <a:gd name="T16" fmla="*/ 8689 w 1631950"/>
                <a:gd name="T17" fmla="*/ 1533049 h 1673226"/>
                <a:gd name="T18" fmla="*/ 43363 w 1631950"/>
                <a:gd name="T19" fmla="*/ 1506681 h 1673226"/>
                <a:gd name="T20" fmla="*/ 84636 w 1631950"/>
                <a:gd name="T21" fmla="*/ 1471223 h 1673226"/>
                <a:gd name="T22" fmla="*/ 102653 w 1631950"/>
                <a:gd name="T23" fmla="*/ 1430022 h 1673226"/>
                <a:gd name="T24" fmla="*/ 133702 w 1631950"/>
                <a:gd name="T25" fmla="*/ 1403507 h 1673226"/>
                <a:gd name="T26" fmla="*/ 1080459 w 1631950"/>
                <a:gd name="T27" fmla="*/ 1272703 h 1673226"/>
                <a:gd name="T28" fmla="*/ 968266 w 1631950"/>
                <a:gd name="T29" fmla="*/ 1473509 h 1673226"/>
                <a:gd name="T30" fmla="*/ 784053 w 1631950"/>
                <a:gd name="T31" fmla="*/ 1547186 h 1673226"/>
                <a:gd name="T32" fmla="*/ 594410 w 1631950"/>
                <a:gd name="T33" fmla="*/ 1560911 h 1673226"/>
                <a:gd name="T34" fmla="*/ 404406 w 1631950"/>
                <a:gd name="T35" fmla="*/ 1422225 h 1673226"/>
                <a:gd name="T36" fmla="*/ 589705 w 1631950"/>
                <a:gd name="T37" fmla="*/ 1373107 h 1673226"/>
                <a:gd name="T38" fmla="*/ 815539 w 1631950"/>
                <a:gd name="T39" fmla="*/ 1336268 h 1673226"/>
                <a:gd name="T40" fmla="*/ 543843 w 1631950"/>
                <a:gd name="T41" fmla="*/ 1031559 h 1673226"/>
                <a:gd name="T42" fmla="*/ 461869 w 1631950"/>
                <a:gd name="T43" fmla="*/ 1166829 h 1673226"/>
                <a:gd name="T44" fmla="*/ 398590 w 1631950"/>
                <a:gd name="T45" fmla="*/ 1337639 h 1673226"/>
                <a:gd name="T46" fmla="*/ 304392 w 1631950"/>
                <a:gd name="T47" fmla="*/ 1318419 h 1673226"/>
                <a:gd name="T48" fmla="*/ 262685 w 1631950"/>
                <a:gd name="T49" fmla="*/ 1076528 h 1673226"/>
                <a:gd name="T50" fmla="*/ 298639 w 1631950"/>
                <a:gd name="T51" fmla="*/ 959390 h 1673226"/>
                <a:gd name="T52" fmla="*/ 767523 w 1631950"/>
                <a:gd name="T53" fmla="*/ 813384 h 1673226"/>
                <a:gd name="T54" fmla="*/ 1228253 w 1631950"/>
                <a:gd name="T55" fmla="*/ 956317 h 1673226"/>
                <a:gd name="T56" fmla="*/ 1407125 w 1631950"/>
                <a:gd name="T57" fmla="*/ 920132 h 1673226"/>
                <a:gd name="T58" fmla="*/ 1331240 w 1631950"/>
                <a:gd name="T59" fmla="*/ 1054018 h 1673226"/>
                <a:gd name="T60" fmla="*/ 1199344 w 1631950"/>
                <a:gd name="T61" fmla="*/ 1108297 h 1673226"/>
                <a:gd name="T62" fmla="*/ 843046 w 1631950"/>
                <a:gd name="T63" fmla="*/ 1035202 h 1673226"/>
                <a:gd name="T64" fmla="*/ 366417 w 1631950"/>
                <a:gd name="T65" fmla="*/ 902040 h 1673226"/>
                <a:gd name="T66" fmla="*/ 279330 w 1631950"/>
                <a:gd name="T67" fmla="*/ 887927 h 1673226"/>
                <a:gd name="T68" fmla="*/ 402914 w 1631950"/>
                <a:gd name="T69" fmla="*/ 782988 h 1673226"/>
                <a:gd name="T70" fmla="*/ 829395 w 1631950"/>
                <a:gd name="T71" fmla="*/ 515832 h 1673226"/>
                <a:gd name="T72" fmla="*/ 1295041 w 1631950"/>
                <a:gd name="T73" fmla="*/ 671631 h 1673226"/>
                <a:gd name="T74" fmla="*/ 1564949 w 1631950"/>
                <a:gd name="T75" fmla="*/ 694042 h 1673226"/>
                <a:gd name="T76" fmla="*/ 1600406 w 1631950"/>
                <a:gd name="T77" fmla="*/ 743204 h 1673226"/>
                <a:gd name="T78" fmla="*/ 1487884 w 1631950"/>
                <a:gd name="T79" fmla="*/ 839718 h 1673226"/>
                <a:gd name="T80" fmla="*/ 1257413 w 1631950"/>
                <a:gd name="T81" fmla="*/ 840803 h 1673226"/>
                <a:gd name="T82" fmla="*/ 740390 w 1631950"/>
                <a:gd name="T83" fmla="*/ 670908 h 1673226"/>
                <a:gd name="T84" fmla="*/ 504854 w 1631950"/>
                <a:gd name="T85" fmla="*/ 662232 h 1673226"/>
                <a:gd name="T86" fmla="*/ 561657 w 1631950"/>
                <a:gd name="T87" fmla="*/ 567162 h 1673226"/>
                <a:gd name="T88" fmla="*/ 699506 w 1631950"/>
                <a:gd name="T89" fmla="*/ 510410 h 1673226"/>
                <a:gd name="T90" fmla="*/ 1251018 w 1631950"/>
                <a:gd name="T91" fmla="*/ 319909 h 1673226"/>
                <a:gd name="T92" fmla="*/ 1689345 w 1631950"/>
                <a:gd name="T93" fmla="*/ 449681 h 1673226"/>
                <a:gd name="T94" fmla="*/ 1857375 w 1631950"/>
                <a:gd name="T95" fmla="*/ 407749 h 1673226"/>
                <a:gd name="T96" fmla="*/ 1767398 w 1631950"/>
                <a:gd name="T97" fmla="*/ 551618 h 1673226"/>
                <a:gd name="T98" fmla="*/ 1633334 w 1631950"/>
                <a:gd name="T99" fmla="*/ 600780 h 1673226"/>
                <a:gd name="T100" fmla="*/ 1242345 w 1631950"/>
                <a:gd name="T101" fmla="*/ 511133 h 1673226"/>
                <a:gd name="T102" fmla="*/ 791734 w 1631950"/>
                <a:gd name="T103" fmla="*/ 394736 h 1673226"/>
                <a:gd name="T104" fmla="*/ 728496 w 1631950"/>
                <a:gd name="T105" fmla="*/ 370878 h 1673226"/>
                <a:gd name="T106" fmla="*/ 853525 w 1631950"/>
                <a:gd name="T107" fmla="*/ 271833 h 1673226"/>
                <a:gd name="T108" fmla="*/ 1289078 w 1631950"/>
                <a:gd name="T109" fmla="*/ 6910 h 1673226"/>
                <a:gd name="T110" fmla="*/ 1490355 w 1631950"/>
                <a:gd name="T111" fmla="*/ 79646 h 1673226"/>
                <a:gd name="T112" fmla="*/ 1548429 w 1631950"/>
                <a:gd name="T113" fmla="*/ 183660 h 1673226"/>
                <a:gd name="T114" fmla="*/ 1455366 w 1631950"/>
                <a:gd name="T115" fmla="*/ 238212 h 1673226"/>
                <a:gd name="T116" fmla="*/ 1151649 w 1631950"/>
                <a:gd name="T117" fmla="*/ 154202 h 1673226"/>
                <a:gd name="T118" fmla="*/ 971295 w 1631950"/>
                <a:gd name="T119" fmla="*/ 154565 h 1673226"/>
                <a:gd name="T120" fmla="*/ 1034418 w 1631950"/>
                <a:gd name="T121" fmla="*/ 48370 h 167322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31950" h="1673226">
                  <a:moveTo>
                    <a:pt x="147236" y="1204913"/>
                  </a:moveTo>
                  <a:lnTo>
                    <a:pt x="150402" y="1204913"/>
                  </a:lnTo>
                  <a:lnTo>
                    <a:pt x="153568" y="1205229"/>
                  </a:lnTo>
                  <a:lnTo>
                    <a:pt x="156734" y="1205862"/>
                  </a:lnTo>
                  <a:lnTo>
                    <a:pt x="159583" y="1206494"/>
                  </a:lnTo>
                  <a:lnTo>
                    <a:pt x="162432" y="1207443"/>
                  </a:lnTo>
                  <a:lnTo>
                    <a:pt x="165598" y="1209025"/>
                  </a:lnTo>
                  <a:lnTo>
                    <a:pt x="168131" y="1210606"/>
                  </a:lnTo>
                  <a:lnTo>
                    <a:pt x="170981" y="1212504"/>
                  </a:lnTo>
                  <a:lnTo>
                    <a:pt x="173197" y="1214402"/>
                  </a:lnTo>
                  <a:lnTo>
                    <a:pt x="443257" y="1488007"/>
                  </a:lnTo>
                  <a:lnTo>
                    <a:pt x="445156" y="1490538"/>
                  </a:lnTo>
                  <a:lnTo>
                    <a:pt x="447373" y="1492752"/>
                  </a:lnTo>
                  <a:lnTo>
                    <a:pt x="448639" y="1495599"/>
                  </a:lnTo>
                  <a:lnTo>
                    <a:pt x="450222" y="1498445"/>
                  </a:lnTo>
                  <a:lnTo>
                    <a:pt x="451172" y="1501292"/>
                  </a:lnTo>
                  <a:lnTo>
                    <a:pt x="451805" y="1504455"/>
                  </a:lnTo>
                  <a:lnTo>
                    <a:pt x="452438" y="1507302"/>
                  </a:lnTo>
                  <a:lnTo>
                    <a:pt x="452438" y="1510465"/>
                  </a:lnTo>
                  <a:lnTo>
                    <a:pt x="451805" y="1513312"/>
                  </a:lnTo>
                  <a:lnTo>
                    <a:pt x="451488" y="1516475"/>
                  </a:lnTo>
                  <a:lnTo>
                    <a:pt x="450855" y="1519322"/>
                  </a:lnTo>
                  <a:lnTo>
                    <a:pt x="449905" y="1522168"/>
                  </a:lnTo>
                  <a:lnTo>
                    <a:pt x="448322" y="1525015"/>
                  </a:lnTo>
                  <a:lnTo>
                    <a:pt x="446739" y="1527862"/>
                  </a:lnTo>
                  <a:lnTo>
                    <a:pt x="444840" y="1530392"/>
                  </a:lnTo>
                  <a:lnTo>
                    <a:pt x="442307" y="1532607"/>
                  </a:lnTo>
                  <a:lnTo>
                    <a:pt x="440091" y="1534821"/>
                  </a:lnTo>
                  <a:lnTo>
                    <a:pt x="437241" y="1536719"/>
                  </a:lnTo>
                  <a:lnTo>
                    <a:pt x="434392" y="1538300"/>
                  </a:lnTo>
                  <a:lnTo>
                    <a:pt x="431543" y="1539565"/>
                  </a:lnTo>
                  <a:lnTo>
                    <a:pt x="428693" y="1540514"/>
                  </a:lnTo>
                  <a:lnTo>
                    <a:pt x="425527" y="1541147"/>
                  </a:lnTo>
                  <a:lnTo>
                    <a:pt x="422361" y="1541463"/>
                  </a:lnTo>
                  <a:lnTo>
                    <a:pt x="419512" y="1541463"/>
                  </a:lnTo>
                  <a:lnTo>
                    <a:pt x="416346" y="1541463"/>
                  </a:lnTo>
                  <a:lnTo>
                    <a:pt x="413180" y="1540831"/>
                  </a:lnTo>
                  <a:lnTo>
                    <a:pt x="410392" y="1540273"/>
                  </a:lnTo>
                  <a:lnTo>
                    <a:pt x="411157" y="1541420"/>
                  </a:lnTo>
                  <a:lnTo>
                    <a:pt x="412112" y="1544280"/>
                  </a:lnTo>
                  <a:lnTo>
                    <a:pt x="413066" y="1547141"/>
                  </a:lnTo>
                  <a:lnTo>
                    <a:pt x="414020" y="1550319"/>
                  </a:lnTo>
                  <a:lnTo>
                    <a:pt x="414338" y="1553179"/>
                  </a:lnTo>
                  <a:lnTo>
                    <a:pt x="414338" y="1556357"/>
                  </a:lnTo>
                  <a:lnTo>
                    <a:pt x="414338" y="1559535"/>
                  </a:lnTo>
                  <a:lnTo>
                    <a:pt x="413384" y="1562395"/>
                  </a:lnTo>
                  <a:lnTo>
                    <a:pt x="412748" y="1565573"/>
                  </a:lnTo>
                  <a:lnTo>
                    <a:pt x="411793" y="1568433"/>
                  </a:lnTo>
                  <a:lnTo>
                    <a:pt x="410203" y="1571293"/>
                  </a:lnTo>
                  <a:lnTo>
                    <a:pt x="408931" y="1573518"/>
                  </a:lnTo>
                  <a:lnTo>
                    <a:pt x="406704" y="1576378"/>
                  </a:lnTo>
                  <a:lnTo>
                    <a:pt x="404795" y="1578603"/>
                  </a:lnTo>
                  <a:lnTo>
                    <a:pt x="401932" y="1580827"/>
                  </a:lnTo>
                  <a:lnTo>
                    <a:pt x="399388" y="1582734"/>
                  </a:lnTo>
                  <a:lnTo>
                    <a:pt x="396525" y="1584323"/>
                  </a:lnTo>
                  <a:lnTo>
                    <a:pt x="393662" y="1585277"/>
                  </a:lnTo>
                  <a:lnTo>
                    <a:pt x="390481" y="1586548"/>
                  </a:lnTo>
                  <a:lnTo>
                    <a:pt x="387618" y="1587183"/>
                  </a:lnTo>
                  <a:lnTo>
                    <a:pt x="384437" y="1587501"/>
                  </a:lnTo>
                  <a:lnTo>
                    <a:pt x="381256" y="1587501"/>
                  </a:lnTo>
                  <a:lnTo>
                    <a:pt x="378075" y="1587501"/>
                  </a:lnTo>
                  <a:lnTo>
                    <a:pt x="375212" y="1586866"/>
                  </a:lnTo>
                  <a:lnTo>
                    <a:pt x="372031" y="1585912"/>
                  </a:lnTo>
                  <a:lnTo>
                    <a:pt x="371850" y="1585852"/>
                  </a:lnTo>
                  <a:lnTo>
                    <a:pt x="372424" y="1587142"/>
                  </a:lnTo>
                  <a:lnTo>
                    <a:pt x="373696" y="1590003"/>
                  </a:lnTo>
                  <a:lnTo>
                    <a:pt x="374332" y="1592863"/>
                  </a:lnTo>
                  <a:lnTo>
                    <a:pt x="374650" y="1596041"/>
                  </a:lnTo>
                  <a:lnTo>
                    <a:pt x="374650" y="1599219"/>
                  </a:lnTo>
                  <a:lnTo>
                    <a:pt x="374650" y="1602079"/>
                  </a:lnTo>
                  <a:lnTo>
                    <a:pt x="374014" y="1605257"/>
                  </a:lnTo>
                  <a:lnTo>
                    <a:pt x="373060" y="1608117"/>
                  </a:lnTo>
                  <a:lnTo>
                    <a:pt x="372105" y="1610977"/>
                  </a:lnTo>
                  <a:lnTo>
                    <a:pt x="370833" y="1613520"/>
                  </a:lnTo>
                  <a:lnTo>
                    <a:pt x="368924" y="1616380"/>
                  </a:lnTo>
                  <a:lnTo>
                    <a:pt x="367016" y="1618922"/>
                  </a:lnTo>
                  <a:lnTo>
                    <a:pt x="364789" y="1621465"/>
                  </a:lnTo>
                  <a:lnTo>
                    <a:pt x="362244" y="1623689"/>
                  </a:lnTo>
                  <a:lnTo>
                    <a:pt x="359700" y="1625278"/>
                  </a:lnTo>
                  <a:lnTo>
                    <a:pt x="356837" y="1626867"/>
                  </a:lnTo>
                  <a:lnTo>
                    <a:pt x="353974" y="1628139"/>
                  </a:lnTo>
                  <a:lnTo>
                    <a:pt x="350793" y="1628774"/>
                  </a:lnTo>
                  <a:lnTo>
                    <a:pt x="347612" y="1629728"/>
                  </a:lnTo>
                  <a:lnTo>
                    <a:pt x="344749" y="1630045"/>
                  </a:lnTo>
                  <a:lnTo>
                    <a:pt x="341568" y="1630363"/>
                  </a:lnTo>
                  <a:lnTo>
                    <a:pt x="338387" y="1630045"/>
                  </a:lnTo>
                  <a:lnTo>
                    <a:pt x="335206" y="1629728"/>
                  </a:lnTo>
                  <a:lnTo>
                    <a:pt x="334252" y="1629304"/>
                  </a:lnTo>
                  <a:lnTo>
                    <a:pt x="334642" y="1630005"/>
                  </a:lnTo>
                  <a:lnTo>
                    <a:pt x="335278" y="1632866"/>
                  </a:lnTo>
                  <a:lnTo>
                    <a:pt x="335914" y="1635726"/>
                  </a:lnTo>
                  <a:lnTo>
                    <a:pt x="336232" y="1638904"/>
                  </a:lnTo>
                  <a:lnTo>
                    <a:pt x="336550" y="1642082"/>
                  </a:lnTo>
                  <a:lnTo>
                    <a:pt x="336232" y="1644942"/>
                  </a:lnTo>
                  <a:lnTo>
                    <a:pt x="335914" y="1648120"/>
                  </a:lnTo>
                  <a:lnTo>
                    <a:pt x="334960" y="1650980"/>
                  </a:lnTo>
                  <a:lnTo>
                    <a:pt x="334005" y="1653840"/>
                  </a:lnTo>
                  <a:lnTo>
                    <a:pt x="332415" y="1656701"/>
                  </a:lnTo>
                  <a:lnTo>
                    <a:pt x="331143" y="1659561"/>
                  </a:lnTo>
                  <a:lnTo>
                    <a:pt x="328916" y="1661785"/>
                  </a:lnTo>
                  <a:lnTo>
                    <a:pt x="326689" y="1664328"/>
                  </a:lnTo>
                  <a:lnTo>
                    <a:pt x="324144" y="1666552"/>
                  </a:lnTo>
                  <a:lnTo>
                    <a:pt x="321281" y="1668459"/>
                  </a:lnTo>
                  <a:lnTo>
                    <a:pt x="318737" y="1669730"/>
                  </a:lnTo>
                  <a:lnTo>
                    <a:pt x="315874" y="1671002"/>
                  </a:lnTo>
                  <a:lnTo>
                    <a:pt x="312693" y="1672273"/>
                  </a:lnTo>
                  <a:lnTo>
                    <a:pt x="309830" y="1672591"/>
                  </a:lnTo>
                  <a:lnTo>
                    <a:pt x="306649" y="1672908"/>
                  </a:lnTo>
                  <a:lnTo>
                    <a:pt x="303468" y="1673226"/>
                  </a:lnTo>
                  <a:lnTo>
                    <a:pt x="300605" y="1672908"/>
                  </a:lnTo>
                  <a:lnTo>
                    <a:pt x="297424" y="1672591"/>
                  </a:lnTo>
                  <a:lnTo>
                    <a:pt x="294243" y="1671955"/>
                  </a:lnTo>
                  <a:lnTo>
                    <a:pt x="291380" y="1670684"/>
                  </a:lnTo>
                  <a:lnTo>
                    <a:pt x="288517" y="1669413"/>
                  </a:lnTo>
                  <a:lnTo>
                    <a:pt x="285654" y="1667506"/>
                  </a:lnTo>
                  <a:lnTo>
                    <a:pt x="283109" y="1665917"/>
                  </a:lnTo>
                  <a:lnTo>
                    <a:pt x="280565" y="1663374"/>
                  </a:lnTo>
                  <a:lnTo>
                    <a:pt x="192609" y="1574472"/>
                  </a:lnTo>
                  <a:lnTo>
                    <a:pt x="141573" y="1633527"/>
                  </a:lnTo>
                  <a:lnTo>
                    <a:pt x="139991" y="1634483"/>
                  </a:lnTo>
                  <a:lnTo>
                    <a:pt x="138409" y="1635757"/>
                  </a:lnTo>
                  <a:lnTo>
                    <a:pt x="136828" y="1636394"/>
                  </a:lnTo>
                  <a:lnTo>
                    <a:pt x="135246" y="1636713"/>
                  </a:lnTo>
                  <a:lnTo>
                    <a:pt x="133348" y="1636713"/>
                  </a:lnTo>
                  <a:lnTo>
                    <a:pt x="131766" y="1636394"/>
                  </a:lnTo>
                  <a:lnTo>
                    <a:pt x="129868" y="1635757"/>
                  </a:lnTo>
                  <a:lnTo>
                    <a:pt x="128286" y="1634483"/>
                  </a:lnTo>
                  <a:lnTo>
                    <a:pt x="47614" y="1566608"/>
                  </a:lnTo>
                  <a:lnTo>
                    <a:pt x="46348" y="1565334"/>
                  </a:lnTo>
                  <a:lnTo>
                    <a:pt x="45083" y="1563740"/>
                  </a:lnTo>
                  <a:lnTo>
                    <a:pt x="44450" y="1562147"/>
                  </a:lnTo>
                  <a:lnTo>
                    <a:pt x="44450" y="1560235"/>
                  </a:lnTo>
                  <a:lnTo>
                    <a:pt x="44450" y="1558642"/>
                  </a:lnTo>
                  <a:lnTo>
                    <a:pt x="44767" y="1556730"/>
                  </a:lnTo>
                  <a:lnTo>
                    <a:pt x="45716" y="1554818"/>
                  </a:lnTo>
                  <a:lnTo>
                    <a:pt x="46665" y="1553543"/>
                  </a:lnTo>
                  <a:lnTo>
                    <a:pt x="105169" y="1486091"/>
                  </a:lnTo>
                  <a:lnTo>
                    <a:pt x="9225" y="1389114"/>
                  </a:lnTo>
                  <a:lnTo>
                    <a:pt x="6998" y="1386571"/>
                  </a:lnTo>
                  <a:lnTo>
                    <a:pt x="5407" y="1383711"/>
                  </a:lnTo>
                  <a:lnTo>
                    <a:pt x="3499" y="1381169"/>
                  </a:lnTo>
                  <a:lnTo>
                    <a:pt x="2226" y="1378309"/>
                  </a:lnTo>
                  <a:lnTo>
                    <a:pt x="1272" y="1375131"/>
                  </a:lnTo>
                  <a:lnTo>
                    <a:pt x="636" y="1372270"/>
                  </a:lnTo>
                  <a:lnTo>
                    <a:pt x="318" y="1369092"/>
                  </a:lnTo>
                  <a:lnTo>
                    <a:pt x="0" y="1366232"/>
                  </a:lnTo>
                  <a:lnTo>
                    <a:pt x="318" y="1363054"/>
                  </a:lnTo>
                  <a:lnTo>
                    <a:pt x="636" y="1360194"/>
                  </a:lnTo>
                  <a:lnTo>
                    <a:pt x="1590" y="1357016"/>
                  </a:lnTo>
                  <a:lnTo>
                    <a:pt x="2863" y="1354156"/>
                  </a:lnTo>
                  <a:lnTo>
                    <a:pt x="4135" y="1351296"/>
                  </a:lnTo>
                  <a:lnTo>
                    <a:pt x="5726" y="1349071"/>
                  </a:lnTo>
                  <a:lnTo>
                    <a:pt x="7634" y="1346529"/>
                  </a:lnTo>
                  <a:lnTo>
                    <a:pt x="9861" y="1343986"/>
                  </a:lnTo>
                  <a:lnTo>
                    <a:pt x="12724" y="1341762"/>
                  </a:lnTo>
                  <a:lnTo>
                    <a:pt x="15269" y="1340173"/>
                  </a:lnTo>
                  <a:lnTo>
                    <a:pt x="18131" y="1338266"/>
                  </a:lnTo>
                  <a:lnTo>
                    <a:pt x="20994" y="1337312"/>
                  </a:lnTo>
                  <a:lnTo>
                    <a:pt x="24175" y="1336041"/>
                  </a:lnTo>
                  <a:lnTo>
                    <a:pt x="27038" y="1335406"/>
                  </a:lnTo>
                  <a:lnTo>
                    <a:pt x="30219" y="1335088"/>
                  </a:lnTo>
                  <a:lnTo>
                    <a:pt x="33400" y="1335088"/>
                  </a:lnTo>
                  <a:lnTo>
                    <a:pt x="36581" y="1335406"/>
                  </a:lnTo>
                  <a:lnTo>
                    <a:pt x="39762" y="1335723"/>
                  </a:lnTo>
                  <a:lnTo>
                    <a:pt x="40501" y="1335969"/>
                  </a:lnTo>
                  <a:lnTo>
                    <a:pt x="40326" y="1335446"/>
                  </a:lnTo>
                  <a:lnTo>
                    <a:pt x="39372" y="1332585"/>
                  </a:lnTo>
                  <a:lnTo>
                    <a:pt x="38736" y="1329407"/>
                  </a:lnTo>
                  <a:lnTo>
                    <a:pt x="38100" y="1326547"/>
                  </a:lnTo>
                  <a:lnTo>
                    <a:pt x="38100" y="1323369"/>
                  </a:lnTo>
                  <a:lnTo>
                    <a:pt x="38100" y="1320191"/>
                  </a:lnTo>
                  <a:lnTo>
                    <a:pt x="39054" y="1317331"/>
                  </a:lnTo>
                  <a:lnTo>
                    <a:pt x="39690" y="1314471"/>
                  </a:lnTo>
                  <a:lnTo>
                    <a:pt x="40645" y="1311293"/>
                  </a:lnTo>
                  <a:lnTo>
                    <a:pt x="42235" y="1308433"/>
                  </a:lnTo>
                  <a:lnTo>
                    <a:pt x="43826" y="1305890"/>
                  </a:lnTo>
                  <a:lnTo>
                    <a:pt x="46053" y="1303666"/>
                  </a:lnTo>
                  <a:lnTo>
                    <a:pt x="48279" y="1301123"/>
                  </a:lnTo>
                  <a:lnTo>
                    <a:pt x="50506" y="1298899"/>
                  </a:lnTo>
                  <a:lnTo>
                    <a:pt x="53369" y="1296992"/>
                  </a:lnTo>
                  <a:lnTo>
                    <a:pt x="56232" y="1295403"/>
                  </a:lnTo>
                  <a:lnTo>
                    <a:pt x="59095" y="1294449"/>
                  </a:lnTo>
                  <a:lnTo>
                    <a:pt x="61958" y="1293178"/>
                  </a:lnTo>
                  <a:lnTo>
                    <a:pt x="65139" y="1292543"/>
                  </a:lnTo>
                  <a:lnTo>
                    <a:pt x="68320" y="1292225"/>
                  </a:lnTo>
                  <a:lnTo>
                    <a:pt x="71183" y="1292225"/>
                  </a:lnTo>
                  <a:lnTo>
                    <a:pt x="74364" y="1292225"/>
                  </a:lnTo>
                  <a:lnTo>
                    <a:pt x="77545" y="1292860"/>
                  </a:lnTo>
                  <a:lnTo>
                    <a:pt x="80408" y="1293496"/>
                  </a:lnTo>
                  <a:lnTo>
                    <a:pt x="80424" y="1293502"/>
                  </a:lnTo>
                  <a:lnTo>
                    <a:pt x="80015" y="1292584"/>
                  </a:lnTo>
                  <a:lnTo>
                    <a:pt x="79379" y="1289723"/>
                  </a:lnTo>
                  <a:lnTo>
                    <a:pt x="78424" y="1286863"/>
                  </a:lnTo>
                  <a:lnTo>
                    <a:pt x="78106" y="1283685"/>
                  </a:lnTo>
                  <a:lnTo>
                    <a:pt x="77788" y="1280507"/>
                  </a:lnTo>
                  <a:lnTo>
                    <a:pt x="78106" y="1277647"/>
                  </a:lnTo>
                  <a:lnTo>
                    <a:pt x="78424" y="1274469"/>
                  </a:lnTo>
                  <a:lnTo>
                    <a:pt x="79379" y="1271609"/>
                  </a:lnTo>
                  <a:lnTo>
                    <a:pt x="80651" y="1268749"/>
                  </a:lnTo>
                  <a:lnTo>
                    <a:pt x="82242" y="1265888"/>
                  </a:lnTo>
                  <a:lnTo>
                    <a:pt x="83514" y="1263028"/>
                  </a:lnTo>
                  <a:lnTo>
                    <a:pt x="85741" y="1260804"/>
                  </a:lnTo>
                  <a:lnTo>
                    <a:pt x="87649" y="1258261"/>
                  </a:lnTo>
                  <a:lnTo>
                    <a:pt x="90194" y="1256037"/>
                  </a:lnTo>
                  <a:lnTo>
                    <a:pt x="93057" y="1254130"/>
                  </a:lnTo>
                  <a:lnTo>
                    <a:pt x="95920" y="1252859"/>
                  </a:lnTo>
                  <a:lnTo>
                    <a:pt x="98783" y="1251587"/>
                  </a:lnTo>
                  <a:lnTo>
                    <a:pt x="101964" y="1250316"/>
                  </a:lnTo>
                  <a:lnTo>
                    <a:pt x="104827" y="1249681"/>
                  </a:lnTo>
                  <a:lnTo>
                    <a:pt x="108008" y="1249363"/>
                  </a:lnTo>
                  <a:lnTo>
                    <a:pt x="111189" y="1249363"/>
                  </a:lnTo>
                  <a:lnTo>
                    <a:pt x="114370" y="1249681"/>
                  </a:lnTo>
                  <a:lnTo>
                    <a:pt x="117233" y="1249998"/>
                  </a:lnTo>
                  <a:lnTo>
                    <a:pt x="120414" y="1250634"/>
                  </a:lnTo>
                  <a:lnTo>
                    <a:pt x="120625" y="1250728"/>
                  </a:lnTo>
                  <a:lnTo>
                    <a:pt x="119691" y="1247931"/>
                  </a:lnTo>
                  <a:lnTo>
                    <a:pt x="118425" y="1245084"/>
                  </a:lnTo>
                  <a:lnTo>
                    <a:pt x="117792" y="1241921"/>
                  </a:lnTo>
                  <a:lnTo>
                    <a:pt x="117475" y="1239390"/>
                  </a:lnTo>
                  <a:lnTo>
                    <a:pt x="117475" y="1235911"/>
                  </a:lnTo>
                  <a:lnTo>
                    <a:pt x="117475" y="1232748"/>
                  </a:lnTo>
                  <a:lnTo>
                    <a:pt x="118108" y="1230217"/>
                  </a:lnTo>
                  <a:lnTo>
                    <a:pt x="119058" y="1227371"/>
                  </a:lnTo>
                  <a:lnTo>
                    <a:pt x="120008" y="1224208"/>
                  </a:lnTo>
                  <a:lnTo>
                    <a:pt x="121274" y="1221677"/>
                  </a:lnTo>
                  <a:lnTo>
                    <a:pt x="123174" y="1218830"/>
                  </a:lnTo>
                  <a:lnTo>
                    <a:pt x="124757" y="1216300"/>
                  </a:lnTo>
                  <a:lnTo>
                    <a:pt x="127290" y="1213769"/>
                  </a:lnTo>
                  <a:lnTo>
                    <a:pt x="129823" y="1211872"/>
                  </a:lnTo>
                  <a:lnTo>
                    <a:pt x="132355" y="1209974"/>
                  </a:lnTo>
                  <a:lnTo>
                    <a:pt x="135205" y="1208392"/>
                  </a:lnTo>
                  <a:lnTo>
                    <a:pt x="138054" y="1207127"/>
                  </a:lnTo>
                  <a:lnTo>
                    <a:pt x="141220" y="1206178"/>
                  </a:lnTo>
                  <a:lnTo>
                    <a:pt x="144070" y="1205229"/>
                  </a:lnTo>
                  <a:lnTo>
                    <a:pt x="147236" y="1204913"/>
                  </a:lnTo>
                  <a:close/>
                  <a:moveTo>
                    <a:pt x="784926" y="1050925"/>
                  </a:moveTo>
                  <a:lnTo>
                    <a:pt x="949326" y="1108342"/>
                  </a:lnTo>
                  <a:lnTo>
                    <a:pt x="949326" y="1117858"/>
                  </a:lnTo>
                  <a:lnTo>
                    <a:pt x="948690" y="1127375"/>
                  </a:lnTo>
                  <a:lnTo>
                    <a:pt x="947418" y="1137209"/>
                  </a:lnTo>
                  <a:lnTo>
                    <a:pt x="945192" y="1147677"/>
                  </a:lnTo>
                  <a:lnTo>
                    <a:pt x="942648" y="1158146"/>
                  </a:lnTo>
                  <a:lnTo>
                    <a:pt x="939151" y="1168931"/>
                  </a:lnTo>
                  <a:lnTo>
                    <a:pt x="935335" y="1179717"/>
                  </a:lnTo>
                  <a:lnTo>
                    <a:pt x="930565" y="1190502"/>
                  </a:lnTo>
                  <a:lnTo>
                    <a:pt x="925159" y="1201288"/>
                  </a:lnTo>
                  <a:lnTo>
                    <a:pt x="919753" y="1212390"/>
                  </a:lnTo>
                  <a:lnTo>
                    <a:pt x="912758" y="1223176"/>
                  </a:lnTo>
                  <a:lnTo>
                    <a:pt x="905762" y="1233961"/>
                  </a:lnTo>
                  <a:lnTo>
                    <a:pt x="898448" y="1244430"/>
                  </a:lnTo>
                  <a:lnTo>
                    <a:pt x="889862" y="1255215"/>
                  </a:lnTo>
                  <a:lnTo>
                    <a:pt x="880959" y="1265366"/>
                  </a:lnTo>
                  <a:lnTo>
                    <a:pt x="871737" y="1275200"/>
                  </a:lnTo>
                  <a:lnTo>
                    <a:pt x="861561" y="1285034"/>
                  </a:lnTo>
                  <a:lnTo>
                    <a:pt x="850750" y="1294233"/>
                  </a:lnTo>
                  <a:lnTo>
                    <a:pt x="839938" y="1302798"/>
                  </a:lnTo>
                  <a:lnTo>
                    <a:pt x="828173" y="1311363"/>
                  </a:lnTo>
                  <a:lnTo>
                    <a:pt x="815771" y="1319294"/>
                  </a:lnTo>
                  <a:lnTo>
                    <a:pt x="803052" y="1326273"/>
                  </a:lnTo>
                  <a:lnTo>
                    <a:pt x="789378" y="1332934"/>
                  </a:lnTo>
                  <a:lnTo>
                    <a:pt x="775387" y="1338961"/>
                  </a:lnTo>
                  <a:lnTo>
                    <a:pt x="768073" y="1341816"/>
                  </a:lnTo>
                  <a:lnTo>
                    <a:pt x="760759" y="1344671"/>
                  </a:lnTo>
                  <a:lnTo>
                    <a:pt x="753128" y="1346892"/>
                  </a:lnTo>
                  <a:lnTo>
                    <a:pt x="745814" y="1349113"/>
                  </a:lnTo>
                  <a:lnTo>
                    <a:pt x="737864" y="1351016"/>
                  </a:lnTo>
                  <a:lnTo>
                    <a:pt x="730232" y="1352919"/>
                  </a:lnTo>
                  <a:lnTo>
                    <a:pt x="722283" y="1354505"/>
                  </a:lnTo>
                  <a:lnTo>
                    <a:pt x="714333" y="1356091"/>
                  </a:lnTo>
                  <a:lnTo>
                    <a:pt x="706065" y="1357043"/>
                  </a:lnTo>
                  <a:lnTo>
                    <a:pt x="697480" y="1357995"/>
                  </a:lnTo>
                  <a:lnTo>
                    <a:pt x="688894" y="1358946"/>
                  </a:lnTo>
                  <a:lnTo>
                    <a:pt x="680626" y="1359581"/>
                  </a:lnTo>
                  <a:lnTo>
                    <a:pt x="671723" y="1359581"/>
                  </a:lnTo>
                  <a:lnTo>
                    <a:pt x="662819" y="1359581"/>
                  </a:lnTo>
                  <a:lnTo>
                    <a:pt x="653915" y="1359581"/>
                  </a:lnTo>
                  <a:lnTo>
                    <a:pt x="644694" y="1358946"/>
                  </a:lnTo>
                  <a:lnTo>
                    <a:pt x="631338" y="1357995"/>
                  </a:lnTo>
                  <a:lnTo>
                    <a:pt x="617983" y="1357678"/>
                  </a:lnTo>
                  <a:lnTo>
                    <a:pt x="605581" y="1357678"/>
                  </a:lnTo>
                  <a:lnTo>
                    <a:pt x="594451" y="1357995"/>
                  </a:lnTo>
                  <a:lnTo>
                    <a:pt x="583004" y="1358946"/>
                  </a:lnTo>
                  <a:lnTo>
                    <a:pt x="572828" y="1359898"/>
                  </a:lnTo>
                  <a:lnTo>
                    <a:pt x="562653" y="1361167"/>
                  </a:lnTo>
                  <a:lnTo>
                    <a:pt x="553431" y="1362753"/>
                  </a:lnTo>
                  <a:lnTo>
                    <a:pt x="545163" y="1364339"/>
                  </a:lnTo>
                  <a:lnTo>
                    <a:pt x="536896" y="1366560"/>
                  </a:lnTo>
                  <a:lnTo>
                    <a:pt x="529264" y="1368780"/>
                  </a:lnTo>
                  <a:lnTo>
                    <a:pt x="522268" y="1371001"/>
                  </a:lnTo>
                  <a:lnTo>
                    <a:pt x="515908" y="1373221"/>
                  </a:lnTo>
                  <a:lnTo>
                    <a:pt x="509867" y="1375759"/>
                  </a:lnTo>
                  <a:lnTo>
                    <a:pt x="504143" y="1378614"/>
                  </a:lnTo>
                  <a:lnTo>
                    <a:pt x="499373" y="1381152"/>
                  </a:lnTo>
                  <a:lnTo>
                    <a:pt x="494285" y="1384007"/>
                  </a:lnTo>
                  <a:lnTo>
                    <a:pt x="490151" y="1386862"/>
                  </a:lnTo>
                  <a:lnTo>
                    <a:pt x="482838" y="1391937"/>
                  </a:lnTo>
                  <a:lnTo>
                    <a:pt x="476796" y="1397013"/>
                  </a:lnTo>
                  <a:lnTo>
                    <a:pt x="472662" y="1401771"/>
                  </a:lnTo>
                  <a:lnTo>
                    <a:pt x="469482" y="1405578"/>
                  </a:lnTo>
                  <a:lnTo>
                    <a:pt x="467256" y="1408433"/>
                  </a:lnTo>
                  <a:lnTo>
                    <a:pt x="465666" y="1411288"/>
                  </a:lnTo>
                  <a:lnTo>
                    <a:pt x="328613" y="1274248"/>
                  </a:lnTo>
                  <a:lnTo>
                    <a:pt x="334973" y="1267270"/>
                  </a:lnTo>
                  <a:lnTo>
                    <a:pt x="341651" y="1260925"/>
                  </a:lnTo>
                  <a:lnTo>
                    <a:pt x="348647" y="1254581"/>
                  </a:lnTo>
                  <a:lnTo>
                    <a:pt x="355324" y="1249188"/>
                  </a:lnTo>
                  <a:lnTo>
                    <a:pt x="362320" y="1243795"/>
                  </a:lnTo>
                  <a:lnTo>
                    <a:pt x="369952" y="1239354"/>
                  </a:lnTo>
                  <a:lnTo>
                    <a:pt x="377265" y="1234596"/>
                  </a:lnTo>
                  <a:lnTo>
                    <a:pt x="384579" y="1230789"/>
                  </a:lnTo>
                  <a:lnTo>
                    <a:pt x="392529" y="1227300"/>
                  </a:lnTo>
                  <a:lnTo>
                    <a:pt x="400161" y="1224128"/>
                  </a:lnTo>
                  <a:lnTo>
                    <a:pt x="408110" y="1221273"/>
                  </a:lnTo>
                  <a:lnTo>
                    <a:pt x="416378" y="1218735"/>
                  </a:lnTo>
                  <a:lnTo>
                    <a:pt x="424010" y="1216514"/>
                  </a:lnTo>
                  <a:lnTo>
                    <a:pt x="432595" y="1214611"/>
                  </a:lnTo>
                  <a:lnTo>
                    <a:pt x="440863" y="1212708"/>
                  </a:lnTo>
                  <a:lnTo>
                    <a:pt x="449131" y="1211439"/>
                  </a:lnTo>
                  <a:lnTo>
                    <a:pt x="457716" y="1210170"/>
                  </a:lnTo>
                  <a:lnTo>
                    <a:pt x="466302" y="1209218"/>
                  </a:lnTo>
                  <a:lnTo>
                    <a:pt x="483156" y="1207315"/>
                  </a:lnTo>
                  <a:lnTo>
                    <a:pt x="500645" y="1206680"/>
                  </a:lnTo>
                  <a:lnTo>
                    <a:pt x="518134" y="1206046"/>
                  </a:lnTo>
                  <a:lnTo>
                    <a:pt x="552795" y="1205729"/>
                  </a:lnTo>
                  <a:lnTo>
                    <a:pt x="570284" y="1205729"/>
                  </a:lnTo>
                  <a:lnTo>
                    <a:pt x="587138" y="1205411"/>
                  </a:lnTo>
                  <a:lnTo>
                    <a:pt x="604309" y="1204460"/>
                  </a:lnTo>
                  <a:lnTo>
                    <a:pt x="620844" y="1203508"/>
                  </a:lnTo>
                  <a:lnTo>
                    <a:pt x="636744" y="1201605"/>
                  </a:lnTo>
                  <a:lnTo>
                    <a:pt x="645012" y="1200653"/>
                  </a:lnTo>
                  <a:lnTo>
                    <a:pt x="652961" y="1199384"/>
                  </a:lnTo>
                  <a:lnTo>
                    <a:pt x="660593" y="1197481"/>
                  </a:lnTo>
                  <a:lnTo>
                    <a:pt x="668225" y="1195578"/>
                  </a:lnTo>
                  <a:lnTo>
                    <a:pt x="675538" y="1193674"/>
                  </a:lnTo>
                  <a:lnTo>
                    <a:pt x="682534" y="1191137"/>
                  </a:lnTo>
                  <a:lnTo>
                    <a:pt x="689848" y="1188282"/>
                  </a:lnTo>
                  <a:lnTo>
                    <a:pt x="696844" y="1185427"/>
                  </a:lnTo>
                  <a:lnTo>
                    <a:pt x="703521" y="1181937"/>
                  </a:lnTo>
                  <a:lnTo>
                    <a:pt x="710199" y="1178130"/>
                  </a:lnTo>
                  <a:lnTo>
                    <a:pt x="716559" y="1173689"/>
                  </a:lnTo>
                  <a:lnTo>
                    <a:pt x="722601" y="1169248"/>
                  </a:lnTo>
                  <a:lnTo>
                    <a:pt x="728642" y="1164173"/>
                  </a:lnTo>
                  <a:lnTo>
                    <a:pt x="734684" y="1158463"/>
                  </a:lnTo>
                  <a:lnTo>
                    <a:pt x="740090" y="1152436"/>
                  </a:lnTo>
                  <a:lnTo>
                    <a:pt x="745814" y="1146091"/>
                  </a:lnTo>
                  <a:lnTo>
                    <a:pt x="750902" y="1139430"/>
                  </a:lnTo>
                  <a:lnTo>
                    <a:pt x="755671" y="1131816"/>
                  </a:lnTo>
                  <a:lnTo>
                    <a:pt x="760441" y="1123886"/>
                  </a:lnTo>
                  <a:lnTo>
                    <a:pt x="764575" y="1115321"/>
                  </a:lnTo>
                  <a:lnTo>
                    <a:pt x="768709" y="1106121"/>
                  </a:lnTo>
                  <a:lnTo>
                    <a:pt x="772525" y="1096287"/>
                  </a:lnTo>
                  <a:lnTo>
                    <a:pt x="776023" y="1086136"/>
                  </a:lnTo>
                  <a:lnTo>
                    <a:pt x="779203" y="1075034"/>
                  </a:lnTo>
                  <a:lnTo>
                    <a:pt x="782382" y="1063296"/>
                  </a:lnTo>
                  <a:lnTo>
                    <a:pt x="784926" y="1050925"/>
                  </a:lnTo>
                  <a:close/>
                  <a:moveTo>
                    <a:pt x="286403" y="836613"/>
                  </a:moveTo>
                  <a:lnTo>
                    <a:pt x="477838" y="906053"/>
                  </a:lnTo>
                  <a:lnTo>
                    <a:pt x="468361" y="911786"/>
                  </a:lnTo>
                  <a:lnTo>
                    <a:pt x="459832" y="917520"/>
                  </a:lnTo>
                  <a:lnTo>
                    <a:pt x="451619" y="923572"/>
                  </a:lnTo>
                  <a:lnTo>
                    <a:pt x="444669" y="929624"/>
                  </a:lnTo>
                  <a:lnTo>
                    <a:pt x="438351" y="935995"/>
                  </a:lnTo>
                  <a:lnTo>
                    <a:pt x="432664" y="942366"/>
                  </a:lnTo>
                  <a:lnTo>
                    <a:pt x="427610" y="949055"/>
                  </a:lnTo>
                  <a:lnTo>
                    <a:pt x="423187" y="956381"/>
                  </a:lnTo>
                  <a:lnTo>
                    <a:pt x="419397" y="963389"/>
                  </a:lnTo>
                  <a:lnTo>
                    <a:pt x="416238" y="970396"/>
                  </a:lnTo>
                  <a:lnTo>
                    <a:pt x="413395" y="978041"/>
                  </a:lnTo>
                  <a:lnTo>
                    <a:pt x="410867" y="985367"/>
                  </a:lnTo>
                  <a:lnTo>
                    <a:pt x="408972" y="992694"/>
                  </a:lnTo>
                  <a:lnTo>
                    <a:pt x="407708" y="1000657"/>
                  </a:lnTo>
                  <a:lnTo>
                    <a:pt x="406761" y="1008620"/>
                  </a:lnTo>
                  <a:lnTo>
                    <a:pt x="405813" y="1016583"/>
                  </a:lnTo>
                  <a:lnTo>
                    <a:pt x="405813" y="1024865"/>
                  </a:lnTo>
                  <a:lnTo>
                    <a:pt x="405813" y="1032829"/>
                  </a:lnTo>
                  <a:lnTo>
                    <a:pt x="406129" y="1041110"/>
                  </a:lnTo>
                  <a:lnTo>
                    <a:pt x="406761" y="1049711"/>
                  </a:lnTo>
                  <a:lnTo>
                    <a:pt x="408656" y="1066593"/>
                  </a:lnTo>
                  <a:lnTo>
                    <a:pt x="411183" y="1084112"/>
                  </a:lnTo>
                  <a:lnTo>
                    <a:pt x="414026" y="1101632"/>
                  </a:lnTo>
                  <a:lnTo>
                    <a:pt x="417185" y="1119469"/>
                  </a:lnTo>
                  <a:lnTo>
                    <a:pt x="420028" y="1136989"/>
                  </a:lnTo>
                  <a:lnTo>
                    <a:pt x="422872" y="1155145"/>
                  </a:lnTo>
                  <a:lnTo>
                    <a:pt x="413395" y="1156738"/>
                  </a:lnTo>
                  <a:lnTo>
                    <a:pt x="403918" y="1158012"/>
                  </a:lnTo>
                  <a:lnTo>
                    <a:pt x="394756" y="1159923"/>
                  </a:lnTo>
                  <a:lnTo>
                    <a:pt x="385595" y="1162153"/>
                  </a:lnTo>
                  <a:lnTo>
                    <a:pt x="376750" y="1164701"/>
                  </a:lnTo>
                  <a:lnTo>
                    <a:pt x="367905" y="1167568"/>
                  </a:lnTo>
                  <a:lnTo>
                    <a:pt x="359060" y="1171072"/>
                  </a:lnTo>
                  <a:lnTo>
                    <a:pt x="350214" y="1174894"/>
                  </a:lnTo>
                  <a:lnTo>
                    <a:pt x="341685" y="1179353"/>
                  </a:lnTo>
                  <a:lnTo>
                    <a:pt x="333472" y="1184450"/>
                  </a:lnTo>
                  <a:lnTo>
                    <a:pt x="324942" y="1189865"/>
                  </a:lnTo>
                  <a:lnTo>
                    <a:pt x="316729" y="1195917"/>
                  </a:lnTo>
                  <a:lnTo>
                    <a:pt x="308200" y="1203243"/>
                  </a:lnTo>
                  <a:lnTo>
                    <a:pt x="300302" y="1210888"/>
                  </a:lnTo>
                  <a:lnTo>
                    <a:pt x="292089" y="1219488"/>
                  </a:lnTo>
                  <a:lnTo>
                    <a:pt x="284191" y="1228726"/>
                  </a:lnTo>
                  <a:lnTo>
                    <a:pt x="253549" y="1196873"/>
                  </a:lnTo>
                  <a:lnTo>
                    <a:pt x="255128" y="1195599"/>
                  </a:lnTo>
                  <a:lnTo>
                    <a:pt x="256392" y="1194006"/>
                  </a:lnTo>
                  <a:lnTo>
                    <a:pt x="258287" y="1191139"/>
                  </a:lnTo>
                  <a:lnTo>
                    <a:pt x="260499" y="1187317"/>
                  </a:lnTo>
                  <a:lnTo>
                    <a:pt x="262394" y="1182220"/>
                  </a:lnTo>
                  <a:lnTo>
                    <a:pt x="264290" y="1175850"/>
                  </a:lnTo>
                  <a:lnTo>
                    <a:pt x="265869" y="1167568"/>
                  </a:lnTo>
                  <a:lnTo>
                    <a:pt x="267449" y="1158012"/>
                  </a:lnTo>
                  <a:lnTo>
                    <a:pt x="268080" y="1146226"/>
                  </a:lnTo>
                  <a:lnTo>
                    <a:pt x="268080" y="1132848"/>
                  </a:lnTo>
                  <a:lnTo>
                    <a:pt x="267133" y="1117240"/>
                  </a:lnTo>
                  <a:lnTo>
                    <a:pt x="266501" y="1108639"/>
                  </a:lnTo>
                  <a:lnTo>
                    <a:pt x="265237" y="1099402"/>
                  </a:lnTo>
                  <a:lnTo>
                    <a:pt x="263974" y="1089846"/>
                  </a:lnTo>
                  <a:lnTo>
                    <a:pt x="262394" y="1079016"/>
                  </a:lnTo>
                  <a:lnTo>
                    <a:pt x="260499" y="1068186"/>
                  </a:lnTo>
                  <a:lnTo>
                    <a:pt x="258287" y="1056400"/>
                  </a:lnTo>
                  <a:lnTo>
                    <a:pt x="255444" y="1043977"/>
                  </a:lnTo>
                  <a:lnTo>
                    <a:pt x="252601" y="1031236"/>
                  </a:lnTo>
                  <a:lnTo>
                    <a:pt x="249442" y="1018813"/>
                  </a:lnTo>
                  <a:lnTo>
                    <a:pt x="245651" y="1005116"/>
                  </a:lnTo>
                  <a:lnTo>
                    <a:pt x="241545" y="991101"/>
                  </a:lnTo>
                  <a:lnTo>
                    <a:pt x="237754" y="976130"/>
                  </a:lnTo>
                  <a:lnTo>
                    <a:pt x="233963" y="960840"/>
                  </a:lnTo>
                  <a:lnTo>
                    <a:pt x="230804" y="945551"/>
                  </a:lnTo>
                  <a:lnTo>
                    <a:pt x="229225" y="937906"/>
                  </a:lnTo>
                  <a:lnTo>
                    <a:pt x="228277" y="929943"/>
                  </a:lnTo>
                  <a:lnTo>
                    <a:pt x="227645" y="922617"/>
                  </a:lnTo>
                  <a:lnTo>
                    <a:pt x="227013" y="914972"/>
                  </a:lnTo>
                  <a:lnTo>
                    <a:pt x="227013" y="907964"/>
                  </a:lnTo>
                  <a:lnTo>
                    <a:pt x="227013" y="900956"/>
                  </a:lnTo>
                  <a:lnTo>
                    <a:pt x="227645" y="893630"/>
                  </a:lnTo>
                  <a:lnTo>
                    <a:pt x="228593" y="886941"/>
                  </a:lnTo>
                  <a:lnTo>
                    <a:pt x="230172" y="880570"/>
                  </a:lnTo>
                  <a:lnTo>
                    <a:pt x="231752" y="874518"/>
                  </a:lnTo>
                  <a:lnTo>
                    <a:pt x="234279" y="868785"/>
                  </a:lnTo>
                  <a:lnTo>
                    <a:pt x="237438" y="863051"/>
                  </a:lnTo>
                  <a:lnTo>
                    <a:pt x="240913" y="858273"/>
                  </a:lnTo>
                  <a:lnTo>
                    <a:pt x="245651" y="853495"/>
                  </a:lnTo>
                  <a:lnTo>
                    <a:pt x="250390" y="849354"/>
                  </a:lnTo>
                  <a:lnTo>
                    <a:pt x="256076" y="845850"/>
                  </a:lnTo>
                  <a:lnTo>
                    <a:pt x="262394" y="842665"/>
                  </a:lnTo>
                  <a:lnTo>
                    <a:pt x="269660" y="840117"/>
                  </a:lnTo>
                  <a:lnTo>
                    <a:pt x="277557" y="837887"/>
                  </a:lnTo>
                  <a:lnTo>
                    <a:pt x="286403" y="836613"/>
                  </a:lnTo>
                  <a:close/>
                  <a:moveTo>
                    <a:pt x="452121" y="668338"/>
                  </a:moveTo>
                  <a:lnTo>
                    <a:pt x="468631" y="668338"/>
                  </a:lnTo>
                  <a:lnTo>
                    <a:pt x="484823" y="669291"/>
                  </a:lnTo>
                  <a:lnTo>
                    <a:pt x="501016" y="670563"/>
                  </a:lnTo>
                  <a:lnTo>
                    <a:pt x="517843" y="672787"/>
                  </a:lnTo>
                  <a:lnTo>
                    <a:pt x="534671" y="675648"/>
                  </a:lnTo>
                  <a:lnTo>
                    <a:pt x="551816" y="678826"/>
                  </a:lnTo>
                  <a:lnTo>
                    <a:pt x="568643" y="682640"/>
                  </a:lnTo>
                  <a:lnTo>
                    <a:pt x="586106" y="687090"/>
                  </a:lnTo>
                  <a:lnTo>
                    <a:pt x="603568" y="691539"/>
                  </a:lnTo>
                  <a:lnTo>
                    <a:pt x="621031" y="696943"/>
                  </a:lnTo>
                  <a:lnTo>
                    <a:pt x="638493" y="702346"/>
                  </a:lnTo>
                  <a:lnTo>
                    <a:pt x="656591" y="708384"/>
                  </a:lnTo>
                  <a:lnTo>
                    <a:pt x="674371" y="714423"/>
                  </a:lnTo>
                  <a:lnTo>
                    <a:pt x="709931" y="727136"/>
                  </a:lnTo>
                  <a:lnTo>
                    <a:pt x="746126" y="740485"/>
                  </a:lnTo>
                  <a:lnTo>
                    <a:pt x="782321" y="754470"/>
                  </a:lnTo>
                  <a:lnTo>
                    <a:pt x="818516" y="768136"/>
                  </a:lnTo>
                  <a:lnTo>
                    <a:pt x="854076" y="782121"/>
                  </a:lnTo>
                  <a:lnTo>
                    <a:pt x="889953" y="794834"/>
                  </a:lnTo>
                  <a:lnTo>
                    <a:pt x="908051" y="800873"/>
                  </a:lnTo>
                  <a:lnTo>
                    <a:pt x="925196" y="806912"/>
                  </a:lnTo>
                  <a:lnTo>
                    <a:pt x="942976" y="811997"/>
                  </a:lnTo>
                  <a:lnTo>
                    <a:pt x="960756" y="817400"/>
                  </a:lnTo>
                  <a:lnTo>
                    <a:pt x="978218" y="822168"/>
                  </a:lnTo>
                  <a:lnTo>
                    <a:pt x="995046" y="826617"/>
                  </a:lnTo>
                  <a:lnTo>
                    <a:pt x="1012508" y="830113"/>
                  </a:lnTo>
                  <a:lnTo>
                    <a:pt x="1029018" y="833609"/>
                  </a:lnTo>
                  <a:lnTo>
                    <a:pt x="1046163" y="836470"/>
                  </a:lnTo>
                  <a:lnTo>
                    <a:pt x="1062673" y="838695"/>
                  </a:lnTo>
                  <a:lnTo>
                    <a:pt x="1079183" y="839966"/>
                  </a:lnTo>
                  <a:lnTo>
                    <a:pt x="1095058" y="841237"/>
                  </a:lnTo>
                  <a:lnTo>
                    <a:pt x="1110933" y="841237"/>
                  </a:lnTo>
                  <a:lnTo>
                    <a:pt x="1126808" y="840919"/>
                  </a:lnTo>
                  <a:lnTo>
                    <a:pt x="1142366" y="839330"/>
                  </a:lnTo>
                  <a:lnTo>
                    <a:pt x="1149986" y="838377"/>
                  </a:lnTo>
                  <a:lnTo>
                    <a:pt x="1157606" y="837423"/>
                  </a:lnTo>
                  <a:lnTo>
                    <a:pt x="1165226" y="835516"/>
                  </a:lnTo>
                  <a:lnTo>
                    <a:pt x="1172528" y="834245"/>
                  </a:lnTo>
                  <a:lnTo>
                    <a:pt x="1180148" y="832338"/>
                  </a:lnTo>
                  <a:lnTo>
                    <a:pt x="1187133" y="830113"/>
                  </a:lnTo>
                  <a:lnTo>
                    <a:pt x="1194436" y="827571"/>
                  </a:lnTo>
                  <a:lnTo>
                    <a:pt x="1201738" y="825346"/>
                  </a:lnTo>
                  <a:lnTo>
                    <a:pt x="1208723" y="822485"/>
                  </a:lnTo>
                  <a:lnTo>
                    <a:pt x="1215708" y="819307"/>
                  </a:lnTo>
                  <a:lnTo>
                    <a:pt x="1222376" y="815811"/>
                  </a:lnTo>
                  <a:lnTo>
                    <a:pt x="1229678" y="811997"/>
                  </a:lnTo>
                  <a:lnTo>
                    <a:pt x="1236346" y="808183"/>
                  </a:lnTo>
                  <a:lnTo>
                    <a:pt x="1243013" y="804051"/>
                  </a:lnTo>
                  <a:lnTo>
                    <a:pt x="1239521" y="814222"/>
                  </a:lnTo>
                  <a:lnTo>
                    <a:pt x="1236028" y="824075"/>
                  </a:lnTo>
                  <a:lnTo>
                    <a:pt x="1232536" y="833292"/>
                  </a:lnTo>
                  <a:lnTo>
                    <a:pt x="1228408" y="842509"/>
                  </a:lnTo>
                  <a:lnTo>
                    <a:pt x="1224281" y="851408"/>
                  </a:lnTo>
                  <a:lnTo>
                    <a:pt x="1220153" y="859671"/>
                  </a:lnTo>
                  <a:lnTo>
                    <a:pt x="1215708" y="867617"/>
                  </a:lnTo>
                  <a:lnTo>
                    <a:pt x="1211263" y="875563"/>
                  </a:lnTo>
                  <a:lnTo>
                    <a:pt x="1206501" y="882873"/>
                  </a:lnTo>
                  <a:lnTo>
                    <a:pt x="1201738" y="890183"/>
                  </a:lnTo>
                  <a:lnTo>
                    <a:pt x="1196658" y="896858"/>
                  </a:lnTo>
                  <a:lnTo>
                    <a:pt x="1191578" y="903214"/>
                  </a:lnTo>
                  <a:lnTo>
                    <a:pt x="1186498" y="909253"/>
                  </a:lnTo>
                  <a:lnTo>
                    <a:pt x="1180783" y="914974"/>
                  </a:lnTo>
                  <a:lnTo>
                    <a:pt x="1175386" y="920695"/>
                  </a:lnTo>
                  <a:lnTo>
                    <a:pt x="1169671" y="925780"/>
                  </a:lnTo>
                  <a:lnTo>
                    <a:pt x="1163638" y="930548"/>
                  </a:lnTo>
                  <a:lnTo>
                    <a:pt x="1157606" y="934997"/>
                  </a:lnTo>
                  <a:lnTo>
                    <a:pt x="1151573" y="939765"/>
                  </a:lnTo>
                  <a:lnTo>
                    <a:pt x="1145223" y="943579"/>
                  </a:lnTo>
                  <a:lnTo>
                    <a:pt x="1139191" y="947392"/>
                  </a:lnTo>
                  <a:lnTo>
                    <a:pt x="1132523" y="951206"/>
                  </a:lnTo>
                  <a:lnTo>
                    <a:pt x="1126173" y="954385"/>
                  </a:lnTo>
                  <a:lnTo>
                    <a:pt x="1119506" y="957245"/>
                  </a:lnTo>
                  <a:lnTo>
                    <a:pt x="1112203" y="959788"/>
                  </a:lnTo>
                  <a:lnTo>
                    <a:pt x="1105536" y="962330"/>
                  </a:lnTo>
                  <a:lnTo>
                    <a:pt x="1098551" y="964873"/>
                  </a:lnTo>
                  <a:lnTo>
                    <a:pt x="1091248" y="966780"/>
                  </a:lnTo>
                  <a:lnTo>
                    <a:pt x="1083946" y="968369"/>
                  </a:lnTo>
                  <a:lnTo>
                    <a:pt x="1076643" y="970276"/>
                  </a:lnTo>
                  <a:lnTo>
                    <a:pt x="1069023" y="971548"/>
                  </a:lnTo>
                  <a:lnTo>
                    <a:pt x="1061403" y="972819"/>
                  </a:lnTo>
                  <a:lnTo>
                    <a:pt x="1053783" y="973455"/>
                  </a:lnTo>
                  <a:lnTo>
                    <a:pt x="1046163" y="974090"/>
                  </a:lnTo>
                  <a:lnTo>
                    <a:pt x="1030288" y="974726"/>
                  </a:lnTo>
                  <a:lnTo>
                    <a:pt x="1013778" y="974726"/>
                  </a:lnTo>
                  <a:lnTo>
                    <a:pt x="997268" y="974090"/>
                  </a:lnTo>
                  <a:lnTo>
                    <a:pt x="980758" y="972819"/>
                  </a:lnTo>
                  <a:lnTo>
                    <a:pt x="963296" y="970912"/>
                  </a:lnTo>
                  <a:lnTo>
                    <a:pt x="945833" y="968051"/>
                  </a:lnTo>
                  <a:lnTo>
                    <a:pt x="928053" y="964873"/>
                  </a:lnTo>
                  <a:lnTo>
                    <a:pt x="910273" y="961059"/>
                  </a:lnTo>
                  <a:lnTo>
                    <a:pt x="892176" y="956610"/>
                  </a:lnTo>
                  <a:lnTo>
                    <a:pt x="873761" y="952160"/>
                  </a:lnTo>
                  <a:lnTo>
                    <a:pt x="855346" y="946757"/>
                  </a:lnTo>
                  <a:lnTo>
                    <a:pt x="836613" y="941036"/>
                  </a:lnTo>
                  <a:lnTo>
                    <a:pt x="817563" y="935633"/>
                  </a:lnTo>
                  <a:lnTo>
                    <a:pt x="798513" y="928958"/>
                  </a:lnTo>
                  <a:lnTo>
                    <a:pt x="779463" y="922602"/>
                  </a:lnTo>
                  <a:lnTo>
                    <a:pt x="740728" y="909253"/>
                  </a:lnTo>
                  <a:lnTo>
                    <a:pt x="702311" y="894951"/>
                  </a:lnTo>
                  <a:lnTo>
                    <a:pt x="625158" y="866346"/>
                  </a:lnTo>
                  <a:lnTo>
                    <a:pt x="586423" y="852679"/>
                  </a:lnTo>
                  <a:lnTo>
                    <a:pt x="548641" y="839330"/>
                  </a:lnTo>
                  <a:lnTo>
                    <a:pt x="529591" y="832974"/>
                  </a:lnTo>
                  <a:lnTo>
                    <a:pt x="510858" y="826935"/>
                  </a:lnTo>
                  <a:lnTo>
                    <a:pt x="492443" y="821850"/>
                  </a:lnTo>
                  <a:lnTo>
                    <a:pt x="474346" y="816447"/>
                  </a:lnTo>
                  <a:lnTo>
                    <a:pt x="456566" y="811361"/>
                  </a:lnTo>
                  <a:lnTo>
                    <a:pt x="438468" y="807230"/>
                  </a:lnTo>
                  <a:lnTo>
                    <a:pt x="421006" y="803416"/>
                  </a:lnTo>
                  <a:lnTo>
                    <a:pt x="403543" y="799602"/>
                  </a:lnTo>
                  <a:lnTo>
                    <a:pt x="386716" y="796741"/>
                  </a:lnTo>
                  <a:lnTo>
                    <a:pt x="369888" y="794834"/>
                  </a:lnTo>
                  <a:lnTo>
                    <a:pt x="353378" y="793245"/>
                  </a:lnTo>
                  <a:lnTo>
                    <a:pt x="337503" y="792292"/>
                  </a:lnTo>
                  <a:lnTo>
                    <a:pt x="321946" y="792292"/>
                  </a:lnTo>
                  <a:lnTo>
                    <a:pt x="306388" y="792927"/>
                  </a:lnTo>
                  <a:lnTo>
                    <a:pt x="298768" y="793563"/>
                  </a:lnTo>
                  <a:lnTo>
                    <a:pt x="291466" y="794516"/>
                  </a:lnTo>
                  <a:lnTo>
                    <a:pt x="284163" y="795470"/>
                  </a:lnTo>
                  <a:lnTo>
                    <a:pt x="277178" y="796423"/>
                  </a:lnTo>
                  <a:lnTo>
                    <a:pt x="270193" y="798330"/>
                  </a:lnTo>
                  <a:lnTo>
                    <a:pt x="263208" y="799602"/>
                  </a:lnTo>
                  <a:lnTo>
                    <a:pt x="256223" y="801826"/>
                  </a:lnTo>
                  <a:lnTo>
                    <a:pt x="249556" y="804051"/>
                  </a:lnTo>
                  <a:lnTo>
                    <a:pt x="242888" y="806594"/>
                  </a:lnTo>
                  <a:lnTo>
                    <a:pt x="236538" y="808819"/>
                  </a:lnTo>
                  <a:lnTo>
                    <a:pt x="230188" y="811679"/>
                  </a:lnTo>
                  <a:lnTo>
                    <a:pt x="223838" y="814857"/>
                  </a:lnTo>
                  <a:lnTo>
                    <a:pt x="228918" y="805640"/>
                  </a:lnTo>
                  <a:lnTo>
                    <a:pt x="234316" y="796741"/>
                  </a:lnTo>
                  <a:lnTo>
                    <a:pt x="239713" y="788478"/>
                  </a:lnTo>
                  <a:lnTo>
                    <a:pt x="245428" y="779896"/>
                  </a:lnTo>
                  <a:lnTo>
                    <a:pt x="251143" y="771950"/>
                  </a:lnTo>
                  <a:lnTo>
                    <a:pt x="256541" y="764640"/>
                  </a:lnTo>
                  <a:lnTo>
                    <a:pt x="262573" y="757330"/>
                  </a:lnTo>
                  <a:lnTo>
                    <a:pt x="268288" y="750338"/>
                  </a:lnTo>
                  <a:lnTo>
                    <a:pt x="274638" y="743664"/>
                  </a:lnTo>
                  <a:lnTo>
                    <a:pt x="280671" y="737625"/>
                  </a:lnTo>
                  <a:lnTo>
                    <a:pt x="286703" y="731586"/>
                  </a:lnTo>
                  <a:lnTo>
                    <a:pt x="293053" y="725865"/>
                  </a:lnTo>
                  <a:lnTo>
                    <a:pt x="299403" y="720780"/>
                  </a:lnTo>
                  <a:lnTo>
                    <a:pt x="306388" y="715377"/>
                  </a:lnTo>
                  <a:lnTo>
                    <a:pt x="312738" y="710609"/>
                  </a:lnTo>
                  <a:lnTo>
                    <a:pt x="319406" y="706160"/>
                  </a:lnTo>
                  <a:lnTo>
                    <a:pt x="326073" y="702028"/>
                  </a:lnTo>
                  <a:lnTo>
                    <a:pt x="333058" y="697896"/>
                  </a:lnTo>
                  <a:lnTo>
                    <a:pt x="340043" y="694400"/>
                  </a:lnTo>
                  <a:lnTo>
                    <a:pt x="347028" y="690904"/>
                  </a:lnTo>
                  <a:lnTo>
                    <a:pt x="354013" y="687725"/>
                  </a:lnTo>
                  <a:lnTo>
                    <a:pt x="361316" y="684865"/>
                  </a:lnTo>
                  <a:lnTo>
                    <a:pt x="368301" y="682322"/>
                  </a:lnTo>
                  <a:lnTo>
                    <a:pt x="375603" y="679780"/>
                  </a:lnTo>
                  <a:lnTo>
                    <a:pt x="383223" y="677873"/>
                  </a:lnTo>
                  <a:lnTo>
                    <a:pt x="390526" y="675648"/>
                  </a:lnTo>
                  <a:lnTo>
                    <a:pt x="398146" y="674377"/>
                  </a:lnTo>
                  <a:lnTo>
                    <a:pt x="405448" y="672787"/>
                  </a:lnTo>
                  <a:lnTo>
                    <a:pt x="413068" y="671516"/>
                  </a:lnTo>
                  <a:lnTo>
                    <a:pt x="421006" y="670245"/>
                  </a:lnTo>
                  <a:lnTo>
                    <a:pt x="436563" y="668974"/>
                  </a:lnTo>
                  <a:lnTo>
                    <a:pt x="452121" y="668338"/>
                  </a:lnTo>
                  <a:close/>
                  <a:moveTo>
                    <a:pt x="646398" y="446088"/>
                  </a:moveTo>
                  <a:lnTo>
                    <a:pt x="662293" y="446088"/>
                  </a:lnTo>
                  <a:lnTo>
                    <a:pt x="678506" y="446723"/>
                  </a:lnTo>
                  <a:lnTo>
                    <a:pt x="695354" y="448310"/>
                  </a:lnTo>
                  <a:lnTo>
                    <a:pt x="711885" y="450215"/>
                  </a:lnTo>
                  <a:lnTo>
                    <a:pt x="728733" y="453073"/>
                  </a:lnTo>
                  <a:lnTo>
                    <a:pt x="745582" y="456248"/>
                  </a:lnTo>
                  <a:lnTo>
                    <a:pt x="763066" y="460375"/>
                  </a:lnTo>
                  <a:lnTo>
                    <a:pt x="780232" y="464503"/>
                  </a:lnTo>
                  <a:lnTo>
                    <a:pt x="797716" y="469583"/>
                  </a:lnTo>
                  <a:lnTo>
                    <a:pt x="815201" y="474345"/>
                  </a:lnTo>
                  <a:lnTo>
                    <a:pt x="832685" y="480060"/>
                  </a:lnTo>
                  <a:lnTo>
                    <a:pt x="850487" y="485775"/>
                  </a:lnTo>
                  <a:lnTo>
                    <a:pt x="868607" y="491808"/>
                  </a:lnTo>
                  <a:lnTo>
                    <a:pt x="904529" y="504508"/>
                  </a:lnTo>
                  <a:lnTo>
                    <a:pt x="940770" y="518478"/>
                  </a:lnTo>
                  <a:lnTo>
                    <a:pt x="976374" y="532131"/>
                  </a:lnTo>
                  <a:lnTo>
                    <a:pt x="1012614" y="546101"/>
                  </a:lnTo>
                  <a:lnTo>
                    <a:pt x="1048854" y="559436"/>
                  </a:lnTo>
                  <a:lnTo>
                    <a:pt x="1084458" y="572136"/>
                  </a:lnTo>
                  <a:lnTo>
                    <a:pt x="1102260" y="578168"/>
                  </a:lnTo>
                  <a:lnTo>
                    <a:pt x="1120063" y="584201"/>
                  </a:lnTo>
                  <a:lnTo>
                    <a:pt x="1137865" y="589916"/>
                  </a:lnTo>
                  <a:lnTo>
                    <a:pt x="1155031" y="594996"/>
                  </a:lnTo>
                  <a:lnTo>
                    <a:pt x="1172515" y="599758"/>
                  </a:lnTo>
                  <a:lnTo>
                    <a:pt x="1190000" y="604203"/>
                  </a:lnTo>
                  <a:lnTo>
                    <a:pt x="1206848" y="608013"/>
                  </a:lnTo>
                  <a:lnTo>
                    <a:pt x="1224015" y="611188"/>
                  </a:lnTo>
                  <a:lnTo>
                    <a:pt x="1240863" y="614046"/>
                  </a:lnTo>
                  <a:lnTo>
                    <a:pt x="1257394" y="615951"/>
                  </a:lnTo>
                  <a:lnTo>
                    <a:pt x="1273924" y="617856"/>
                  </a:lnTo>
                  <a:lnTo>
                    <a:pt x="1289819" y="618491"/>
                  </a:lnTo>
                  <a:lnTo>
                    <a:pt x="1306032" y="618491"/>
                  </a:lnTo>
                  <a:lnTo>
                    <a:pt x="1321926" y="618173"/>
                  </a:lnTo>
                  <a:lnTo>
                    <a:pt x="1337185" y="616903"/>
                  </a:lnTo>
                  <a:lnTo>
                    <a:pt x="1344815" y="615633"/>
                  </a:lnTo>
                  <a:lnTo>
                    <a:pt x="1352444" y="614681"/>
                  </a:lnTo>
                  <a:lnTo>
                    <a:pt x="1360074" y="613411"/>
                  </a:lnTo>
                  <a:lnTo>
                    <a:pt x="1367703" y="611506"/>
                  </a:lnTo>
                  <a:lnTo>
                    <a:pt x="1375015" y="609601"/>
                  </a:lnTo>
                  <a:lnTo>
                    <a:pt x="1382009" y="607696"/>
                  </a:lnTo>
                  <a:lnTo>
                    <a:pt x="1389638" y="605156"/>
                  </a:lnTo>
                  <a:lnTo>
                    <a:pt x="1396632" y="602616"/>
                  </a:lnTo>
                  <a:lnTo>
                    <a:pt x="1403626" y="599758"/>
                  </a:lnTo>
                  <a:lnTo>
                    <a:pt x="1410937" y="596583"/>
                  </a:lnTo>
                  <a:lnTo>
                    <a:pt x="1417613" y="593091"/>
                  </a:lnTo>
                  <a:lnTo>
                    <a:pt x="1424607" y="589598"/>
                  </a:lnTo>
                  <a:lnTo>
                    <a:pt x="1431283" y="585788"/>
                  </a:lnTo>
                  <a:lnTo>
                    <a:pt x="1438276" y="581343"/>
                  </a:lnTo>
                  <a:lnTo>
                    <a:pt x="1434461" y="591821"/>
                  </a:lnTo>
                  <a:lnTo>
                    <a:pt x="1430965" y="601663"/>
                  </a:lnTo>
                  <a:lnTo>
                    <a:pt x="1427150" y="611188"/>
                  </a:lnTo>
                  <a:lnTo>
                    <a:pt x="1423653" y="620078"/>
                  </a:lnTo>
                  <a:lnTo>
                    <a:pt x="1419202" y="628968"/>
                  </a:lnTo>
                  <a:lnTo>
                    <a:pt x="1415070" y="637223"/>
                  </a:lnTo>
                  <a:lnTo>
                    <a:pt x="1410937" y="645161"/>
                  </a:lnTo>
                  <a:lnTo>
                    <a:pt x="1406169" y="652781"/>
                  </a:lnTo>
                  <a:lnTo>
                    <a:pt x="1401718" y="660401"/>
                  </a:lnTo>
                  <a:lnTo>
                    <a:pt x="1396632" y="667386"/>
                  </a:lnTo>
                  <a:lnTo>
                    <a:pt x="1391546" y="674053"/>
                  </a:lnTo>
                  <a:lnTo>
                    <a:pt x="1386777" y="680403"/>
                  </a:lnTo>
                  <a:lnTo>
                    <a:pt x="1381373" y="686436"/>
                  </a:lnTo>
                  <a:lnTo>
                    <a:pt x="1375651" y="692468"/>
                  </a:lnTo>
                  <a:lnTo>
                    <a:pt x="1370564" y="697866"/>
                  </a:lnTo>
                  <a:lnTo>
                    <a:pt x="1364842" y="703263"/>
                  </a:lnTo>
                  <a:lnTo>
                    <a:pt x="1358802" y="708026"/>
                  </a:lnTo>
                  <a:lnTo>
                    <a:pt x="1352762" y="712788"/>
                  </a:lnTo>
                  <a:lnTo>
                    <a:pt x="1346722" y="716916"/>
                  </a:lnTo>
                  <a:lnTo>
                    <a:pt x="1340364" y="721361"/>
                  </a:lnTo>
                  <a:lnTo>
                    <a:pt x="1334324" y="724853"/>
                  </a:lnTo>
                  <a:lnTo>
                    <a:pt x="1327649" y="728346"/>
                  </a:lnTo>
                  <a:lnTo>
                    <a:pt x="1320973" y="731521"/>
                  </a:lnTo>
                  <a:lnTo>
                    <a:pt x="1314297" y="734696"/>
                  </a:lnTo>
                  <a:lnTo>
                    <a:pt x="1307303" y="737553"/>
                  </a:lnTo>
                  <a:lnTo>
                    <a:pt x="1300627" y="740093"/>
                  </a:lnTo>
                  <a:lnTo>
                    <a:pt x="1293316" y="742316"/>
                  </a:lnTo>
                  <a:lnTo>
                    <a:pt x="1286004" y="744221"/>
                  </a:lnTo>
                  <a:lnTo>
                    <a:pt x="1279010" y="746126"/>
                  </a:lnTo>
                  <a:lnTo>
                    <a:pt x="1271381" y="747396"/>
                  </a:lnTo>
                  <a:lnTo>
                    <a:pt x="1264069" y="748983"/>
                  </a:lnTo>
                  <a:lnTo>
                    <a:pt x="1256122" y="749936"/>
                  </a:lnTo>
                  <a:lnTo>
                    <a:pt x="1248810" y="750888"/>
                  </a:lnTo>
                  <a:lnTo>
                    <a:pt x="1240863" y="751841"/>
                  </a:lnTo>
                  <a:lnTo>
                    <a:pt x="1224968" y="752476"/>
                  </a:lnTo>
                  <a:lnTo>
                    <a:pt x="1208756" y="752476"/>
                  </a:lnTo>
                  <a:lnTo>
                    <a:pt x="1191907" y="751841"/>
                  </a:lnTo>
                  <a:lnTo>
                    <a:pt x="1175376" y="750253"/>
                  </a:lnTo>
                  <a:lnTo>
                    <a:pt x="1157892" y="748348"/>
                  </a:lnTo>
                  <a:lnTo>
                    <a:pt x="1140726" y="745808"/>
                  </a:lnTo>
                  <a:lnTo>
                    <a:pt x="1122924" y="742316"/>
                  </a:lnTo>
                  <a:lnTo>
                    <a:pt x="1104804" y="738506"/>
                  </a:lnTo>
                  <a:lnTo>
                    <a:pt x="1086684" y="734378"/>
                  </a:lnTo>
                  <a:lnTo>
                    <a:pt x="1068246" y="729298"/>
                  </a:lnTo>
                  <a:lnTo>
                    <a:pt x="1049808" y="724536"/>
                  </a:lnTo>
                  <a:lnTo>
                    <a:pt x="1031052" y="718821"/>
                  </a:lnTo>
                  <a:lnTo>
                    <a:pt x="1012296" y="712788"/>
                  </a:lnTo>
                  <a:lnTo>
                    <a:pt x="993222" y="706756"/>
                  </a:lnTo>
                  <a:lnTo>
                    <a:pt x="973831" y="700406"/>
                  </a:lnTo>
                  <a:lnTo>
                    <a:pt x="935365" y="687071"/>
                  </a:lnTo>
                  <a:lnTo>
                    <a:pt x="896582" y="672783"/>
                  </a:lnTo>
                  <a:lnTo>
                    <a:pt x="819333" y="644208"/>
                  </a:lnTo>
                  <a:lnTo>
                    <a:pt x="780550" y="630238"/>
                  </a:lnTo>
                  <a:lnTo>
                    <a:pt x="742721" y="617221"/>
                  </a:lnTo>
                  <a:lnTo>
                    <a:pt x="723965" y="610871"/>
                  </a:lnTo>
                  <a:lnTo>
                    <a:pt x="705209" y="604838"/>
                  </a:lnTo>
                  <a:lnTo>
                    <a:pt x="686771" y="599123"/>
                  </a:lnTo>
                  <a:lnTo>
                    <a:pt x="668651" y="594043"/>
                  </a:lnTo>
                  <a:lnTo>
                    <a:pt x="650531" y="589281"/>
                  </a:lnTo>
                  <a:lnTo>
                    <a:pt x="632411" y="584836"/>
                  </a:lnTo>
                  <a:lnTo>
                    <a:pt x="615244" y="581026"/>
                  </a:lnTo>
                  <a:lnTo>
                    <a:pt x="597760" y="577533"/>
                  </a:lnTo>
                  <a:lnTo>
                    <a:pt x="580594" y="574676"/>
                  </a:lnTo>
                  <a:lnTo>
                    <a:pt x="563745" y="572453"/>
                  </a:lnTo>
                  <a:lnTo>
                    <a:pt x="547215" y="571183"/>
                  </a:lnTo>
                  <a:lnTo>
                    <a:pt x="531320" y="569913"/>
                  </a:lnTo>
                  <a:lnTo>
                    <a:pt x="515743" y="569913"/>
                  </a:lnTo>
                  <a:lnTo>
                    <a:pt x="500166" y="570866"/>
                  </a:lnTo>
                  <a:lnTo>
                    <a:pt x="492855" y="571183"/>
                  </a:lnTo>
                  <a:lnTo>
                    <a:pt x="485225" y="572136"/>
                  </a:lnTo>
                  <a:lnTo>
                    <a:pt x="478231" y="573406"/>
                  </a:lnTo>
                  <a:lnTo>
                    <a:pt x="470920" y="574358"/>
                  </a:lnTo>
                  <a:lnTo>
                    <a:pt x="463926" y="575628"/>
                  </a:lnTo>
                  <a:lnTo>
                    <a:pt x="456932" y="577533"/>
                  </a:lnTo>
                  <a:lnTo>
                    <a:pt x="450257" y="579121"/>
                  </a:lnTo>
                  <a:lnTo>
                    <a:pt x="443581" y="581661"/>
                  </a:lnTo>
                  <a:lnTo>
                    <a:pt x="436587" y="583883"/>
                  </a:lnTo>
                  <a:lnTo>
                    <a:pt x="430229" y="586741"/>
                  </a:lnTo>
                  <a:lnTo>
                    <a:pt x="423871" y="589598"/>
                  </a:lnTo>
                  <a:lnTo>
                    <a:pt x="417513" y="592773"/>
                  </a:lnTo>
                  <a:lnTo>
                    <a:pt x="422917" y="583566"/>
                  </a:lnTo>
                  <a:lnTo>
                    <a:pt x="428322" y="574676"/>
                  </a:lnTo>
                  <a:lnTo>
                    <a:pt x="433408" y="565786"/>
                  </a:lnTo>
                  <a:lnTo>
                    <a:pt x="439130" y="557531"/>
                  </a:lnTo>
                  <a:lnTo>
                    <a:pt x="444852" y="549911"/>
                  </a:lnTo>
                  <a:lnTo>
                    <a:pt x="450574" y="541973"/>
                  </a:lnTo>
                  <a:lnTo>
                    <a:pt x="456614" y="534988"/>
                  </a:lnTo>
                  <a:lnTo>
                    <a:pt x="462337" y="528321"/>
                  </a:lnTo>
                  <a:lnTo>
                    <a:pt x="468377" y="521653"/>
                  </a:lnTo>
                  <a:lnTo>
                    <a:pt x="474734" y="515303"/>
                  </a:lnTo>
                  <a:lnTo>
                    <a:pt x="480774" y="509270"/>
                  </a:lnTo>
                  <a:lnTo>
                    <a:pt x="487132" y="503873"/>
                  </a:lnTo>
                  <a:lnTo>
                    <a:pt x="493490" y="498158"/>
                  </a:lnTo>
                  <a:lnTo>
                    <a:pt x="500166" y="493078"/>
                  </a:lnTo>
                  <a:lnTo>
                    <a:pt x="506524" y="488633"/>
                  </a:lnTo>
                  <a:lnTo>
                    <a:pt x="513200" y="483870"/>
                  </a:lnTo>
                  <a:lnTo>
                    <a:pt x="520194" y="479743"/>
                  </a:lnTo>
                  <a:lnTo>
                    <a:pt x="526869" y="475933"/>
                  </a:lnTo>
                  <a:lnTo>
                    <a:pt x="533863" y="472440"/>
                  </a:lnTo>
                  <a:lnTo>
                    <a:pt x="540857" y="468630"/>
                  </a:lnTo>
                  <a:lnTo>
                    <a:pt x="548168" y="465455"/>
                  </a:lnTo>
                  <a:lnTo>
                    <a:pt x="555162" y="462915"/>
                  </a:lnTo>
                  <a:lnTo>
                    <a:pt x="562156" y="460058"/>
                  </a:lnTo>
                  <a:lnTo>
                    <a:pt x="569785" y="457835"/>
                  </a:lnTo>
                  <a:lnTo>
                    <a:pt x="577097" y="455613"/>
                  </a:lnTo>
                  <a:lnTo>
                    <a:pt x="584726" y="453708"/>
                  </a:lnTo>
                  <a:lnTo>
                    <a:pt x="592038" y="451803"/>
                  </a:lnTo>
                  <a:lnTo>
                    <a:pt x="599350" y="450215"/>
                  </a:lnTo>
                  <a:lnTo>
                    <a:pt x="607297" y="449263"/>
                  </a:lnTo>
                  <a:lnTo>
                    <a:pt x="614609" y="448310"/>
                  </a:lnTo>
                  <a:lnTo>
                    <a:pt x="630503" y="446723"/>
                  </a:lnTo>
                  <a:lnTo>
                    <a:pt x="646398" y="446088"/>
                  </a:lnTo>
                  <a:close/>
                  <a:moveTo>
                    <a:pt x="841375" y="222250"/>
                  </a:moveTo>
                  <a:lnTo>
                    <a:pt x="857250" y="222250"/>
                  </a:lnTo>
                  <a:lnTo>
                    <a:pt x="873760" y="223202"/>
                  </a:lnTo>
                  <a:lnTo>
                    <a:pt x="890270" y="224472"/>
                  </a:lnTo>
                  <a:lnTo>
                    <a:pt x="907098" y="226695"/>
                  </a:lnTo>
                  <a:lnTo>
                    <a:pt x="923608" y="229552"/>
                  </a:lnTo>
                  <a:lnTo>
                    <a:pt x="940753" y="232727"/>
                  </a:lnTo>
                  <a:lnTo>
                    <a:pt x="957898" y="236537"/>
                  </a:lnTo>
                  <a:lnTo>
                    <a:pt x="975043" y="240982"/>
                  </a:lnTo>
                  <a:lnTo>
                    <a:pt x="992823" y="245427"/>
                  </a:lnTo>
                  <a:lnTo>
                    <a:pt x="1009968" y="250825"/>
                  </a:lnTo>
                  <a:lnTo>
                    <a:pt x="1027748" y="256222"/>
                  </a:lnTo>
                  <a:lnTo>
                    <a:pt x="1045528" y="262255"/>
                  </a:lnTo>
                  <a:lnTo>
                    <a:pt x="1063308" y="268287"/>
                  </a:lnTo>
                  <a:lnTo>
                    <a:pt x="1099185" y="280987"/>
                  </a:lnTo>
                  <a:lnTo>
                    <a:pt x="1135063" y="294322"/>
                  </a:lnTo>
                  <a:lnTo>
                    <a:pt x="1171258" y="308293"/>
                  </a:lnTo>
                  <a:lnTo>
                    <a:pt x="1207453" y="321945"/>
                  </a:lnTo>
                  <a:lnTo>
                    <a:pt x="1243330" y="335915"/>
                  </a:lnTo>
                  <a:lnTo>
                    <a:pt x="1279208" y="348615"/>
                  </a:lnTo>
                  <a:lnTo>
                    <a:pt x="1296988" y="354648"/>
                  </a:lnTo>
                  <a:lnTo>
                    <a:pt x="1314768" y="360680"/>
                  </a:lnTo>
                  <a:lnTo>
                    <a:pt x="1332230" y="365760"/>
                  </a:lnTo>
                  <a:lnTo>
                    <a:pt x="1349693" y="371158"/>
                  </a:lnTo>
                  <a:lnTo>
                    <a:pt x="1367155" y="375920"/>
                  </a:lnTo>
                  <a:lnTo>
                    <a:pt x="1384300" y="380365"/>
                  </a:lnTo>
                  <a:lnTo>
                    <a:pt x="1401445" y="384175"/>
                  </a:lnTo>
                  <a:lnTo>
                    <a:pt x="1418273" y="387350"/>
                  </a:lnTo>
                  <a:lnTo>
                    <a:pt x="1435100" y="390208"/>
                  </a:lnTo>
                  <a:lnTo>
                    <a:pt x="1451610" y="392430"/>
                  </a:lnTo>
                  <a:lnTo>
                    <a:pt x="1468120" y="394335"/>
                  </a:lnTo>
                  <a:lnTo>
                    <a:pt x="1484313" y="394970"/>
                  </a:lnTo>
                  <a:lnTo>
                    <a:pt x="1500188" y="394970"/>
                  </a:lnTo>
                  <a:lnTo>
                    <a:pt x="1515745" y="394653"/>
                  </a:lnTo>
                  <a:lnTo>
                    <a:pt x="1531303" y="393065"/>
                  </a:lnTo>
                  <a:lnTo>
                    <a:pt x="1539240" y="392113"/>
                  </a:lnTo>
                  <a:lnTo>
                    <a:pt x="1546543" y="391160"/>
                  </a:lnTo>
                  <a:lnTo>
                    <a:pt x="1554163" y="389573"/>
                  </a:lnTo>
                  <a:lnTo>
                    <a:pt x="1561465" y="387985"/>
                  </a:lnTo>
                  <a:lnTo>
                    <a:pt x="1568767" y="386080"/>
                  </a:lnTo>
                  <a:lnTo>
                    <a:pt x="1576387" y="383858"/>
                  </a:lnTo>
                  <a:lnTo>
                    <a:pt x="1583373" y="381318"/>
                  </a:lnTo>
                  <a:lnTo>
                    <a:pt x="1590357" y="379095"/>
                  </a:lnTo>
                  <a:lnTo>
                    <a:pt x="1597660" y="376238"/>
                  </a:lnTo>
                  <a:lnTo>
                    <a:pt x="1604645" y="373063"/>
                  </a:lnTo>
                  <a:lnTo>
                    <a:pt x="1611630" y="369570"/>
                  </a:lnTo>
                  <a:lnTo>
                    <a:pt x="1618615" y="365760"/>
                  </a:lnTo>
                  <a:lnTo>
                    <a:pt x="1625283" y="361950"/>
                  </a:lnTo>
                  <a:lnTo>
                    <a:pt x="1631950" y="358140"/>
                  </a:lnTo>
                  <a:lnTo>
                    <a:pt x="1628775" y="367983"/>
                  </a:lnTo>
                  <a:lnTo>
                    <a:pt x="1625283" y="377825"/>
                  </a:lnTo>
                  <a:lnTo>
                    <a:pt x="1621473" y="387350"/>
                  </a:lnTo>
                  <a:lnTo>
                    <a:pt x="1617345" y="396240"/>
                  </a:lnTo>
                  <a:lnTo>
                    <a:pt x="1613535" y="405130"/>
                  </a:lnTo>
                  <a:lnTo>
                    <a:pt x="1609407" y="413703"/>
                  </a:lnTo>
                  <a:lnTo>
                    <a:pt x="1604963" y="421323"/>
                  </a:lnTo>
                  <a:lnTo>
                    <a:pt x="1600517" y="429260"/>
                  </a:lnTo>
                  <a:lnTo>
                    <a:pt x="1595755" y="436563"/>
                  </a:lnTo>
                  <a:lnTo>
                    <a:pt x="1590993" y="443865"/>
                  </a:lnTo>
                  <a:lnTo>
                    <a:pt x="1585913" y="450533"/>
                  </a:lnTo>
                  <a:lnTo>
                    <a:pt x="1580515" y="456883"/>
                  </a:lnTo>
                  <a:lnTo>
                    <a:pt x="1575435" y="462915"/>
                  </a:lnTo>
                  <a:lnTo>
                    <a:pt x="1570037" y="468948"/>
                  </a:lnTo>
                  <a:lnTo>
                    <a:pt x="1564323" y="474345"/>
                  </a:lnTo>
                  <a:lnTo>
                    <a:pt x="1558608" y="479425"/>
                  </a:lnTo>
                  <a:lnTo>
                    <a:pt x="1552893" y="484505"/>
                  </a:lnTo>
                  <a:lnTo>
                    <a:pt x="1546860" y="489268"/>
                  </a:lnTo>
                  <a:lnTo>
                    <a:pt x="1540828" y="493395"/>
                  </a:lnTo>
                  <a:lnTo>
                    <a:pt x="1534478" y="497205"/>
                  </a:lnTo>
                  <a:lnTo>
                    <a:pt x="1528128" y="501015"/>
                  </a:lnTo>
                  <a:lnTo>
                    <a:pt x="1521778" y="504825"/>
                  </a:lnTo>
                  <a:lnTo>
                    <a:pt x="1515110" y="508000"/>
                  </a:lnTo>
                  <a:lnTo>
                    <a:pt x="1508443" y="511175"/>
                  </a:lnTo>
                  <a:lnTo>
                    <a:pt x="1501775" y="513398"/>
                  </a:lnTo>
                  <a:lnTo>
                    <a:pt x="1494473" y="515938"/>
                  </a:lnTo>
                  <a:lnTo>
                    <a:pt x="1487488" y="518478"/>
                  </a:lnTo>
                  <a:lnTo>
                    <a:pt x="1480503" y="520700"/>
                  </a:lnTo>
                  <a:lnTo>
                    <a:pt x="1473200" y="522288"/>
                  </a:lnTo>
                  <a:lnTo>
                    <a:pt x="1465898" y="523875"/>
                  </a:lnTo>
                  <a:lnTo>
                    <a:pt x="1458278" y="525145"/>
                  </a:lnTo>
                  <a:lnTo>
                    <a:pt x="1450658" y="526415"/>
                  </a:lnTo>
                  <a:lnTo>
                    <a:pt x="1442720" y="527368"/>
                  </a:lnTo>
                  <a:lnTo>
                    <a:pt x="1435100" y="527685"/>
                  </a:lnTo>
                  <a:lnTo>
                    <a:pt x="1419543" y="528638"/>
                  </a:lnTo>
                  <a:lnTo>
                    <a:pt x="1403033" y="528638"/>
                  </a:lnTo>
                  <a:lnTo>
                    <a:pt x="1386523" y="528003"/>
                  </a:lnTo>
                  <a:lnTo>
                    <a:pt x="1369378" y="526733"/>
                  </a:lnTo>
                  <a:lnTo>
                    <a:pt x="1352550" y="524510"/>
                  </a:lnTo>
                  <a:lnTo>
                    <a:pt x="1335088" y="521653"/>
                  </a:lnTo>
                  <a:lnTo>
                    <a:pt x="1317308" y="518478"/>
                  </a:lnTo>
                  <a:lnTo>
                    <a:pt x="1299528" y="514668"/>
                  </a:lnTo>
                  <a:lnTo>
                    <a:pt x="1281430" y="510223"/>
                  </a:lnTo>
                  <a:lnTo>
                    <a:pt x="1263015" y="505778"/>
                  </a:lnTo>
                  <a:lnTo>
                    <a:pt x="1244600" y="500380"/>
                  </a:lnTo>
                  <a:lnTo>
                    <a:pt x="1225868" y="494983"/>
                  </a:lnTo>
                  <a:lnTo>
                    <a:pt x="1206500" y="489268"/>
                  </a:lnTo>
                  <a:lnTo>
                    <a:pt x="1187768" y="483235"/>
                  </a:lnTo>
                  <a:lnTo>
                    <a:pt x="1168718" y="476250"/>
                  </a:lnTo>
                  <a:lnTo>
                    <a:pt x="1129983" y="462915"/>
                  </a:lnTo>
                  <a:lnTo>
                    <a:pt x="1091565" y="448945"/>
                  </a:lnTo>
                  <a:lnTo>
                    <a:pt x="1014413" y="420370"/>
                  </a:lnTo>
                  <a:lnTo>
                    <a:pt x="975678" y="406718"/>
                  </a:lnTo>
                  <a:lnTo>
                    <a:pt x="937895" y="393065"/>
                  </a:lnTo>
                  <a:lnTo>
                    <a:pt x="919163" y="387033"/>
                  </a:lnTo>
                  <a:lnTo>
                    <a:pt x="900113" y="381000"/>
                  </a:lnTo>
                  <a:lnTo>
                    <a:pt x="881698" y="375285"/>
                  </a:lnTo>
                  <a:lnTo>
                    <a:pt x="863283" y="370205"/>
                  </a:lnTo>
                  <a:lnTo>
                    <a:pt x="845503" y="365443"/>
                  </a:lnTo>
                  <a:lnTo>
                    <a:pt x="827723" y="360998"/>
                  </a:lnTo>
                  <a:lnTo>
                    <a:pt x="809943" y="356870"/>
                  </a:lnTo>
                  <a:lnTo>
                    <a:pt x="792480" y="353695"/>
                  </a:lnTo>
                  <a:lnTo>
                    <a:pt x="775653" y="351155"/>
                  </a:lnTo>
                  <a:lnTo>
                    <a:pt x="758825" y="348933"/>
                  </a:lnTo>
                  <a:lnTo>
                    <a:pt x="742633" y="347028"/>
                  </a:lnTo>
                  <a:lnTo>
                    <a:pt x="726440" y="346393"/>
                  </a:lnTo>
                  <a:lnTo>
                    <a:pt x="710883" y="346075"/>
                  </a:lnTo>
                  <a:lnTo>
                    <a:pt x="695643" y="346710"/>
                  </a:lnTo>
                  <a:lnTo>
                    <a:pt x="688023" y="347345"/>
                  </a:lnTo>
                  <a:lnTo>
                    <a:pt x="680720" y="348298"/>
                  </a:lnTo>
                  <a:lnTo>
                    <a:pt x="673100" y="349250"/>
                  </a:lnTo>
                  <a:lnTo>
                    <a:pt x="666115" y="350520"/>
                  </a:lnTo>
                  <a:lnTo>
                    <a:pt x="659130" y="352108"/>
                  </a:lnTo>
                  <a:lnTo>
                    <a:pt x="651828" y="353695"/>
                  </a:lnTo>
                  <a:lnTo>
                    <a:pt x="645160" y="355600"/>
                  </a:lnTo>
                  <a:lnTo>
                    <a:pt x="638493" y="357823"/>
                  </a:lnTo>
                  <a:lnTo>
                    <a:pt x="631825" y="360363"/>
                  </a:lnTo>
                  <a:lnTo>
                    <a:pt x="625475" y="362903"/>
                  </a:lnTo>
                  <a:lnTo>
                    <a:pt x="619125" y="365760"/>
                  </a:lnTo>
                  <a:lnTo>
                    <a:pt x="612775" y="368935"/>
                  </a:lnTo>
                  <a:lnTo>
                    <a:pt x="617855" y="359410"/>
                  </a:lnTo>
                  <a:lnTo>
                    <a:pt x="623253" y="350520"/>
                  </a:lnTo>
                  <a:lnTo>
                    <a:pt x="628968" y="342265"/>
                  </a:lnTo>
                  <a:lnTo>
                    <a:pt x="634365" y="334010"/>
                  </a:lnTo>
                  <a:lnTo>
                    <a:pt x="640080" y="325755"/>
                  </a:lnTo>
                  <a:lnTo>
                    <a:pt x="645795" y="318453"/>
                  </a:lnTo>
                  <a:lnTo>
                    <a:pt x="651510" y="311468"/>
                  </a:lnTo>
                  <a:lnTo>
                    <a:pt x="657543" y="304165"/>
                  </a:lnTo>
                  <a:lnTo>
                    <a:pt x="663575" y="297815"/>
                  </a:lnTo>
                  <a:lnTo>
                    <a:pt x="669608" y="291465"/>
                  </a:lnTo>
                  <a:lnTo>
                    <a:pt x="675958" y="285432"/>
                  </a:lnTo>
                  <a:lnTo>
                    <a:pt x="682308" y="279717"/>
                  </a:lnTo>
                  <a:lnTo>
                    <a:pt x="688658" y="274637"/>
                  </a:lnTo>
                  <a:lnTo>
                    <a:pt x="695325" y="269557"/>
                  </a:lnTo>
                  <a:lnTo>
                    <a:pt x="701993" y="264477"/>
                  </a:lnTo>
                  <a:lnTo>
                    <a:pt x="708660" y="260032"/>
                  </a:lnTo>
                  <a:lnTo>
                    <a:pt x="715328" y="256222"/>
                  </a:lnTo>
                  <a:lnTo>
                    <a:pt x="721995" y="251777"/>
                  </a:lnTo>
                  <a:lnTo>
                    <a:pt x="728980" y="248285"/>
                  </a:lnTo>
                  <a:lnTo>
                    <a:pt x="735965" y="244792"/>
                  </a:lnTo>
                  <a:lnTo>
                    <a:pt x="742950" y="241935"/>
                  </a:lnTo>
                  <a:lnTo>
                    <a:pt x="749935" y="238760"/>
                  </a:lnTo>
                  <a:lnTo>
                    <a:pt x="757555" y="236220"/>
                  </a:lnTo>
                  <a:lnTo>
                    <a:pt x="764540" y="233680"/>
                  </a:lnTo>
                  <a:lnTo>
                    <a:pt x="772160" y="231775"/>
                  </a:lnTo>
                  <a:lnTo>
                    <a:pt x="779463" y="229870"/>
                  </a:lnTo>
                  <a:lnTo>
                    <a:pt x="786765" y="228282"/>
                  </a:lnTo>
                  <a:lnTo>
                    <a:pt x="794703" y="226695"/>
                  </a:lnTo>
                  <a:lnTo>
                    <a:pt x="802005" y="225425"/>
                  </a:lnTo>
                  <a:lnTo>
                    <a:pt x="809943" y="224155"/>
                  </a:lnTo>
                  <a:lnTo>
                    <a:pt x="825500" y="222885"/>
                  </a:lnTo>
                  <a:lnTo>
                    <a:pt x="841375" y="222250"/>
                  </a:lnTo>
                  <a:close/>
                  <a:moveTo>
                    <a:pt x="1060683" y="0"/>
                  </a:moveTo>
                  <a:lnTo>
                    <a:pt x="1072727" y="319"/>
                  </a:lnTo>
                  <a:lnTo>
                    <a:pt x="1084770" y="639"/>
                  </a:lnTo>
                  <a:lnTo>
                    <a:pt x="1096813" y="1597"/>
                  </a:lnTo>
                  <a:lnTo>
                    <a:pt x="1108540" y="2875"/>
                  </a:lnTo>
                  <a:lnTo>
                    <a:pt x="1120583" y="4472"/>
                  </a:lnTo>
                  <a:lnTo>
                    <a:pt x="1132626" y="6069"/>
                  </a:lnTo>
                  <a:lnTo>
                    <a:pt x="1144670" y="7986"/>
                  </a:lnTo>
                  <a:lnTo>
                    <a:pt x="1156713" y="10541"/>
                  </a:lnTo>
                  <a:lnTo>
                    <a:pt x="1168440" y="12777"/>
                  </a:lnTo>
                  <a:lnTo>
                    <a:pt x="1180166" y="15652"/>
                  </a:lnTo>
                  <a:lnTo>
                    <a:pt x="1191259" y="18847"/>
                  </a:lnTo>
                  <a:lnTo>
                    <a:pt x="1202668" y="22041"/>
                  </a:lnTo>
                  <a:lnTo>
                    <a:pt x="1214078" y="25874"/>
                  </a:lnTo>
                  <a:lnTo>
                    <a:pt x="1224536" y="29388"/>
                  </a:lnTo>
                  <a:lnTo>
                    <a:pt x="1235629" y="33221"/>
                  </a:lnTo>
                  <a:lnTo>
                    <a:pt x="1245771" y="37374"/>
                  </a:lnTo>
                  <a:lnTo>
                    <a:pt x="1256229" y="41846"/>
                  </a:lnTo>
                  <a:lnTo>
                    <a:pt x="1265737" y="45999"/>
                  </a:lnTo>
                  <a:lnTo>
                    <a:pt x="1275245" y="50790"/>
                  </a:lnTo>
                  <a:lnTo>
                    <a:pt x="1284436" y="55262"/>
                  </a:lnTo>
                  <a:lnTo>
                    <a:pt x="1293310" y="60054"/>
                  </a:lnTo>
                  <a:lnTo>
                    <a:pt x="1301551" y="64845"/>
                  </a:lnTo>
                  <a:lnTo>
                    <a:pt x="1309474" y="69956"/>
                  </a:lnTo>
                  <a:lnTo>
                    <a:pt x="1317397" y="74748"/>
                  </a:lnTo>
                  <a:lnTo>
                    <a:pt x="1324370" y="79859"/>
                  </a:lnTo>
                  <a:lnTo>
                    <a:pt x="1331025" y="85289"/>
                  </a:lnTo>
                  <a:lnTo>
                    <a:pt x="1337047" y="90720"/>
                  </a:lnTo>
                  <a:lnTo>
                    <a:pt x="1342752" y="95511"/>
                  </a:lnTo>
                  <a:lnTo>
                    <a:pt x="1347505" y="100942"/>
                  </a:lnTo>
                  <a:lnTo>
                    <a:pt x="1352259" y="106372"/>
                  </a:lnTo>
                  <a:lnTo>
                    <a:pt x="1356063" y="111164"/>
                  </a:lnTo>
                  <a:lnTo>
                    <a:pt x="1359549" y="116594"/>
                  </a:lnTo>
                  <a:lnTo>
                    <a:pt x="1362084" y="121705"/>
                  </a:lnTo>
                  <a:lnTo>
                    <a:pt x="1364303" y="126816"/>
                  </a:lnTo>
                  <a:lnTo>
                    <a:pt x="1365570" y="131927"/>
                  </a:lnTo>
                  <a:lnTo>
                    <a:pt x="1366521" y="137038"/>
                  </a:lnTo>
                  <a:lnTo>
                    <a:pt x="1366838" y="141510"/>
                  </a:lnTo>
                  <a:lnTo>
                    <a:pt x="1366204" y="146621"/>
                  </a:lnTo>
                  <a:lnTo>
                    <a:pt x="1364303" y="151093"/>
                  </a:lnTo>
                  <a:lnTo>
                    <a:pt x="1360500" y="161315"/>
                  </a:lnTo>
                  <a:lnTo>
                    <a:pt x="1355746" y="171218"/>
                  </a:lnTo>
                  <a:lnTo>
                    <a:pt x="1353527" y="175690"/>
                  </a:lnTo>
                  <a:lnTo>
                    <a:pt x="1351309" y="179842"/>
                  </a:lnTo>
                  <a:lnTo>
                    <a:pt x="1348456" y="183995"/>
                  </a:lnTo>
                  <a:lnTo>
                    <a:pt x="1345604" y="187828"/>
                  </a:lnTo>
                  <a:lnTo>
                    <a:pt x="1342435" y="191661"/>
                  </a:lnTo>
                  <a:lnTo>
                    <a:pt x="1339265" y="194856"/>
                  </a:lnTo>
                  <a:lnTo>
                    <a:pt x="1335145" y="198050"/>
                  </a:lnTo>
                  <a:lnTo>
                    <a:pt x="1331025" y="200606"/>
                  </a:lnTo>
                  <a:lnTo>
                    <a:pt x="1326588" y="203161"/>
                  </a:lnTo>
                  <a:lnTo>
                    <a:pt x="1321517" y="205397"/>
                  </a:lnTo>
                  <a:lnTo>
                    <a:pt x="1315812" y="206994"/>
                  </a:lnTo>
                  <a:lnTo>
                    <a:pt x="1309474" y="208272"/>
                  </a:lnTo>
                  <a:lnTo>
                    <a:pt x="1302818" y="209230"/>
                  </a:lnTo>
                  <a:lnTo>
                    <a:pt x="1295212" y="209550"/>
                  </a:lnTo>
                  <a:lnTo>
                    <a:pt x="1287606" y="209550"/>
                  </a:lnTo>
                  <a:lnTo>
                    <a:pt x="1278732" y="209230"/>
                  </a:lnTo>
                  <a:lnTo>
                    <a:pt x="1269224" y="208592"/>
                  </a:lnTo>
                  <a:lnTo>
                    <a:pt x="1259082" y="206994"/>
                  </a:lnTo>
                  <a:lnTo>
                    <a:pt x="1247989" y="205397"/>
                  </a:lnTo>
                  <a:lnTo>
                    <a:pt x="1235946" y="202842"/>
                  </a:lnTo>
                  <a:lnTo>
                    <a:pt x="1223269" y="199967"/>
                  </a:lnTo>
                  <a:lnTo>
                    <a:pt x="1209007" y="196772"/>
                  </a:lnTo>
                  <a:lnTo>
                    <a:pt x="1194428" y="192620"/>
                  </a:lnTo>
                  <a:lnTo>
                    <a:pt x="1178581" y="187828"/>
                  </a:lnTo>
                  <a:lnTo>
                    <a:pt x="1161784" y="182717"/>
                  </a:lnTo>
                  <a:lnTo>
                    <a:pt x="1143719" y="176648"/>
                  </a:lnTo>
                  <a:lnTo>
                    <a:pt x="1124703" y="170259"/>
                  </a:lnTo>
                  <a:lnTo>
                    <a:pt x="1104103" y="163232"/>
                  </a:lnTo>
                  <a:lnTo>
                    <a:pt x="1083502" y="156204"/>
                  </a:lnTo>
                  <a:lnTo>
                    <a:pt x="1064169" y="149815"/>
                  </a:lnTo>
                  <a:lnTo>
                    <a:pt x="1045787" y="144385"/>
                  </a:lnTo>
                  <a:lnTo>
                    <a:pt x="1028356" y="139274"/>
                  </a:lnTo>
                  <a:lnTo>
                    <a:pt x="1011876" y="135441"/>
                  </a:lnTo>
                  <a:lnTo>
                    <a:pt x="996346" y="131927"/>
                  </a:lnTo>
                  <a:lnTo>
                    <a:pt x="981767" y="129371"/>
                  </a:lnTo>
                  <a:lnTo>
                    <a:pt x="967823" y="126816"/>
                  </a:lnTo>
                  <a:lnTo>
                    <a:pt x="954828" y="125538"/>
                  </a:lnTo>
                  <a:lnTo>
                    <a:pt x="942785" y="124260"/>
                  </a:lnTo>
                  <a:lnTo>
                    <a:pt x="931692" y="123622"/>
                  </a:lnTo>
                  <a:lnTo>
                    <a:pt x="920917" y="123302"/>
                  </a:lnTo>
                  <a:lnTo>
                    <a:pt x="911409" y="123302"/>
                  </a:lnTo>
                  <a:lnTo>
                    <a:pt x="902218" y="123941"/>
                  </a:lnTo>
                  <a:lnTo>
                    <a:pt x="893978" y="124899"/>
                  </a:lnTo>
                  <a:lnTo>
                    <a:pt x="886371" y="125858"/>
                  </a:lnTo>
                  <a:lnTo>
                    <a:pt x="879082" y="127135"/>
                  </a:lnTo>
                  <a:lnTo>
                    <a:pt x="872743" y="128733"/>
                  </a:lnTo>
                  <a:lnTo>
                    <a:pt x="867356" y="130330"/>
                  </a:lnTo>
                  <a:lnTo>
                    <a:pt x="862285" y="132246"/>
                  </a:lnTo>
                  <a:lnTo>
                    <a:pt x="857531" y="134163"/>
                  </a:lnTo>
                  <a:lnTo>
                    <a:pt x="853411" y="135760"/>
                  </a:lnTo>
                  <a:lnTo>
                    <a:pt x="849924" y="137996"/>
                  </a:lnTo>
                  <a:lnTo>
                    <a:pt x="846755" y="139593"/>
                  </a:lnTo>
                  <a:lnTo>
                    <a:pt x="842001" y="143427"/>
                  </a:lnTo>
                  <a:lnTo>
                    <a:pt x="838832" y="146302"/>
                  </a:lnTo>
                  <a:lnTo>
                    <a:pt x="837247" y="147899"/>
                  </a:lnTo>
                  <a:lnTo>
                    <a:pt x="836613" y="148538"/>
                  </a:lnTo>
                  <a:lnTo>
                    <a:pt x="840733" y="135760"/>
                  </a:lnTo>
                  <a:lnTo>
                    <a:pt x="845170" y="123622"/>
                  </a:lnTo>
                  <a:lnTo>
                    <a:pt x="850241" y="112441"/>
                  </a:lnTo>
                  <a:lnTo>
                    <a:pt x="855946" y="101581"/>
                  </a:lnTo>
                  <a:lnTo>
                    <a:pt x="862285" y="91359"/>
                  </a:lnTo>
                  <a:lnTo>
                    <a:pt x="868940" y="81775"/>
                  </a:lnTo>
                  <a:lnTo>
                    <a:pt x="875913" y="72831"/>
                  </a:lnTo>
                  <a:lnTo>
                    <a:pt x="883519" y="64207"/>
                  </a:lnTo>
                  <a:lnTo>
                    <a:pt x="891759" y="56221"/>
                  </a:lnTo>
                  <a:lnTo>
                    <a:pt x="899999" y="49193"/>
                  </a:lnTo>
                  <a:lnTo>
                    <a:pt x="908873" y="42485"/>
                  </a:lnTo>
                  <a:lnTo>
                    <a:pt x="918064" y="36416"/>
                  </a:lnTo>
                  <a:lnTo>
                    <a:pt x="927572" y="30666"/>
                  </a:lnTo>
                  <a:lnTo>
                    <a:pt x="937080" y="25874"/>
                  </a:lnTo>
                  <a:lnTo>
                    <a:pt x="947539" y="21083"/>
                  </a:lnTo>
                  <a:lnTo>
                    <a:pt x="957998" y="17249"/>
                  </a:lnTo>
                  <a:lnTo>
                    <a:pt x="968773" y="13736"/>
                  </a:lnTo>
                  <a:lnTo>
                    <a:pt x="979549" y="10541"/>
                  </a:lnTo>
                  <a:lnTo>
                    <a:pt x="990642" y="7666"/>
                  </a:lnTo>
                  <a:lnTo>
                    <a:pt x="1002051" y="5430"/>
                  </a:lnTo>
                  <a:lnTo>
                    <a:pt x="1013144" y="3514"/>
                  </a:lnTo>
                  <a:lnTo>
                    <a:pt x="1024870" y="2236"/>
                  </a:lnTo>
                  <a:lnTo>
                    <a:pt x="1036913" y="1278"/>
                  </a:lnTo>
                  <a:lnTo>
                    <a:pt x="1048640" y="319"/>
                  </a:lnTo>
                  <a:lnTo>
                    <a:pt x="1060683" y="0"/>
                  </a:lnTo>
                  <a:close/>
                </a:path>
              </a:pathLst>
            </a:custGeom>
            <a:solidFill>
              <a:srgbClr val="6EA969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5" dirty="0">
                <a:solidFill>
                  <a:srgbClr val="FFFFFF"/>
                </a:solidFill>
              </a:endParaRPr>
            </a:p>
          </p:txBody>
        </p:sp>
        <p:sp>
          <p:nvSpPr>
            <p:cNvPr id="99" name="文本框 20"/>
            <p:cNvSpPr txBox="1"/>
            <p:nvPr/>
          </p:nvSpPr>
          <p:spPr>
            <a:xfrm rot="1200000" flipH="1">
              <a:off x="8022705" y="2439062"/>
              <a:ext cx="1496615" cy="323165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algn="ctr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单击键入标题 </a:t>
              </a:r>
            </a:p>
          </p:txBody>
        </p:sp>
        <p:sp>
          <p:nvSpPr>
            <p:cNvPr id="100" name="文本框 20"/>
            <p:cNvSpPr txBox="1"/>
            <p:nvPr/>
          </p:nvSpPr>
          <p:spPr>
            <a:xfrm rot="1200000" flipH="1">
              <a:off x="7635514" y="2917694"/>
              <a:ext cx="1496615" cy="323165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algn="ctr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单击键入标题 </a:t>
              </a:r>
            </a:p>
          </p:txBody>
        </p:sp>
        <p:sp>
          <p:nvSpPr>
            <p:cNvPr id="101" name="文本框 20"/>
            <p:cNvSpPr txBox="1"/>
            <p:nvPr/>
          </p:nvSpPr>
          <p:spPr>
            <a:xfrm rot="1200000" flipH="1">
              <a:off x="7294043" y="3417756"/>
              <a:ext cx="1496615" cy="323165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algn="ctr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单击键入标题 </a:t>
              </a:r>
            </a:p>
          </p:txBody>
        </p:sp>
        <p:sp>
          <p:nvSpPr>
            <p:cNvPr id="102" name="文本框 20"/>
            <p:cNvSpPr txBox="1"/>
            <p:nvPr/>
          </p:nvSpPr>
          <p:spPr>
            <a:xfrm rot="1200000" flipH="1">
              <a:off x="8169867" y="1868515"/>
              <a:ext cx="1496615" cy="323165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algn="ctr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键入标题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2967212" y="1695181"/>
            <a:ext cx="198847" cy="121577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3" name="Freeform 7"/>
          <p:cNvSpPr/>
          <p:nvPr/>
        </p:nvSpPr>
        <p:spPr bwMode="auto">
          <a:xfrm>
            <a:off x="2967212" y="2537936"/>
            <a:ext cx="198847" cy="373023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6EA969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4" name="Freeform 8"/>
          <p:cNvSpPr/>
          <p:nvPr/>
        </p:nvSpPr>
        <p:spPr bwMode="auto">
          <a:xfrm>
            <a:off x="3220938" y="1695181"/>
            <a:ext cx="198847" cy="121577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5" name="Freeform 9"/>
          <p:cNvSpPr/>
          <p:nvPr/>
        </p:nvSpPr>
        <p:spPr bwMode="auto">
          <a:xfrm>
            <a:off x="3474663" y="1695181"/>
            <a:ext cx="199915" cy="121577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6" name="Freeform 10"/>
          <p:cNvSpPr/>
          <p:nvPr/>
        </p:nvSpPr>
        <p:spPr bwMode="auto">
          <a:xfrm>
            <a:off x="3729456" y="1695181"/>
            <a:ext cx="199915" cy="1215778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7" name="Freeform 11"/>
          <p:cNvSpPr/>
          <p:nvPr/>
        </p:nvSpPr>
        <p:spPr bwMode="auto">
          <a:xfrm>
            <a:off x="3220938" y="2283941"/>
            <a:ext cx="198847" cy="627018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6EA969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8" name="Freeform 12"/>
          <p:cNvSpPr/>
          <p:nvPr/>
        </p:nvSpPr>
        <p:spPr bwMode="auto">
          <a:xfrm>
            <a:off x="3474663" y="2021442"/>
            <a:ext cx="199915" cy="889516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6EA969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9" name="Freeform 13"/>
          <p:cNvSpPr/>
          <p:nvPr/>
        </p:nvSpPr>
        <p:spPr bwMode="auto">
          <a:xfrm>
            <a:off x="3729456" y="1849279"/>
            <a:ext cx="199915" cy="1061681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rgbClr val="6EA969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10" name="Freeform 14"/>
          <p:cNvSpPr/>
          <p:nvPr/>
        </p:nvSpPr>
        <p:spPr bwMode="auto">
          <a:xfrm>
            <a:off x="4514121" y="1695181"/>
            <a:ext cx="198847" cy="121577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11" name="Freeform 15"/>
          <p:cNvSpPr/>
          <p:nvPr/>
        </p:nvSpPr>
        <p:spPr bwMode="auto">
          <a:xfrm>
            <a:off x="4767728" y="1695181"/>
            <a:ext cx="199915" cy="121577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12" name="Freeform 16"/>
          <p:cNvSpPr/>
          <p:nvPr/>
        </p:nvSpPr>
        <p:spPr bwMode="auto">
          <a:xfrm>
            <a:off x="5022403" y="1695181"/>
            <a:ext cx="199915" cy="121577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13" name="Freeform 17"/>
          <p:cNvSpPr/>
          <p:nvPr/>
        </p:nvSpPr>
        <p:spPr bwMode="auto">
          <a:xfrm>
            <a:off x="5277078" y="1695181"/>
            <a:ext cx="199915" cy="121577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14" name="Freeform 18"/>
          <p:cNvSpPr/>
          <p:nvPr/>
        </p:nvSpPr>
        <p:spPr bwMode="auto">
          <a:xfrm>
            <a:off x="4514121" y="2730293"/>
            <a:ext cx="198847" cy="180666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06B7F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15" name="Freeform 19"/>
          <p:cNvSpPr/>
          <p:nvPr/>
        </p:nvSpPr>
        <p:spPr bwMode="auto">
          <a:xfrm>
            <a:off x="4767728" y="2289254"/>
            <a:ext cx="199915" cy="621705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06B7F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16" name="Freeform 20"/>
          <p:cNvSpPr/>
          <p:nvPr/>
        </p:nvSpPr>
        <p:spPr bwMode="auto">
          <a:xfrm>
            <a:off x="5022403" y="1849279"/>
            <a:ext cx="199915" cy="1061681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06B7F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17" name="Freeform 21"/>
          <p:cNvSpPr/>
          <p:nvPr/>
        </p:nvSpPr>
        <p:spPr bwMode="auto">
          <a:xfrm>
            <a:off x="5277078" y="2444416"/>
            <a:ext cx="199915" cy="466544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06B7F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18" name="Freeform 22"/>
          <p:cNvSpPr/>
          <p:nvPr/>
        </p:nvSpPr>
        <p:spPr bwMode="auto">
          <a:xfrm>
            <a:off x="6061029" y="1695181"/>
            <a:ext cx="199915" cy="121577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19" name="Freeform 23"/>
          <p:cNvSpPr/>
          <p:nvPr/>
        </p:nvSpPr>
        <p:spPr bwMode="auto">
          <a:xfrm>
            <a:off x="6316298" y="1695181"/>
            <a:ext cx="198847" cy="121577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20" name="Freeform 24"/>
          <p:cNvSpPr/>
          <p:nvPr/>
        </p:nvSpPr>
        <p:spPr bwMode="auto">
          <a:xfrm>
            <a:off x="6570498" y="1695181"/>
            <a:ext cx="198847" cy="121577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21" name="Freeform 25"/>
          <p:cNvSpPr/>
          <p:nvPr/>
        </p:nvSpPr>
        <p:spPr bwMode="auto">
          <a:xfrm>
            <a:off x="6824699" y="1695181"/>
            <a:ext cx="199915" cy="121577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22" name="Freeform 26"/>
          <p:cNvSpPr/>
          <p:nvPr/>
        </p:nvSpPr>
        <p:spPr bwMode="auto">
          <a:xfrm>
            <a:off x="6824699" y="1843964"/>
            <a:ext cx="199915" cy="1066994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6EA969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23" name="Freeform 27"/>
          <p:cNvSpPr/>
          <p:nvPr/>
        </p:nvSpPr>
        <p:spPr bwMode="auto">
          <a:xfrm>
            <a:off x="6570498" y="2041636"/>
            <a:ext cx="198847" cy="869324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6EA969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24" name="Freeform 28"/>
          <p:cNvSpPr/>
          <p:nvPr/>
        </p:nvSpPr>
        <p:spPr bwMode="auto">
          <a:xfrm>
            <a:off x="6316298" y="2289254"/>
            <a:ext cx="198847" cy="621705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6EA969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25" name="Freeform 29"/>
          <p:cNvSpPr/>
          <p:nvPr/>
        </p:nvSpPr>
        <p:spPr bwMode="auto">
          <a:xfrm>
            <a:off x="6061029" y="2546438"/>
            <a:ext cx="199915" cy="364521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6EA969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26" name="Freeform 30"/>
          <p:cNvSpPr/>
          <p:nvPr/>
        </p:nvSpPr>
        <p:spPr bwMode="auto">
          <a:xfrm>
            <a:off x="7609006" y="1695181"/>
            <a:ext cx="199915" cy="1215778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27" name="Freeform 31"/>
          <p:cNvSpPr/>
          <p:nvPr/>
        </p:nvSpPr>
        <p:spPr bwMode="auto">
          <a:xfrm>
            <a:off x="7863800" y="1695181"/>
            <a:ext cx="199915" cy="121577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28" name="Freeform 32"/>
          <p:cNvSpPr/>
          <p:nvPr/>
        </p:nvSpPr>
        <p:spPr bwMode="auto">
          <a:xfrm>
            <a:off x="8118594" y="1695181"/>
            <a:ext cx="198847" cy="121577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29" name="Freeform 33"/>
          <p:cNvSpPr/>
          <p:nvPr/>
        </p:nvSpPr>
        <p:spPr bwMode="auto">
          <a:xfrm>
            <a:off x="8372319" y="1695181"/>
            <a:ext cx="198847" cy="121577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30" name="Freeform 34"/>
          <p:cNvSpPr/>
          <p:nvPr/>
        </p:nvSpPr>
        <p:spPr bwMode="auto">
          <a:xfrm>
            <a:off x="8372319" y="1855655"/>
            <a:ext cx="198847" cy="1055305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06B7F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31" name="Freeform 35"/>
          <p:cNvSpPr/>
          <p:nvPr/>
        </p:nvSpPr>
        <p:spPr bwMode="auto">
          <a:xfrm>
            <a:off x="8118594" y="1948114"/>
            <a:ext cx="198847" cy="962845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06B7F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32" name="Freeform 36"/>
          <p:cNvSpPr/>
          <p:nvPr/>
        </p:nvSpPr>
        <p:spPr bwMode="auto">
          <a:xfrm>
            <a:off x="7863800" y="2651649"/>
            <a:ext cx="199915" cy="259310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06B7F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33" name="Freeform 37"/>
          <p:cNvSpPr/>
          <p:nvPr/>
        </p:nvSpPr>
        <p:spPr bwMode="auto">
          <a:xfrm>
            <a:off x="7609006" y="2170226"/>
            <a:ext cx="199915" cy="740732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06B7F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34" name="Oval 38"/>
          <p:cNvSpPr>
            <a:spLocks noChangeArrowheads="1"/>
          </p:cNvSpPr>
          <p:nvPr/>
        </p:nvSpPr>
        <p:spPr bwMode="auto">
          <a:xfrm>
            <a:off x="3189577" y="3113627"/>
            <a:ext cx="504599" cy="50330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35" name="Freeform 39"/>
          <p:cNvSpPr>
            <a:spLocks noEditPoints="1"/>
          </p:cNvSpPr>
          <p:nvPr/>
        </p:nvSpPr>
        <p:spPr bwMode="auto">
          <a:xfrm>
            <a:off x="3319185" y="3230557"/>
            <a:ext cx="267642" cy="269449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rgbClr val="6EA969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36" name="Oval 40"/>
          <p:cNvSpPr>
            <a:spLocks noChangeArrowheads="1"/>
          </p:cNvSpPr>
          <p:nvPr/>
        </p:nvSpPr>
        <p:spPr bwMode="auto">
          <a:xfrm>
            <a:off x="4734624" y="3113627"/>
            <a:ext cx="506305" cy="50330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37" name="Oval 41"/>
          <p:cNvSpPr>
            <a:spLocks noChangeArrowheads="1"/>
          </p:cNvSpPr>
          <p:nvPr/>
        </p:nvSpPr>
        <p:spPr bwMode="auto">
          <a:xfrm>
            <a:off x="6284923" y="3113627"/>
            <a:ext cx="504599" cy="50330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38" name="Oval 42"/>
          <p:cNvSpPr>
            <a:spLocks noChangeArrowheads="1"/>
          </p:cNvSpPr>
          <p:nvPr/>
        </p:nvSpPr>
        <p:spPr bwMode="auto">
          <a:xfrm>
            <a:off x="7838860" y="3113627"/>
            <a:ext cx="504599" cy="50330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39" name="Freeform 43"/>
          <p:cNvSpPr>
            <a:spLocks noEditPoints="1"/>
          </p:cNvSpPr>
          <p:nvPr/>
        </p:nvSpPr>
        <p:spPr bwMode="auto">
          <a:xfrm>
            <a:off x="6432382" y="3281396"/>
            <a:ext cx="209681" cy="167773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rgbClr val="6EA969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40" name="Freeform 44"/>
          <p:cNvSpPr>
            <a:spLocks noEditPoints="1"/>
          </p:cNvSpPr>
          <p:nvPr/>
        </p:nvSpPr>
        <p:spPr bwMode="auto">
          <a:xfrm>
            <a:off x="4842338" y="3240409"/>
            <a:ext cx="289805" cy="250808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rgbClr val="F06B7F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41" name="Freeform 45"/>
          <p:cNvSpPr>
            <a:spLocks noEditPoints="1"/>
          </p:cNvSpPr>
          <p:nvPr/>
        </p:nvSpPr>
        <p:spPr bwMode="auto">
          <a:xfrm>
            <a:off x="7971728" y="3245063"/>
            <a:ext cx="214797" cy="237250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rgbClr val="F06B7F"/>
          </a:solidFill>
          <a:ln>
            <a:noFill/>
          </a:ln>
        </p:spPr>
        <p:txBody>
          <a:bodyPr vert="horz" wrap="square" lIns="61415" tIns="30707" rIns="61415" bIns="30707" numCol="1" anchor="t" anchorCtr="0" compatLnSpc="1"/>
          <a:lstStyle/>
          <a:p>
            <a:endParaRPr lang="zh-CN" altLang="en-US" sz="1050"/>
          </a:p>
        </p:txBody>
      </p:sp>
      <p:sp>
        <p:nvSpPr>
          <p:cNvPr id="42" name="TextBox 96"/>
          <p:cNvSpPr txBox="1"/>
          <p:nvPr/>
        </p:nvSpPr>
        <p:spPr>
          <a:xfrm>
            <a:off x="2735454" y="3944983"/>
            <a:ext cx="1412846" cy="103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3" name="TextBox 97"/>
          <p:cNvSpPr txBox="1"/>
          <p:nvPr/>
        </p:nvSpPr>
        <p:spPr>
          <a:xfrm>
            <a:off x="2987907" y="3688530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</a:rPr>
              <a:t>添加标题</a:t>
            </a:r>
          </a:p>
        </p:txBody>
      </p:sp>
      <p:sp>
        <p:nvSpPr>
          <p:cNvPr id="44" name="TextBox 98"/>
          <p:cNvSpPr txBox="1"/>
          <p:nvPr/>
        </p:nvSpPr>
        <p:spPr>
          <a:xfrm>
            <a:off x="4295463" y="3944983"/>
            <a:ext cx="1412846" cy="103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5" name="TextBox 99"/>
          <p:cNvSpPr txBox="1"/>
          <p:nvPr/>
        </p:nvSpPr>
        <p:spPr>
          <a:xfrm>
            <a:off x="4547916" y="3713930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</a:rPr>
              <a:t>添加标题</a:t>
            </a:r>
          </a:p>
        </p:txBody>
      </p:sp>
      <p:sp>
        <p:nvSpPr>
          <p:cNvPr id="46" name="TextBox 100"/>
          <p:cNvSpPr txBox="1"/>
          <p:nvPr/>
        </p:nvSpPr>
        <p:spPr>
          <a:xfrm>
            <a:off x="5855472" y="3944983"/>
            <a:ext cx="1412846" cy="103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7" name="TextBox 101"/>
          <p:cNvSpPr txBox="1"/>
          <p:nvPr/>
        </p:nvSpPr>
        <p:spPr>
          <a:xfrm>
            <a:off x="6107925" y="3713930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</a:rPr>
              <a:t>添加标题</a:t>
            </a:r>
          </a:p>
        </p:txBody>
      </p:sp>
      <p:sp>
        <p:nvSpPr>
          <p:cNvPr id="48" name="TextBox 102"/>
          <p:cNvSpPr txBox="1"/>
          <p:nvPr/>
        </p:nvSpPr>
        <p:spPr>
          <a:xfrm>
            <a:off x="7391417" y="3944984"/>
            <a:ext cx="1412846" cy="1031510"/>
          </a:xfrm>
          <a:prstGeom prst="rect">
            <a:avLst/>
          </a:prstGeom>
          <a:noFill/>
        </p:spPr>
        <p:txBody>
          <a:bodyPr wrap="square" lIns="61415" tIns="30707" rIns="61415" bIns="30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9" name="TextBox 103"/>
          <p:cNvSpPr txBox="1"/>
          <p:nvPr/>
        </p:nvSpPr>
        <p:spPr>
          <a:xfrm>
            <a:off x="7643870" y="3713930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000"/>
                            </p:stCondLst>
                            <p:childTnLst>
                              <p:par>
                                <p:cTn id="1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500"/>
                            </p:stCondLst>
                            <p:childTnLst>
                              <p:par>
                                <p:cTn id="1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7500"/>
                            </p:stCondLst>
                            <p:childTnLst>
                              <p:par>
                                <p:cTn id="1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15568" y="668680"/>
            <a:ext cx="5298231" cy="5298231"/>
            <a:chOff x="2918669" y="507534"/>
            <a:chExt cx="5842932" cy="584293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669" y="507534"/>
              <a:ext cx="5842932" cy="5842932"/>
            </a:xfrm>
            <a:prstGeom prst="rect">
              <a:avLst/>
            </a:prstGeom>
          </p:spPr>
        </p:pic>
        <p:sp>
          <p:nvSpPr>
            <p:cNvPr id="4" name="椭圆 3"/>
            <p:cNvSpPr/>
            <p:nvPr/>
          </p:nvSpPr>
          <p:spPr>
            <a:xfrm>
              <a:off x="2964808" y="507534"/>
              <a:ext cx="5750653" cy="5750653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649157" y="109220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>
                    <a:lumMod val="65000"/>
                  </a:schemeClr>
                </a:solidFill>
              </a:rPr>
              <a:t>叁</a:t>
            </a:r>
          </a:p>
        </p:txBody>
      </p:sp>
      <p:sp>
        <p:nvSpPr>
          <p:cNvPr id="6" name="矩形 5"/>
          <p:cNvSpPr/>
          <p:nvPr/>
        </p:nvSpPr>
        <p:spPr>
          <a:xfrm>
            <a:off x="5174667" y="2041979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请输入你的题目</a:t>
            </a:r>
          </a:p>
        </p:txBody>
      </p:sp>
      <p:sp>
        <p:nvSpPr>
          <p:cNvPr id="7" name="矩形 6"/>
          <p:cNvSpPr/>
          <p:nvPr/>
        </p:nvSpPr>
        <p:spPr>
          <a:xfrm>
            <a:off x="5278564" y="2607038"/>
            <a:ext cx="177223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5"/>
          <p:cNvSpPr/>
          <p:nvPr/>
        </p:nvSpPr>
        <p:spPr>
          <a:xfrm rot="5400000">
            <a:off x="4215927" y="2843418"/>
            <a:ext cx="1127934" cy="542568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6EA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5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任意多边形 6"/>
          <p:cNvSpPr/>
          <p:nvPr/>
        </p:nvSpPr>
        <p:spPr>
          <a:xfrm rot="18900000">
            <a:off x="3061837" y="2708215"/>
            <a:ext cx="794657" cy="805388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6EA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5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任意多边形 7"/>
          <p:cNvSpPr/>
          <p:nvPr/>
        </p:nvSpPr>
        <p:spPr>
          <a:xfrm rot="18900000" flipV="1">
            <a:off x="3681910" y="3327626"/>
            <a:ext cx="794657" cy="805388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F06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5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任意多边形 8"/>
          <p:cNvSpPr/>
          <p:nvPr/>
        </p:nvSpPr>
        <p:spPr>
          <a:xfrm rot="2700000">
            <a:off x="3667622" y="2086505"/>
            <a:ext cx="794657" cy="805388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F06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5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心形 5"/>
          <p:cNvSpPr/>
          <p:nvPr/>
        </p:nvSpPr>
        <p:spPr>
          <a:xfrm>
            <a:off x="3951257" y="1828686"/>
            <a:ext cx="263769" cy="219808"/>
          </a:xfrm>
          <a:prstGeom prst="heart">
            <a:avLst/>
          </a:prstGeom>
          <a:solidFill>
            <a:srgbClr val="F06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174290" y="2928862"/>
            <a:ext cx="168654" cy="423457"/>
            <a:chOff x="3114596" y="2996938"/>
            <a:chExt cx="224872" cy="564609"/>
          </a:xfrm>
          <a:solidFill>
            <a:srgbClr val="6EA969"/>
          </a:solidFill>
        </p:grpSpPr>
        <p:sp>
          <p:nvSpPr>
            <p:cNvPr id="8" name="椭圆 7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同侧圆角矩形 12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同侧圆角矩形 14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同侧圆角矩形 15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同侧圆角矩形 16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同侧圆角矩形 17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92938" y="2994564"/>
            <a:ext cx="329893" cy="233826"/>
            <a:chOff x="4979939" y="3638125"/>
            <a:chExt cx="439857" cy="311768"/>
          </a:xfrm>
          <a:solidFill>
            <a:srgbClr val="6EA969"/>
          </a:solidFill>
        </p:grpSpPr>
        <p:grpSp>
          <p:nvGrpSpPr>
            <p:cNvPr id="16" name="组合 15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18" name="组合 17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22" name="矩形 21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sp>
            <p:nvSpPr>
              <p:cNvPr id="19" name="等腰三角形 18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7" name="剪去单角的矩形 20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907690" y="4183659"/>
            <a:ext cx="349019" cy="313842"/>
            <a:chOff x="2928203" y="5369694"/>
            <a:chExt cx="465358" cy="418456"/>
          </a:xfrm>
          <a:solidFill>
            <a:srgbClr val="F06B7F"/>
          </a:solidFill>
        </p:grpSpPr>
        <p:grpSp>
          <p:nvGrpSpPr>
            <p:cNvPr id="25" name="组合 24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28" name="任意多边形 31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-1" fmla="*/ 6665 w 406232"/>
                  <a:gd name="connsiteY0-2" fmla="*/ 305095 h 348959"/>
                  <a:gd name="connsiteX1-3" fmla="*/ 6665 w 406232"/>
                  <a:gd name="connsiteY1-4" fmla="*/ 226514 h 348959"/>
                  <a:gd name="connsiteX2-5" fmla="*/ 73340 w 406232"/>
                  <a:gd name="connsiteY2-6" fmla="*/ 128882 h 348959"/>
                  <a:gd name="connsiteX3-7" fmla="*/ 244790 w 406232"/>
                  <a:gd name="connsiteY3-8" fmla="*/ 43157 h 348959"/>
                  <a:gd name="connsiteX4-9" fmla="*/ 401952 w 406232"/>
                  <a:gd name="connsiteY4-10" fmla="*/ 295 h 348959"/>
                  <a:gd name="connsiteX5-11" fmla="*/ 359090 w 406232"/>
                  <a:gd name="connsiteY5-12" fmla="*/ 26489 h 348959"/>
                  <a:gd name="connsiteX6-13" fmla="*/ 330515 w 406232"/>
                  <a:gd name="connsiteY6-14" fmla="*/ 69351 h 348959"/>
                  <a:gd name="connsiteX7-15" fmla="*/ 278127 w 406232"/>
                  <a:gd name="connsiteY7-16" fmla="*/ 209845 h 348959"/>
                  <a:gd name="connsiteX8-17" fmla="*/ 211452 w 406232"/>
                  <a:gd name="connsiteY8-18" fmla="*/ 305095 h 348959"/>
                  <a:gd name="connsiteX9-19" fmla="*/ 128108 w 406232"/>
                  <a:gd name="connsiteY9-20" fmla="*/ 345576 h 348959"/>
                  <a:gd name="connsiteX10-21" fmla="*/ 44765 w 406232"/>
                  <a:gd name="connsiteY10-22" fmla="*/ 345576 h 348959"/>
                  <a:gd name="connsiteX11-23" fmla="*/ 6665 w 406232"/>
                  <a:gd name="connsiteY11-24" fmla="*/ 305095 h 348959"/>
                  <a:gd name="connsiteX0-25" fmla="*/ 6665 w 406232"/>
                  <a:gd name="connsiteY0-26" fmla="*/ 305095 h 357637"/>
                  <a:gd name="connsiteX1-27" fmla="*/ 6665 w 406232"/>
                  <a:gd name="connsiteY1-28" fmla="*/ 226514 h 357637"/>
                  <a:gd name="connsiteX2-29" fmla="*/ 73340 w 406232"/>
                  <a:gd name="connsiteY2-30" fmla="*/ 128882 h 357637"/>
                  <a:gd name="connsiteX3-31" fmla="*/ 244790 w 406232"/>
                  <a:gd name="connsiteY3-32" fmla="*/ 43157 h 357637"/>
                  <a:gd name="connsiteX4-33" fmla="*/ 401952 w 406232"/>
                  <a:gd name="connsiteY4-34" fmla="*/ 295 h 357637"/>
                  <a:gd name="connsiteX5-35" fmla="*/ 359090 w 406232"/>
                  <a:gd name="connsiteY5-36" fmla="*/ 26489 h 357637"/>
                  <a:gd name="connsiteX6-37" fmla="*/ 330515 w 406232"/>
                  <a:gd name="connsiteY6-38" fmla="*/ 69351 h 357637"/>
                  <a:gd name="connsiteX7-39" fmla="*/ 278127 w 406232"/>
                  <a:gd name="connsiteY7-40" fmla="*/ 209845 h 357637"/>
                  <a:gd name="connsiteX8-41" fmla="*/ 211452 w 406232"/>
                  <a:gd name="connsiteY8-42" fmla="*/ 305095 h 357637"/>
                  <a:gd name="connsiteX9-43" fmla="*/ 120964 w 406232"/>
                  <a:gd name="connsiteY9-44" fmla="*/ 355101 h 357637"/>
                  <a:gd name="connsiteX10-45" fmla="*/ 44765 w 406232"/>
                  <a:gd name="connsiteY10-46" fmla="*/ 345576 h 357637"/>
                  <a:gd name="connsiteX11-47" fmla="*/ 6665 w 406232"/>
                  <a:gd name="connsiteY11-48" fmla="*/ 305095 h 357637"/>
                  <a:gd name="connsiteX0-49" fmla="*/ 6665 w 406232"/>
                  <a:gd name="connsiteY0-50" fmla="*/ 305095 h 357637"/>
                  <a:gd name="connsiteX1-51" fmla="*/ 6665 w 406232"/>
                  <a:gd name="connsiteY1-52" fmla="*/ 226514 h 357637"/>
                  <a:gd name="connsiteX2-53" fmla="*/ 73340 w 406232"/>
                  <a:gd name="connsiteY2-54" fmla="*/ 128882 h 357637"/>
                  <a:gd name="connsiteX3-55" fmla="*/ 244790 w 406232"/>
                  <a:gd name="connsiteY3-56" fmla="*/ 43157 h 357637"/>
                  <a:gd name="connsiteX4-57" fmla="*/ 401952 w 406232"/>
                  <a:gd name="connsiteY4-58" fmla="*/ 295 h 357637"/>
                  <a:gd name="connsiteX5-59" fmla="*/ 359090 w 406232"/>
                  <a:gd name="connsiteY5-60" fmla="*/ 26489 h 357637"/>
                  <a:gd name="connsiteX6-61" fmla="*/ 330515 w 406232"/>
                  <a:gd name="connsiteY6-62" fmla="*/ 69351 h 357637"/>
                  <a:gd name="connsiteX7-63" fmla="*/ 278127 w 406232"/>
                  <a:gd name="connsiteY7-64" fmla="*/ 209845 h 357637"/>
                  <a:gd name="connsiteX8-65" fmla="*/ 211452 w 406232"/>
                  <a:gd name="connsiteY8-66" fmla="*/ 305095 h 357637"/>
                  <a:gd name="connsiteX9-67" fmla="*/ 120964 w 406232"/>
                  <a:gd name="connsiteY9-68" fmla="*/ 355101 h 357637"/>
                  <a:gd name="connsiteX10-69" fmla="*/ 44765 w 406232"/>
                  <a:gd name="connsiteY10-70" fmla="*/ 345576 h 357637"/>
                  <a:gd name="connsiteX11-71" fmla="*/ 6665 w 406232"/>
                  <a:gd name="connsiteY11-72" fmla="*/ 305095 h 357637"/>
                  <a:gd name="connsiteX0-73" fmla="*/ 6665 w 406232"/>
                  <a:gd name="connsiteY0-74" fmla="*/ 305095 h 357637"/>
                  <a:gd name="connsiteX1-75" fmla="*/ 6665 w 406232"/>
                  <a:gd name="connsiteY1-76" fmla="*/ 226514 h 357637"/>
                  <a:gd name="connsiteX2-77" fmla="*/ 73340 w 406232"/>
                  <a:gd name="connsiteY2-78" fmla="*/ 128882 h 357637"/>
                  <a:gd name="connsiteX3-79" fmla="*/ 244790 w 406232"/>
                  <a:gd name="connsiteY3-80" fmla="*/ 43157 h 357637"/>
                  <a:gd name="connsiteX4-81" fmla="*/ 401952 w 406232"/>
                  <a:gd name="connsiteY4-82" fmla="*/ 295 h 357637"/>
                  <a:gd name="connsiteX5-83" fmla="*/ 359090 w 406232"/>
                  <a:gd name="connsiteY5-84" fmla="*/ 26489 h 357637"/>
                  <a:gd name="connsiteX6-85" fmla="*/ 330515 w 406232"/>
                  <a:gd name="connsiteY6-86" fmla="*/ 69351 h 357637"/>
                  <a:gd name="connsiteX7-87" fmla="*/ 278127 w 406232"/>
                  <a:gd name="connsiteY7-88" fmla="*/ 209845 h 357637"/>
                  <a:gd name="connsiteX8-89" fmla="*/ 211452 w 406232"/>
                  <a:gd name="connsiteY8-90" fmla="*/ 305095 h 357637"/>
                  <a:gd name="connsiteX9-91" fmla="*/ 120964 w 406232"/>
                  <a:gd name="connsiteY9-92" fmla="*/ 355101 h 357637"/>
                  <a:gd name="connsiteX10-93" fmla="*/ 44765 w 406232"/>
                  <a:gd name="connsiteY10-94" fmla="*/ 345576 h 357637"/>
                  <a:gd name="connsiteX11-95" fmla="*/ 6665 w 406232"/>
                  <a:gd name="connsiteY11-96" fmla="*/ 305095 h 357637"/>
                  <a:gd name="connsiteX0-97" fmla="*/ 6665 w 406232"/>
                  <a:gd name="connsiteY0-98" fmla="*/ 305095 h 357637"/>
                  <a:gd name="connsiteX1-99" fmla="*/ 6665 w 406232"/>
                  <a:gd name="connsiteY1-100" fmla="*/ 226514 h 357637"/>
                  <a:gd name="connsiteX2-101" fmla="*/ 73340 w 406232"/>
                  <a:gd name="connsiteY2-102" fmla="*/ 128882 h 357637"/>
                  <a:gd name="connsiteX3-103" fmla="*/ 244790 w 406232"/>
                  <a:gd name="connsiteY3-104" fmla="*/ 43157 h 357637"/>
                  <a:gd name="connsiteX4-105" fmla="*/ 401952 w 406232"/>
                  <a:gd name="connsiteY4-106" fmla="*/ 295 h 357637"/>
                  <a:gd name="connsiteX5-107" fmla="*/ 359090 w 406232"/>
                  <a:gd name="connsiteY5-108" fmla="*/ 26489 h 357637"/>
                  <a:gd name="connsiteX6-109" fmla="*/ 330515 w 406232"/>
                  <a:gd name="connsiteY6-110" fmla="*/ 69351 h 357637"/>
                  <a:gd name="connsiteX7-111" fmla="*/ 278127 w 406232"/>
                  <a:gd name="connsiteY7-112" fmla="*/ 209845 h 357637"/>
                  <a:gd name="connsiteX8-113" fmla="*/ 211452 w 406232"/>
                  <a:gd name="connsiteY8-114" fmla="*/ 305095 h 357637"/>
                  <a:gd name="connsiteX9-115" fmla="*/ 120964 w 406232"/>
                  <a:gd name="connsiteY9-116" fmla="*/ 355101 h 357637"/>
                  <a:gd name="connsiteX10-117" fmla="*/ 44765 w 406232"/>
                  <a:gd name="connsiteY10-118" fmla="*/ 345576 h 357637"/>
                  <a:gd name="connsiteX11-119" fmla="*/ 6665 w 406232"/>
                  <a:gd name="connsiteY11-120" fmla="*/ 305095 h 357637"/>
                  <a:gd name="connsiteX0-121" fmla="*/ 7668 w 407235"/>
                  <a:gd name="connsiteY0-122" fmla="*/ 305095 h 357637"/>
                  <a:gd name="connsiteX1-123" fmla="*/ 7668 w 407235"/>
                  <a:gd name="connsiteY1-124" fmla="*/ 226514 h 357637"/>
                  <a:gd name="connsiteX2-125" fmla="*/ 74343 w 407235"/>
                  <a:gd name="connsiteY2-126" fmla="*/ 128882 h 357637"/>
                  <a:gd name="connsiteX3-127" fmla="*/ 245793 w 407235"/>
                  <a:gd name="connsiteY3-128" fmla="*/ 43157 h 357637"/>
                  <a:gd name="connsiteX4-129" fmla="*/ 402955 w 407235"/>
                  <a:gd name="connsiteY4-130" fmla="*/ 295 h 357637"/>
                  <a:gd name="connsiteX5-131" fmla="*/ 360093 w 407235"/>
                  <a:gd name="connsiteY5-132" fmla="*/ 26489 h 357637"/>
                  <a:gd name="connsiteX6-133" fmla="*/ 331518 w 407235"/>
                  <a:gd name="connsiteY6-134" fmla="*/ 69351 h 357637"/>
                  <a:gd name="connsiteX7-135" fmla="*/ 279130 w 407235"/>
                  <a:gd name="connsiteY7-136" fmla="*/ 209845 h 357637"/>
                  <a:gd name="connsiteX8-137" fmla="*/ 212455 w 407235"/>
                  <a:gd name="connsiteY8-138" fmla="*/ 305095 h 357637"/>
                  <a:gd name="connsiteX9-139" fmla="*/ 121967 w 407235"/>
                  <a:gd name="connsiteY9-140" fmla="*/ 355101 h 357637"/>
                  <a:gd name="connsiteX10-141" fmla="*/ 45768 w 407235"/>
                  <a:gd name="connsiteY10-142" fmla="*/ 345576 h 357637"/>
                  <a:gd name="connsiteX11-143" fmla="*/ 7668 w 407235"/>
                  <a:gd name="connsiteY11-144" fmla="*/ 305095 h 357637"/>
                </a:gdLst>
                <a:ahLst/>
                <a:cxnLst>
                  <a:cxn ang="0">
                    <a:pos x="connsiteX0-121" y="connsiteY0-122"/>
                  </a:cxn>
                  <a:cxn ang="0">
                    <a:pos x="connsiteX1-123" y="connsiteY1-124"/>
                  </a:cxn>
                  <a:cxn ang="0">
                    <a:pos x="connsiteX2-125" y="connsiteY2-126"/>
                  </a:cxn>
                  <a:cxn ang="0">
                    <a:pos x="connsiteX3-127" y="connsiteY3-128"/>
                  </a:cxn>
                  <a:cxn ang="0">
                    <a:pos x="connsiteX4-129" y="connsiteY4-130"/>
                  </a:cxn>
                  <a:cxn ang="0">
                    <a:pos x="connsiteX5-131" y="connsiteY5-132"/>
                  </a:cxn>
                  <a:cxn ang="0">
                    <a:pos x="connsiteX6-133" y="connsiteY6-134"/>
                  </a:cxn>
                  <a:cxn ang="0">
                    <a:pos x="connsiteX7-135" y="connsiteY7-136"/>
                  </a:cxn>
                  <a:cxn ang="0">
                    <a:pos x="connsiteX8-137" y="connsiteY8-138"/>
                  </a:cxn>
                  <a:cxn ang="0">
                    <a:pos x="connsiteX9-139" y="connsiteY9-140"/>
                  </a:cxn>
                  <a:cxn ang="0">
                    <a:pos x="connsiteX10-141" y="connsiteY10-142"/>
                  </a:cxn>
                  <a:cxn ang="0">
                    <a:pos x="connsiteX11-143" y="connsiteY11-144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" name="任意多边形 32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-1" fmla="*/ 114303 w 114766"/>
                  <a:gd name="connsiteY0-2" fmla="*/ 7143 h 117111"/>
                  <a:gd name="connsiteX1-3" fmla="*/ 66678 w 114766"/>
                  <a:gd name="connsiteY1-4" fmla="*/ 66675 h 117111"/>
                  <a:gd name="connsiteX2-5" fmla="*/ 40484 w 114766"/>
                  <a:gd name="connsiteY2-6" fmla="*/ 116681 h 117111"/>
                  <a:gd name="connsiteX3-7" fmla="*/ 3 w 114766"/>
                  <a:gd name="connsiteY3-8" fmla="*/ 88106 h 117111"/>
                  <a:gd name="connsiteX4-9" fmla="*/ 42865 w 114766"/>
                  <a:gd name="connsiteY4-10" fmla="*/ 40481 h 117111"/>
                  <a:gd name="connsiteX5-11" fmla="*/ 88109 w 114766"/>
                  <a:gd name="connsiteY5-12" fmla="*/ 4762 h 117111"/>
                  <a:gd name="connsiteX6" fmla="*/ 114303 w 114766"/>
                  <a:gd name="connsiteY6" fmla="*/ 7143 h 117111"/>
                  <a:gd name="connsiteX0-13" fmla="*/ 114306 w 114769"/>
                  <a:gd name="connsiteY0-14" fmla="*/ 7143 h 109586"/>
                  <a:gd name="connsiteX1-15" fmla="*/ 66681 w 114769"/>
                  <a:gd name="connsiteY1-16" fmla="*/ 66675 h 109586"/>
                  <a:gd name="connsiteX2-17" fmla="*/ 29099 w 114769"/>
                  <a:gd name="connsiteY2-18" fmla="*/ 108934 h 109586"/>
                  <a:gd name="connsiteX3-19" fmla="*/ 6 w 114769"/>
                  <a:gd name="connsiteY3-20" fmla="*/ 88106 h 109586"/>
                  <a:gd name="connsiteX4-21" fmla="*/ 42868 w 114769"/>
                  <a:gd name="connsiteY4-22" fmla="*/ 40481 h 109586"/>
                  <a:gd name="connsiteX5-23" fmla="*/ 88112 w 114769"/>
                  <a:gd name="connsiteY5-24" fmla="*/ 4762 h 109586"/>
                  <a:gd name="connsiteX6-25" fmla="*/ 114306 w 114769"/>
                  <a:gd name="connsiteY6-26" fmla="*/ 7143 h 109586"/>
                  <a:gd name="connsiteX0-27" fmla="*/ 148467 w 148642"/>
                  <a:gd name="connsiteY0-28" fmla="*/ 2864 h 123382"/>
                  <a:gd name="connsiteX1-29" fmla="*/ 66681 w 148642"/>
                  <a:gd name="connsiteY1-30" fmla="*/ 80472 h 123382"/>
                  <a:gd name="connsiteX2-31" fmla="*/ 29099 w 148642"/>
                  <a:gd name="connsiteY2-32" fmla="*/ 122731 h 123382"/>
                  <a:gd name="connsiteX3-33" fmla="*/ 6 w 148642"/>
                  <a:gd name="connsiteY3-34" fmla="*/ 101903 h 123382"/>
                  <a:gd name="connsiteX4-35" fmla="*/ 42868 w 148642"/>
                  <a:gd name="connsiteY4-36" fmla="*/ 54278 h 123382"/>
                  <a:gd name="connsiteX5-37" fmla="*/ 88112 w 148642"/>
                  <a:gd name="connsiteY5-38" fmla="*/ 18559 h 123382"/>
                  <a:gd name="connsiteX6-39" fmla="*/ 148467 w 148642"/>
                  <a:gd name="connsiteY6-40" fmla="*/ 2864 h 123382"/>
                  <a:gd name="connsiteX0-41" fmla="*/ 148467 w 151739"/>
                  <a:gd name="connsiteY0-42" fmla="*/ 11381 h 131899"/>
                  <a:gd name="connsiteX1-43" fmla="*/ 66681 w 151739"/>
                  <a:gd name="connsiteY1-44" fmla="*/ 88989 h 131899"/>
                  <a:gd name="connsiteX2-45" fmla="*/ 29099 w 151739"/>
                  <a:gd name="connsiteY2-46" fmla="*/ 131248 h 131899"/>
                  <a:gd name="connsiteX3-47" fmla="*/ 6 w 151739"/>
                  <a:gd name="connsiteY3-48" fmla="*/ 110420 h 131899"/>
                  <a:gd name="connsiteX4-49" fmla="*/ 42868 w 151739"/>
                  <a:gd name="connsiteY4-50" fmla="*/ 62795 h 131899"/>
                  <a:gd name="connsiteX5-51" fmla="*/ 129865 w 151739"/>
                  <a:gd name="connsiteY5-52" fmla="*/ 3837 h 131899"/>
                  <a:gd name="connsiteX6-53" fmla="*/ 148467 w 151739"/>
                  <a:gd name="connsiteY6-54" fmla="*/ 11381 h 131899"/>
                </a:gdLst>
                <a:ahLst/>
                <a:cxnLst>
                  <a:cxn ang="0">
                    <a:pos x="connsiteX0-41" y="connsiteY0-42"/>
                  </a:cxn>
                  <a:cxn ang="0">
                    <a:pos x="connsiteX1-43" y="connsiteY1-44"/>
                  </a:cxn>
                  <a:cxn ang="0">
                    <a:pos x="connsiteX2-45" y="connsiteY2-46"/>
                  </a:cxn>
                  <a:cxn ang="0">
                    <a:pos x="connsiteX3-47" y="connsiteY3-48"/>
                  </a:cxn>
                  <a:cxn ang="0">
                    <a:pos x="connsiteX4-49" y="connsiteY4-50"/>
                  </a:cxn>
                  <a:cxn ang="0">
                    <a:pos x="connsiteX5-51" y="connsiteY5-52"/>
                  </a:cxn>
                  <a:cxn ang="0">
                    <a:pos x="connsiteX6-53" y="connsiteY6-54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6" name="任意多边形 29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任意多边形 30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-1" fmla="*/ 3352 w 180873"/>
                <a:gd name="connsiteY0-2" fmla="*/ 166776 h 173137"/>
                <a:gd name="connsiteX1-3" fmla="*/ 93840 w 180873"/>
                <a:gd name="connsiteY1-4" fmla="*/ 64383 h 173137"/>
                <a:gd name="connsiteX2-5" fmla="*/ 179565 w 180873"/>
                <a:gd name="connsiteY2-6" fmla="*/ 89 h 173137"/>
                <a:gd name="connsiteX3-7" fmla="*/ 139083 w 180873"/>
                <a:gd name="connsiteY3-8" fmla="*/ 52476 h 173137"/>
                <a:gd name="connsiteX4-9" fmla="*/ 50977 w 180873"/>
                <a:gd name="connsiteY4-10" fmla="*/ 138201 h 173137"/>
                <a:gd name="connsiteX5-11" fmla="*/ 22402 w 180873"/>
                <a:gd name="connsiteY5-12" fmla="*/ 159633 h 173137"/>
                <a:gd name="connsiteX6" fmla="*/ 3352 w 180873"/>
                <a:gd name="connsiteY6" fmla="*/ 166776 h 173137"/>
                <a:gd name="connsiteX0-13" fmla="*/ 4789 w 182310"/>
                <a:gd name="connsiteY0-14" fmla="*/ 166776 h 185696"/>
                <a:gd name="connsiteX1-15" fmla="*/ 95277 w 182310"/>
                <a:gd name="connsiteY1-16" fmla="*/ 64383 h 185696"/>
                <a:gd name="connsiteX2-17" fmla="*/ 181002 w 182310"/>
                <a:gd name="connsiteY2-18" fmla="*/ 89 h 185696"/>
                <a:gd name="connsiteX3-19" fmla="*/ 140520 w 182310"/>
                <a:gd name="connsiteY3-20" fmla="*/ 52476 h 185696"/>
                <a:gd name="connsiteX4-21" fmla="*/ 52414 w 182310"/>
                <a:gd name="connsiteY4-22" fmla="*/ 138201 h 185696"/>
                <a:gd name="connsiteX5-23" fmla="*/ 16695 w 182310"/>
                <a:gd name="connsiteY5-24" fmla="*/ 183445 h 185696"/>
                <a:gd name="connsiteX6-25" fmla="*/ 4789 w 182310"/>
                <a:gd name="connsiteY6-26" fmla="*/ 166776 h 185696"/>
                <a:gd name="connsiteX0-27" fmla="*/ 4789 w 181809"/>
                <a:gd name="connsiteY0-28" fmla="*/ 166776 h 185696"/>
                <a:gd name="connsiteX1-29" fmla="*/ 95277 w 181809"/>
                <a:gd name="connsiteY1-30" fmla="*/ 64383 h 185696"/>
                <a:gd name="connsiteX2-31" fmla="*/ 181002 w 181809"/>
                <a:gd name="connsiteY2-32" fmla="*/ 89 h 185696"/>
                <a:gd name="connsiteX3-33" fmla="*/ 133376 w 181809"/>
                <a:gd name="connsiteY3-34" fmla="*/ 52476 h 185696"/>
                <a:gd name="connsiteX4-35" fmla="*/ 52414 w 181809"/>
                <a:gd name="connsiteY4-36" fmla="*/ 138201 h 185696"/>
                <a:gd name="connsiteX5-37" fmla="*/ 16695 w 181809"/>
                <a:gd name="connsiteY5-38" fmla="*/ 183445 h 185696"/>
                <a:gd name="connsiteX6-39" fmla="*/ 4789 w 181809"/>
                <a:gd name="connsiteY6-40" fmla="*/ 166776 h 185696"/>
                <a:gd name="connsiteX0-41" fmla="*/ 4789 w 181809"/>
                <a:gd name="connsiteY0-42" fmla="*/ 166776 h 185696"/>
                <a:gd name="connsiteX1-43" fmla="*/ 95277 w 181809"/>
                <a:gd name="connsiteY1-44" fmla="*/ 64383 h 185696"/>
                <a:gd name="connsiteX2-45" fmla="*/ 181002 w 181809"/>
                <a:gd name="connsiteY2-46" fmla="*/ 89 h 185696"/>
                <a:gd name="connsiteX3-47" fmla="*/ 133376 w 181809"/>
                <a:gd name="connsiteY3-48" fmla="*/ 52476 h 185696"/>
                <a:gd name="connsiteX4-49" fmla="*/ 52414 w 181809"/>
                <a:gd name="connsiteY4-50" fmla="*/ 133439 h 185696"/>
                <a:gd name="connsiteX5-51" fmla="*/ 16695 w 181809"/>
                <a:gd name="connsiteY5-52" fmla="*/ 183445 h 185696"/>
                <a:gd name="connsiteX6-53" fmla="*/ 4789 w 181809"/>
                <a:gd name="connsiteY6-54" fmla="*/ 166776 h 185696"/>
                <a:gd name="connsiteX0-55" fmla="*/ 6892 w 183912"/>
                <a:gd name="connsiteY0-56" fmla="*/ 166776 h 183799"/>
                <a:gd name="connsiteX1-57" fmla="*/ 97380 w 183912"/>
                <a:gd name="connsiteY1-58" fmla="*/ 64383 h 183799"/>
                <a:gd name="connsiteX2-59" fmla="*/ 183105 w 183912"/>
                <a:gd name="connsiteY2-60" fmla="*/ 89 h 183799"/>
                <a:gd name="connsiteX3-61" fmla="*/ 135479 w 183912"/>
                <a:gd name="connsiteY3-62" fmla="*/ 52476 h 183799"/>
                <a:gd name="connsiteX4-63" fmla="*/ 54517 w 183912"/>
                <a:gd name="connsiteY4-64" fmla="*/ 133439 h 183799"/>
                <a:gd name="connsiteX5-65" fmla="*/ 11655 w 183912"/>
                <a:gd name="connsiteY5-66" fmla="*/ 181064 h 183799"/>
                <a:gd name="connsiteX6-67" fmla="*/ 6892 w 183912"/>
                <a:gd name="connsiteY6-68" fmla="*/ 166776 h 183799"/>
                <a:gd name="connsiteX0-69" fmla="*/ 6892 w 183575"/>
                <a:gd name="connsiteY0-70" fmla="*/ 166823 h 183846"/>
                <a:gd name="connsiteX1-71" fmla="*/ 97380 w 183575"/>
                <a:gd name="connsiteY1-72" fmla="*/ 64430 h 183846"/>
                <a:gd name="connsiteX2-73" fmla="*/ 183105 w 183575"/>
                <a:gd name="connsiteY2-74" fmla="*/ 136 h 183846"/>
                <a:gd name="connsiteX3-75" fmla="*/ 128336 w 183575"/>
                <a:gd name="connsiteY3-76" fmla="*/ 50142 h 183846"/>
                <a:gd name="connsiteX4-77" fmla="*/ 54517 w 183575"/>
                <a:gd name="connsiteY4-78" fmla="*/ 133486 h 183846"/>
                <a:gd name="connsiteX5-79" fmla="*/ 11655 w 183575"/>
                <a:gd name="connsiteY5-80" fmla="*/ 181111 h 183846"/>
                <a:gd name="connsiteX6-81" fmla="*/ 6892 w 183575"/>
                <a:gd name="connsiteY6-82" fmla="*/ 166823 h 183846"/>
                <a:gd name="connsiteX0-83" fmla="*/ 6892 w 183417"/>
                <a:gd name="connsiteY0-84" fmla="*/ 166742 h 183765"/>
                <a:gd name="connsiteX1-85" fmla="*/ 97380 w 183417"/>
                <a:gd name="connsiteY1-86" fmla="*/ 64349 h 183765"/>
                <a:gd name="connsiteX2-87" fmla="*/ 183105 w 183417"/>
                <a:gd name="connsiteY2-88" fmla="*/ 55 h 183765"/>
                <a:gd name="connsiteX3-89" fmla="*/ 123574 w 183417"/>
                <a:gd name="connsiteY3-90" fmla="*/ 54824 h 183765"/>
                <a:gd name="connsiteX4-91" fmla="*/ 54517 w 183417"/>
                <a:gd name="connsiteY4-92" fmla="*/ 133405 h 183765"/>
                <a:gd name="connsiteX5-93" fmla="*/ 11655 w 183417"/>
                <a:gd name="connsiteY5-94" fmla="*/ 181030 h 183765"/>
                <a:gd name="connsiteX6-95" fmla="*/ 6892 w 183417"/>
                <a:gd name="connsiteY6-96" fmla="*/ 166742 h 183765"/>
                <a:gd name="connsiteX0-97" fmla="*/ 5402 w 181927"/>
                <a:gd name="connsiteY0-98" fmla="*/ 166742 h 183765"/>
                <a:gd name="connsiteX1-99" fmla="*/ 95890 w 181927"/>
                <a:gd name="connsiteY1-100" fmla="*/ 64349 h 183765"/>
                <a:gd name="connsiteX2-101" fmla="*/ 181615 w 181927"/>
                <a:gd name="connsiteY2-102" fmla="*/ 55 h 183765"/>
                <a:gd name="connsiteX3-103" fmla="*/ 122084 w 181927"/>
                <a:gd name="connsiteY3-104" fmla="*/ 54824 h 183765"/>
                <a:gd name="connsiteX4-105" fmla="*/ 53027 w 181927"/>
                <a:gd name="connsiteY4-106" fmla="*/ 133405 h 183765"/>
                <a:gd name="connsiteX5-107" fmla="*/ 14927 w 181927"/>
                <a:gd name="connsiteY5-108" fmla="*/ 181030 h 183765"/>
                <a:gd name="connsiteX6-109" fmla="*/ 5402 w 181927"/>
                <a:gd name="connsiteY6-110" fmla="*/ 166742 h 183765"/>
              </a:gdLst>
              <a:ahLst/>
              <a:cxnLst>
                <a:cxn ang="0">
                  <a:pos x="connsiteX0-97" y="connsiteY0-98"/>
                </a:cxn>
                <a:cxn ang="0">
                  <a:pos x="connsiteX1-99" y="connsiteY1-100"/>
                </a:cxn>
                <a:cxn ang="0">
                  <a:pos x="connsiteX2-101" y="connsiteY2-102"/>
                </a:cxn>
                <a:cxn ang="0">
                  <a:pos x="connsiteX3-103" y="connsiteY3-104"/>
                </a:cxn>
                <a:cxn ang="0">
                  <a:pos x="connsiteX4-105" y="connsiteY4-106"/>
                </a:cxn>
                <a:cxn ang="0">
                  <a:pos x="connsiteX5-107" y="connsiteY5-108"/>
                </a:cxn>
                <a:cxn ang="0">
                  <a:pos x="connsiteX6-109" y="connsiteY6-110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5793957" y="1926302"/>
            <a:ext cx="984871" cy="323159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65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65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5793956" y="2289674"/>
            <a:ext cx="1686651" cy="699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717570" y="1926302"/>
            <a:ext cx="984871" cy="323159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65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65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7717569" y="2289674"/>
            <a:ext cx="1675206" cy="699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4" name="矩形 33"/>
          <p:cNvSpPr/>
          <p:nvPr/>
        </p:nvSpPr>
        <p:spPr>
          <a:xfrm>
            <a:off x="5793957" y="3470579"/>
            <a:ext cx="984871" cy="323159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65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65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5793956" y="3833951"/>
            <a:ext cx="1686651" cy="699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6" name="矩形 35"/>
          <p:cNvSpPr/>
          <p:nvPr/>
        </p:nvSpPr>
        <p:spPr>
          <a:xfrm>
            <a:off x="7717570" y="3470579"/>
            <a:ext cx="984871" cy="323159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65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65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7717569" y="3833951"/>
            <a:ext cx="1675206" cy="699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肘形连接符 46"/>
          <p:cNvCxnSpPr>
            <a:stCxn id="29" idx="6"/>
            <a:endCxn id="54" idx="2"/>
          </p:cNvCxnSpPr>
          <p:nvPr/>
        </p:nvCxnSpPr>
        <p:spPr>
          <a:xfrm>
            <a:off x="5120360" y="2099745"/>
            <a:ext cx="4019972" cy="822728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4553360" y="1816245"/>
            <a:ext cx="567000" cy="567000"/>
            <a:chOff x="4534974" y="2492893"/>
            <a:chExt cx="756000" cy="756000"/>
          </a:xfrm>
        </p:grpSpPr>
        <p:sp>
          <p:nvSpPr>
            <p:cNvPr id="29" name="椭圆 28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31" name="Freeform 159"/>
              <p:cNvSpPr/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/>
              </a:p>
            </p:txBody>
          </p:sp>
          <p:sp>
            <p:nvSpPr>
              <p:cNvPr id="32" name="Freeform 160"/>
              <p:cNvSpPr/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65"/>
              </a:p>
            </p:txBody>
          </p:sp>
        </p:grpSp>
      </p:grpSp>
      <p:cxnSp>
        <p:nvCxnSpPr>
          <p:cNvPr id="33" name="肘形连接符 52"/>
          <p:cNvCxnSpPr>
            <a:stCxn id="35" idx="6"/>
            <a:endCxn id="56" idx="2"/>
          </p:cNvCxnSpPr>
          <p:nvPr/>
        </p:nvCxnSpPr>
        <p:spPr>
          <a:xfrm>
            <a:off x="5120360" y="3739720"/>
            <a:ext cx="2168946" cy="398798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4553360" y="3456219"/>
            <a:ext cx="567000" cy="567000"/>
            <a:chOff x="4534974" y="4368345"/>
            <a:chExt cx="756000" cy="756000"/>
          </a:xfrm>
        </p:grpSpPr>
        <p:sp>
          <p:nvSpPr>
            <p:cNvPr id="35" name="椭圆 34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36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37" name="肘形连接符 56"/>
          <p:cNvCxnSpPr>
            <a:stCxn id="39" idx="6"/>
            <a:endCxn id="55" idx="2"/>
          </p:cNvCxnSpPr>
          <p:nvPr/>
        </p:nvCxnSpPr>
        <p:spPr>
          <a:xfrm>
            <a:off x="5120360" y="2919732"/>
            <a:ext cx="3094460" cy="738805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4553360" y="2636232"/>
            <a:ext cx="567000" cy="567000"/>
            <a:chOff x="4534974" y="3430619"/>
            <a:chExt cx="756000" cy="756000"/>
          </a:xfrm>
        </p:grpSpPr>
        <p:sp>
          <p:nvSpPr>
            <p:cNvPr id="39" name="椭圆 38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rgbClr val="F06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/>
            </a:p>
          </p:txBody>
        </p:sp>
        <p:grpSp>
          <p:nvGrpSpPr>
            <p:cNvPr id="40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900"/>
              </a:p>
            </p:txBody>
          </p:sp>
          <p:sp>
            <p:nvSpPr>
              <p:cNvPr id="42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900"/>
              </a:p>
            </p:txBody>
          </p:sp>
          <p:sp>
            <p:nvSpPr>
              <p:cNvPr id="43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900"/>
              </a:p>
            </p:txBody>
          </p:sp>
        </p:grpSp>
      </p:grpSp>
      <p:cxnSp>
        <p:nvCxnSpPr>
          <p:cNvPr id="44" name="直接连接符 43"/>
          <p:cNvCxnSpPr>
            <a:endCxn id="46" idx="6"/>
          </p:cNvCxnSpPr>
          <p:nvPr/>
        </p:nvCxnSpPr>
        <p:spPr>
          <a:xfrm flipH="1" flipV="1">
            <a:off x="5120360" y="4559706"/>
            <a:ext cx="960065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4553360" y="4276205"/>
            <a:ext cx="567000" cy="567000"/>
            <a:chOff x="4534974" y="5306072"/>
            <a:chExt cx="756000" cy="756000"/>
          </a:xfrm>
        </p:grpSpPr>
        <p:sp>
          <p:nvSpPr>
            <p:cNvPr id="46" name="椭圆 45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rgbClr val="F06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/>
            </a:p>
          </p:txBody>
        </p:sp>
        <p:grpSp>
          <p:nvGrpSpPr>
            <p:cNvPr id="47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48" name="Freeform 17"/>
              <p:cNvSpPr/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1050"/>
              </a:p>
            </p:txBody>
          </p:sp>
          <p:sp>
            <p:nvSpPr>
              <p:cNvPr id="49" name="Freeform 18"/>
              <p:cNvSpPr/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1050"/>
              </a:p>
            </p:txBody>
          </p:sp>
        </p:grpSp>
      </p:grpSp>
      <p:sp>
        <p:nvSpPr>
          <p:cNvPr id="50" name="任意多边形 68"/>
          <p:cNvSpPr/>
          <p:nvPr/>
        </p:nvSpPr>
        <p:spPr>
          <a:xfrm>
            <a:off x="8805419" y="2036842"/>
            <a:ext cx="885825" cy="2774156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rgbClr val="6EA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51" name="任意多边形 69"/>
          <p:cNvSpPr/>
          <p:nvPr/>
        </p:nvSpPr>
        <p:spPr>
          <a:xfrm>
            <a:off x="7879907" y="3369605"/>
            <a:ext cx="885825" cy="1441391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rgbClr val="F06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52" name="任意多边形 70"/>
          <p:cNvSpPr/>
          <p:nvPr/>
        </p:nvSpPr>
        <p:spPr>
          <a:xfrm>
            <a:off x="6954393" y="3939682"/>
            <a:ext cx="885825" cy="871316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rgbClr val="6EA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53" name="任意多边形 71"/>
          <p:cNvSpPr/>
          <p:nvPr/>
        </p:nvSpPr>
        <p:spPr>
          <a:xfrm>
            <a:off x="5462144" y="4343686"/>
            <a:ext cx="1452561" cy="46731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rgbClr val="F06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54" name="椭圆 53"/>
          <p:cNvSpPr/>
          <p:nvPr/>
        </p:nvSpPr>
        <p:spPr>
          <a:xfrm>
            <a:off x="9140332" y="2814473"/>
            <a:ext cx="216000" cy="216000"/>
          </a:xfrm>
          <a:prstGeom prst="ellipse">
            <a:avLst/>
          </a:prstGeom>
          <a:solidFill>
            <a:srgbClr val="6EA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55" name="椭圆 54"/>
          <p:cNvSpPr/>
          <p:nvPr/>
        </p:nvSpPr>
        <p:spPr>
          <a:xfrm>
            <a:off x="8214820" y="3550537"/>
            <a:ext cx="216000" cy="216000"/>
          </a:xfrm>
          <a:prstGeom prst="ellipse">
            <a:avLst/>
          </a:prstGeom>
          <a:solidFill>
            <a:srgbClr val="F06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56" name="椭圆 55"/>
          <p:cNvSpPr/>
          <p:nvPr/>
        </p:nvSpPr>
        <p:spPr>
          <a:xfrm>
            <a:off x="7289306" y="4030517"/>
            <a:ext cx="216000" cy="216000"/>
          </a:xfrm>
          <a:prstGeom prst="ellipse">
            <a:avLst/>
          </a:prstGeom>
          <a:solidFill>
            <a:srgbClr val="6EA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57" name="椭圆 56"/>
          <p:cNvSpPr/>
          <p:nvPr/>
        </p:nvSpPr>
        <p:spPr>
          <a:xfrm>
            <a:off x="6080425" y="4455781"/>
            <a:ext cx="216000" cy="216000"/>
          </a:xfrm>
          <a:prstGeom prst="ellipse">
            <a:avLst/>
          </a:prstGeom>
          <a:solidFill>
            <a:srgbClr val="F06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58" name="矩形 57"/>
          <p:cNvSpPr/>
          <p:nvPr/>
        </p:nvSpPr>
        <p:spPr>
          <a:xfrm>
            <a:off x="3535561" y="1757238"/>
            <a:ext cx="984871" cy="323159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65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65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598162" y="2042220"/>
            <a:ext cx="192227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535561" y="2583603"/>
            <a:ext cx="984871" cy="323159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65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65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598162" y="2868586"/>
            <a:ext cx="192227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535561" y="3409969"/>
            <a:ext cx="984871" cy="323159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65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65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598162" y="3694951"/>
            <a:ext cx="192227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535561" y="4236335"/>
            <a:ext cx="984871" cy="323159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65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65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598162" y="4521317"/>
            <a:ext cx="192227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6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9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6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80887" y="3854778"/>
            <a:ext cx="628650" cy="628650"/>
            <a:chOff x="8799095" y="1876644"/>
            <a:chExt cx="838200" cy="838200"/>
          </a:xfrm>
        </p:grpSpPr>
        <p:sp>
          <p:nvSpPr>
            <p:cNvPr id="3" name="Rounded Rectangle 13"/>
            <p:cNvSpPr/>
            <p:nvPr/>
          </p:nvSpPr>
          <p:spPr>
            <a:xfrm>
              <a:off x="8799095" y="1876644"/>
              <a:ext cx="838200" cy="838200"/>
            </a:xfrm>
            <a:prstGeom prst="roundRect">
              <a:avLst/>
            </a:prstGeom>
            <a:solidFill>
              <a:srgbClr val="F06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4" name="Freeform 44"/>
            <p:cNvSpPr>
              <a:spLocks noEditPoints="1"/>
            </p:cNvSpPr>
            <p:nvPr/>
          </p:nvSpPr>
          <p:spPr bwMode="auto">
            <a:xfrm>
              <a:off x="9017284" y="2097329"/>
              <a:ext cx="401822" cy="396830"/>
            </a:xfrm>
            <a:custGeom>
              <a:avLst/>
              <a:gdLst>
                <a:gd name="T0" fmla="*/ 114 w 121"/>
                <a:gd name="T1" fmla="*/ 89 h 119"/>
                <a:gd name="T2" fmla="*/ 88 w 121"/>
                <a:gd name="T3" fmla="*/ 62 h 119"/>
                <a:gd name="T4" fmla="*/ 71 w 121"/>
                <a:gd name="T5" fmla="*/ 58 h 119"/>
                <a:gd name="T6" fmla="*/ 61 w 121"/>
                <a:gd name="T7" fmla="*/ 48 h 119"/>
                <a:gd name="T8" fmla="*/ 56 w 121"/>
                <a:gd name="T9" fmla="*/ 33 h 119"/>
                <a:gd name="T10" fmla="*/ 30 w 121"/>
                <a:gd name="T11" fmla="*/ 6 h 119"/>
                <a:gd name="T12" fmla="*/ 7 w 121"/>
                <a:gd name="T13" fmla="*/ 6 h 119"/>
                <a:gd name="T14" fmla="*/ 7 w 121"/>
                <a:gd name="T15" fmla="*/ 29 h 119"/>
                <a:gd name="T16" fmla="*/ 33 w 121"/>
                <a:gd name="T17" fmla="*/ 56 h 119"/>
                <a:gd name="T18" fmla="*/ 51 w 121"/>
                <a:gd name="T19" fmla="*/ 60 h 119"/>
                <a:gd name="T20" fmla="*/ 60 w 121"/>
                <a:gd name="T21" fmla="*/ 70 h 119"/>
                <a:gd name="T22" fmla="*/ 65 w 121"/>
                <a:gd name="T23" fmla="*/ 85 h 119"/>
                <a:gd name="T24" fmla="*/ 91 w 121"/>
                <a:gd name="T25" fmla="*/ 112 h 119"/>
                <a:gd name="T26" fmla="*/ 114 w 121"/>
                <a:gd name="T27" fmla="*/ 112 h 119"/>
                <a:gd name="T28" fmla="*/ 114 w 121"/>
                <a:gd name="T29" fmla="*/ 89 h 119"/>
                <a:gd name="T30" fmla="*/ 36 w 121"/>
                <a:gd name="T31" fmla="*/ 51 h 119"/>
                <a:gd name="T32" fmla="*/ 12 w 121"/>
                <a:gd name="T33" fmla="*/ 27 h 119"/>
                <a:gd name="T34" fmla="*/ 11 w 121"/>
                <a:gd name="T35" fmla="*/ 11 h 119"/>
                <a:gd name="T36" fmla="*/ 27 w 121"/>
                <a:gd name="T37" fmla="*/ 12 h 119"/>
                <a:gd name="T38" fmla="*/ 51 w 121"/>
                <a:gd name="T39" fmla="*/ 36 h 119"/>
                <a:gd name="T40" fmla="*/ 54 w 121"/>
                <a:gd name="T41" fmla="*/ 42 h 119"/>
                <a:gd name="T42" fmla="*/ 43 w 121"/>
                <a:gd name="T43" fmla="*/ 42 h 119"/>
                <a:gd name="T44" fmla="*/ 43 w 121"/>
                <a:gd name="T45" fmla="*/ 53 h 119"/>
                <a:gd name="T46" fmla="*/ 45 w 121"/>
                <a:gd name="T47" fmla="*/ 54 h 119"/>
                <a:gd name="T48" fmla="*/ 36 w 121"/>
                <a:gd name="T49" fmla="*/ 51 h 119"/>
                <a:gd name="T50" fmla="*/ 110 w 121"/>
                <a:gd name="T51" fmla="*/ 107 h 119"/>
                <a:gd name="T52" fmla="*/ 94 w 121"/>
                <a:gd name="T53" fmla="*/ 107 h 119"/>
                <a:gd name="T54" fmla="*/ 70 w 121"/>
                <a:gd name="T55" fmla="*/ 83 h 119"/>
                <a:gd name="T56" fmla="*/ 67 w 121"/>
                <a:gd name="T57" fmla="*/ 76 h 119"/>
                <a:gd name="T58" fmla="*/ 71 w 121"/>
                <a:gd name="T59" fmla="*/ 80 h 119"/>
                <a:gd name="T60" fmla="*/ 82 w 121"/>
                <a:gd name="T61" fmla="*/ 80 h 119"/>
                <a:gd name="T62" fmla="*/ 82 w 121"/>
                <a:gd name="T63" fmla="*/ 69 h 119"/>
                <a:gd name="T64" fmla="*/ 77 w 121"/>
                <a:gd name="T65" fmla="*/ 64 h 119"/>
                <a:gd name="T66" fmla="*/ 85 w 121"/>
                <a:gd name="T67" fmla="*/ 68 h 119"/>
                <a:gd name="T68" fmla="*/ 109 w 121"/>
                <a:gd name="T69" fmla="*/ 92 h 119"/>
                <a:gd name="T70" fmla="*/ 110 w 121"/>
                <a:gd name="T71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119">
                  <a:moveTo>
                    <a:pt x="114" y="89"/>
                  </a:moveTo>
                  <a:cubicBezTo>
                    <a:pt x="88" y="62"/>
                    <a:pt x="88" y="62"/>
                    <a:pt x="88" y="62"/>
                  </a:cubicBezTo>
                  <a:cubicBezTo>
                    <a:pt x="83" y="58"/>
                    <a:pt x="77" y="57"/>
                    <a:pt x="71" y="5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3"/>
                    <a:pt x="61" y="37"/>
                    <a:pt x="56" y="3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3" y="0"/>
                    <a:pt x="13" y="0"/>
                    <a:pt x="7" y="6"/>
                  </a:cubicBezTo>
                  <a:cubicBezTo>
                    <a:pt x="0" y="13"/>
                    <a:pt x="0" y="23"/>
                    <a:pt x="7" y="2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61"/>
                    <a:pt x="45" y="62"/>
                    <a:pt x="51" y="6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9" y="75"/>
                    <a:pt x="60" y="81"/>
                    <a:pt x="65" y="85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8" y="119"/>
                    <a:pt x="108" y="119"/>
                    <a:pt x="114" y="112"/>
                  </a:cubicBezTo>
                  <a:cubicBezTo>
                    <a:pt x="121" y="106"/>
                    <a:pt x="121" y="95"/>
                    <a:pt x="114" y="89"/>
                  </a:cubicBezTo>
                  <a:close/>
                  <a:moveTo>
                    <a:pt x="36" y="51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7" y="22"/>
                    <a:pt x="7" y="15"/>
                    <a:pt x="11" y="11"/>
                  </a:cubicBezTo>
                  <a:cubicBezTo>
                    <a:pt x="16" y="7"/>
                    <a:pt x="23" y="7"/>
                    <a:pt x="27" y="12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37"/>
                    <a:pt x="54" y="40"/>
                    <a:pt x="54" y="42"/>
                  </a:cubicBezTo>
                  <a:cubicBezTo>
                    <a:pt x="51" y="39"/>
                    <a:pt x="46" y="39"/>
                    <a:pt x="43" y="42"/>
                  </a:cubicBezTo>
                  <a:cubicBezTo>
                    <a:pt x="40" y="45"/>
                    <a:pt x="40" y="50"/>
                    <a:pt x="43" y="5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2" y="54"/>
                    <a:pt x="38" y="53"/>
                    <a:pt x="36" y="51"/>
                  </a:cubicBezTo>
                  <a:close/>
                  <a:moveTo>
                    <a:pt x="110" y="107"/>
                  </a:moveTo>
                  <a:cubicBezTo>
                    <a:pt x="105" y="111"/>
                    <a:pt x="98" y="111"/>
                    <a:pt x="94" y="107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1"/>
                    <a:pt x="67" y="78"/>
                    <a:pt x="67" y="76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4" y="83"/>
                    <a:pt x="79" y="83"/>
                    <a:pt x="82" y="80"/>
                  </a:cubicBezTo>
                  <a:cubicBezTo>
                    <a:pt x="85" y="77"/>
                    <a:pt x="85" y="72"/>
                    <a:pt x="82" y="69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3" y="65"/>
                    <a:pt x="85" y="68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14" y="96"/>
                    <a:pt x="114" y="103"/>
                    <a:pt x="11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27236" y="1561487"/>
            <a:ext cx="628650" cy="628650"/>
            <a:chOff x="6226075" y="1876644"/>
            <a:chExt cx="838200" cy="838200"/>
          </a:xfrm>
        </p:grpSpPr>
        <p:sp>
          <p:nvSpPr>
            <p:cNvPr id="6" name="Rounded Rectangle 11"/>
            <p:cNvSpPr/>
            <p:nvPr/>
          </p:nvSpPr>
          <p:spPr>
            <a:xfrm>
              <a:off x="6226075" y="1876644"/>
              <a:ext cx="838200" cy="838200"/>
            </a:xfrm>
            <a:prstGeom prst="roundRect">
              <a:avLst/>
            </a:pr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" name="Group 24"/>
            <p:cNvGrpSpPr/>
            <p:nvPr/>
          </p:nvGrpSpPr>
          <p:grpSpPr>
            <a:xfrm>
              <a:off x="6439272" y="2107312"/>
              <a:ext cx="411805" cy="376863"/>
              <a:chOff x="6726389" y="1486674"/>
              <a:chExt cx="411805" cy="376863"/>
            </a:xfrm>
            <a:solidFill>
              <a:schemeClr val="bg1"/>
            </a:solidFill>
          </p:grpSpPr>
          <p:sp>
            <p:nvSpPr>
              <p:cNvPr id="8" name="Oval 52"/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" name="Oval 53"/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" name="Freeform 54"/>
              <p:cNvSpPr/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880887" y="2708132"/>
            <a:ext cx="628650" cy="628650"/>
            <a:chOff x="3693695" y="3225466"/>
            <a:chExt cx="838200" cy="838200"/>
          </a:xfrm>
        </p:grpSpPr>
        <p:sp>
          <p:nvSpPr>
            <p:cNvPr id="12" name="Rounded Rectangle 15"/>
            <p:cNvSpPr/>
            <p:nvPr/>
          </p:nvSpPr>
          <p:spPr>
            <a:xfrm>
              <a:off x="3693695" y="3225466"/>
              <a:ext cx="838200" cy="838200"/>
            </a:xfrm>
            <a:prstGeom prst="roundRect">
              <a:avLst/>
            </a:pr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/>
            </a:p>
          </p:txBody>
        </p:sp>
        <p:sp>
          <p:nvSpPr>
            <p:cNvPr id="13" name="Freeform 55"/>
            <p:cNvSpPr>
              <a:spLocks noEditPoints="1"/>
            </p:cNvSpPr>
            <p:nvPr/>
          </p:nvSpPr>
          <p:spPr bwMode="auto">
            <a:xfrm>
              <a:off x="3898158" y="3419946"/>
              <a:ext cx="429274" cy="449241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27236" y="2708132"/>
            <a:ext cx="628650" cy="628650"/>
            <a:chOff x="6226075" y="3225466"/>
            <a:chExt cx="838200" cy="838200"/>
          </a:xfrm>
        </p:grpSpPr>
        <p:sp>
          <p:nvSpPr>
            <p:cNvPr id="15" name="Rounded Rectangle 17"/>
            <p:cNvSpPr/>
            <p:nvPr/>
          </p:nvSpPr>
          <p:spPr>
            <a:xfrm>
              <a:off x="6226075" y="3225466"/>
              <a:ext cx="838200" cy="838200"/>
            </a:xfrm>
            <a:prstGeom prst="roundRect">
              <a:avLst/>
            </a:prstGeom>
            <a:solidFill>
              <a:srgbClr val="F06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16" name="Group 29"/>
            <p:cNvGrpSpPr/>
            <p:nvPr/>
          </p:nvGrpSpPr>
          <p:grpSpPr>
            <a:xfrm>
              <a:off x="6482949" y="3448336"/>
              <a:ext cx="324452" cy="406813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17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8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9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0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327236" y="3854778"/>
            <a:ext cx="628650" cy="628650"/>
            <a:chOff x="8799095" y="3225466"/>
            <a:chExt cx="838200" cy="838200"/>
          </a:xfrm>
        </p:grpSpPr>
        <p:sp>
          <p:nvSpPr>
            <p:cNvPr id="22" name="Rounded Rectangle 19"/>
            <p:cNvSpPr/>
            <p:nvPr/>
          </p:nvSpPr>
          <p:spPr>
            <a:xfrm>
              <a:off x="8799095" y="3225466"/>
              <a:ext cx="838200" cy="838200"/>
            </a:xfrm>
            <a:prstGeom prst="roundRect">
              <a:avLst/>
            </a:pr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3" name="Group 34"/>
            <p:cNvGrpSpPr/>
            <p:nvPr/>
          </p:nvGrpSpPr>
          <p:grpSpPr>
            <a:xfrm>
              <a:off x="9018533" y="3535999"/>
              <a:ext cx="399324" cy="217134"/>
              <a:chOff x="7682273" y="3211260"/>
              <a:chExt cx="399324" cy="217134"/>
            </a:xfrm>
            <a:solidFill>
              <a:schemeClr val="bg1"/>
            </a:solidFill>
          </p:grpSpPr>
          <p:sp>
            <p:nvSpPr>
              <p:cNvPr id="24" name="Freeform 98"/>
              <p:cNvSpPr>
                <a:spLocks noEditPoints="1"/>
              </p:cNvSpPr>
              <p:nvPr/>
            </p:nvSpPr>
            <p:spPr bwMode="auto">
              <a:xfrm>
                <a:off x="7682273" y="3211260"/>
                <a:ext cx="289511" cy="217134"/>
              </a:xfrm>
              <a:custGeom>
                <a:avLst/>
                <a:gdLst>
                  <a:gd name="T0" fmla="*/ 26 w 87"/>
                  <a:gd name="T1" fmla="*/ 23 h 65"/>
                  <a:gd name="T2" fmla="*/ 26 w 87"/>
                  <a:gd name="T3" fmla="*/ 33 h 65"/>
                  <a:gd name="T4" fmla="*/ 7 w 87"/>
                  <a:gd name="T5" fmla="*/ 17 h 65"/>
                  <a:gd name="T6" fmla="*/ 7 w 87"/>
                  <a:gd name="T7" fmla="*/ 0 h 65"/>
                  <a:gd name="T8" fmla="*/ 0 w 87"/>
                  <a:gd name="T9" fmla="*/ 0 h 65"/>
                  <a:gd name="T10" fmla="*/ 0 w 87"/>
                  <a:gd name="T11" fmla="*/ 17 h 65"/>
                  <a:gd name="T12" fmla="*/ 26 w 87"/>
                  <a:gd name="T13" fmla="*/ 42 h 65"/>
                  <a:gd name="T14" fmla="*/ 26 w 87"/>
                  <a:gd name="T15" fmla="*/ 42 h 65"/>
                  <a:gd name="T16" fmla="*/ 26 w 87"/>
                  <a:gd name="T17" fmla="*/ 49 h 65"/>
                  <a:gd name="T18" fmla="*/ 41 w 87"/>
                  <a:gd name="T19" fmla="*/ 65 h 65"/>
                  <a:gd name="T20" fmla="*/ 87 w 87"/>
                  <a:gd name="T21" fmla="*/ 65 h 65"/>
                  <a:gd name="T22" fmla="*/ 87 w 87"/>
                  <a:gd name="T23" fmla="*/ 9 h 65"/>
                  <a:gd name="T24" fmla="*/ 40 w 87"/>
                  <a:gd name="T25" fmla="*/ 9 h 65"/>
                  <a:gd name="T26" fmla="*/ 26 w 87"/>
                  <a:gd name="T27" fmla="*/ 23 h 65"/>
                  <a:gd name="T28" fmla="*/ 73 w 87"/>
                  <a:gd name="T29" fmla="*/ 19 h 65"/>
                  <a:gd name="T30" fmla="*/ 80 w 87"/>
                  <a:gd name="T31" fmla="*/ 19 h 65"/>
                  <a:gd name="T32" fmla="*/ 80 w 87"/>
                  <a:gd name="T33" fmla="*/ 56 h 65"/>
                  <a:gd name="T34" fmla="*/ 73 w 87"/>
                  <a:gd name="T35" fmla="*/ 56 h 65"/>
                  <a:gd name="T36" fmla="*/ 73 w 87"/>
                  <a:gd name="T37" fmla="*/ 1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" h="65">
                    <a:moveTo>
                      <a:pt x="26" y="23"/>
                    </a:moveTo>
                    <a:cubicBezTo>
                      <a:pt x="26" y="33"/>
                      <a:pt x="26" y="33"/>
                      <a:pt x="26" y="33"/>
                    </a:cubicBezTo>
                    <a:cubicBezTo>
                      <a:pt x="6" y="33"/>
                      <a:pt x="7" y="17"/>
                      <a:pt x="7" y="1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43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5" y="65"/>
                      <a:pt x="41" y="65"/>
                    </a:cubicBezTo>
                    <a:cubicBezTo>
                      <a:pt x="60" y="65"/>
                      <a:pt x="87" y="65"/>
                      <a:pt x="87" y="6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60" y="9"/>
                      <a:pt x="40" y="9"/>
                    </a:cubicBezTo>
                    <a:cubicBezTo>
                      <a:pt x="25" y="9"/>
                      <a:pt x="26" y="23"/>
                      <a:pt x="26" y="23"/>
                    </a:cubicBezTo>
                    <a:close/>
                    <a:moveTo>
                      <a:pt x="73" y="19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73" y="56"/>
                      <a:pt x="73" y="56"/>
                      <a:pt x="73" y="56"/>
                    </a:cubicBezTo>
                    <a:lnTo>
                      <a:pt x="73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Freeform 99"/>
              <p:cNvSpPr>
                <a:spLocks noEditPoints="1"/>
              </p:cNvSpPr>
              <p:nvPr/>
            </p:nvSpPr>
            <p:spPr bwMode="auto">
              <a:xfrm>
                <a:off x="7981766" y="3368493"/>
                <a:ext cx="99831" cy="32446"/>
              </a:xfrm>
              <a:custGeom>
                <a:avLst/>
                <a:gdLst>
                  <a:gd name="T0" fmla="*/ 0 w 30"/>
                  <a:gd name="T1" fmla="*/ 10 h 10"/>
                  <a:gd name="T2" fmla="*/ 30 w 30"/>
                  <a:gd name="T3" fmla="*/ 10 h 10"/>
                  <a:gd name="T4" fmla="*/ 30 w 30"/>
                  <a:gd name="T5" fmla="*/ 0 h 10"/>
                  <a:gd name="T6" fmla="*/ 0 w 30"/>
                  <a:gd name="T7" fmla="*/ 0 h 10"/>
                  <a:gd name="T8" fmla="*/ 0 w 30"/>
                  <a:gd name="T9" fmla="*/ 10 h 10"/>
                  <a:gd name="T10" fmla="*/ 25 w 30"/>
                  <a:gd name="T11" fmla="*/ 2 h 10"/>
                  <a:gd name="T12" fmla="*/ 28 w 30"/>
                  <a:gd name="T13" fmla="*/ 5 h 10"/>
                  <a:gd name="T14" fmla="*/ 25 w 30"/>
                  <a:gd name="T15" fmla="*/ 8 h 10"/>
                  <a:gd name="T16" fmla="*/ 22 w 30"/>
                  <a:gd name="T17" fmla="*/ 5 h 10"/>
                  <a:gd name="T18" fmla="*/ 25 w 30"/>
                  <a:gd name="T1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1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  <a:moveTo>
                      <a:pt x="25" y="2"/>
                    </a:moveTo>
                    <a:cubicBezTo>
                      <a:pt x="27" y="2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2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6" name="Freeform 100"/>
              <p:cNvSpPr>
                <a:spLocks noEditPoints="1"/>
              </p:cNvSpPr>
              <p:nvPr/>
            </p:nvSpPr>
            <p:spPr bwMode="auto">
              <a:xfrm>
                <a:off x="7981766" y="3276150"/>
                <a:ext cx="99831" cy="32446"/>
              </a:xfrm>
              <a:custGeom>
                <a:avLst/>
                <a:gdLst>
                  <a:gd name="T0" fmla="*/ 0 w 30"/>
                  <a:gd name="T1" fmla="*/ 0 h 10"/>
                  <a:gd name="T2" fmla="*/ 0 w 30"/>
                  <a:gd name="T3" fmla="*/ 10 h 10"/>
                  <a:gd name="T4" fmla="*/ 30 w 30"/>
                  <a:gd name="T5" fmla="*/ 10 h 10"/>
                  <a:gd name="T6" fmla="*/ 30 w 30"/>
                  <a:gd name="T7" fmla="*/ 0 h 10"/>
                  <a:gd name="T8" fmla="*/ 0 w 30"/>
                  <a:gd name="T9" fmla="*/ 0 h 10"/>
                  <a:gd name="T10" fmla="*/ 25 w 30"/>
                  <a:gd name="T11" fmla="*/ 8 h 10"/>
                  <a:gd name="T12" fmla="*/ 22 w 30"/>
                  <a:gd name="T13" fmla="*/ 5 h 10"/>
                  <a:gd name="T14" fmla="*/ 25 w 30"/>
                  <a:gd name="T15" fmla="*/ 3 h 10"/>
                  <a:gd name="T16" fmla="*/ 28 w 30"/>
                  <a:gd name="T17" fmla="*/ 5 h 10"/>
                  <a:gd name="T18" fmla="*/ 25 w 30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0" y="0"/>
                    </a:lnTo>
                    <a:close/>
                    <a:moveTo>
                      <a:pt x="25" y="8"/>
                    </a:move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3"/>
                      <a:pt x="25" y="3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2880887" y="1561487"/>
            <a:ext cx="628650" cy="628650"/>
            <a:chOff x="3693695" y="1876644"/>
            <a:chExt cx="838200" cy="838200"/>
          </a:xfrm>
        </p:grpSpPr>
        <p:sp>
          <p:nvSpPr>
            <p:cNvPr id="28" name="Rounded Rectangle 5"/>
            <p:cNvSpPr/>
            <p:nvPr/>
          </p:nvSpPr>
          <p:spPr>
            <a:xfrm>
              <a:off x="3693695" y="1876644"/>
              <a:ext cx="838200" cy="838200"/>
            </a:xfrm>
            <a:prstGeom prst="roundRect">
              <a:avLst/>
            </a:prstGeom>
            <a:solidFill>
              <a:srgbClr val="F06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/>
            </a:p>
          </p:txBody>
        </p:sp>
        <p:grpSp>
          <p:nvGrpSpPr>
            <p:cNvPr id="29" name="Group 38"/>
            <p:cNvGrpSpPr/>
            <p:nvPr/>
          </p:nvGrpSpPr>
          <p:grpSpPr>
            <a:xfrm>
              <a:off x="3898158" y="2053653"/>
              <a:ext cx="429274" cy="484183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30" name="Freeform 147"/>
              <p:cNvSpPr/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/>
              </a:p>
            </p:txBody>
          </p:sp>
          <p:sp>
            <p:nvSpPr>
              <p:cNvPr id="31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/>
              </a:p>
            </p:txBody>
          </p:sp>
          <p:sp>
            <p:nvSpPr>
              <p:cNvPr id="32" name="Freeform 149"/>
              <p:cNvSpPr/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/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3638684" y="1552354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点击输入书名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634004" y="1826382"/>
            <a:ext cx="203793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作者：王二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主要内容：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638684" y="2701456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点击输入书名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634004" y="2975484"/>
            <a:ext cx="20379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作者：王二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主要内容：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638684" y="3850557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点击输入书名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634004" y="4124586"/>
            <a:ext cx="20379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作者：王二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主要内容：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135171" y="1552354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点击输入书名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130491" y="1826382"/>
            <a:ext cx="20379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作者：王二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主要内容：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7135171" y="2701456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点击输入书名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130491" y="2975484"/>
            <a:ext cx="203793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作者：王二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主要内容：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135171" y="3850557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点击输入书名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130491" y="4124586"/>
            <a:ext cx="20379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作者：王二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主要内容：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674069" y="1980734"/>
            <a:ext cx="2032466" cy="2032466"/>
            <a:chOff x="1674069" y="1980734"/>
            <a:chExt cx="2032466" cy="2032466"/>
          </a:xfrm>
        </p:grpSpPr>
        <p:grpSp>
          <p:nvGrpSpPr>
            <p:cNvPr id="2" name="组合 1"/>
            <p:cNvGrpSpPr/>
            <p:nvPr/>
          </p:nvGrpSpPr>
          <p:grpSpPr>
            <a:xfrm>
              <a:off x="1674069" y="1980734"/>
              <a:ext cx="2032466" cy="2032466"/>
              <a:chOff x="2918669" y="507534"/>
              <a:chExt cx="5842932" cy="5842932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18669" y="507534"/>
                <a:ext cx="5842932" cy="5842932"/>
              </a:xfrm>
              <a:prstGeom prst="rect">
                <a:avLst/>
              </a:prstGeom>
            </p:spPr>
          </p:pic>
          <p:sp>
            <p:nvSpPr>
              <p:cNvPr id="9" name="椭圆 8"/>
              <p:cNvSpPr/>
              <p:nvPr/>
            </p:nvSpPr>
            <p:spPr>
              <a:xfrm>
                <a:off x="2964808" y="507534"/>
                <a:ext cx="5750653" cy="5750653"/>
              </a:xfrm>
              <a:prstGeom prst="ellipse">
                <a:avLst/>
              </a:prstGeom>
              <a:noFill/>
              <a:ln w="57150"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2230938" y="2209800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chemeClr val="bg1">
                      <a:lumMod val="65000"/>
                    </a:schemeClr>
                  </a:solidFill>
                </a:rPr>
                <a:t>壹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63534" y="2015251"/>
            <a:ext cx="2032466" cy="2032466"/>
            <a:chOff x="4063534" y="2015251"/>
            <a:chExt cx="2032466" cy="2032466"/>
          </a:xfrm>
        </p:grpSpPr>
        <p:grpSp>
          <p:nvGrpSpPr>
            <p:cNvPr id="8" name="组合 7"/>
            <p:cNvGrpSpPr/>
            <p:nvPr/>
          </p:nvGrpSpPr>
          <p:grpSpPr>
            <a:xfrm>
              <a:off x="4063534" y="2015251"/>
              <a:ext cx="2032466" cy="2032466"/>
              <a:chOff x="2918669" y="507534"/>
              <a:chExt cx="5842932" cy="5842932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18669" y="507534"/>
                <a:ext cx="5842932" cy="5842932"/>
              </a:xfrm>
              <a:prstGeom prst="rect">
                <a:avLst/>
              </a:prstGeom>
            </p:spPr>
          </p:pic>
          <p:sp>
            <p:nvSpPr>
              <p:cNvPr id="13" name="椭圆 12"/>
              <p:cNvSpPr/>
              <p:nvPr/>
            </p:nvSpPr>
            <p:spPr>
              <a:xfrm>
                <a:off x="2964808" y="507534"/>
                <a:ext cx="5750653" cy="5750653"/>
              </a:xfrm>
              <a:prstGeom prst="ellipse">
                <a:avLst/>
              </a:prstGeom>
              <a:noFill/>
              <a:ln w="57150"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541399" y="2209800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chemeClr val="bg1">
                      <a:lumMod val="65000"/>
                    </a:schemeClr>
                  </a:solidFill>
                </a:rPr>
                <a:t>贰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52999" y="2015251"/>
            <a:ext cx="2032466" cy="2032466"/>
            <a:chOff x="6452999" y="2015251"/>
            <a:chExt cx="2032466" cy="2032466"/>
          </a:xfrm>
        </p:grpSpPr>
        <p:grpSp>
          <p:nvGrpSpPr>
            <p:cNvPr id="14" name="组合 13"/>
            <p:cNvGrpSpPr/>
            <p:nvPr/>
          </p:nvGrpSpPr>
          <p:grpSpPr>
            <a:xfrm>
              <a:off x="6452999" y="2015251"/>
              <a:ext cx="2032466" cy="2032466"/>
              <a:chOff x="2918669" y="507534"/>
              <a:chExt cx="5842932" cy="5842932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18669" y="507534"/>
                <a:ext cx="5842932" cy="5842932"/>
              </a:xfrm>
              <a:prstGeom prst="rect">
                <a:avLst/>
              </a:prstGeom>
            </p:spPr>
          </p:pic>
          <p:sp>
            <p:nvSpPr>
              <p:cNvPr id="16" name="椭圆 15"/>
              <p:cNvSpPr/>
              <p:nvPr/>
            </p:nvSpPr>
            <p:spPr>
              <a:xfrm>
                <a:off x="2964808" y="507534"/>
                <a:ext cx="5750653" cy="5750653"/>
              </a:xfrm>
              <a:prstGeom prst="ellipse">
                <a:avLst/>
              </a:prstGeom>
              <a:noFill/>
              <a:ln w="57150"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6953933" y="2209800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chemeClr val="bg1">
                      <a:lumMod val="65000"/>
                    </a:schemeClr>
                  </a:solidFill>
                </a:rPr>
                <a:t>叁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842464" y="2015251"/>
            <a:ext cx="2032466" cy="2032466"/>
            <a:chOff x="8842464" y="2015251"/>
            <a:chExt cx="2032466" cy="2032466"/>
          </a:xfrm>
        </p:grpSpPr>
        <p:grpSp>
          <p:nvGrpSpPr>
            <p:cNvPr id="17" name="组合 16"/>
            <p:cNvGrpSpPr/>
            <p:nvPr/>
          </p:nvGrpSpPr>
          <p:grpSpPr>
            <a:xfrm>
              <a:off x="8842464" y="2015251"/>
              <a:ext cx="2032466" cy="2032466"/>
              <a:chOff x="2918669" y="507534"/>
              <a:chExt cx="5842932" cy="5842932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18669" y="507534"/>
                <a:ext cx="5842932" cy="5842932"/>
              </a:xfrm>
              <a:prstGeom prst="rect">
                <a:avLst/>
              </a:prstGeom>
            </p:spPr>
          </p:pic>
          <p:sp>
            <p:nvSpPr>
              <p:cNvPr id="19" name="椭圆 18"/>
              <p:cNvSpPr/>
              <p:nvPr/>
            </p:nvSpPr>
            <p:spPr>
              <a:xfrm>
                <a:off x="2964808" y="507534"/>
                <a:ext cx="5750653" cy="5750653"/>
              </a:xfrm>
              <a:prstGeom prst="ellipse">
                <a:avLst/>
              </a:prstGeom>
              <a:noFill/>
              <a:ln w="57150"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9344364" y="2209800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chemeClr val="bg1">
                      <a:lumMod val="65000"/>
                    </a:schemeClr>
                  </a:solidFill>
                </a:rPr>
                <a:t>肆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3938838" y="301766"/>
            <a:ext cx="431432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2424052" y="2987304"/>
            <a:ext cx="149114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2424052" y="4068334"/>
            <a:ext cx="149114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352941" y="1941918"/>
            <a:ext cx="1102541" cy="323159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/>
          <a:p>
            <a:r>
              <a:rPr lang="zh-CN" altLang="en-US" sz="165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65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7"/>
          <p:cNvSpPr>
            <a:spLocks noChangeArrowheads="1"/>
          </p:cNvSpPr>
          <p:nvPr/>
        </p:nvSpPr>
        <p:spPr bwMode="auto">
          <a:xfrm>
            <a:off x="2355250" y="2252594"/>
            <a:ext cx="1699715" cy="65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6" name="矩形 5"/>
          <p:cNvSpPr/>
          <p:nvPr/>
        </p:nvSpPr>
        <p:spPr>
          <a:xfrm>
            <a:off x="2352941" y="3047010"/>
            <a:ext cx="1102541" cy="323159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/>
          <a:p>
            <a:r>
              <a:rPr lang="zh-CN" altLang="en-US" sz="165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65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47"/>
          <p:cNvSpPr>
            <a:spLocks noChangeArrowheads="1"/>
          </p:cNvSpPr>
          <p:nvPr/>
        </p:nvSpPr>
        <p:spPr bwMode="auto">
          <a:xfrm>
            <a:off x="2355250" y="3357687"/>
            <a:ext cx="1699715" cy="65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8" name="矩形 7"/>
          <p:cNvSpPr/>
          <p:nvPr/>
        </p:nvSpPr>
        <p:spPr>
          <a:xfrm>
            <a:off x="2352941" y="4152103"/>
            <a:ext cx="1102541" cy="323159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/>
          <a:p>
            <a:r>
              <a:rPr lang="zh-CN" altLang="en-US" sz="165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65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47"/>
          <p:cNvSpPr>
            <a:spLocks noChangeArrowheads="1"/>
          </p:cNvSpPr>
          <p:nvPr/>
        </p:nvSpPr>
        <p:spPr bwMode="auto">
          <a:xfrm>
            <a:off x="2355250" y="4462782"/>
            <a:ext cx="1699715" cy="65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160125" y="3594226"/>
            <a:ext cx="1646263" cy="1420449"/>
            <a:chOff x="3474720" y="4038600"/>
            <a:chExt cx="2331720" cy="1752600"/>
          </a:xfrm>
        </p:grpSpPr>
        <p:sp>
          <p:nvSpPr>
            <p:cNvPr id="11" name="文本框 10"/>
            <p:cNvSpPr txBox="1"/>
            <p:nvPr/>
          </p:nvSpPr>
          <p:spPr>
            <a:xfrm>
              <a:off x="3596580" y="4758223"/>
              <a:ext cx="2088001" cy="34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2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596580" y="5299085"/>
              <a:ext cx="2088001" cy="34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2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596580" y="4217364"/>
              <a:ext cx="2088001" cy="34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2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5998324" y="3594226"/>
            <a:ext cx="1646263" cy="1420449"/>
            <a:chOff x="3474720" y="4038600"/>
            <a:chExt cx="2331720" cy="1752600"/>
          </a:xfrm>
        </p:grpSpPr>
        <p:sp>
          <p:nvSpPr>
            <p:cNvPr id="18" name="文本框 17"/>
            <p:cNvSpPr txBox="1"/>
            <p:nvPr/>
          </p:nvSpPr>
          <p:spPr>
            <a:xfrm>
              <a:off x="3596580" y="4758225"/>
              <a:ext cx="2088001" cy="34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2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596580" y="5299085"/>
              <a:ext cx="2088001" cy="34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2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596580" y="4217364"/>
              <a:ext cx="2088001" cy="34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2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804511" y="3594226"/>
            <a:ext cx="1646263" cy="1420449"/>
            <a:chOff x="3474720" y="4038600"/>
            <a:chExt cx="2331720" cy="1752600"/>
          </a:xfrm>
        </p:grpSpPr>
        <p:sp>
          <p:nvSpPr>
            <p:cNvPr id="25" name="文本框 24"/>
            <p:cNvSpPr txBox="1"/>
            <p:nvPr/>
          </p:nvSpPr>
          <p:spPr>
            <a:xfrm>
              <a:off x="3596580" y="4758225"/>
              <a:ext cx="2088001" cy="34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2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596580" y="5299085"/>
              <a:ext cx="2088001" cy="34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2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596580" y="4217364"/>
              <a:ext cx="2088001" cy="34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2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4160125" y="2038420"/>
            <a:ext cx="1646263" cy="1556318"/>
            <a:chOff x="3569970" y="1908810"/>
            <a:chExt cx="2331720" cy="1920240"/>
          </a:xfrm>
        </p:grpSpPr>
        <p:sp>
          <p:nvSpPr>
            <p:cNvPr id="32" name="矩形 31"/>
            <p:cNvSpPr/>
            <p:nvPr/>
          </p:nvSpPr>
          <p:spPr>
            <a:xfrm>
              <a:off x="3569970" y="1908810"/>
              <a:ext cx="2331720" cy="1920240"/>
            </a:xfrm>
            <a:prstGeom prst="rect">
              <a:avLst/>
            </a:pr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33" name="Freeform 151"/>
            <p:cNvSpPr>
              <a:spLocks noEditPoints="1"/>
            </p:cNvSpPr>
            <p:nvPr/>
          </p:nvSpPr>
          <p:spPr bwMode="auto">
            <a:xfrm>
              <a:off x="4226741" y="2245834"/>
              <a:ext cx="984095" cy="863594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691830" y="3351637"/>
              <a:ext cx="2088001" cy="380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5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405" baseline="-30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09755" y="2038421"/>
            <a:ext cx="1646263" cy="1556318"/>
            <a:chOff x="6252210" y="1908810"/>
            <a:chExt cx="2331720" cy="1920240"/>
          </a:xfrm>
        </p:grpSpPr>
        <p:sp>
          <p:nvSpPr>
            <p:cNvPr id="36" name="矩形 35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solidFill>
              <a:srgbClr val="F06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358830" y="3351636"/>
              <a:ext cx="2088001" cy="379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810227" y="2038421"/>
            <a:ext cx="1646263" cy="1556318"/>
            <a:chOff x="9025890" y="1908810"/>
            <a:chExt cx="2331720" cy="1920240"/>
          </a:xfrm>
        </p:grpSpPr>
        <p:sp>
          <p:nvSpPr>
            <p:cNvPr id="39" name="矩形 38"/>
            <p:cNvSpPr/>
            <p:nvPr/>
          </p:nvSpPr>
          <p:spPr>
            <a:xfrm>
              <a:off x="9025890" y="1908810"/>
              <a:ext cx="2331720" cy="1920240"/>
            </a:xfrm>
            <a:prstGeom prst="rect">
              <a:avLst/>
            </a:pr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0" name="Freeform 145"/>
            <p:cNvSpPr>
              <a:spLocks noEditPoints="1"/>
            </p:cNvSpPr>
            <p:nvPr/>
          </p:nvSpPr>
          <p:spPr bwMode="auto">
            <a:xfrm>
              <a:off x="9712449" y="2282643"/>
              <a:ext cx="958600" cy="826785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65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140130" y="3351636"/>
              <a:ext cx="2088001" cy="379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9DA8B1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42" name="Freeform 123"/>
          <p:cNvSpPr>
            <a:spLocks noEditPoints="1"/>
          </p:cNvSpPr>
          <p:nvPr/>
        </p:nvSpPr>
        <p:spPr bwMode="auto">
          <a:xfrm>
            <a:off x="6530484" y="2475748"/>
            <a:ext cx="604800" cy="427604"/>
          </a:xfrm>
          <a:custGeom>
            <a:avLst/>
            <a:gdLst>
              <a:gd name="T0" fmla="*/ 0 w 61"/>
              <a:gd name="T1" fmla="*/ 5 h 40"/>
              <a:gd name="T2" fmla="*/ 0 w 61"/>
              <a:gd name="T3" fmla="*/ 5 h 40"/>
              <a:gd name="T4" fmla="*/ 0 w 61"/>
              <a:gd name="T5" fmla="*/ 35 h 40"/>
              <a:gd name="T6" fmla="*/ 0 w 61"/>
              <a:gd name="T7" fmla="*/ 35 h 40"/>
              <a:gd name="T8" fmla="*/ 16 w 61"/>
              <a:gd name="T9" fmla="*/ 20 h 40"/>
              <a:gd name="T10" fmla="*/ 0 w 61"/>
              <a:gd name="T11" fmla="*/ 5 h 40"/>
              <a:gd name="T12" fmla="*/ 19 w 61"/>
              <a:gd name="T13" fmla="*/ 17 h 40"/>
              <a:gd name="T14" fmla="*/ 22 w 61"/>
              <a:gd name="T15" fmla="*/ 20 h 40"/>
              <a:gd name="T16" fmla="*/ 26 w 61"/>
              <a:gd name="T17" fmla="*/ 23 h 40"/>
              <a:gd name="T18" fmla="*/ 31 w 61"/>
              <a:gd name="T19" fmla="*/ 25 h 40"/>
              <a:gd name="T20" fmla="*/ 36 w 61"/>
              <a:gd name="T21" fmla="*/ 23 h 40"/>
              <a:gd name="T22" fmla="*/ 38 w 61"/>
              <a:gd name="T23" fmla="*/ 21 h 40"/>
              <a:gd name="T24" fmla="*/ 42 w 61"/>
              <a:gd name="T25" fmla="*/ 17 h 40"/>
              <a:gd name="T26" fmla="*/ 58 w 61"/>
              <a:gd name="T27" fmla="*/ 2 h 40"/>
              <a:gd name="T28" fmla="*/ 59 w 61"/>
              <a:gd name="T29" fmla="*/ 0 h 40"/>
              <a:gd name="T30" fmla="*/ 2 w 61"/>
              <a:gd name="T31" fmla="*/ 0 h 40"/>
              <a:gd name="T32" fmla="*/ 3 w 61"/>
              <a:gd name="T33" fmla="*/ 1 h 40"/>
              <a:gd name="T34" fmla="*/ 19 w 61"/>
              <a:gd name="T35" fmla="*/ 17 h 40"/>
              <a:gd name="T36" fmla="*/ 42 w 61"/>
              <a:gd name="T37" fmla="*/ 24 h 40"/>
              <a:gd name="T38" fmla="*/ 38 w 61"/>
              <a:gd name="T39" fmla="*/ 27 h 40"/>
              <a:gd name="T40" fmla="*/ 31 w 61"/>
              <a:gd name="T41" fmla="*/ 30 h 40"/>
              <a:gd name="T42" fmla="*/ 23 w 61"/>
              <a:gd name="T43" fmla="*/ 27 h 40"/>
              <a:gd name="T44" fmla="*/ 19 w 61"/>
              <a:gd name="T45" fmla="*/ 23 h 40"/>
              <a:gd name="T46" fmla="*/ 3 w 61"/>
              <a:gd name="T47" fmla="*/ 39 h 40"/>
              <a:gd name="T48" fmla="*/ 2 w 61"/>
              <a:gd name="T49" fmla="*/ 40 h 40"/>
              <a:gd name="T50" fmla="*/ 59 w 61"/>
              <a:gd name="T51" fmla="*/ 40 h 40"/>
              <a:gd name="T52" fmla="*/ 58 w 61"/>
              <a:gd name="T53" fmla="*/ 39 h 40"/>
              <a:gd name="T54" fmla="*/ 42 w 61"/>
              <a:gd name="T55" fmla="*/ 24 h 40"/>
              <a:gd name="T56" fmla="*/ 60 w 61"/>
              <a:gd name="T57" fmla="*/ 6 h 40"/>
              <a:gd name="T58" fmla="*/ 45 w 61"/>
              <a:gd name="T59" fmla="*/ 21 h 40"/>
              <a:gd name="T60" fmla="*/ 60 w 61"/>
              <a:gd name="T61" fmla="*/ 36 h 40"/>
              <a:gd name="T62" fmla="*/ 61 w 61"/>
              <a:gd name="T63" fmla="*/ 36 h 40"/>
              <a:gd name="T64" fmla="*/ 61 w 61"/>
              <a:gd name="T65" fmla="*/ 5 h 40"/>
              <a:gd name="T66" fmla="*/ 60 w 61"/>
              <a:gd name="T67" fmla="*/ 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73" tIns="34287" rIns="68573" bIns="34287" numCol="1" anchor="t" anchorCtr="0" compatLnSpc="1"/>
          <a:lstStyle/>
          <a:p>
            <a:endParaRPr lang="zh-CN" altLang="en-US" sz="186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4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15568" y="668680"/>
            <a:ext cx="5298231" cy="5298231"/>
            <a:chOff x="2918669" y="507534"/>
            <a:chExt cx="5842932" cy="584293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669" y="507534"/>
              <a:ext cx="5842932" cy="5842932"/>
            </a:xfrm>
            <a:prstGeom prst="rect">
              <a:avLst/>
            </a:prstGeom>
          </p:spPr>
        </p:pic>
        <p:sp>
          <p:nvSpPr>
            <p:cNvPr id="4" name="椭圆 3"/>
            <p:cNvSpPr/>
            <p:nvPr/>
          </p:nvSpPr>
          <p:spPr>
            <a:xfrm>
              <a:off x="2964808" y="507534"/>
              <a:ext cx="5750653" cy="5750653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649157" y="109220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>
                    <a:lumMod val="65000"/>
                  </a:schemeClr>
                </a:solidFill>
              </a:rPr>
              <a:t>肆</a:t>
            </a:r>
          </a:p>
        </p:txBody>
      </p:sp>
      <p:sp>
        <p:nvSpPr>
          <p:cNvPr id="6" name="矩形 5"/>
          <p:cNvSpPr/>
          <p:nvPr/>
        </p:nvSpPr>
        <p:spPr>
          <a:xfrm>
            <a:off x="5174667" y="2041979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请输入你的题目</a:t>
            </a:r>
          </a:p>
        </p:txBody>
      </p:sp>
      <p:sp>
        <p:nvSpPr>
          <p:cNvPr id="7" name="矩形 6"/>
          <p:cNvSpPr/>
          <p:nvPr/>
        </p:nvSpPr>
        <p:spPr>
          <a:xfrm>
            <a:off x="5278564" y="2607038"/>
            <a:ext cx="177223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7346865" y="1553209"/>
            <a:ext cx="1864331" cy="1135171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solidFill>
            <a:srgbClr val="F06B7F"/>
          </a:solidFill>
          <a:ln>
            <a:noFill/>
          </a:ln>
          <a:effectLst/>
        </p:spPr>
        <p:txBody>
          <a:bodyPr vert="horz" wrap="square" lIns="68580" tIns="567000" rIns="68580" bIns="34290" numCol="1" anchor="t" anchorCtr="0" compatLnSpc="1"/>
          <a:lstStyle/>
          <a:p>
            <a:pPr algn="ctr">
              <a:lnSpc>
                <a:spcPts val="1125"/>
              </a:lnSpc>
            </a:pPr>
            <a:r>
              <a:rPr lang="en-US" altLang="zh-CN" sz="4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72</a:t>
            </a:r>
            <a:r>
              <a:rPr lang="en-US" altLang="zh-CN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%</a:t>
            </a:r>
            <a:endParaRPr lang="en-US" altLang="zh-CN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UKIJ Qolyazma" pitchFamily="18" charset="0"/>
            </a:endParaRPr>
          </a:p>
          <a:p>
            <a:pPr algn="ctr">
              <a:lnSpc>
                <a:spcPts val="1125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3" name="Freeform 7"/>
          <p:cNvSpPr/>
          <p:nvPr/>
        </p:nvSpPr>
        <p:spPr bwMode="auto">
          <a:xfrm>
            <a:off x="7346865" y="2845812"/>
            <a:ext cx="1864331" cy="698779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rgbClr val="6EA969"/>
          </a:solidFill>
          <a:ln>
            <a:noFill/>
          </a:ln>
          <a:effectLst/>
        </p:spPr>
        <p:txBody>
          <a:bodyPr vert="horz" wrap="square" lIns="68580" tIns="459000" rIns="68580" bIns="34290" numCol="1" anchor="t" anchorCtr="0" compatLnSpc="1"/>
          <a:lstStyle/>
          <a:p>
            <a:pPr algn="ctr">
              <a:lnSpc>
                <a:spcPts val="1125"/>
              </a:lnSpc>
            </a:pPr>
            <a:r>
              <a:rPr lang="en-US" altLang="zh-CN" sz="405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28</a:t>
            </a:r>
            <a:r>
              <a:rPr lang="en-US" altLang="zh-CN" sz="18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%</a:t>
            </a:r>
            <a:endParaRPr lang="en-US" altLang="zh-CN" sz="180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UKIJ Qolyazma" pitchFamily="18" charset="0"/>
            </a:endParaRPr>
          </a:p>
          <a:p>
            <a:endParaRPr lang="zh-CN" altLang="en-US" sz="105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2675346" y="2678855"/>
            <a:ext cx="4671519" cy="0"/>
          </a:xfrm>
          <a:prstGeom prst="line">
            <a:avLst/>
          </a:prstGeom>
          <a:ln>
            <a:solidFill>
              <a:srgbClr val="F06B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3" idx="0"/>
          </p:cNvCxnSpPr>
          <p:nvPr/>
        </p:nvCxnSpPr>
        <p:spPr>
          <a:xfrm flipH="1">
            <a:off x="2675346" y="2845812"/>
            <a:ext cx="4671519" cy="0"/>
          </a:xfrm>
          <a:prstGeom prst="line">
            <a:avLst/>
          </a:prstGeom>
          <a:ln>
            <a:solidFill>
              <a:srgbClr val="6EA9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13"/>
          <p:cNvSpPr txBox="1"/>
          <p:nvPr/>
        </p:nvSpPr>
        <p:spPr>
          <a:xfrm flipH="1">
            <a:off x="2675347" y="1520772"/>
            <a:ext cx="2090180" cy="323161"/>
          </a:xfrm>
          <a:prstGeom prst="rect">
            <a:avLst/>
          </a:prstGeom>
          <a:noFill/>
          <a:ln>
            <a:noFill/>
          </a:ln>
        </p:spPr>
        <p:txBody>
          <a:bodyPr wrap="square" lIns="68576" tIns="34288" rIns="68576" bIns="34288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algn="l"/>
            <a:r>
              <a:rPr lang="zh-CN" altLang="en-US" sz="1650" dirty="0">
                <a:solidFill>
                  <a:schemeClr val="bg1">
                    <a:lumMod val="50000"/>
                  </a:schemeClr>
                </a:solidFill>
              </a:rPr>
              <a:t>点击添加关键字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2675347" y="1828463"/>
            <a:ext cx="393802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8" name="TextBox 15"/>
          <p:cNvSpPr txBox="1"/>
          <p:nvPr/>
        </p:nvSpPr>
        <p:spPr>
          <a:xfrm flipH="1">
            <a:off x="2675347" y="3006235"/>
            <a:ext cx="2090180" cy="323161"/>
          </a:xfrm>
          <a:prstGeom prst="rect">
            <a:avLst/>
          </a:prstGeom>
          <a:noFill/>
          <a:ln>
            <a:noFill/>
          </a:ln>
        </p:spPr>
        <p:txBody>
          <a:bodyPr wrap="square" lIns="68576" tIns="34288" rIns="68576" bIns="34288">
            <a:spAutoFit/>
          </a:bodyPr>
          <a:lstStyle>
            <a:defPPr>
              <a:defRPr lang="zh-CN"/>
            </a:defPPr>
            <a:lvl1pPr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sz="1650" dirty="0">
                <a:solidFill>
                  <a:schemeClr val="bg1">
                    <a:lumMod val="50000"/>
                  </a:schemeClr>
                </a:solidFill>
              </a:rPr>
              <a:t>点击添加关键字</a:t>
            </a:r>
          </a:p>
        </p:txBody>
      </p:sp>
      <p:sp>
        <p:nvSpPr>
          <p:cNvPr id="9" name="TextBox 16"/>
          <p:cNvSpPr txBox="1"/>
          <p:nvPr/>
        </p:nvSpPr>
        <p:spPr>
          <a:xfrm>
            <a:off x="2675347" y="3313926"/>
            <a:ext cx="393802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</a:t>
            </a:r>
            <a:r>
              <a:rPr lang="zh-CN" altLang="en-US" sz="105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文本后您的内容打在这里。</a:t>
            </a: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2598478" y="4295735"/>
            <a:ext cx="6704462" cy="457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69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/>
      <p:bldP spid="7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7862357" y="2508203"/>
            <a:ext cx="758694" cy="1281468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F06B7F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5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Freeform 7"/>
          <p:cNvSpPr/>
          <p:nvPr/>
        </p:nvSpPr>
        <p:spPr bwMode="auto">
          <a:xfrm>
            <a:off x="5932784" y="3269577"/>
            <a:ext cx="761375" cy="520094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5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Oval 8"/>
          <p:cNvSpPr>
            <a:spLocks noChangeArrowheads="1"/>
          </p:cNvSpPr>
          <p:nvPr/>
        </p:nvSpPr>
        <p:spPr bwMode="auto">
          <a:xfrm>
            <a:off x="2642894" y="2052122"/>
            <a:ext cx="1380662" cy="137529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" name="Oval 9"/>
          <p:cNvSpPr>
            <a:spLocks noChangeArrowheads="1"/>
          </p:cNvSpPr>
          <p:nvPr/>
        </p:nvSpPr>
        <p:spPr bwMode="auto">
          <a:xfrm>
            <a:off x="3669678" y="1982419"/>
            <a:ext cx="1715774" cy="1710411"/>
          </a:xfrm>
          <a:prstGeom prst="ellipse">
            <a:avLst/>
          </a:prstGeom>
          <a:solidFill>
            <a:srgbClr val="F06B7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algn="r"/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3074519" y="2896605"/>
            <a:ext cx="1436960" cy="1442321"/>
          </a:xfrm>
          <a:prstGeom prst="ellipse">
            <a:avLst/>
          </a:prstGeom>
          <a:solidFill>
            <a:srgbClr val="6EA969"/>
          </a:solidFill>
          <a:ln>
            <a:noFill/>
          </a:ln>
        </p:spPr>
        <p:txBody>
          <a:bodyPr vert="horz" wrap="square" lIns="68580" tIns="34290" rIns="68580" bIns="34290" numCol="1" anchor="ctr" anchorCtr="0" compatLnSpc="1"/>
          <a:lstStyle/>
          <a:p>
            <a:pPr algn="ctr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" name="Freeform 15"/>
          <p:cNvSpPr/>
          <p:nvPr/>
        </p:nvSpPr>
        <p:spPr bwMode="auto">
          <a:xfrm>
            <a:off x="6892858" y="2969108"/>
            <a:ext cx="761375" cy="820563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6EA969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5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extBox 14"/>
          <p:cNvSpPr txBox="1"/>
          <p:nvPr/>
        </p:nvSpPr>
        <p:spPr>
          <a:xfrm>
            <a:off x="6055743" y="2892954"/>
            <a:ext cx="482825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1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UKIJ Qolyazma" pitchFamily="18" charset="0"/>
                <a:cs typeface="Arial" pitchFamily="34" charset="0"/>
              </a:rPr>
              <a:t>20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18"/>
          <p:cNvSpPr txBox="1"/>
          <p:nvPr/>
        </p:nvSpPr>
        <p:spPr>
          <a:xfrm>
            <a:off x="7032134" y="2521203"/>
            <a:ext cx="482825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10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UKIJ Qolyazma" pitchFamily="18" charset="0"/>
                <a:cs typeface="Arial" pitchFamily="34" charset="0"/>
              </a:rPr>
              <a:t>50</a:t>
            </a:r>
            <a:endParaRPr lang="zh-CN" altLang="en-US" sz="105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9"/>
          <p:cNvSpPr txBox="1"/>
          <p:nvPr/>
        </p:nvSpPr>
        <p:spPr>
          <a:xfrm>
            <a:off x="8000292" y="2076926"/>
            <a:ext cx="482825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10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UKIJ Qolyazma" pitchFamily="18" charset="0"/>
                <a:cs typeface="Arial" pitchFamily="34" charset="0"/>
              </a:rPr>
              <a:t>80</a:t>
            </a:r>
            <a:endParaRPr lang="zh-CN" altLang="en-US" sz="105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846788" y="3026699"/>
            <a:ext cx="1800550" cy="7629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647338" y="3789671"/>
            <a:ext cx="31897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29"/>
          <p:cNvSpPr txBox="1"/>
          <p:nvPr/>
        </p:nvSpPr>
        <p:spPr>
          <a:xfrm flipH="1">
            <a:off x="5647338" y="4061202"/>
            <a:ext cx="209018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defTabSz="685800"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</a:p>
        </p:txBody>
      </p:sp>
      <p:sp>
        <p:nvSpPr>
          <p:cNvPr id="14" name="TextBox 30"/>
          <p:cNvSpPr txBox="1"/>
          <p:nvPr/>
        </p:nvSpPr>
        <p:spPr>
          <a:xfrm>
            <a:off x="5647337" y="4371716"/>
            <a:ext cx="345159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270852" y="3345028"/>
            <a:ext cx="4438174" cy="1256347"/>
            <a:chOff x="5270852" y="3345028"/>
            <a:chExt cx="4438174" cy="1256347"/>
          </a:xfrm>
        </p:grpSpPr>
        <p:sp>
          <p:nvSpPr>
            <p:cNvPr id="57" name="Freeform 5"/>
            <p:cNvSpPr>
              <a:spLocks noEditPoints="1"/>
            </p:cNvSpPr>
            <p:nvPr/>
          </p:nvSpPr>
          <p:spPr>
            <a:xfrm>
              <a:off x="5305142" y="3345028"/>
              <a:ext cx="366713" cy="369094"/>
            </a:xfrm>
            <a:custGeom>
              <a:avLst/>
              <a:gdLst/>
              <a:ahLst/>
              <a:cxnLst>
                <a:cxn ang="0">
                  <a:pos x="482277" y="85269"/>
                </a:cxn>
                <a:cxn ang="0">
                  <a:pos x="457920" y="107195"/>
                </a:cxn>
                <a:cxn ang="0">
                  <a:pos x="382412" y="31671"/>
                </a:cxn>
                <a:cxn ang="0">
                  <a:pos x="406769" y="9745"/>
                </a:cxn>
                <a:cxn ang="0">
                  <a:pos x="435998" y="7308"/>
                </a:cxn>
                <a:cxn ang="0">
                  <a:pos x="482277" y="56034"/>
                </a:cxn>
                <a:cxn ang="0">
                  <a:pos x="482277" y="85269"/>
                </a:cxn>
                <a:cxn ang="0">
                  <a:pos x="280110" y="285042"/>
                </a:cxn>
                <a:cxn ang="0">
                  <a:pos x="204602" y="209518"/>
                </a:cxn>
                <a:cxn ang="0">
                  <a:pos x="372669" y="43852"/>
                </a:cxn>
                <a:cxn ang="0">
                  <a:pos x="448177" y="119376"/>
                </a:cxn>
                <a:cxn ang="0">
                  <a:pos x="280110" y="285042"/>
                </a:cxn>
                <a:cxn ang="0">
                  <a:pos x="270367" y="294787"/>
                </a:cxn>
                <a:cxn ang="0">
                  <a:pos x="163195" y="324022"/>
                </a:cxn>
                <a:cxn ang="0">
                  <a:pos x="194859" y="219263"/>
                </a:cxn>
                <a:cxn ang="0">
                  <a:pos x="270367" y="294787"/>
                </a:cxn>
                <a:cxn ang="0">
                  <a:pos x="94994" y="63342"/>
                </a:cxn>
                <a:cxn ang="0">
                  <a:pos x="48714" y="109631"/>
                </a:cxn>
                <a:cxn ang="0">
                  <a:pos x="48714" y="394674"/>
                </a:cxn>
                <a:cxn ang="0">
                  <a:pos x="94994" y="443399"/>
                </a:cxn>
                <a:cxn ang="0">
                  <a:pos x="379976" y="443399"/>
                </a:cxn>
                <a:cxn ang="0">
                  <a:pos x="428691" y="394674"/>
                </a:cxn>
                <a:cxn ang="0">
                  <a:pos x="428691" y="207082"/>
                </a:cxn>
                <a:cxn ang="0">
                  <a:pos x="477406" y="160793"/>
                </a:cxn>
                <a:cxn ang="0">
                  <a:pos x="477406" y="411728"/>
                </a:cxn>
                <a:cxn ang="0">
                  <a:pos x="397026" y="492125"/>
                </a:cxn>
                <a:cxn ang="0">
                  <a:pos x="77943" y="492125"/>
                </a:cxn>
                <a:cxn ang="0">
                  <a:pos x="0" y="411728"/>
                </a:cxn>
                <a:cxn ang="0">
                  <a:pos x="0" y="97450"/>
                </a:cxn>
                <a:cxn ang="0">
                  <a:pos x="77943" y="14617"/>
                </a:cxn>
                <a:cxn ang="0">
                  <a:pos x="331261" y="14617"/>
                </a:cxn>
                <a:cxn ang="0">
                  <a:pos x="282546" y="63342"/>
                </a:cxn>
                <a:cxn ang="0">
                  <a:pos x="94994" y="63342"/>
                </a:cxn>
              </a:cxnLst>
              <a:rect l="0" t="0" r="0" b="0"/>
              <a:pathLst>
                <a:path w="201" h="202">
                  <a:moveTo>
                    <a:pt x="198" y="35"/>
                  </a:moveTo>
                  <a:cubicBezTo>
                    <a:pt x="188" y="44"/>
                    <a:pt x="188" y="44"/>
                    <a:pt x="188" y="44"/>
                  </a:cubicBezTo>
                  <a:cubicBezTo>
                    <a:pt x="157" y="13"/>
                    <a:pt x="157" y="13"/>
                    <a:pt x="157" y="13"/>
                  </a:cubicBezTo>
                  <a:cubicBezTo>
                    <a:pt x="167" y="4"/>
                    <a:pt x="167" y="4"/>
                    <a:pt x="167" y="4"/>
                  </a:cubicBezTo>
                  <a:cubicBezTo>
                    <a:pt x="170" y="0"/>
                    <a:pt x="175" y="0"/>
                    <a:pt x="179" y="3"/>
                  </a:cubicBezTo>
                  <a:cubicBezTo>
                    <a:pt x="198" y="23"/>
                    <a:pt x="198" y="23"/>
                    <a:pt x="198" y="23"/>
                  </a:cubicBezTo>
                  <a:cubicBezTo>
                    <a:pt x="201" y="26"/>
                    <a:pt x="201" y="31"/>
                    <a:pt x="198" y="35"/>
                  </a:cubicBezTo>
                  <a:close/>
                  <a:moveTo>
                    <a:pt x="115" y="117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84" y="49"/>
                    <a:pt x="184" y="49"/>
                    <a:pt x="184" y="49"/>
                  </a:cubicBezTo>
                  <a:lnTo>
                    <a:pt x="115" y="117"/>
                  </a:lnTo>
                  <a:close/>
                  <a:moveTo>
                    <a:pt x="111" y="121"/>
                  </a:moveTo>
                  <a:cubicBezTo>
                    <a:pt x="67" y="133"/>
                    <a:pt x="67" y="133"/>
                    <a:pt x="67" y="133"/>
                  </a:cubicBezTo>
                  <a:cubicBezTo>
                    <a:pt x="80" y="90"/>
                    <a:pt x="80" y="90"/>
                    <a:pt x="80" y="90"/>
                  </a:cubicBezTo>
                  <a:lnTo>
                    <a:pt x="111" y="121"/>
                  </a:lnTo>
                  <a:close/>
                  <a:moveTo>
                    <a:pt x="39" y="26"/>
                  </a:moveTo>
                  <a:cubicBezTo>
                    <a:pt x="28" y="26"/>
                    <a:pt x="20" y="34"/>
                    <a:pt x="20" y="45"/>
                  </a:cubicBezTo>
                  <a:cubicBezTo>
                    <a:pt x="20" y="162"/>
                    <a:pt x="20" y="162"/>
                    <a:pt x="20" y="162"/>
                  </a:cubicBezTo>
                  <a:cubicBezTo>
                    <a:pt x="20" y="173"/>
                    <a:pt x="28" y="182"/>
                    <a:pt x="39" y="182"/>
                  </a:cubicBezTo>
                  <a:cubicBezTo>
                    <a:pt x="156" y="182"/>
                    <a:pt x="156" y="182"/>
                    <a:pt x="156" y="182"/>
                  </a:cubicBezTo>
                  <a:cubicBezTo>
                    <a:pt x="167" y="182"/>
                    <a:pt x="176" y="173"/>
                    <a:pt x="176" y="162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96" y="66"/>
                    <a:pt x="196" y="66"/>
                    <a:pt x="196" y="66"/>
                  </a:cubicBezTo>
                  <a:cubicBezTo>
                    <a:pt x="196" y="169"/>
                    <a:pt x="196" y="169"/>
                    <a:pt x="196" y="169"/>
                  </a:cubicBezTo>
                  <a:cubicBezTo>
                    <a:pt x="196" y="187"/>
                    <a:pt x="181" y="202"/>
                    <a:pt x="163" y="202"/>
                  </a:cubicBezTo>
                  <a:cubicBezTo>
                    <a:pt x="32" y="202"/>
                    <a:pt x="32" y="202"/>
                    <a:pt x="32" y="202"/>
                  </a:cubicBezTo>
                  <a:cubicBezTo>
                    <a:pt x="14" y="202"/>
                    <a:pt x="0" y="187"/>
                    <a:pt x="0" y="16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2"/>
                    <a:pt x="14" y="6"/>
                    <a:pt x="32" y="6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16" y="26"/>
                    <a:pt x="116" y="26"/>
                    <a:pt x="116" y="26"/>
                  </a:cubicBezTo>
                  <a:lnTo>
                    <a:pt x="39" y="2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8" name="文本框 20"/>
            <p:cNvSpPr txBox="1"/>
            <p:nvPr/>
          </p:nvSpPr>
          <p:spPr>
            <a:xfrm flipH="1">
              <a:off x="5776629" y="3394558"/>
              <a:ext cx="1496378" cy="323165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15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单击键入标题 </a:t>
              </a:r>
            </a:p>
          </p:txBody>
        </p:sp>
        <p:sp>
          <p:nvSpPr>
            <p:cNvPr id="59" name="文本框 22"/>
            <p:cNvSpPr txBox="1"/>
            <p:nvPr/>
          </p:nvSpPr>
          <p:spPr>
            <a:xfrm flipH="1">
              <a:off x="5285616" y="3862711"/>
              <a:ext cx="4423410" cy="738664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本章节的简要内容。本模板精心设计，模板所有素材均可自由编辑替换移动。单击此处添加本章节的简要内容。本模板精心设计，模板所有素材均可自由编辑替换移动。单击此处添加本章节的简要内容。单击此处添加本章节的简要内容。</a:t>
              </a: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5270852" y="3771271"/>
              <a:ext cx="1674019" cy="0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2442879" y="1373829"/>
            <a:ext cx="4423410" cy="1269683"/>
            <a:chOff x="2442879" y="1373829"/>
            <a:chExt cx="4423410" cy="1269683"/>
          </a:xfrm>
        </p:grpSpPr>
        <p:sp>
          <p:nvSpPr>
            <p:cNvPr id="61" name="Freeform 5"/>
            <p:cNvSpPr>
              <a:spLocks noEditPoints="1"/>
            </p:cNvSpPr>
            <p:nvPr/>
          </p:nvSpPr>
          <p:spPr>
            <a:xfrm>
              <a:off x="6423377" y="1373829"/>
              <a:ext cx="366713" cy="369094"/>
            </a:xfrm>
            <a:custGeom>
              <a:avLst/>
              <a:gdLst/>
              <a:ahLst/>
              <a:cxnLst>
                <a:cxn ang="0">
                  <a:pos x="482277" y="85269"/>
                </a:cxn>
                <a:cxn ang="0">
                  <a:pos x="457920" y="107195"/>
                </a:cxn>
                <a:cxn ang="0">
                  <a:pos x="382412" y="31671"/>
                </a:cxn>
                <a:cxn ang="0">
                  <a:pos x="406769" y="9745"/>
                </a:cxn>
                <a:cxn ang="0">
                  <a:pos x="435998" y="7308"/>
                </a:cxn>
                <a:cxn ang="0">
                  <a:pos x="482277" y="56034"/>
                </a:cxn>
                <a:cxn ang="0">
                  <a:pos x="482277" y="85269"/>
                </a:cxn>
                <a:cxn ang="0">
                  <a:pos x="280110" y="285042"/>
                </a:cxn>
                <a:cxn ang="0">
                  <a:pos x="204602" y="209518"/>
                </a:cxn>
                <a:cxn ang="0">
                  <a:pos x="372669" y="43852"/>
                </a:cxn>
                <a:cxn ang="0">
                  <a:pos x="448177" y="119376"/>
                </a:cxn>
                <a:cxn ang="0">
                  <a:pos x="280110" y="285042"/>
                </a:cxn>
                <a:cxn ang="0">
                  <a:pos x="270367" y="294787"/>
                </a:cxn>
                <a:cxn ang="0">
                  <a:pos x="163195" y="324022"/>
                </a:cxn>
                <a:cxn ang="0">
                  <a:pos x="194859" y="219263"/>
                </a:cxn>
                <a:cxn ang="0">
                  <a:pos x="270367" y="294787"/>
                </a:cxn>
                <a:cxn ang="0">
                  <a:pos x="94994" y="63342"/>
                </a:cxn>
                <a:cxn ang="0">
                  <a:pos x="48714" y="109631"/>
                </a:cxn>
                <a:cxn ang="0">
                  <a:pos x="48714" y="394674"/>
                </a:cxn>
                <a:cxn ang="0">
                  <a:pos x="94994" y="443399"/>
                </a:cxn>
                <a:cxn ang="0">
                  <a:pos x="379976" y="443399"/>
                </a:cxn>
                <a:cxn ang="0">
                  <a:pos x="428691" y="394674"/>
                </a:cxn>
                <a:cxn ang="0">
                  <a:pos x="428691" y="207082"/>
                </a:cxn>
                <a:cxn ang="0">
                  <a:pos x="477406" y="160793"/>
                </a:cxn>
                <a:cxn ang="0">
                  <a:pos x="477406" y="411728"/>
                </a:cxn>
                <a:cxn ang="0">
                  <a:pos x="397026" y="492125"/>
                </a:cxn>
                <a:cxn ang="0">
                  <a:pos x="77943" y="492125"/>
                </a:cxn>
                <a:cxn ang="0">
                  <a:pos x="0" y="411728"/>
                </a:cxn>
                <a:cxn ang="0">
                  <a:pos x="0" y="97450"/>
                </a:cxn>
                <a:cxn ang="0">
                  <a:pos x="77943" y="14617"/>
                </a:cxn>
                <a:cxn ang="0">
                  <a:pos x="331261" y="14617"/>
                </a:cxn>
                <a:cxn ang="0">
                  <a:pos x="282546" y="63342"/>
                </a:cxn>
                <a:cxn ang="0">
                  <a:pos x="94994" y="63342"/>
                </a:cxn>
              </a:cxnLst>
              <a:rect l="0" t="0" r="0" b="0"/>
              <a:pathLst>
                <a:path w="201" h="202">
                  <a:moveTo>
                    <a:pt x="198" y="35"/>
                  </a:moveTo>
                  <a:cubicBezTo>
                    <a:pt x="188" y="44"/>
                    <a:pt x="188" y="44"/>
                    <a:pt x="188" y="44"/>
                  </a:cubicBezTo>
                  <a:cubicBezTo>
                    <a:pt x="157" y="13"/>
                    <a:pt x="157" y="13"/>
                    <a:pt x="157" y="13"/>
                  </a:cubicBezTo>
                  <a:cubicBezTo>
                    <a:pt x="167" y="4"/>
                    <a:pt x="167" y="4"/>
                    <a:pt x="167" y="4"/>
                  </a:cubicBezTo>
                  <a:cubicBezTo>
                    <a:pt x="170" y="0"/>
                    <a:pt x="175" y="0"/>
                    <a:pt x="179" y="3"/>
                  </a:cubicBezTo>
                  <a:cubicBezTo>
                    <a:pt x="198" y="23"/>
                    <a:pt x="198" y="23"/>
                    <a:pt x="198" y="23"/>
                  </a:cubicBezTo>
                  <a:cubicBezTo>
                    <a:pt x="201" y="26"/>
                    <a:pt x="201" y="31"/>
                    <a:pt x="198" y="35"/>
                  </a:cubicBezTo>
                  <a:close/>
                  <a:moveTo>
                    <a:pt x="115" y="117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84" y="49"/>
                    <a:pt x="184" y="49"/>
                    <a:pt x="184" y="49"/>
                  </a:cubicBezTo>
                  <a:lnTo>
                    <a:pt x="115" y="117"/>
                  </a:lnTo>
                  <a:close/>
                  <a:moveTo>
                    <a:pt x="111" y="121"/>
                  </a:moveTo>
                  <a:cubicBezTo>
                    <a:pt x="67" y="133"/>
                    <a:pt x="67" y="133"/>
                    <a:pt x="67" y="133"/>
                  </a:cubicBezTo>
                  <a:cubicBezTo>
                    <a:pt x="80" y="90"/>
                    <a:pt x="80" y="90"/>
                    <a:pt x="80" y="90"/>
                  </a:cubicBezTo>
                  <a:lnTo>
                    <a:pt x="111" y="121"/>
                  </a:lnTo>
                  <a:close/>
                  <a:moveTo>
                    <a:pt x="39" y="26"/>
                  </a:moveTo>
                  <a:cubicBezTo>
                    <a:pt x="28" y="26"/>
                    <a:pt x="20" y="34"/>
                    <a:pt x="20" y="45"/>
                  </a:cubicBezTo>
                  <a:cubicBezTo>
                    <a:pt x="20" y="162"/>
                    <a:pt x="20" y="162"/>
                    <a:pt x="20" y="162"/>
                  </a:cubicBezTo>
                  <a:cubicBezTo>
                    <a:pt x="20" y="173"/>
                    <a:pt x="28" y="182"/>
                    <a:pt x="39" y="182"/>
                  </a:cubicBezTo>
                  <a:cubicBezTo>
                    <a:pt x="156" y="182"/>
                    <a:pt x="156" y="182"/>
                    <a:pt x="156" y="182"/>
                  </a:cubicBezTo>
                  <a:cubicBezTo>
                    <a:pt x="167" y="182"/>
                    <a:pt x="176" y="173"/>
                    <a:pt x="176" y="162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96" y="66"/>
                    <a:pt x="196" y="66"/>
                    <a:pt x="196" y="66"/>
                  </a:cubicBezTo>
                  <a:cubicBezTo>
                    <a:pt x="196" y="169"/>
                    <a:pt x="196" y="169"/>
                    <a:pt x="196" y="169"/>
                  </a:cubicBezTo>
                  <a:cubicBezTo>
                    <a:pt x="196" y="187"/>
                    <a:pt x="181" y="202"/>
                    <a:pt x="163" y="202"/>
                  </a:cubicBezTo>
                  <a:cubicBezTo>
                    <a:pt x="32" y="202"/>
                    <a:pt x="32" y="202"/>
                    <a:pt x="32" y="202"/>
                  </a:cubicBezTo>
                  <a:cubicBezTo>
                    <a:pt x="14" y="202"/>
                    <a:pt x="0" y="187"/>
                    <a:pt x="0" y="16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2"/>
                    <a:pt x="14" y="6"/>
                    <a:pt x="32" y="6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16" y="26"/>
                    <a:pt x="116" y="26"/>
                    <a:pt x="116" y="26"/>
                  </a:cubicBezTo>
                  <a:lnTo>
                    <a:pt x="39" y="2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</a:ln>
          </p:spPr>
          <p:txBody>
            <a:bodyPr/>
            <a:lstStyle/>
            <a:p>
              <a:pPr algn="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2" name="文本框 20"/>
            <p:cNvSpPr txBox="1"/>
            <p:nvPr/>
          </p:nvSpPr>
          <p:spPr>
            <a:xfrm flipH="1">
              <a:off x="4828892" y="1429550"/>
              <a:ext cx="1496378" cy="323165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algn="r"/>
              <a:r>
                <a:rPr lang="zh-CN" altLang="en-US" sz="15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单击键入标题 </a:t>
              </a:r>
            </a:p>
          </p:txBody>
        </p:sp>
        <p:sp>
          <p:nvSpPr>
            <p:cNvPr id="63" name="文本框 22"/>
            <p:cNvSpPr txBox="1"/>
            <p:nvPr/>
          </p:nvSpPr>
          <p:spPr>
            <a:xfrm flipH="1">
              <a:off x="2442879" y="1904848"/>
              <a:ext cx="4423410" cy="738664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algn="r"/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本章节的简要内容。本模板精心设计，模板所有素材均可自由编辑替换移动。单击此处添加本章节的简要内容。本模板精心设计，模板所有素材均可自由编辑替换移动。单击此处添加本章节的简要内容。单击此处添加本章节的简要内容。</a:t>
              </a: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5116071" y="1797691"/>
              <a:ext cx="1674019" cy="0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7116321" y="525151"/>
            <a:ext cx="3059430" cy="3059430"/>
            <a:chOff x="7116321" y="525151"/>
            <a:chExt cx="3059430" cy="3059430"/>
          </a:xfrm>
        </p:grpSpPr>
        <p:grpSp>
          <p:nvGrpSpPr>
            <p:cNvPr id="49" name="组合 48"/>
            <p:cNvGrpSpPr/>
            <p:nvPr/>
          </p:nvGrpSpPr>
          <p:grpSpPr>
            <a:xfrm>
              <a:off x="7116321" y="525151"/>
              <a:ext cx="3059430" cy="3059430"/>
              <a:chOff x="5331" y="2041"/>
              <a:chExt cx="8078" cy="8078"/>
            </a:xfrm>
          </p:grpSpPr>
          <p:sp>
            <p:nvSpPr>
              <p:cNvPr id="50" name="饼形 4"/>
              <p:cNvSpPr/>
              <p:nvPr/>
            </p:nvSpPr>
            <p:spPr>
              <a:xfrm>
                <a:off x="5331" y="2041"/>
                <a:ext cx="8078" cy="8078"/>
              </a:xfrm>
              <a:prstGeom prst="pie">
                <a:avLst>
                  <a:gd name="adj1" fmla="val 7961897"/>
                  <a:gd name="adj2" fmla="val 13778064"/>
                </a:avLst>
              </a:prstGeom>
              <a:solidFill>
                <a:srgbClr val="6EA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齿轮"/>
              <p:cNvSpPr/>
              <p:nvPr/>
            </p:nvSpPr>
            <p:spPr>
              <a:xfrm>
                <a:off x="7493" y="4008"/>
                <a:ext cx="4075" cy="4075"/>
              </a:xfrm>
              <a:custGeom>
                <a:avLst/>
                <a:gdLst>
                  <a:gd name="connsiteX0" fmla="*/ 1173371 w 2346740"/>
                  <a:gd name="connsiteY0" fmla="*/ 216744 h 2338503"/>
                  <a:gd name="connsiteX1" fmla="*/ 220863 w 2346740"/>
                  <a:gd name="connsiteY1" fmla="*/ 1169252 h 2338503"/>
                  <a:gd name="connsiteX2" fmla="*/ 1173371 w 2346740"/>
                  <a:gd name="connsiteY2" fmla="*/ 2121760 h 2338503"/>
                  <a:gd name="connsiteX3" fmla="*/ 2125879 w 2346740"/>
                  <a:gd name="connsiteY3" fmla="*/ 1169252 h 2338503"/>
                  <a:gd name="connsiteX4" fmla="*/ 1173371 w 2346740"/>
                  <a:gd name="connsiteY4" fmla="*/ 216744 h 2338503"/>
                  <a:gd name="connsiteX5" fmla="*/ 1047356 w 2346740"/>
                  <a:gd name="connsiteY5" fmla="*/ 0 h 2338503"/>
                  <a:gd name="connsiteX6" fmla="*/ 1299384 w 2346740"/>
                  <a:gd name="connsiteY6" fmla="*/ 0 h 2338503"/>
                  <a:gd name="connsiteX7" fmla="*/ 1343430 w 2346740"/>
                  <a:gd name="connsiteY7" fmla="*/ 204792 h 2338503"/>
                  <a:gd name="connsiteX8" fmla="*/ 1454863 w 2346740"/>
                  <a:gd name="connsiteY8" fmla="*/ 27415 h 2338503"/>
                  <a:gd name="connsiteX9" fmla="*/ 1691692 w 2346740"/>
                  <a:gd name="connsiteY9" fmla="*/ 113614 h 2338503"/>
                  <a:gd name="connsiteX10" fmla="*/ 1663038 w 2346740"/>
                  <a:gd name="connsiteY10" fmla="*/ 321121 h 2338503"/>
                  <a:gd name="connsiteX11" fmla="*/ 1828419 w 2346740"/>
                  <a:gd name="connsiteY11" fmla="*/ 192553 h 2338503"/>
                  <a:gd name="connsiteX12" fmla="*/ 2021483 w 2346740"/>
                  <a:gd name="connsiteY12" fmla="*/ 354553 h 2338503"/>
                  <a:gd name="connsiteX13" fmla="*/ 1923586 w 2346740"/>
                  <a:gd name="connsiteY13" fmla="*/ 539746 h 2338503"/>
                  <a:gd name="connsiteX14" fmla="*/ 2122965 w 2346740"/>
                  <a:gd name="connsiteY14" fmla="*/ 475495 h 2338503"/>
                  <a:gd name="connsiteX15" fmla="*/ 2248979 w 2346740"/>
                  <a:gd name="connsiteY15" fmla="*/ 693757 h 2338503"/>
                  <a:gd name="connsiteX16" fmla="*/ 2093646 w 2346740"/>
                  <a:gd name="connsiteY16" fmla="*/ 834298 h 2338503"/>
                  <a:gd name="connsiteX17" fmla="*/ 2302976 w 2346740"/>
                  <a:gd name="connsiteY17" fmla="*/ 842114 h 2338503"/>
                  <a:gd name="connsiteX18" fmla="*/ 2346740 w 2346740"/>
                  <a:gd name="connsiteY18" fmla="*/ 1090313 h 2338503"/>
                  <a:gd name="connsiteX19" fmla="*/ 2152708 w 2346740"/>
                  <a:gd name="connsiteY19" fmla="*/ 1169251 h 2338503"/>
                  <a:gd name="connsiteX20" fmla="*/ 2346740 w 2346740"/>
                  <a:gd name="connsiteY20" fmla="*/ 1248190 h 2338503"/>
                  <a:gd name="connsiteX21" fmla="*/ 2302976 w 2346740"/>
                  <a:gd name="connsiteY21" fmla="*/ 1496389 h 2338503"/>
                  <a:gd name="connsiteX22" fmla="*/ 2093645 w 2346740"/>
                  <a:gd name="connsiteY22" fmla="*/ 1504204 h 2338503"/>
                  <a:gd name="connsiteX23" fmla="*/ 2248979 w 2346740"/>
                  <a:gd name="connsiteY23" fmla="*/ 1644746 h 2338503"/>
                  <a:gd name="connsiteX24" fmla="*/ 2122965 w 2346740"/>
                  <a:gd name="connsiteY24" fmla="*/ 1863009 h 2338503"/>
                  <a:gd name="connsiteX25" fmla="*/ 1923587 w 2346740"/>
                  <a:gd name="connsiteY25" fmla="*/ 1798758 h 2338503"/>
                  <a:gd name="connsiteX26" fmla="*/ 2021483 w 2346740"/>
                  <a:gd name="connsiteY26" fmla="*/ 1983949 h 2338503"/>
                  <a:gd name="connsiteX27" fmla="*/ 1828419 w 2346740"/>
                  <a:gd name="connsiteY27" fmla="*/ 2145950 h 2338503"/>
                  <a:gd name="connsiteX28" fmla="*/ 1663038 w 2346740"/>
                  <a:gd name="connsiteY28" fmla="*/ 2017381 h 2338503"/>
                  <a:gd name="connsiteX29" fmla="*/ 1691692 w 2346740"/>
                  <a:gd name="connsiteY29" fmla="*/ 2224889 h 2338503"/>
                  <a:gd name="connsiteX30" fmla="*/ 1454863 w 2346740"/>
                  <a:gd name="connsiteY30" fmla="*/ 2311087 h 2338503"/>
                  <a:gd name="connsiteX31" fmla="*/ 1343430 w 2346740"/>
                  <a:gd name="connsiteY31" fmla="*/ 2133710 h 2338503"/>
                  <a:gd name="connsiteX32" fmla="*/ 1299384 w 2346740"/>
                  <a:gd name="connsiteY32" fmla="*/ 2338503 h 2338503"/>
                  <a:gd name="connsiteX33" fmla="*/ 1047356 w 2346740"/>
                  <a:gd name="connsiteY33" fmla="*/ 2338503 h 2338503"/>
                  <a:gd name="connsiteX34" fmla="*/ 1003310 w 2346740"/>
                  <a:gd name="connsiteY34" fmla="*/ 2133710 h 2338503"/>
                  <a:gd name="connsiteX35" fmla="*/ 891877 w 2346740"/>
                  <a:gd name="connsiteY35" fmla="*/ 2311087 h 2338503"/>
                  <a:gd name="connsiteX36" fmla="*/ 655048 w 2346740"/>
                  <a:gd name="connsiteY36" fmla="*/ 2224889 h 2338503"/>
                  <a:gd name="connsiteX37" fmla="*/ 683702 w 2346740"/>
                  <a:gd name="connsiteY37" fmla="*/ 2017381 h 2338503"/>
                  <a:gd name="connsiteX38" fmla="*/ 518321 w 2346740"/>
                  <a:gd name="connsiteY38" fmla="*/ 2145950 h 2338503"/>
                  <a:gd name="connsiteX39" fmla="*/ 325257 w 2346740"/>
                  <a:gd name="connsiteY39" fmla="*/ 1983949 h 2338503"/>
                  <a:gd name="connsiteX40" fmla="*/ 423154 w 2346740"/>
                  <a:gd name="connsiteY40" fmla="*/ 1798757 h 2338503"/>
                  <a:gd name="connsiteX41" fmla="*/ 223775 w 2346740"/>
                  <a:gd name="connsiteY41" fmla="*/ 1863008 h 2338503"/>
                  <a:gd name="connsiteX42" fmla="*/ 97761 w 2346740"/>
                  <a:gd name="connsiteY42" fmla="*/ 1644745 h 2338503"/>
                  <a:gd name="connsiteX43" fmla="*/ 253094 w 2346740"/>
                  <a:gd name="connsiteY43" fmla="*/ 1504204 h 2338503"/>
                  <a:gd name="connsiteX44" fmla="*/ 43764 w 2346740"/>
                  <a:gd name="connsiteY44" fmla="*/ 1496389 h 2338503"/>
                  <a:gd name="connsiteX45" fmla="*/ 0 w 2346740"/>
                  <a:gd name="connsiteY45" fmla="*/ 1248190 h 2338503"/>
                  <a:gd name="connsiteX46" fmla="*/ 194032 w 2346740"/>
                  <a:gd name="connsiteY46" fmla="*/ 1169251 h 2338503"/>
                  <a:gd name="connsiteX47" fmla="*/ 0 w 2346740"/>
                  <a:gd name="connsiteY47" fmla="*/ 1090313 h 2338503"/>
                  <a:gd name="connsiteX48" fmla="*/ 43764 w 2346740"/>
                  <a:gd name="connsiteY48" fmla="*/ 842114 h 2338503"/>
                  <a:gd name="connsiteX49" fmla="*/ 253095 w 2346740"/>
                  <a:gd name="connsiteY49" fmla="*/ 834298 h 2338503"/>
                  <a:gd name="connsiteX50" fmla="*/ 97761 w 2346740"/>
                  <a:gd name="connsiteY50" fmla="*/ 693756 h 2338503"/>
                  <a:gd name="connsiteX51" fmla="*/ 223775 w 2346740"/>
                  <a:gd name="connsiteY51" fmla="*/ 475494 h 2338503"/>
                  <a:gd name="connsiteX52" fmla="*/ 423153 w 2346740"/>
                  <a:gd name="connsiteY52" fmla="*/ 539745 h 2338503"/>
                  <a:gd name="connsiteX53" fmla="*/ 325257 w 2346740"/>
                  <a:gd name="connsiteY53" fmla="*/ 354553 h 2338503"/>
                  <a:gd name="connsiteX54" fmla="*/ 518321 w 2346740"/>
                  <a:gd name="connsiteY54" fmla="*/ 192553 h 2338503"/>
                  <a:gd name="connsiteX55" fmla="*/ 683702 w 2346740"/>
                  <a:gd name="connsiteY55" fmla="*/ 321121 h 2338503"/>
                  <a:gd name="connsiteX56" fmla="*/ 655048 w 2346740"/>
                  <a:gd name="connsiteY56" fmla="*/ 113614 h 2338503"/>
                  <a:gd name="connsiteX57" fmla="*/ 891877 w 2346740"/>
                  <a:gd name="connsiteY57" fmla="*/ 27415 h 2338503"/>
                  <a:gd name="connsiteX58" fmla="*/ 1003310 w 2346740"/>
                  <a:gd name="connsiteY58" fmla="*/ 204793 h 2338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2346740" h="2338503">
                    <a:moveTo>
                      <a:pt x="1173371" y="216744"/>
                    </a:moveTo>
                    <a:cubicBezTo>
                      <a:pt x="647315" y="216744"/>
                      <a:pt x="220863" y="643196"/>
                      <a:pt x="220863" y="1169252"/>
                    </a:cubicBezTo>
                    <a:cubicBezTo>
                      <a:pt x="220863" y="1695308"/>
                      <a:pt x="647315" y="2121760"/>
                      <a:pt x="1173371" y="2121760"/>
                    </a:cubicBezTo>
                    <a:cubicBezTo>
                      <a:pt x="1699427" y="2121760"/>
                      <a:pt x="2125879" y="1695308"/>
                      <a:pt x="2125879" y="1169252"/>
                    </a:cubicBezTo>
                    <a:cubicBezTo>
                      <a:pt x="2125879" y="643196"/>
                      <a:pt x="1699427" y="216744"/>
                      <a:pt x="1173371" y="216744"/>
                    </a:cubicBezTo>
                    <a:close/>
                    <a:moveTo>
                      <a:pt x="1047356" y="0"/>
                    </a:moveTo>
                    <a:lnTo>
                      <a:pt x="1299384" y="0"/>
                    </a:lnTo>
                    <a:lnTo>
                      <a:pt x="1343430" y="204792"/>
                    </a:lnTo>
                    <a:lnTo>
                      <a:pt x="1454863" y="27415"/>
                    </a:lnTo>
                    <a:lnTo>
                      <a:pt x="1691692" y="113614"/>
                    </a:lnTo>
                    <a:lnTo>
                      <a:pt x="1663038" y="321121"/>
                    </a:lnTo>
                    <a:lnTo>
                      <a:pt x="1828419" y="192553"/>
                    </a:lnTo>
                    <a:lnTo>
                      <a:pt x="2021483" y="354553"/>
                    </a:lnTo>
                    <a:lnTo>
                      <a:pt x="1923586" y="539746"/>
                    </a:lnTo>
                    <a:lnTo>
                      <a:pt x="2122965" y="475495"/>
                    </a:lnTo>
                    <a:lnTo>
                      <a:pt x="2248979" y="693757"/>
                    </a:lnTo>
                    <a:lnTo>
                      <a:pt x="2093646" y="834298"/>
                    </a:lnTo>
                    <a:lnTo>
                      <a:pt x="2302976" y="842114"/>
                    </a:lnTo>
                    <a:lnTo>
                      <a:pt x="2346740" y="1090313"/>
                    </a:lnTo>
                    <a:lnTo>
                      <a:pt x="2152708" y="1169251"/>
                    </a:lnTo>
                    <a:lnTo>
                      <a:pt x="2346740" y="1248190"/>
                    </a:lnTo>
                    <a:lnTo>
                      <a:pt x="2302976" y="1496389"/>
                    </a:lnTo>
                    <a:lnTo>
                      <a:pt x="2093645" y="1504204"/>
                    </a:lnTo>
                    <a:lnTo>
                      <a:pt x="2248979" y="1644746"/>
                    </a:lnTo>
                    <a:lnTo>
                      <a:pt x="2122965" y="1863009"/>
                    </a:lnTo>
                    <a:lnTo>
                      <a:pt x="1923587" y="1798758"/>
                    </a:lnTo>
                    <a:lnTo>
                      <a:pt x="2021483" y="1983949"/>
                    </a:lnTo>
                    <a:lnTo>
                      <a:pt x="1828419" y="2145950"/>
                    </a:lnTo>
                    <a:lnTo>
                      <a:pt x="1663038" y="2017381"/>
                    </a:lnTo>
                    <a:lnTo>
                      <a:pt x="1691692" y="2224889"/>
                    </a:lnTo>
                    <a:lnTo>
                      <a:pt x="1454863" y="2311087"/>
                    </a:lnTo>
                    <a:lnTo>
                      <a:pt x="1343430" y="2133710"/>
                    </a:lnTo>
                    <a:lnTo>
                      <a:pt x="1299384" y="2338503"/>
                    </a:lnTo>
                    <a:lnTo>
                      <a:pt x="1047356" y="2338503"/>
                    </a:lnTo>
                    <a:lnTo>
                      <a:pt x="1003310" y="2133710"/>
                    </a:lnTo>
                    <a:lnTo>
                      <a:pt x="891877" y="2311087"/>
                    </a:lnTo>
                    <a:lnTo>
                      <a:pt x="655048" y="2224889"/>
                    </a:lnTo>
                    <a:lnTo>
                      <a:pt x="683702" y="2017381"/>
                    </a:lnTo>
                    <a:lnTo>
                      <a:pt x="518321" y="2145950"/>
                    </a:lnTo>
                    <a:lnTo>
                      <a:pt x="325257" y="1983949"/>
                    </a:lnTo>
                    <a:lnTo>
                      <a:pt x="423154" y="1798757"/>
                    </a:lnTo>
                    <a:lnTo>
                      <a:pt x="223775" y="1863008"/>
                    </a:lnTo>
                    <a:lnTo>
                      <a:pt x="97761" y="1644745"/>
                    </a:lnTo>
                    <a:lnTo>
                      <a:pt x="253094" y="1504204"/>
                    </a:lnTo>
                    <a:lnTo>
                      <a:pt x="43764" y="1496389"/>
                    </a:lnTo>
                    <a:lnTo>
                      <a:pt x="0" y="1248190"/>
                    </a:lnTo>
                    <a:lnTo>
                      <a:pt x="194032" y="1169251"/>
                    </a:lnTo>
                    <a:lnTo>
                      <a:pt x="0" y="1090313"/>
                    </a:lnTo>
                    <a:lnTo>
                      <a:pt x="43764" y="842114"/>
                    </a:lnTo>
                    <a:lnTo>
                      <a:pt x="253095" y="834298"/>
                    </a:lnTo>
                    <a:lnTo>
                      <a:pt x="97761" y="693756"/>
                    </a:lnTo>
                    <a:lnTo>
                      <a:pt x="223775" y="475494"/>
                    </a:lnTo>
                    <a:lnTo>
                      <a:pt x="423153" y="539745"/>
                    </a:lnTo>
                    <a:lnTo>
                      <a:pt x="325257" y="354553"/>
                    </a:lnTo>
                    <a:lnTo>
                      <a:pt x="518321" y="192553"/>
                    </a:lnTo>
                    <a:lnTo>
                      <a:pt x="683702" y="321121"/>
                    </a:lnTo>
                    <a:lnTo>
                      <a:pt x="655048" y="113614"/>
                    </a:lnTo>
                    <a:lnTo>
                      <a:pt x="891877" y="27415"/>
                    </a:lnTo>
                    <a:lnTo>
                      <a:pt x="1003310" y="20479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7960" y="4475"/>
                <a:ext cx="3140" cy="3140"/>
              </a:xfrm>
              <a:prstGeom prst="ellipse">
                <a:avLst/>
              </a:prstGeom>
              <a:solidFill>
                <a:srgbClr val="6EA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53" name="空心弧 52"/>
              <p:cNvSpPr/>
              <p:nvPr/>
            </p:nvSpPr>
            <p:spPr>
              <a:xfrm>
                <a:off x="6905" y="3615"/>
                <a:ext cx="5249" cy="5249"/>
              </a:xfrm>
              <a:prstGeom prst="blockArc">
                <a:avLst>
                  <a:gd name="adj1" fmla="val 13951851"/>
                  <a:gd name="adj2" fmla="val 18588424"/>
                  <a:gd name="adj3" fmla="val 3562"/>
                </a:avLst>
              </a:prstGeom>
              <a:solidFill>
                <a:srgbClr val="6EA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空心弧 53"/>
              <p:cNvSpPr/>
              <p:nvPr/>
            </p:nvSpPr>
            <p:spPr>
              <a:xfrm flipV="1">
                <a:off x="6905" y="3229"/>
                <a:ext cx="5249" cy="5249"/>
              </a:xfrm>
              <a:prstGeom prst="blockArc">
                <a:avLst>
                  <a:gd name="adj1" fmla="val 13951851"/>
                  <a:gd name="adj2" fmla="val 18588424"/>
                  <a:gd name="adj3" fmla="val 3562"/>
                </a:avLst>
              </a:prstGeom>
              <a:solidFill>
                <a:srgbClr val="6EA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雨伞"/>
              <p:cNvSpPr/>
              <p:nvPr/>
            </p:nvSpPr>
            <p:spPr>
              <a:xfrm>
                <a:off x="8752" y="5170"/>
                <a:ext cx="1696" cy="1696"/>
              </a:xfrm>
              <a:custGeom>
                <a:avLst/>
                <a:gdLst>
                  <a:gd name="connsiteX0" fmla="*/ 10295531 w 10295617"/>
                  <a:gd name="connsiteY0" fmla="*/ 6044312 h 10760938"/>
                  <a:gd name="connsiteX1" fmla="*/ 10295617 w 10295617"/>
                  <a:gd name="connsiteY1" fmla="*/ 6046023 h 10760938"/>
                  <a:gd name="connsiteX2" fmla="*/ 10295311 w 10295617"/>
                  <a:gd name="connsiteY2" fmla="*/ 6046023 h 10760938"/>
                  <a:gd name="connsiteX3" fmla="*/ 86 w 10295617"/>
                  <a:gd name="connsiteY3" fmla="*/ 6044312 h 10760938"/>
                  <a:gd name="connsiteX4" fmla="*/ 306 w 10295617"/>
                  <a:gd name="connsiteY4" fmla="*/ 6046023 h 10760938"/>
                  <a:gd name="connsiteX5" fmla="*/ 0 w 10295617"/>
                  <a:gd name="connsiteY5" fmla="*/ 6046023 h 10760938"/>
                  <a:gd name="connsiteX6" fmla="*/ 5147809 w 10295617"/>
                  <a:gd name="connsiteY6" fmla="*/ 0 h 10760938"/>
                  <a:gd name="connsiteX7" fmla="*/ 5325006 w 10295617"/>
                  <a:gd name="connsiteY7" fmla="*/ 177197 h 10760938"/>
                  <a:gd name="connsiteX8" fmla="*/ 5325006 w 10295617"/>
                  <a:gd name="connsiteY8" fmla="*/ 837837 h 10760938"/>
                  <a:gd name="connsiteX9" fmla="*/ 5396256 w 10295617"/>
                  <a:gd name="connsiteY9" fmla="*/ 839547 h 10760938"/>
                  <a:gd name="connsiteX10" fmla="*/ 10269039 w 10295617"/>
                  <a:gd name="connsiteY10" fmla="*/ 5513084 h 10760938"/>
                  <a:gd name="connsiteX11" fmla="*/ 10295425 w 10295617"/>
                  <a:gd name="connsiteY11" fmla="*/ 6042158 h 10760938"/>
                  <a:gd name="connsiteX12" fmla="*/ 10260748 w 10295617"/>
                  <a:gd name="connsiteY12" fmla="*/ 5773580 h 10760938"/>
                  <a:gd name="connsiteX13" fmla="*/ 8579250 w 10295617"/>
                  <a:gd name="connsiteY13" fmla="*/ 4703575 h 10760938"/>
                  <a:gd name="connsiteX14" fmla="*/ 6897754 w 10295617"/>
                  <a:gd name="connsiteY14" fmla="*/ 5773580 h 10760938"/>
                  <a:gd name="connsiteX15" fmla="*/ 6863530 w 10295617"/>
                  <a:gd name="connsiteY15" fmla="*/ 6038646 h 10760938"/>
                  <a:gd name="connsiteX16" fmla="*/ 6829306 w 10295617"/>
                  <a:gd name="connsiteY16" fmla="*/ 5773580 h 10760938"/>
                  <a:gd name="connsiteX17" fmla="*/ 5451635 w 10295617"/>
                  <a:gd name="connsiteY17" fmla="*/ 4724506 h 10760938"/>
                  <a:gd name="connsiteX18" fmla="*/ 5325006 w 10295617"/>
                  <a:gd name="connsiteY18" fmla="*/ 4711318 h 10760938"/>
                  <a:gd name="connsiteX19" fmla="*/ 5325006 w 10295617"/>
                  <a:gd name="connsiteY19" fmla="*/ 9805674 h 10760938"/>
                  <a:gd name="connsiteX20" fmla="*/ 5325006 w 10295617"/>
                  <a:gd name="connsiteY20" fmla="*/ 9821152 h 10760938"/>
                  <a:gd name="connsiteX21" fmla="*/ 5323964 w 10295617"/>
                  <a:gd name="connsiteY21" fmla="*/ 9821152 h 10760938"/>
                  <a:gd name="connsiteX22" fmla="*/ 5316404 w 10295617"/>
                  <a:gd name="connsiteY22" fmla="*/ 9933477 h 10760938"/>
                  <a:gd name="connsiteX23" fmla="*/ 4838721 w 10295617"/>
                  <a:gd name="connsiteY23" fmla="*/ 10637788 h 10760938"/>
                  <a:gd name="connsiteX24" fmla="*/ 3875045 w 10295617"/>
                  <a:gd name="connsiteY24" fmla="*/ 10623063 h 10760938"/>
                  <a:gd name="connsiteX25" fmla="*/ 3414410 w 10295617"/>
                  <a:gd name="connsiteY25" fmla="*/ 9776480 h 10760938"/>
                  <a:gd name="connsiteX26" fmla="*/ 3769699 w 10295617"/>
                  <a:gd name="connsiteY26" fmla="*/ 9787246 h 10760938"/>
                  <a:gd name="connsiteX27" fmla="*/ 4058978 w 10295617"/>
                  <a:gd name="connsiteY27" fmla="*/ 10318901 h 10760938"/>
                  <a:gd name="connsiteX28" fmla="*/ 4664167 w 10295617"/>
                  <a:gd name="connsiteY28" fmla="*/ 10328148 h 10760938"/>
                  <a:gd name="connsiteX29" fmla="*/ 4969554 w 10295617"/>
                  <a:gd name="connsiteY29" fmla="*/ 9805580 h 10760938"/>
                  <a:gd name="connsiteX30" fmla="*/ 4970612 w 10295617"/>
                  <a:gd name="connsiteY30" fmla="*/ 9805580 h 10760938"/>
                  <a:gd name="connsiteX31" fmla="*/ 4970612 w 10295617"/>
                  <a:gd name="connsiteY31" fmla="*/ 4711318 h 10760938"/>
                  <a:gd name="connsiteX32" fmla="*/ 4843983 w 10295617"/>
                  <a:gd name="connsiteY32" fmla="*/ 4724506 h 10760938"/>
                  <a:gd name="connsiteX33" fmla="*/ 3466313 w 10295617"/>
                  <a:gd name="connsiteY33" fmla="*/ 5773580 h 10760938"/>
                  <a:gd name="connsiteX34" fmla="*/ 3432089 w 10295617"/>
                  <a:gd name="connsiteY34" fmla="*/ 6038646 h 10760938"/>
                  <a:gd name="connsiteX35" fmla="*/ 3397865 w 10295617"/>
                  <a:gd name="connsiteY35" fmla="*/ 5773580 h 10760938"/>
                  <a:gd name="connsiteX36" fmla="*/ 1716367 w 10295617"/>
                  <a:gd name="connsiteY36" fmla="*/ 4703575 h 10760938"/>
                  <a:gd name="connsiteX37" fmla="*/ 34871 w 10295617"/>
                  <a:gd name="connsiteY37" fmla="*/ 5773580 h 10760938"/>
                  <a:gd name="connsiteX38" fmla="*/ 194 w 10295617"/>
                  <a:gd name="connsiteY38" fmla="*/ 6042158 h 10760938"/>
                  <a:gd name="connsiteX39" fmla="*/ 26578 w 10295617"/>
                  <a:gd name="connsiteY39" fmla="*/ 5513084 h 10760938"/>
                  <a:gd name="connsiteX40" fmla="*/ 4899361 w 10295617"/>
                  <a:gd name="connsiteY40" fmla="*/ 839547 h 10760938"/>
                  <a:gd name="connsiteX41" fmla="*/ 4970612 w 10295617"/>
                  <a:gd name="connsiteY41" fmla="*/ 837837 h 10760938"/>
                  <a:gd name="connsiteX42" fmla="*/ 4970612 w 10295617"/>
                  <a:gd name="connsiteY42" fmla="*/ 177197 h 10760938"/>
                  <a:gd name="connsiteX43" fmla="*/ 5147809 w 10295617"/>
                  <a:gd name="connsiteY43" fmla="*/ 0 h 1076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0295617" h="10760938">
                    <a:moveTo>
                      <a:pt x="10295531" y="6044312"/>
                    </a:moveTo>
                    <a:lnTo>
                      <a:pt x="10295617" y="6046023"/>
                    </a:lnTo>
                    <a:lnTo>
                      <a:pt x="10295311" y="6046023"/>
                    </a:lnTo>
                    <a:close/>
                    <a:moveTo>
                      <a:pt x="86" y="6044312"/>
                    </a:moveTo>
                    <a:lnTo>
                      <a:pt x="306" y="6046023"/>
                    </a:lnTo>
                    <a:lnTo>
                      <a:pt x="0" y="6046023"/>
                    </a:lnTo>
                    <a:close/>
                    <a:moveTo>
                      <a:pt x="5147809" y="0"/>
                    </a:moveTo>
                    <a:cubicBezTo>
                      <a:pt x="5245672" y="0"/>
                      <a:pt x="5325006" y="79334"/>
                      <a:pt x="5325006" y="177197"/>
                    </a:cubicBezTo>
                    <a:lnTo>
                      <a:pt x="5325006" y="837837"/>
                    </a:lnTo>
                    <a:lnTo>
                      <a:pt x="5396256" y="839547"/>
                    </a:lnTo>
                    <a:cubicBezTo>
                      <a:pt x="7948306" y="962340"/>
                      <a:pt x="10013658" y="2966815"/>
                      <a:pt x="10269039" y="5513084"/>
                    </a:cubicBezTo>
                    <a:lnTo>
                      <a:pt x="10295425" y="6042158"/>
                    </a:lnTo>
                    <a:lnTo>
                      <a:pt x="10260748" y="5773580"/>
                    </a:lnTo>
                    <a:cubicBezTo>
                      <a:pt x="10100703" y="5162929"/>
                      <a:pt x="9408684" y="4703575"/>
                      <a:pt x="8579250" y="4703575"/>
                    </a:cubicBezTo>
                    <a:cubicBezTo>
                      <a:pt x="7749818" y="4703575"/>
                      <a:pt x="7057798" y="5162929"/>
                      <a:pt x="6897754" y="5773580"/>
                    </a:cubicBezTo>
                    <a:lnTo>
                      <a:pt x="6863530" y="6038646"/>
                    </a:lnTo>
                    <a:lnTo>
                      <a:pt x="6829306" y="5773580"/>
                    </a:lnTo>
                    <a:cubicBezTo>
                      <a:pt x="6689267" y="5239260"/>
                      <a:pt x="6141936" y="4820778"/>
                      <a:pt x="5451635" y="4724506"/>
                    </a:cubicBezTo>
                    <a:lnTo>
                      <a:pt x="5325006" y="4711318"/>
                    </a:lnTo>
                    <a:lnTo>
                      <a:pt x="5325006" y="9805674"/>
                    </a:lnTo>
                    <a:lnTo>
                      <a:pt x="5325006" y="9821152"/>
                    </a:lnTo>
                    <a:lnTo>
                      <a:pt x="5323964" y="9821152"/>
                    </a:lnTo>
                    <a:lnTo>
                      <a:pt x="5316404" y="9933477"/>
                    </a:lnTo>
                    <a:cubicBezTo>
                      <a:pt x="5276666" y="10227644"/>
                      <a:pt x="5101532" y="10489633"/>
                      <a:pt x="4838721" y="10637788"/>
                    </a:cubicBezTo>
                    <a:cubicBezTo>
                      <a:pt x="4538366" y="10807108"/>
                      <a:pt x="4170086" y="10801480"/>
                      <a:pt x="3875045" y="10623063"/>
                    </a:cubicBezTo>
                    <a:cubicBezTo>
                      <a:pt x="3580003" y="10444646"/>
                      <a:pt x="3403967" y="10121115"/>
                      <a:pt x="3414410" y="9776480"/>
                    </a:cubicBezTo>
                    <a:lnTo>
                      <a:pt x="3769699" y="9787246"/>
                    </a:lnTo>
                    <a:cubicBezTo>
                      <a:pt x="3763141" y="10003677"/>
                      <a:pt x="3873692" y="10206855"/>
                      <a:pt x="4058978" y="10318901"/>
                    </a:cubicBezTo>
                    <a:cubicBezTo>
                      <a:pt x="4244264" y="10430947"/>
                      <a:pt x="4475544" y="10434481"/>
                      <a:pt x="4664167" y="10328148"/>
                    </a:cubicBezTo>
                    <a:cubicBezTo>
                      <a:pt x="4852790" y="10221815"/>
                      <a:pt x="4969497" y="10022110"/>
                      <a:pt x="4969554" y="9805580"/>
                    </a:cubicBezTo>
                    <a:lnTo>
                      <a:pt x="4970612" y="9805580"/>
                    </a:lnTo>
                    <a:lnTo>
                      <a:pt x="4970612" y="4711318"/>
                    </a:lnTo>
                    <a:lnTo>
                      <a:pt x="4843983" y="4724506"/>
                    </a:lnTo>
                    <a:cubicBezTo>
                      <a:pt x="4153684" y="4820778"/>
                      <a:pt x="3606351" y="5239260"/>
                      <a:pt x="3466313" y="5773580"/>
                    </a:cubicBezTo>
                    <a:lnTo>
                      <a:pt x="3432089" y="6038646"/>
                    </a:lnTo>
                    <a:lnTo>
                      <a:pt x="3397865" y="5773580"/>
                    </a:lnTo>
                    <a:cubicBezTo>
                      <a:pt x="3237820" y="5162929"/>
                      <a:pt x="2545801" y="4703575"/>
                      <a:pt x="1716367" y="4703575"/>
                    </a:cubicBezTo>
                    <a:cubicBezTo>
                      <a:pt x="886935" y="4703575"/>
                      <a:pt x="194916" y="5162929"/>
                      <a:pt x="34871" y="5773580"/>
                    </a:cubicBezTo>
                    <a:lnTo>
                      <a:pt x="194" y="6042158"/>
                    </a:lnTo>
                    <a:lnTo>
                      <a:pt x="26578" y="5513084"/>
                    </a:lnTo>
                    <a:cubicBezTo>
                      <a:pt x="281959" y="2966815"/>
                      <a:pt x="2347313" y="962340"/>
                      <a:pt x="4899361" y="839547"/>
                    </a:cubicBezTo>
                    <a:lnTo>
                      <a:pt x="4970612" y="837837"/>
                    </a:lnTo>
                    <a:lnTo>
                      <a:pt x="4970612" y="177197"/>
                    </a:lnTo>
                    <a:cubicBezTo>
                      <a:pt x="4970612" y="79334"/>
                      <a:pt x="5049946" y="0"/>
                      <a:pt x="51478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675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5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空心弧 55"/>
              <p:cNvSpPr/>
              <p:nvPr/>
            </p:nvSpPr>
            <p:spPr>
              <a:xfrm rot="5400000">
                <a:off x="6752" y="3456"/>
                <a:ext cx="5249" cy="5249"/>
              </a:xfrm>
              <a:prstGeom prst="blockArc">
                <a:avLst>
                  <a:gd name="adj1" fmla="val 13951851"/>
                  <a:gd name="adj2" fmla="val 18588424"/>
                  <a:gd name="adj3" fmla="val 3562"/>
                </a:avLst>
              </a:prstGeom>
              <a:solidFill>
                <a:srgbClr val="6EA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5" name="文本框 20"/>
            <p:cNvSpPr txBox="1"/>
            <p:nvPr/>
          </p:nvSpPr>
          <p:spPr>
            <a:xfrm flipH="1">
              <a:off x="7226334" y="1813408"/>
              <a:ext cx="885825" cy="50783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en-US" altLang="zh-CN" sz="2700">
                  <a:solidFill>
                    <a:schemeClr val="bg1"/>
                  </a:solidFill>
                  <a:latin typeface="Impact" charset="0"/>
                  <a:ea typeface="微软雅黑" pitchFamily="34" charset="-122"/>
                  <a:sym typeface="Arial" pitchFamily="34" charset="0"/>
                </a:rPr>
                <a:t>01%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67582" y="2587790"/>
            <a:ext cx="3148489" cy="3059430"/>
            <a:chOff x="1967582" y="2587790"/>
            <a:chExt cx="3148489" cy="3059430"/>
          </a:xfrm>
        </p:grpSpPr>
        <p:grpSp>
          <p:nvGrpSpPr>
            <p:cNvPr id="66" name="组合 65"/>
            <p:cNvGrpSpPr/>
            <p:nvPr/>
          </p:nvGrpSpPr>
          <p:grpSpPr>
            <a:xfrm>
              <a:off x="1967582" y="2587790"/>
              <a:ext cx="3059430" cy="3059430"/>
              <a:chOff x="767" y="5099"/>
              <a:chExt cx="6424" cy="6424"/>
            </a:xfrm>
          </p:grpSpPr>
          <p:grpSp>
            <p:nvGrpSpPr>
              <p:cNvPr id="67" name="组合 66"/>
              <p:cNvGrpSpPr/>
              <p:nvPr/>
            </p:nvGrpSpPr>
            <p:grpSpPr>
              <a:xfrm flipH="1">
                <a:off x="767" y="5099"/>
                <a:ext cx="6424" cy="6424"/>
                <a:chOff x="5331" y="2041"/>
                <a:chExt cx="8078" cy="8078"/>
              </a:xfrm>
            </p:grpSpPr>
            <p:sp>
              <p:nvSpPr>
                <p:cNvPr id="69" name="饼形 10"/>
                <p:cNvSpPr/>
                <p:nvPr/>
              </p:nvSpPr>
              <p:spPr>
                <a:xfrm>
                  <a:off x="5331" y="2041"/>
                  <a:ext cx="8078" cy="8078"/>
                </a:xfrm>
                <a:prstGeom prst="pie">
                  <a:avLst>
                    <a:gd name="adj1" fmla="val 7961897"/>
                    <a:gd name="adj2" fmla="val 13778064"/>
                  </a:avLst>
                </a:prstGeom>
                <a:solidFill>
                  <a:srgbClr val="F06B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" name="齿轮"/>
                <p:cNvSpPr/>
                <p:nvPr/>
              </p:nvSpPr>
              <p:spPr>
                <a:xfrm>
                  <a:off x="7493" y="4008"/>
                  <a:ext cx="4075" cy="4075"/>
                </a:xfrm>
                <a:custGeom>
                  <a:avLst/>
                  <a:gdLst>
                    <a:gd name="connsiteX0" fmla="*/ 1173371 w 2346740"/>
                    <a:gd name="connsiteY0" fmla="*/ 216744 h 2338503"/>
                    <a:gd name="connsiteX1" fmla="*/ 220863 w 2346740"/>
                    <a:gd name="connsiteY1" fmla="*/ 1169252 h 2338503"/>
                    <a:gd name="connsiteX2" fmla="*/ 1173371 w 2346740"/>
                    <a:gd name="connsiteY2" fmla="*/ 2121760 h 2338503"/>
                    <a:gd name="connsiteX3" fmla="*/ 2125879 w 2346740"/>
                    <a:gd name="connsiteY3" fmla="*/ 1169252 h 2338503"/>
                    <a:gd name="connsiteX4" fmla="*/ 1173371 w 2346740"/>
                    <a:gd name="connsiteY4" fmla="*/ 216744 h 2338503"/>
                    <a:gd name="connsiteX5" fmla="*/ 1047356 w 2346740"/>
                    <a:gd name="connsiteY5" fmla="*/ 0 h 2338503"/>
                    <a:gd name="connsiteX6" fmla="*/ 1299384 w 2346740"/>
                    <a:gd name="connsiteY6" fmla="*/ 0 h 2338503"/>
                    <a:gd name="connsiteX7" fmla="*/ 1343430 w 2346740"/>
                    <a:gd name="connsiteY7" fmla="*/ 204792 h 2338503"/>
                    <a:gd name="connsiteX8" fmla="*/ 1454863 w 2346740"/>
                    <a:gd name="connsiteY8" fmla="*/ 27415 h 2338503"/>
                    <a:gd name="connsiteX9" fmla="*/ 1691692 w 2346740"/>
                    <a:gd name="connsiteY9" fmla="*/ 113614 h 2338503"/>
                    <a:gd name="connsiteX10" fmla="*/ 1663038 w 2346740"/>
                    <a:gd name="connsiteY10" fmla="*/ 321121 h 2338503"/>
                    <a:gd name="connsiteX11" fmla="*/ 1828419 w 2346740"/>
                    <a:gd name="connsiteY11" fmla="*/ 192553 h 2338503"/>
                    <a:gd name="connsiteX12" fmla="*/ 2021483 w 2346740"/>
                    <a:gd name="connsiteY12" fmla="*/ 354553 h 2338503"/>
                    <a:gd name="connsiteX13" fmla="*/ 1923586 w 2346740"/>
                    <a:gd name="connsiteY13" fmla="*/ 539746 h 2338503"/>
                    <a:gd name="connsiteX14" fmla="*/ 2122965 w 2346740"/>
                    <a:gd name="connsiteY14" fmla="*/ 475495 h 2338503"/>
                    <a:gd name="connsiteX15" fmla="*/ 2248979 w 2346740"/>
                    <a:gd name="connsiteY15" fmla="*/ 693757 h 2338503"/>
                    <a:gd name="connsiteX16" fmla="*/ 2093646 w 2346740"/>
                    <a:gd name="connsiteY16" fmla="*/ 834298 h 2338503"/>
                    <a:gd name="connsiteX17" fmla="*/ 2302976 w 2346740"/>
                    <a:gd name="connsiteY17" fmla="*/ 842114 h 2338503"/>
                    <a:gd name="connsiteX18" fmla="*/ 2346740 w 2346740"/>
                    <a:gd name="connsiteY18" fmla="*/ 1090313 h 2338503"/>
                    <a:gd name="connsiteX19" fmla="*/ 2152708 w 2346740"/>
                    <a:gd name="connsiteY19" fmla="*/ 1169251 h 2338503"/>
                    <a:gd name="connsiteX20" fmla="*/ 2346740 w 2346740"/>
                    <a:gd name="connsiteY20" fmla="*/ 1248190 h 2338503"/>
                    <a:gd name="connsiteX21" fmla="*/ 2302976 w 2346740"/>
                    <a:gd name="connsiteY21" fmla="*/ 1496389 h 2338503"/>
                    <a:gd name="connsiteX22" fmla="*/ 2093645 w 2346740"/>
                    <a:gd name="connsiteY22" fmla="*/ 1504204 h 2338503"/>
                    <a:gd name="connsiteX23" fmla="*/ 2248979 w 2346740"/>
                    <a:gd name="connsiteY23" fmla="*/ 1644746 h 2338503"/>
                    <a:gd name="connsiteX24" fmla="*/ 2122965 w 2346740"/>
                    <a:gd name="connsiteY24" fmla="*/ 1863009 h 2338503"/>
                    <a:gd name="connsiteX25" fmla="*/ 1923587 w 2346740"/>
                    <a:gd name="connsiteY25" fmla="*/ 1798758 h 2338503"/>
                    <a:gd name="connsiteX26" fmla="*/ 2021483 w 2346740"/>
                    <a:gd name="connsiteY26" fmla="*/ 1983949 h 2338503"/>
                    <a:gd name="connsiteX27" fmla="*/ 1828419 w 2346740"/>
                    <a:gd name="connsiteY27" fmla="*/ 2145950 h 2338503"/>
                    <a:gd name="connsiteX28" fmla="*/ 1663038 w 2346740"/>
                    <a:gd name="connsiteY28" fmla="*/ 2017381 h 2338503"/>
                    <a:gd name="connsiteX29" fmla="*/ 1691692 w 2346740"/>
                    <a:gd name="connsiteY29" fmla="*/ 2224889 h 2338503"/>
                    <a:gd name="connsiteX30" fmla="*/ 1454863 w 2346740"/>
                    <a:gd name="connsiteY30" fmla="*/ 2311087 h 2338503"/>
                    <a:gd name="connsiteX31" fmla="*/ 1343430 w 2346740"/>
                    <a:gd name="connsiteY31" fmla="*/ 2133710 h 2338503"/>
                    <a:gd name="connsiteX32" fmla="*/ 1299384 w 2346740"/>
                    <a:gd name="connsiteY32" fmla="*/ 2338503 h 2338503"/>
                    <a:gd name="connsiteX33" fmla="*/ 1047356 w 2346740"/>
                    <a:gd name="connsiteY33" fmla="*/ 2338503 h 2338503"/>
                    <a:gd name="connsiteX34" fmla="*/ 1003310 w 2346740"/>
                    <a:gd name="connsiteY34" fmla="*/ 2133710 h 2338503"/>
                    <a:gd name="connsiteX35" fmla="*/ 891877 w 2346740"/>
                    <a:gd name="connsiteY35" fmla="*/ 2311087 h 2338503"/>
                    <a:gd name="connsiteX36" fmla="*/ 655048 w 2346740"/>
                    <a:gd name="connsiteY36" fmla="*/ 2224889 h 2338503"/>
                    <a:gd name="connsiteX37" fmla="*/ 683702 w 2346740"/>
                    <a:gd name="connsiteY37" fmla="*/ 2017381 h 2338503"/>
                    <a:gd name="connsiteX38" fmla="*/ 518321 w 2346740"/>
                    <a:gd name="connsiteY38" fmla="*/ 2145950 h 2338503"/>
                    <a:gd name="connsiteX39" fmla="*/ 325257 w 2346740"/>
                    <a:gd name="connsiteY39" fmla="*/ 1983949 h 2338503"/>
                    <a:gd name="connsiteX40" fmla="*/ 423154 w 2346740"/>
                    <a:gd name="connsiteY40" fmla="*/ 1798757 h 2338503"/>
                    <a:gd name="connsiteX41" fmla="*/ 223775 w 2346740"/>
                    <a:gd name="connsiteY41" fmla="*/ 1863008 h 2338503"/>
                    <a:gd name="connsiteX42" fmla="*/ 97761 w 2346740"/>
                    <a:gd name="connsiteY42" fmla="*/ 1644745 h 2338503"/>
                    <a:gd name="connsiteX43" fmla="*/ 253094 w 2346740"/>
                    <a:gd name="connsiteY43" fmla="*/ 1504204 h 2338503"/>
                    <a:gd name="connsiteX44" fmla="*/ 43764 w 2346740"/>
                    <a:gd name="connsiteY44" fmla="*/ 1496389 h 2338503"/>
                    <a:gd name="connsiteX45" fmla="*/ 0 w 2346740"/>
                    <a:gd name="connsiteY45" fmla="*/ 1248190 h 2338503"/>
                    <a:gd name="connsiteX46" fmla="*/ 194032 w 2346740"/>
                    <a:gd name="connsiteY46" fmla="*/ 1169251 h 2338503"/>
                    <a:gd name="connsiteX47" fmla="*/ 0 w 2346740"/>
                    <a:gd name="connsiteY47" fmla="*/ 1090313 h 2338503"/>
                    <a:gd name="connsiteX48" fmla="*/ 43764 w 2346740"/>
                    <a:gd name="connsiteY48" fmla="*/ 842114 h 2338503"/>
                    <a:gd name="connsiteX49" fmla="*/ 253095 w 2346740"/>
                    <a:gd name="connsiteY49" fmla="*/ 834298 h 2338503"/>
                    <a:gd name="connsiteX50" fmla="*/ 97761 w 2346740"/>
                    <a:gd name="connsiteY50" fmla="*/ 693756 h 2338503"/>
                    <a:gd name="connsiteX51" fmla="*/ 223775 w 2346740"/>
                    <a:gd name="connsiteY51" fmla="*/ 475494 h 2338503"/>
                    <a:gd name="connsiteX52" fmla="*/ 423153 w 2346740"/>
                    <a:gd name="connsiteY52" fmla="*/ 539745 h 2338503"/>
                    <a:gd name="connsiteX53" fmla="*/ 325257 w 2346740"/>
                    <a:gd name="connsiteY53" fmla="*/ 354553 h 2338503"/>
                    <a:gd name="connsiteX54" fmla="*/ 518321 w 2346740"/>
                    <a:gd name="connsiteY54" fmla="*/ 192553 h 2338503"/>
                    <a:gd name="connsiteX55" fmla="*/ 683702 w 2346740"/>
                    <a:gd name="connsiteY55" fmla="*/ 321121 h 2338503"/>
                    <a:gd name="connsiteX56" fmla="*/ 655048 w 2346740"/>
                    <a:gd name="connsiteY56" fmla="*/ 113614 h 2338503"/>
                    <a:gd name="connsiteX57" fmla="*/ 891877 w 2346740"/>
                    <a:gd name="connsiteY57" fmla="*/ 27415 h 2338503"/>
                    <a:gd name="connsiteX58" fmla="*/ 1003310 w 2346740"/>
                    <a:gd name="connsiteY58" fmla="*/ 204793 h 2338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2346740" h="2338503">
                      <a:moveTo>
                        <a:pt x="1173371" y="216744"/>
                      </a:moveTo>
                      <a:cubicBezTo>
                        <a:pt x="647315" y="216744"/>
                        <a:pt x="220863" y="643196"/>
                        <a:pt x="220863" y="1169252"/>
                      </a:cubicBezTo>
                      <a:cubicBezTo>
                        <a:pt x="220863" y="1695308"/>
                        <a:pt x="647315" y="2121760"/>
                        <a:pt x="1173371" y="2121760"/>
                      </a:cubicBezTo>
                      <a:cubicBezTo>
                        <a:pt x="1699427" y="2121760"/>
                        <a:pt x="2125879" y="1695308"/>
                        <a:pt x="2125879" y="1169252"/>
                      </a:cubicBezTo>
                      <a:cubicBezTo>
                        <a:pt x="2125879" y="643196"/>
                        <a:pt x="1699427" y="216744"/>
                        <a:pt x="1173371" y="216744"/>
                      </a:cubicBezTo>
                      <a:close/>
                      <a:moveTo>
                        <a:pt x="1047356" y="0"/>
                      </a:moveTo>
                      <a:lnTo>
                        <a:pt x="1299384" y="0"/>
                      </a:lnTo>
                      <a:lnTo>
                        <a:pt x="1343430" y="204792"/>
                      </a:lnTo>
                      <a:lnTo>
                        <a:pt x="1454863" y="27415"/>
                      </a:lnTo>
                      <a:lnTo>
                        <a:pt x="1691692" y="113614"/>
                      </a:lnTo>
                      <a:lnTo>
                        <a:pt x="1663038" y="321121"/>
                      </a:lnTo>
                      <a:lnTo>
                        <a:pt x="1828419" y="192553"/>
                      </a:lnTo>
                      <a:lnTo>
                        <a:pt x="2021483" y="354553"/>
                      </a:lnTo>
                      <a:lnTo>
                        <a:pt x="1923586" y="539746"/>
                      </a:lnTo>
                      <a:lnTo>
                        <a:pt x="2122965" y="475495"/>
                      </a:lnTo>
                      <a:lnTo>
                        <a:pt x="2248979" y="693757"/>
                      </a:lnTo>
                      <a:lnTo>
                        <a:pt x="2093646" y="834298"/>
                      </a:lnTo>
                      <a:lnTo>
                        <a:pt x="2302976" y="842114"/>
                      </a:lnTo>
                      <a:lnTo>
                        <a:pt x="2346740" y="1090313"/>
                      </a:lnTo>
                      <a:lnTo>
                        <a:pt x="2152708" y="1169251"/>
                      </a:lnTo>
                      <a:lnTo>
                        <a:pt x="2346740" y="1248190"/>
                      </a:lnTo>
                      <a:lnTo>
                        <a:pt x="2302976" y="1496389"/>
                      </a:lnTo>
                      <a:lnTo>
                        <a:pt x="2093645" y="1504204"/>
                      </a:lnTo>
                      <a:lnTo>
                        <a:pt x="2248979" y="1644746"/>
                      </a:lnTo>
                      <a:lnTo>
                        <a:pt x="2122965" y="1863009"/>
                      </a:lnTo>
                      <a:lnTo>
                        <a:pt x="1923587" y="1798758"/>
                      </a:lnTo>
                      <a:lnTo>
                        <a:pt x="2021483" y="1983949"/>
                      </a:lnTo>
                      <a:lnTo>
                        <a:pt x="1828419" y="2145950"/>
                      </a:lnTo>
                      <a:lnTo>
                        <a:pt x="1663038" y="2017381"/>
                      </a:lnTo>
                      <a:lnTo>
                        <a:pt x="1691692" y="2224889"/>
                      </a:lnTo>
                      <a:lnTo>
                        <a:pt x="1454863" y="2311087"/>
                      </a:lnTo>
                      <a:lnTo>
                        <a:pt x="1343430" y="2133710"/>
                      </a:lnTo>
                      <a:lnTo>
                        <a:pt x="1299384" y="2338503"/>
                      </a:lnTo>
                      <a:lnTo>
                        <a:pt x="1047356" y="2338503"/>
                      </a:lnTo>
                      <a:lnTo>
                        <a:pt x="1003310" y="2133710"/>
                      </a:lnTo>
                      <a:lnTo>
                        <a:pt x="891877" y="2311087"/>
                      </a:lnTo>
                      <a:lnTo>
                        <a:pt x="655048" y="2224889"/>
                      </a:lnTo>
                      <a:lnTo>
                        <a:pt x="683702" y="2017381"/>
                      </a:lnTo>
                      <a:lnTo>
                        <a:pt x="518321" y="2145950"/>
                      </a:lnTo>
                      <a:lnTo>
                        <a:pt x="325257" y="1983949"/>
                      </a:lnTo>
                      <a:lnTo>
                        <a:pt x="423154" y="1798757"/>
                      </a:lnTo>
                      <a:lnTo>
                        <a:pt x="223775" y="1863008"/>
                      </a:lnTo>
                      <a:lnTo>
                        <a:pt x="97761" y="1644745"/>
                      </a:lnTo>
                      <a:lnTo>
                        <a:pt x="253094" y="1504204"/>
                      </a:lnTo>
                      <a:lnTo>
                        <a:pt x="43764" y="1496389"/>
                      </a:lnTo>
                      <a:lnTo>
                        <a:pt x="0" y="1248190"/>
                      </a:lnTo>
                      <a:lnTo>
                        <a:pt x="194032" y="1169251"/>
                      </a:lnTo>
                      <a:lnTo>
                        <a:pt x="0" y="1090313"/>
                      </a:lnTo>
                      <a:lnTo>
                        <a:pt x="43764" y="842114"/>
                      </a:lnTo>
                      <a:lnTo>
                        <a:pt x="253095" y="834298"/>
                      </a:lnTo>
                      <a:lnTo>
                        <a:pt x="97761" y="693756"/>
                      </a:lnTo>
                      <a:lnTo>
                        <a:pt x="223775" y="475494"/>
                      </a:lnTo>
                      <a:lnTo>
                        <a:pt x="423153" y="539745"/>
                      </a:lnTo>
                      <a:lnTo>
                        <a:pt x="325257" y="354553"/>
                      </a:lnTo>
                      <a:lnTo>
                        <a:pt x="518321" y="192553"/>
                      </a:lnTo>
                      <a:lnTo>
                        <a:pt x="683702" y="321121"/>
                      </a:lnTo>
                      <a:lnTo>
                        <a:pt x="655048" y="113614"/>
                      </a:lnTo>
                      <a:lnTo>
                        <a:pt x="891877" y="27415"/>
                      </a:lnTo>
                      <a:lnTo>
                        <a:pt x="1003310" y="204793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5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>
                  <a:off x="7960" y="4475"/>
                  <a:ext cx="3140" cy="3140"/>
                </a:xfrm>
                <a:prstGeom prst="ellipse">
                  <a:avLst/>
                </a:prstGeom>
                <a:solidFill>
                  <a:srgbClr val="F06B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/>
                </a:p>
              </p:txBody>
            </p:sp>
            <p:sp>
              <p:nvSpPr>
                <p:cNvPr id="72" name="空心弧 71"/>
                <p:cNvSpPr/>
                <p:nvPr/>
              </p:nvSpPr>
              <p:spPr>
                <a:xfrm>
                  <a:off x="6905" y="3615"/>
                  <a:ext cx="5249" cy="5249"/>
                </a:xfrm>
                <a:prstGeom prst="blockArc">
                  <a:avLst>
                    <a:gd name="adj1" fmla="val 13951851"/>
                    <a:gd name="adj2" fmla="val 18588424"/>
                    <a:gd name="adj3" fmla="val 3562"/>
                  </a:avLst>
                </a:prstGeom>
                <a:solidFill>
                  <a:srgbClr val="F06B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" name="空心弧 72"/>
                <p:cNvSpPr/>
                <p:nvPr/>
              </p:nvSpPr>
              <p:spPr>
                <a:xfrm flipV="1">
                  <a:off x="6905" y="3229"/>
                  <a:ext cx="5249" cy="5249"/>
                </a:xfrm>
                <a:prstGeom prst="blockArc">
                  <a:avLst>
                    <a:gd name="adj1" fmla="val 13951851"/>
                    <a:gd name="adj2" fmla="val 18588424"/>
                    <a:gd name="adj3" fmla="val 3562"/>
                  </a:avLst>
                </a:prstGeom>
                <a:solidFill>
                  <a:srgbClr val="F06B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" name="空心弧 73"/>
                <p:cNvSpPr/>
                <p:nvPr/>
              </p:nvSpPr>
              <p:spPr>
                <a:xfrm rot="5400000">
                  <a:off x="6752" y="3456"/>
                  <a:ext cx="5249" cy="5249"/>
                </a:xfrm>
                <a:prstGeom prst="blockArc">
                  <a:avLst>
                    <a:gd name="adj1" fmla="val 13951851"/>
                    <a:gd name="adj2" fmla="val 18588424"/>
                    <a:gd name="adj3" fmla="val 3562"/>
                  </a:avLst>
                </a:prstGeom>
                <a:solidFill>
                  <a:srgbClr val="F06B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68" name="领带"/>
              <p:cNvSpPr/>
              <p:nvPr/>
            </p:nvSpPr>
            <p:spPr bwMode="auto">
              <a:xfrm>
                <a:off x="3521" y="7655"/>
                <a:ext cx="662" cy="1258"/>
              </a:xfrm>
              <a:custGeom>
                <a:avLst/>
                <a:gdLst>
                  <a:gd name="T0" fmla="*/ 519631 w 496888"/>
                  <a:gd name="T1" fmla="*/ 767582 h 1300163"/>
                  <a:gd name="T2" fmla="*/ 728041 w 496888"/>
                  <a:gd name="T3" fmla="*/ 1509903 h 1300163"/>
                  <a:gd name="T4" fmla="*/ 366114 w 496888"/>
                  <a:gd name="T5" fmla="*/ 1905000 h 1300163"/>
                  <a:gd name="T6" fmla="*/ 0 w 496888"/>
                  <a:gd name="T7" fmla="*/ 1543369 h 1300163"/>
                  <a:gd name="T8" fmla="*/ 160029 w 496888"/>
                  <a:gd name="T9" fmla="*/ 935383 h 1300163"/>
                  <a:gd name="T10" fmla="*/ 208797 w 496888"/>
                  <a:gd name="T11" fmla="*/ 376813 h 1300163"/>
                  <a:gd name="T12" fmla="*/ 511722 w 496888"/>
                  <a:gd name="T13" fmla="*/ 376813 h 1300163"/>
                  <a:gd name="T14" fmla="*/ 441317 w 496888"/>
                  <a:gd name="T15" fmla="*/ 485078 h 1300163"/>
                  <a:gd name="T16" fmla="*/ 497363 w 496888"/>
                  <a:gd name="T17" fmla="*/ 686675 h 1300163"/>
                  <a:gd name="T18" fmla="*/ 190733 w 496888"/>
                  <a:gd name="T19" fmla="*/ 823406 h 1300163"/>
                  <a:gd name="T20" fmla="*/ 279664 w 496888"/>
                  <a:gd name="T21" fmla="*/ 485078 h 1300163"/>
                  <a:gd name="T22" fmla="*/ 253771 w 496888"/>
                  <a:gd name="T23" fmla="*/ 0 h 1300163"/>
                  <a:gd name="T24" fmla="*/ 456566 w 496888"/>
                  <a:gd name="T25" fmla="*/ 0 h 1300163"/>
                  <a:gd name="T26" fmla="*/ 579175 w 496888"/>
                  <a:gd name="T27" fmla="*/ 255861 h 1300163"/>
                  <a:gd name="T28" fmla="*/ 141886 w 496888"/>
                  <a:gd name="T29" fmla="*/ 255861 h 130016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96888" h="1300163">
                    <a:moveTo>
                      <a:pt x="354648" y="523875"/>
                    </a:moveTo>
                    <a:lnTo>
                      <a:pt x="496888" y="1030509"/>
                    </a:lnTo>
                    <a:lnTo>
                      <a:pt x="249873" y="1300163"/>
                    </a:lnTo>
                    <a:lnTo>
                      <a:pt x="0" y="1053350"/>
                    </a:lnTo>
                    <a:lnTo>
                      <a:pt x="109220" y="638399"/>
                    </a:lnTo>
                    <a:lnTo>
                      <a:pt x="354648" y="523875"/>
                    </a:lnTo>
                    <a:close/>
                    <a:moveTo>
                      <a:pt x="142504" y="257175"/>
                    </a:moveTo>
                    <a:lnTo>
                      <a:pt x="349250" y="257175"/>
                    </a:lnTo>
                    <a:lnTo>
                      <a:pt x="301199" y="331066"/>
                    </a:lnTo>
                    <a:lnTo>
                      <a:pt x="339450" y="468656"/>
                    </a:lnTo>
                    <a:lnTo>
                      <a:pt x="130175" y="561975"/>
                    </a:lnTo>
                    <a:lnTo>
                      <a:pt x="190871" y="331066"/>
                    </a:lnTo>
                    <a:lnTo>
                      <a:pt x="142504" y="257175"/>
                    </a:lnTo>
                    <a:close/>
                    <a:moveTo>
                      <a:pt x="173199" y="0"/>
                    </a:moveTo>
                    <a:lnTo>
                      <a:pt x="311606" y="0"/>
                    </a:lnTo>
                    <a:lnTo>
                      <a:pt x="395287" y="174625"/>
                    </a:lnTo>
                    <a:lnTo>
                      <a:pt x="96837" y="174625"/>
                    </a:lnTo>
                    <a:lnTo>
                      <a:pt x="17319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charset="0"/>
                    <a:ea typeface="宋体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015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5" name="文本框 20"/>
            <p:cNvSpPr txBox="1"/>
            <p:nvPr/>
          </p:nvSpPr>
          <p:spPr>
            <a:xfrm flipH="1">
              <a:off x="4230246" y="3884143"/>
              <a:ext cx="885825" cy="50783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en-US" altLang="zh-CN" sz="2700" dirty="0">
                  <a:solidFill>
                    <a:schemeClr val="bg1"/>
                  </a:solidFill>
                  <a:latin typeface="Impact" charset="0"/>
                  <a:ea typeface="微软雅黑" pitchFamily="34" charset="-122"/>
                  <a:sym typeface="Arial" pitchFamily="34" charset="0"/>
                </a:rPr>
                <a:t>01%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9"/>
          <p:cNvGrpSpPr/>
          <p:nvPr/>
        </p:nvGrpSpPr>
        <p:grpSpPr>
          <a:xfrm>
            <a:off x="3923893" y="1946911"/>
            <a:ext cx="1812887" cy="1550897"/>
            <a:chOff x="878361" y="1948181"/>
            <a:chExt cx="2417182" cy="2067863"/>
          </a:xfrm>
        </p:grpSpPr>
        <p:sp>
          <p:nvSpPr>
            <p:cNvPr id="3" name="Rectangle 80"/>
            <p:cNvSpPr/>
            <p:nvPr/>
          </p:nvSpPr>
          <p:spPr>
            <a:xfrm>
              <a:off x="878361" y="1948181"/>
              <a:ext cx="2417182" cy="2051637"/>
            </a:xfrm>
            <a:prstGeom prst="rect">
              <a:avLst/>
            </a:prstGeom>
            <a:blipFill>
              <a:blip r:embed="rId1">
                <a:grayscl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" name="Rectangle 81"/>
            <p:cNvSpPr/>
            <p:nvPr/>
          </p:nvSpPr>
          <p:spPr>
            <a:xfrm>
              <a:off x="882092" y="3686861"/>
              <a:ext cx="2402433" cy="329183"/>
            </a:xfrm>
            <a:prstGeom prst="rect">
              <a:avLst/>
            </a:prstGeom>
            <a:solidFill>
              <a:srgbClr val="6EA96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936086" y="1946911"/>
            <a:ext cx="1814148" cy="1550897"/>
            <a:chOff x="8905048" y="1948181"/>
            <a:chExt cx="2418864" cy="2067863"/>
          </a:xfrm>
        </p:grpSpPr>
        <p:sp>
          <p:nvSpPr>
            <p:cNvPr id="6" name="Rectangle 86"/>
            <p:cNvSpPr/>
            <p:nvPr/>
          </p:nvSpPr>
          <p:spPr>
            <a:xfrm>
              <a:off x="8905048" y="1948181"/>
              <a:ext cx="2417182" cy="2051637"/>
            </a:xfrm>
            <a:prstGeom prst="rect">
              <a:avLst/>
            </a:prstGeom>
            <a:blipFill>
              <a:blip r:embed="rId1">
                <a:grayscl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7" name="Rectangle 87"/>
            <p:cNvSpPr/>
            <p:nvPr/>
          </p:nvSpPr>
          <p:spPr>
            <a:xfrm>
              <a:off x="8921479" y="3686861"/>
              <a:ext cx="2402433" cy="329183"/>
            </a:xfrm>
            <a:prstGeom prst="rect">
              <a:avLst/>
            </a:prstGeom>
            <a:solidFill>
              <a:srgbClr val="6EA96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/>
            </a:p>
          </p:txBody>
        </p:sp>
      </p:grpSp>
      <p:grpSp>
        <p:nvGrpSpPr>
          <p:cNvPr id="8" name="Group 3"/>
          <p:cNvGrpSpPr/>
          <p:nvPr/>
        </p:nvGrpSpPr>
        <p:grpSpPr>
          <a:xfrm>
            <a:off x="5926606" y="1946911"/>
            <a:ext cx="1812888" cy="1538728"/>
            <a:chOff x="6225739" y="1948181"/>
            <a:chExt cx="2417184" cy="2051638"/>
          </a:xfrm>
        </p:grpSpPr>
        <p:sp>
          <p:nvSpPr>
            <p:cNvPr id="11" name="Rectangle 83"/>
            <p:cNvSpPr/>
            <p:nvPr/>
          </p:nvSpPr>
          <p:spPr>
            <a:xfrm>
              <a:off x="6225739" y="1948181"/>
              <a:ext cx="2417182" cy="2051638"/>
            </a:xfrm>
            <a:prstGeom prst="rect">
              <a:avLst/>
            </a:prstGeom>
            <a:blipFill>
              <a:blip r:embed="rId1">
                <a:grayscl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0" name="Rectangle 90"/>
            <p:cNvSpPr/>
            <p:nvPr/>
          </p:nvSpPr>
          <p:spPr>
            <a:xfrm>
              <a:off x="6240488" y="3665926"/>
              <a:ext cx="2402435" cy="329183"/>
            </a:xfrm>
            <a:prstGeom prst="rect">
              <a:avLst/>
            </a:prstGeom>
            <a:solidFill>
              <a:srgbClr val="F06B7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/>
            </a:p>
          </p:txBody>
        </p:sp>
      </p:grpSp>
      <p:grpSp>
        <p:nvGrpSpPr>
          <p:cNvPr id="13" name="Group 1"/>
          <p:cNvGrpSpPr/>
          <p:nvPr/>
        </p:nvGrpSpPr>
        <p:grpSpPr>
          <a:xfrm>
            <a:off x="1916071" y="1946911"/>
            <a:ext cx="1812887" cy="1550897"/>
            <a:chOff x="878361" y="1948181"/>
            <a:chExt cx="2417182" cy="2067863"/>
          </a:xfrm>
        </p:grpSpPr>
        <p:sp>
          <p:nvSpPr>
            <p:cNvPr id="14" name="Rectangle 76"/>
            <p:cNvSpPr/>
            <p:nvPr/>
          </p:nvSpPr>
          <p:spPr>
            <a:xfrm>
              <a:off x="878361" y="1948181"/>
              <a:ext cx="2417182" cy="2051637"/>
            </a:xfrm>
            <a:prstGeom prst="rect">
              <a:avLst/>
            </a:prstGeom>
            <a:blipFill>
              <a:blip r:embed="rId1">
                <a:grayscl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5" name="Rectangle 94"/>
            <p:cNvSpPr/>
            <p:nvPr/>
          </p:nvSpPr>
          <p:spPr>
            <a:xfrm>
              <a:off x="882092" y="3686861"/>
              <a:ext cx="2402433" cy="329183"/>
            </a:xfrm>
            <a:prstGeom prst="rect">
              <a:avLst/>
            </a:prstGeom>
            <a:solidFill>
              <a:srgbClr val="F06B7F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/>
            </a:p>
          </p:txBody>
        </p:sp>
      </p:grpSp>
      <p:grpSp>
        <p:nvGrpSpPr>
          <p:cNvPr id="16" name="Group 53"/>
          <p:cNvGrpSpPr/>
          <p:nvPr/>
        </p:nvGrpSpPr>
        <p:grpSpPr>
          <a:xfrm>
            <a:off x="1938231" y="3518649"/>
            <a:ext cx="1728788" cy="1036192"/>
            <a:chOff x="916517" y="4592593"/>
            <a:chExt cx="2305050" cy="1381589"/>
          </a:xfrm>
        </p:grpSpPr>
        <p:sp>
          <p:nvSpPr>
            <p:cNvPr id="17" name="TextBox 54"/>
            <p:cNvSpPr txBox="1"/>
            <p:nvPr/>
          </p:nvSpPr>
          <p:spPr>
            <a:xfrm>
              <a:off x="1319766" y="4592593"/>
              <a:ext cx="149836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Mamia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Derson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8" name="Rectangle 55"/>
            <p:cNvSpPr/>
            <p:nvPr/>
          </p:nvSpPr>
          <p:spPr>
            <a:xfrm>
              <a:off x="916517" y="5297074"/>
              <a:ext cx="230505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itchFamily="34" charset="0"/>
                <a:cs typeface="Clear Sans Light" panose="020B0303030202020304" pitchFamily="34" charset="0"/>
              </a:endParaRPr>
            </a:p>
          </p:txBody>
        </p:sp>
        <p:sp>
          <p:nvSpPr>
            <p:cNvPr id="19" name="TextBox 57"/>
            <p:cNvSpPr txBox="1"/>
            <p:nvPr/>
          </p:nvSpPr>
          <p:spPr>
            <a:xfrm>
              <a:off x="1194329" y="4868341"/>
              <a:ext cx="1743075" cy="40010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itchFamily="34" charset="0"/>
                  <a:cs typeface="Clear Sans Light" panose="020B0303030202020304" pitchFamily="34" charset="0"/>
                </a:rPr>
                <a:t>Publisher</a:t>
              </a:r>
            </a:p>
          </p:txBody>
        </p:sp>
      </p:grpSp>
      <p:grpSp>
        <p:nvGrpSpPr>
          <p:cNvPr id="20" name="Group 58"/>
          <p:cNvGrpSpPr/>
          <p:nvPr/>
        </p:nvGrpSpPr>
        <p:grpSpPr>
          <a:xfrm>
            <a:off x="3978919" y="3518649"/>
            <a:ext cx="1728788" cy="1036192"/>
            <a:chOff x="916517" y="4592593"/>
            <a:chExt cx="2305050" cy="1381589"/>
          </a:xfrm>
        </p:grpSpPr>
        <p:sp>
          <p:nvSpPr>
            <p:cNvPr id="21" name="TextBox 60"/>
            <p:cNvSpPr txBox="1"/>
            <p:nvPr/>
          </p:nvSpPr>
          <p:spPr>
            <a:xfrm>
              <a:off x="1489041" y="4592593"/>
              <a:ext cx="1159806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Jhon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 Lucas</a:t>
              </a:r>
            </a:p>
          </p:txBody>
        </p:sp>
        <p:sp>
          <p:nvSpPr>
            <p:cNvPr id="22" name="Rectangle 61"/>
            <p:cNvSpPr/>
            <p:nvPr/>
          </p:nvSpPr>
          <p:spPr>
            <a:xfrm>
              <a:off x="916517" y="5297074"/>
              <a:ext cx="230505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itchFamily="34" charset="0"/>
                <a:cs typeface="Clear Sans Light" panose="020B0303030202020304" pitchFamily="34" charset="0"/>
              </a:endParaRPr>
            </a:p>
          </p:txBody>
        </p:sp>
        <p:sp>
          <p:nvSpPr>
            <p:cNvPr id="23" name="TextBox 62"/>
            <p:cNvSpPr txBox="1"/>
            <p:nvPr/>
          </p:nvSpPr>
          <p:spPr>
            <a:xfrm>
              <a:off x="1194329" y="4868341"/>
              <a:ext cx="1743075" cy="40010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itchFamily="34" charset="0"/>
                  <a:cs typeface="Clear Sans Light" panose="020B0303030202020304" pitchFamily="34" charset="0"/>
                </a:rPr>
                <a:t>Publisher</a:t>
              </a:r>
            </a:p>
          </p:txBody>
        </p:sp>
      </p:grpSp>
      <p:grpSp>
        <p:nvGrpSpPr>
          <p:cNvPr id="24" name="Group 63"/>
          <p:cNvGrpSpPr/>
          <p:nvPr/>
        </p:nvGrpSpPr>
        <p:grpSpPr>
          <a:xfrm>
            <a:off x="5987305" y="3518649"/>
            <a:ext cx="1728788" cy="1036192"/>
            <a:chOff x="916517" y="4592593"/>
            <a:chExt cx="2305050" cy="1381589"/>
          </a:xfrm>
        </p:grpSpPr>
        <p:sp>
          <p:nvSpPr>
            <p:cNvPr id="25" name="TextBox 64"/>
            <p:cNvSpPr txBox="1"/>
            <p:nvPr/>
          </p:nvSpPr>
          <p:spPr>
            <a:xfrm>
              <a:off x="1378584" y="4592593"/>
              <a:ext cx="138072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Laura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Adrean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26" name="Rectangle 65"/>
            <p:cNvSpPr/>
            <p:nvPr/>
          </p:nvSpPr>
          <p:spPr>
            <a:xfrm>
              <a:off x="916517" y="5297074"/>
              <a:ext cx="230505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itchFamily="34" charset="0"/>
                <a:cs typeface="Clear Sans Light" panose="020B0303030202020304" pitchFamily="34" charset="0"/>
              </a:endParaRPr>
            </a:p>
          </p:txBody>
        </p:sp>
        <p:sp>
          <p:nvSpPr>
            <p:cNvPr id="27" name="TextBox 70"/>
            <p:cNvSpPr txBox="1"/>
            <p:nvPr/>
          </p:nvSpPr>
          <p:spPr>
            <a:xfrm>
              <a:off x="1194329" y="4868341"/>
              <a:ext cx="1743075" cy="40010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itchFamily="34" charset="0"/>
                  <a:cs typeface="Clear Sans Light" panose="020B0303030202020304" pitchFamily="34" charset="0"/>
                </a:rPr>
                <a:t>Publisher</a:t>
              </a:r>
            </a:p>
          </p:txBody>
        </p:sp>
      </p:grpSp>
      <p:grpSp>
        <p:nvGrpSpPr>
          <p:cNvPr id="28" name="Group 71"/>
          <p:cNvGrpSpPr/>
          <p:nvPr/>
        </p:nvGrpSpPr>
        <p:grpSpPr>
          <a:xfrm>
            <a:off x="7980517" y="3518649"/>
            <a:ext cx="1728788" cy="1036192"/>
            <a:chOff x="916517" y="4592593"/>
            <a:chExt cx="2305050" cy="1381589"/>
          </a:xfrm>
        </p:grpSpPr>
        <p:sp>
          <p:nvSpPr>
            <p:cNvPr id="29" name="TextBox 72"/>
            <p:cNvSpPr txBox="1"/>
            <p:nvPr/>
          </p:nvSpPr>
          <p:spPr>
            <a:xfrm>
              <a:off x="1409364" y="4592593"/>
              <a:ext cx="131916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Adam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Lenon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30" name="Rectangle 73"/>
            <p:cNvSpPr/>
            <p:nvPr/>
          </p:nvSpPr>
          <p:spPr>
            <a:xfrm>
              <a:off x="916517" y="5297074"/>
              <a:ext cx="230505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itchFamily="34" charset="0"/>
                <a:cs typeface="Clear Sans Light" panose="020B0303030202020304" pitchFamily="34" charset="0"/>
              </a:endParaRPr>
            </a:p>
          </p:txBody>
        </p:sp>
        <p:sp>
          <p:nvSpPr>
            <p:cNvPr id="31" name="TextBox 74"/>
            <p:cNvSpPr txBox="1"/>
            <p:nvPr/>
          </p:nvSpPr>
          <p:spPr>
            <a:xfrm>
              <a:off x="1194329" y="4868341"/>
              <a:ext cx="1743075" cy="40010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itchFamily="34" charset="0"/>
                  <a:cs typeface="Clear Sans Light" panose="020B0303030202020304" pitchFamily="34" charset="0"/>
                </a:rPr>
                <a:t>Publisher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15568" y="668680"/>
            <a:ext cx="5298231" cy="5298231"/>
            <a:chOff x="2918669" y="507534"/>
            <a:chExt cx="5842932" cy="584293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669" y="507534"/>
              <a:ext cx="5842932" cy="5842932"/>
            </a:xfrm>
            <a:prstGeom prst="rect">
              <a:avLst/>
            </a:prstGeom>
          </p:spPr>
        </p:pic>
        <p:sp>
          <p:nvSpPr>
            <p:cNvPr id="4" name="椭圆 3"/>
            <p:cNvSpPr/>
            <p:nvPr/>
          </p:nvSpPr>
          <p:spPr>
            <a:xfrm>
              <a:off x="2964808" y="507534"/>
              <a:ext cx="5750653" cy="5750653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420992" y="1872130"/>
            <a:ext cx="366478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>
                    <a:lumMod val="65000"/>
                  </a:schemeClr>
                </a:solidFill>
              </a:rPr>
              <a:t>谢谢聆听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15568" y="668680"/>
            <a:ext cx="5298231" cy="5298231"/>
            <a:chOff x="2918669" y="507534"/>
            <a:chExt cx="5842932" cy="584293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669" y="507534"/>
              <a:ext cx="5842932" cy="5842932"/>
            </a:xfrm>
            <a:prstGeom prst="rect">
              <a:avLst/>
            </a:prstGeom>
          </p:spPr>
        </p:pic>
        <p:sp>
          <p:nvSpPr>
            <p:cNvPr id="4" name="椭圆 3"/>
            <p:cNvSpPr/>
            <p:nvPr/>
          </p:nvSpPr>
          <p:spPr>
            <a:xfrm>
              <a:off x="2964808" y="507534"/>
              <a:ext cx="5750653" cy="5750653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649157" y="109220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>
                    <a:lumMod val="65000"/>
                  </a:schemeClr>
                </a:solidFill>
              </a:rPr>
              <a:t>壹</a:t>
            </a:r>
          </a:p>
        </p:txBody>
      </p:sp>
      <p:sp>
        <p:nvSpPr>
          <p:cNvPr id="6" name="矩形 5"/>
          <p:cNvSpPr/>
          <p:nvPr/>
        </p:nvSpPr>
        <p:spPr>
          <a:xfrm>
            <a:off x="5174667" y="2041979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请输入你的题目</a:t>
            </a:r>
          </a:p>
        </p:txBody>
      </p:sp>
      <p:sp>
        <p:nvSpPr>
          <p:cNvPr id="7" name="矩形 6"/>
          <p:cNvSpPr/>
          <p:nvPr/>
        </p:nvSpPr>
        <p:spPr>
          <a:xfrm>
            <a:off x="5278564" y="2607038"/>
            <a:ext cx="177223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1462601" y="1223417"/>
            <a:ext cx="8937070" cy="3760709"/>
            <a:chOff x="1462601" y="1223417"/>
            <a:chExt cx="8937070" cy="3760709"/>
          </a:xfrm>
        </p:grpSpPr>
        <p:sp>
          <p:nvSpPr>
            <p:cNvPr id="16" name="直角三角形 15"/>
            <p:cNvSpPr/>
            <p:nvPr/>
          </p:nvSpPr>
          <p:spPr>
            <a:xfrm rot="5400000" flipH="1" flipV="1">
              <a:off x="2518210" y="2187347"/>
              <a:ext cx="898684" cy="950595"/>
            </a:xfrm>
            <a:prstGeom prst="rtTriangle">
              <a:avLst/>
            </a:pr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直角三角形 16"/>
            <p:cNvSpPr/>
            <p:nvPr/>
          </p:nvSpPr>
          <p:spPr>
            <a:xfrm rot="16200000" flipH="1">
              <a:off x="1488557" y="2191157"/>
              <a:ext cx="898684" cy="950595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直角三角形 17"/>
            <p:cNvSpPr/>
            <p:nvPr/>
          </p:nvSpPr>
          <p:spPr>
            <a:xfrm rot="16200000" flipH="1" flipV="1">
              <a:off x="2464394" y="2191157"/>
              <a:ext cx="898684" cy="950595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直角三角形 18"/>
            <p:cNvSpPr/>
            <p:nvPr/>
          </p:nvSpPr>
          <p:spPr>
            <a:xfrm rot="16200000" flipV="1">
              <a:off x="3500714" y="2187347"/>
              <a:ext cx="898684" cy="950595"/>
            </a:xfrm>
            <a:prstGeom prst="rtTriangle">
              <a:avLst/>
            </a:pr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直角三角形 19"/>
            <p:cNvSpPr/>
            <p:nvPr/>
          </p:nvSpPr>
          <p:spPr>
            <a:xfrm rot="16200000" flipH="1">
              <a:off x="3489760" y="3111272"/>
              <a:ext cx="898684" cy="950595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rot="5400000" flipH="1" flipV="1">
              <a:off x="4515126" y="3113654"/>
              <a:ext cx="898684" cy="950595"/>
            </a:xfrm>
            <a:prstGeom prst="rtTriangle">
              <a:avLst/>
            </a:prstGeom>
            <a:solidFill>
              <a:srgbClr val="F06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16200000" flipH="1" flipV="1">
              <a:off x="4461786" y="3117940"/>
              <a:ext cx="898684" cy="950595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 flipV="1">
              <a:off x="5497630" y="3113654"/>
              <a:ext cx="898684" cy="950595"/>
            </a:xfrm>
            <a:prstGeom prst="rtTriangle">
              <a:avLst/>
            </a:prstGeom>
            <a:solidFill>
              <a:srgbClr val="F06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6200000" flipH="1">
              <a:off x="5491439" y="4053295"/>
              <a:ext cx="898684" cy="950595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直角三角形 24"/>
            <p:cNvSpPr/>
            <p:nvPr/>
          </p:nvSpPr>
          <p:spPr>
            <a:xfrm rot="5400000" flipH="1" flipV="1">
              <a:off x="6516805" y="4055676"/>
              <a:ext cx="898684" cy="950595"/>
            </a:xfrm>
            <a:prstGeom prst="rtTriangle">
              <a:avLst/>
            </a:pr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直角三角形 25"/>
            <p:cNvSpPr/>
            <p:nvPr/>
          </p:nvSpPr>
          <p:spPr>
            <a:xfrm rot="16200000" flipH="1" flipV="1">
              <a:off x="6462989" y="4059486"/>
              <a:ext cx="898684" cy="950595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7" name="直角三角形 26"/>
            <p:cNvSpPr/>
            <p:nvPr/>
          </p:nvSpPr>
          <p:spPr>
            <a:xfrm rot="16200000" flipV="1">
              <a:off x="7499309" y="4055676"/>
              <a:ext cx="898684" cy="950595"/>
            </a:xfrm>
            <a:prstGeom prst="rtTriangle">
              <a:avLst/>
            </a:pr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 flipH="1">
              <a:off x="1958616" y="1479640"/>
              <a:ext cx="1464945" cy="50783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en-US" altLang="zh-CN" sz="2700" dirty="0">
                  <a:solidFill>
                    <a:schemeClr val="bg1">
                      <a:lumMod val="65000"/>
                    </a:schemeClr>
                  </a:solidFill>
                  <a:latin typeface="Impact" charset="0"/>
                  <a:ea typeface="微软雅黑" pitchFamily="34" charset="-122"/>
                  <a:sym typeface="Arial" pitchFamily="34" charset="0"/>
                </a:rPr>
                <a:t>01</a:t>
              </a:r>
              <a:r>
                <a:rPr lang="zh-CN" altLang="en-US" sz="2700" dirty="0">
                  <a:solidFill>
                    <a:schemeClr val="bg1">
                      <a:lumMod val="65000"/>
                    </a:schemeClr>
                  </a:solidFill>
                  <a:latin typeface="Impact" charset="0"/>
                  <a:ea typeface="微软雅黑" pitchFamily="34" charset="-122"/>
                  <a:sym typeface="Arial" pitchFamily="34" charset="0"/>
                </a:rPr>
                <a:t> </a:t>
              </a:r>
            </a:p>
          </p:txBody>
        </p:sp>
        <p:sp>
          <p:nvSpPr>
            <p:cNvPr id="29" name="文本框 22"/>
            <p:cNvSpPr txBox="1"/>
            <p:nvPr/>
          </p:nvSpPr>
          <p:spPr>
            <a:xfrm flipH="1">
              <a:off x="2408672" y="1483926"/>
              <a:ext cx="1836420" cy="738664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504398" y="1439159"/>
              <a:ext cx="1100138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直角三角形 30"/>
            <p:cNvSpPr/>
            <p:nvPr/>
          </p:nvSpPr>
          <p:spPr>
            <a:xfrm rot="16200000" flipH="1">
              <a:off x="7520264" y="4041865"/>
              <a:ext cx="898684" cy="950595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2" name="直角三角形 31"/>
            <p:cNvSpPr/>
            <p:nvPr/>
          </p:nvSpPr>
          <p:spPr>
            <a:xfrm rot="5400000" flipH="1" flipV="1">
              <a:off x="7499309" y="2180680"/>
              <a:ext cx="898684" cy="950595"/>
            </a:xfrm>
            <a:prstGeom prst="rtTriangle">
              <a:avLst/>
            </a:pr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3" name="直角三角形 32"/>
            <p:cNvSpPr/>
            <p:nvPr/>
          </p:nvSpPr>
          <p:spPr>
            <a:xfrm rot="16200000" flipH="1" flipV="1">
              <a:off x="7487879" y="3111272"/>
              <a:ext cx="898684" cy="950595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直角三角形 33"/>
            <p:cNvSpPr/>
            <p:nvPr/>
          </p:nvSpPr>
          <p:spPr>
            <a:xfrm rot="16200000" flipV="1">
              <a:off x="8481812" y="2187347"/>
              <a:ext cx="898684" cy="950595"/>
            </a:xfrm>
            <a:prstGeom prst="rtTriangle">
              <a:avLst/>
            </a:pr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5" name="直角三角形 34"/>
            <p:cNvSpPr/>
            <p:nvPr/>
          </p:nvSpPr>
          <p:spPr>
            <a:xfrm rot="5400000" flipH="1" flipV="1">
              <a:off x="7520264" y="3111272"/>
              <a:ext cx="898684" cy="950595"/>
            </a:xfrm>
            <a:prstGeom prst="rtTriangle">
              <a:avLst/>
            </a:prstGeom>
            <a:solidFill>
              <a:srgbClr val="F06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rot="16200000" flipH="1">
              <a:off x="8502767" y="2172107"/>
              <a:ext cx="898684" cy="950595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7" name="直角三角形 36"/>
            <p:cNvSpPr/>
            <p:nvPr/>
          </p:nvSpPr>
          <p:spPr>
            <a:xfrm rot="5400000" flipH="1" flipV="1">
              <a:off x="8502767" y="1221036"/>
              <a:ext cx="898684" cy="950595"/>
            </a:xfrm>
            <a:prstGeom prst="rtTriangle">
              <a:avLst/>
            </a:prstGeom>
            <a:solidFill>
              <a:srgbClr val="F06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8" name="直角三角形 37"/>
            <p:cNvSpPr/>
            <p:nvPr/>
          </p:nvSpPr>
          <p:spPr>
            <a:xfrm rot="5400000">
              <a:off x="9474794" y="1228656"/>
              <a:ext cx="898684" cy="950595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 flipH="1">
              <a:off x="5101390" y="2590255"/>
              <a:ext cx="1464945" cy="50783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en-US" altLang="zh-CN" sz="2700">
                  <a:solidFill>
                    <a:schemeClr val="bg1">
                      <a:lumMod val="65000"/>
                    </a:schemeClr>
                  </a:solidFill>
                  <a:latin typeface="Impact" charset="0"/>
                  <a:ea typeface="微软雅黑" pitchFamily="34" charset="-122"/>
                  <a:sym typeface="Arial" pitchFamily="34" charset="0"/>
                </a:rPr>
                <a:t>03</a:t>
              </a:r>
              <a:r>
                <a:rPr lang="zh-CN" altLang="en-US" sz="2700">
                  <a:solidFill>
                    <a:schemeClr val="bg1">
                      <a:lumMod val="65000"/>
                    </a:schemeClr>
                  </a:solidFill>
                  <a:latin typeface="Impact" charset="0"/>
                  <a:ea typeface="微软雅黑" pitchFamily="34" charset="-122"/>
                  <a:sym typeface="Arial" pitchFamily="34" charset="0"/>
                </a:rPr>
                <a:t> </a:t>
              </a:r>
            </a:p>
          </p:txBody>
        </p:sp>
        <p:sp>
          <p:nvSpPr>
            <p:cNvPr id="40" name="文本框 22"/>
            <p:cNvSpPr txBox="1"/>
            <p:nvPr/>
          </p:nvSpPr>
          <p:spPr>
            <a:xfrm flipH="1">
              <a:off x="5551446" y="2594541"/>
              <a:ext cx="1836420" cy="738664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5647648" y="2550250"/>
              <a:ext cx="1100138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41"/>
            <p:cNvSpPr txBox="1"/>
            <p:nvPr/>
          </p:nvSpPr>
          <p:spPr>
            <a:xfrm flipH="1">
              <a:off x="2055295" y="3969475"/>
              <a:ext cx="1464945" cy="50783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en-US" altLang="zh-CN" sz="2700">
                  <a:solidFill>
                    <a:schemeClr val="bg1">
                      <a:lumMod val="65000"/>
                    </a:schemeClr>
                  </a:solidFill>
                  <a:latin typeface="Impact" charset="0"/>
                  <a:ea typeface="微软雅黑" pitchFamily="34" charset="-122"/>
                  <a:sym typeface="Arial" pitchFamily="34" charset="0"/>
                </a:rPr>
                <a:t>02</a:t>
              </a:r>
              <a:r>
                <a:rPr lang="zh-CN" altLang="en-US" sz="2700">
                  <a:solidFill>
                    <a:schemeClr val="bg1">
                      <a:lumMod val="65000"/>
                    </a:schemeClr>
                  </a:solidFill>
                  <a:latin typeface="Impact" charset="0"/>
                  <a:ea typeface="微软雅黑" pitchFamily="34" charset="-122"/>
                  <a:sym typeface="Arial" pitchFamily="34" charset="0"/>
                </a:rPr>
                <a:t> </a:t>
              </a:r>
            </a:p>
          </p:txBody>
        </p:sp>
        <p:sp>
          <p:nvSpPr>
            <p:cNvPr id="43" name="文本框 22"/>
            <p:cNvSpPr txBox="1"/>
            <p:nvPr/>
          </p:nvSpPr>
          <p:spPr>
            <a:xfrm flipH="1">
              <a:off x="2505351" y="3973761"/>
              <a:ext cx="1836420" cy="738664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2601553" y="3929470"/>
              <a:ext cx="1100138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 flipH="1">
              <a:off x="8563251" y="3357970"/>
              <a:ext cx="1464945" cy="50783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en-US" altLang="zh-CN" sz="2700">
                  <a:solidFill>
                    <a:schemeClr val="bg1">
                      <a:lumMod val="65000"/>
                    </a:schemeClr>
                  </a:solidFill>
                  <a:latin typeface="Impact" charset="0"/>
                  <a:ea typeface="微软雅黑" pitchFamily="34" charset="-122"/>
                  <a:sym typeface="Arial" pitchFamily="34" charset="0"/>
                </a:rPr>
                <a:t>05</a:t>
              </a:r>
              <a:r>
                <a:rPr lang="zh-CN" altLang="en-US" sz="2700">
                  <a:solidFill>
                    <a:schemeClr val="bg1">
                      <a:lumMod val="65000"/>
                    </a:schemeClr>
                  </a:solidFill>
                  <a:latin typeface="Impact" charset="0"/>
                  <a:ea typeface="微软雅黑" pitchFamily="34" charset="-122"/>
                  <a:sym typeface="Arial" pitchFamily="34" charset="0"/>
                </a:rPr>
                <a:t> </a:t>
              </a:r>
            </a:p>
          </p:txBody>
        </p:sp>
        <p:sp>
          <p:nvSpPr>
            <p:cNvPr id="46" name="文本框 22"/>
            <p:cNvSpPr txBox="1"/>
            <p:nvPr/>
          </p:nvSpPr>
          <p:spPr>
            <a:xfrm flipH="1">
              <a:off x="8563251" y="3871844"/>
              <a:ext cx="1836420" cy="738664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8659453" y="3827552"/>
              <a:ext cx="1100138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 flipH="1">
              <a:off x="6651107" y="1263423"/>
              <a:ext cx="1464945" cy="50783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en-US" altLang="zh-CN" sz="2700">
                  <a:solidFill>
                    <a:schemeClr val="bg1">
                      <a:lumMod val="65000"/>
                    </a:schemeClr>
                  </a:solidFill>
                  <a:latin typeface="Impact" charset="0"/>
                  <a:ea typeface="微软雅黑" pitchFamily="34" charset="-122"/>
                  <a:sym typeface="Arial" pitchFamily="34" charset="0"/>
                </a:rPr>
                <a:t>04</a:t>
              </a:r>
              <a:r>
                <a:rPr lang="zh-CN" altLang="en-US" sz="2700">
                  <a:solidFill>
                    <a:schemeClr val="bg1">
                      <a:lumMod val="65000"/>
                    </a:schemeClr>
                  </a:solidFill>
                  <a:latin typeface="Impact" charset="0"/>
                  <a:ea typeface="微软雅黑" pitchFamily="34" charset="-122"/>
                  <a:sym typeface="Arial" pitchFamily="34" charset="0"/>
                </a:rPr>
                <a:t> </a:t>
              </a:r>
            </a:p>
          </p:txBody>
        </p:sp>
        <p:sp>
          <p:nvSpPr>
            <p:cNvPr id="49" name="文本框 22"/>
            <p:cNvSpPr txBox="1"/>
            <p:nvPr/>
          </p:nvSpPr>
          <p:spPr>
            <a:xfrm flipH="1">
              <a:off x="7101163" y="1267709"/>
              <a:ext cx="1836420" cy="738664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7197366" y="1223417"/>
              <a:ext cx="1100138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雨伞"/>
            <p:cNvSpPr/>
            <p:nvPr/>
          </p:nvSpPr>
          <p:spPr>
            <a:xfrm>
              <a:off x="8937584" y="1653948"/>
              <a:ext cx="379571" cy="379571"/>
            </a:xfrm>
            <a:custGeom>
              <a:avLst/>
              <a:gdLst>
                <a:gd name="connsiteX0" fmla="*/ 10295531 w 10295617"/>
                <a:gd name="connsiteY0" fmla="*/ 6044312 h 10760938"/>
                <a:gd name="connsiteX1" fmla="*/ 10295617 w 10295617"/>
                <a:gd name="connsiteY1" fmla="*/ 6046023 h 10760938"/>
                <a:gd name="connsiteX2" fmla="*/ 10295311 w 10295617"/>
                <a:gd name="connsiteY2" fmla="*/ 6046023 h 10760938"/>
                <a:gd name="connsiteX3" fmla="*/ 86 w 10295617"/>
                <a:gd name="connsiteY3" fmla="*/ 6044312 h 10760938"/>
                <a:gd name="connsiteX4" fmla="*/ 306 w 10295617"/>
                <a:gd name="connsiteY4" fmla="*/ 6046023 h 10760938"/>
                <a:gd name="connsiteX5" fmla="*/ 0 w 10295617"/>
                <a:gd name="connsiteY5" fmla="*/ 6046023 h 10760938"/>
                <a:gd name="connsiteX6" fmla="*/ 5147809 w 10295617"/>
                <a:gd name="connsiteY6" fmla="*/ 0 h 10760938"/>
                <a:gd name="connsiteX7" fmla="*/ 5325006 w 10295617"/>
                <a:gd name="connsiteY7" fmla="*/ 177197 h 10760938"/>
                <a:gd name="connsiteX8" fmla="*/ 5325006 w 10295617"/>
                <a:gd name="connsiteY8" fmla="*/ 837837 h 10760938"/>
                <a:gd name="connsiteX9" fmla="*/ 5396256 w 10295617"/>
                <a:gd name="connsiteY9" fmla="*/ 839547 h 10760938"/>
                <a:gd name="connsiteX10" fmla="*/ 10269039 w 10295617"/>
                <a:gd name="connsiteY10" fmla="*/ 5513084 h 10760938"/>
                <a:gd name="connsiteX11" fmla="*/ 10295425 w 10295617"/>
                <a:gd name="connsiteY11" fmla="*/ 6042158 h 10760938"/>
                <a:gd name="connsiteX12" fmla="*/ 10260748 w 10295617"/>
                <a:gd name="connsiteY12" fmla="*/ 5773580 h 10760938"/>
                <a:gd name="connsiteX13" fmla="*/ 8579250 w 10295617"/>
                <a:gd name="connsiteY13" fmla="*/ 4703575 h 10760938"/>
                <a:gd name="connsiteX14" fmla="*/ 6897754 w 10295617"/>
                <a:gd name="connsiteY14" fmla="*/ 5773580 h 10760938"/>
                <a:gd name="connsiteX15" fmla="*/ 6863530 w 10295617"/>
                <a:gd name="connsiteY15" fmla="*/ 6038646 h 10760938"/>
                <a:gd name="connsiteX16" fmla="*/ 6829306 w 10295617"/>
                <a:gd name="connsiteY16" fmla="*/ 5773580 h 10760938"/>
                <a:gd name="connsiteX17" fmla="*/ 5451635 w 10295617"/>
                <a:gd name="connsiteY17" fmla="*/ 4724506 h 10760938"/>
                <a:gd name="connsiteX18" fmla="*/ 5325006 w 10295617"/>
                <a:gd name="connsiteY18" fmla="*/ 4711318 h 10760938"/>
                <a:gd name="connsiteX19" fmla="*/ 5325006 w 10295617"/>
                <a:gd name="connsiteY19" fmla="*/ 9805674 h 10760938"/>
                <a:gd name="connsiteX20" fmla="*/ 5325006 w 10295617"/>
                <a:gd name="connsiteY20" fmla="*/ 9821152 h 10760938"/>
                <a:gd name="connsiteX21" fmla="*/ 5323964 w 10295617"/>
                <a:gd name="connsiteY21" fmla="*/ 9821152 h 10760938"/>
                <a:gd name="connsiteX22" fmla="*/ 5316404 w 10295617"/>
                <a:gd name="connsiteY22" fmla="*/ 9933477 h 10760938"/>
                <a:gd name="connsiteX23" fmla="*/ 4838721 w 10295617"/>
                <a:gd name="connsiteY23" fmla="*/ 10637788 h 10760938"/>
                <a:gd name="connsiteX24" fmla="*/ 3875045 w 10295617"/>
                <a:gd name="connsiteY24" fmla="*/ 10623063 h 10760938"/>
                <a:gd name="connsiteX25" fmla="*/ 3414410 w 10295617"/>
                <a:gd name="connsiteY25" fmla="*/ 9776480 h 10760938"/>
                <a:gd name="connsiteX26" fmla="*/ 3769699 w 10295617"/>
                <a:gd name="connsiteY26" fmla="*/ 9787246 h 10760938"/>
                <a:gd name="connsiteX27" fmla="*/ 4058978 w 10295617"/>
                <a:gd name="connsiteY27" fmla="*/ 10318901 h 10760938"/>
                <a:gd name="connsiteX28" fmla="*/ 4664167 w 10295617"/>
                <a:gd name="connsiteY28" fmla="*/ 10328148 h 10760938"/>
                <a:gd name="connsiteX29" fmla="*/ 4969554 w 10295617"/>
                <a:gd name="connsiteY29" fmla="*/ 9805580 h 10760938"/>
                <a:gd name="connsiteX30" fmla="*/ 4970612 w 10295617"/>
                <a:gd name="connsiteY30" fmla="*/ 9805580 h 10760938"/>
                <a:gd name="connsiteX31" fmla="*/ 4970612 w 10295617"/>
                <a:gd name="connsiteY31" fmla="*/ 4711318 h 10760938"/>
                <a:gd name="connsiteX32" fmla="*/ 4843983 w 10295617"/>
                <a:gd name="connsiteY32" fmla="*/ 4724506 h 10760938"/>
                <a:gd name="connsiteX33" fmla="*/ 3466313 w 10295617"/>
                <a:gd name="connsiteY33" fmla="*/ 5773580 h 10760938"/>
                <a:gd name="connsiteX34" fmla="*/ 3432089 w 10295617"/>
                <a:gd name="connsiteY34" fmla="*/ 6038646 h 10760938"/>
                <a:gd name="connsiteX35" fmla="*/ 3397865 w 10295617"/>
                <a:gd name="connsiteY35" fmla="*/ 5773580 h 10760938"/>
                <a:gd name="connsiteX36" fmla="*/ 1716367 w 10295617"/>
                <a:gd name="connsiteY36" fmla="*/ 4703575 h 10760938"/>
                <a:gd name="connsiteX37" fmla="*/ 34871 w 10295617"/>
                <a:gd name="connsiteY37" fmla="*/ 5773580 h 10760938"/>
                <a:gd name="connsiteX38" fmla="*/ 194 w 10295617"/>
                <a:gd name="connsiteY38" fmla="*/ 6042158 h 10760938"/>
                <a:gd name="connsiteX39" fmla="*/ 26578 w 10295617"/>
                <a:gd name="connsiteY39" fmla="*/ 5513084 h 10760938"/>
                <a:gd name="connsiteX40" fmla="*/ 4899361 w 10295617"/>
                <a:gd name="connsiteY40" fmla="*/ 839547 h 10760938"/>
                <a:gd name="connsiteX41" fmla="*/ 4970612 w 10295617"/>
                <a:gd name="connsiteY41" fmla="*/ 837837 h 10760938"/>
                <a:gd name="connsiteX42" fmla="*/ 4970612 w 10295617"/>
                <a:gd name="connsiteY42" fmla="*/ 177197 h 10760938"/>
                <a:gd name="connsiteX43" fmla="*/ 5147809 w 10295617"/>
                <a:gd name="connsiteY43" fmla="*/ 0 h 10760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0295617" h="10760938">
                  <a:moveTo>
                    <a:pt x="10295531" y="6044312"/>
                  </a:moveTo>
                  <a:lnTo>
                    <a:pt x="10295617" y="6046023"/>
                  </a:lnTo>
                  <a:lnTo>
                    <a:pt x="10295311" y="6046023"/>
                  </a:lnTo>
                  <a:close/>
                  <a:moveTo>
                    <a:pt x="86" y="6044312"/>
                  </a:moveTo>
                  <a:lnTo>
                    <a:pt x="306" y="6046023"/>
                  </a:lnTo>
                  <a:lnTo>
                    <a:pt x="0" y="6046023"/>
                  </a:lnTo>
                  <a:close/>
                  <a:moveTo>
                    <a:pt x="5147809" y="0"/>
                  </a:moveTo>
                  <a:cubicBezTo>
                    <a:pt x="5245672" y="0"/>
                    <a:pt x="5325006" y="79334"/>
                    <a:pt x="5325006" y="177197"/>
                  </a:cubicBezTo>
                  <a:lnTo>
                    <a:pt x="5325006" y="837837"/>
                  </a:lnTo>
                  <a:lnTo>
                    <a:pt x="5396256" y="839547"/>
                  </a:lnTo>
                  <a:cubicBezTo>
                    <a:pt x="7948306" y="962340"/>
                    <a:pt x="10013658" y="2966815"/>
                    <a:pt x="10269039" y="5513084"/>
                  </a:cubicBezTo>
                  <a:lnTo>
                    <a:pt x="10295425" y="6042158"/>
                  </a:lnTo>
                  <a:lnTo>
                    <a:pt x="10260748" y="5773580"/>
                  </a:lnTo>
                  <a:cubicBezTo>
                    <a:pt x="10100703" y="5162929"/>
                    <a:pt x="9408684" y="4703575"/>
                    <a:pt x="8579250" y="4703575"/>
                  </a:cubicBezTo>
                  <a:cubicBezTo>
                    <a:pt x="7749818" y="4703575"/>
                    <a:pt x="7057798" y="5162929"/>
                    <a:pt x="6897754" y="5773580"/>
                  </a:cubicBezTo>
                  <a:lnTo>
                    <a:pt x="6863530" y="6038646"/>
                  </a:lnTo>
                  <a:lnTo>
                    <a:pt x="6829306" y="5773580"/>
                  </a:lnTo>
                  <a:cubicBezTo>
                    <a:pt x="6689267" y="5239260"/>
                    <a:pt x="6141936" y="4820778"/>
                    <a:pt x="5451635" y="4724506"/>
                  </a:cubicBezTo>
                  <a:lnTo>
                    <a:pt x="5325006" y="4711318"/>
                  </a:lnTo>
                  <a:lnTo>
                    <a:pt x="5325006" y="9805674"/>
                  </a:lnTo>
                  <a:lnTo>
                    <a:pt x="5325006" y="9821152"/>
                  </a:lnTo>
                  <a:lnTo>
                    <a:pt x="5323964" y="9821152"/>
                  </a:lnTo>
                  <a:lnTo>
                    <a:pt x="5316404" y="9933477"/>
                  </a:lnTo>
                  <a:cubicBezTo>
                    <a:pt x="5276666" y="10227644"/>
                    <a:pt x="5101532" y="10489633"/>
                    <a:pt x="4838721" y="10637788"/>
                  </a:cubicBezTo>
                  <a:cubicBezTo>
                    <a:pt x="4538366" y="10807108"/>
                    <a:pt x="4170086" y="10801480"/>
                    <a:pt x="3875045" y="10623063"/>
                  </a:cubicBezTo>
                  <a:cubicBezTo>
                    <a:pt x="3580003" y="10444646"/>
                    <a:pt x="3403967" y="10121115"/>
                    <a:pt x="3414410" y="9776480"/>
                  </a:cubicBezTo>
                  <a:lnTo>
                    <a:pt x="3769699" y="9787246"/>
                  </a:lnTo>
                  <a:cubicBezTo>
                    <a:pt x="3763141" y="10003677"/>
                    <a:pt x="3873692" y="10206855"/>
                    <a:pt x="4058978" y="10318901"/>
                  </a:cubicBezTo>
                  <a:cubicBezTo>
                    <a:pt x="4244264" y="10430947"/>
                    <a:pt x="4475544" y="10434481"/>
                    <a:pt x="4664167" y="10328148"/>
                  </a:cubicBezTo>
                  <a:cubicBezTo>
                    <a:pt x="4852790" y="10221815"/>
                    <a:pt x="4969497" y="10022110"/>
                    <a:pt x="4969554" y="9805580"/>
                  </a:cubicBezTo>
                  <a:lnTo>
                    <a:pt x="4970612" y="9805580"/>
                  </a:lnTo>
                  <a:lnTo>
                    <a:pt x="4970612" y="4711318"/>
                  </a:lnTo>
                  <a:lnTo>
                    <a:pt x="4843983" y="4724506"/>
                  </a:lnTo>
                  <a:cubicBezTo>
                    <a:pt x="4153684" y="4820778"/>
                    <a:pt x="3606351" y="5239260"/>
                    <a:pt x="3466313" y="5773580"/>
                  </a:cubicBezTo>
                  <a:lnTo>
                    <a:pt x="3432089" y="6038646"/>
                  </a:lnTo>
                  <a:lnTo>
                    <a:pt x="3397865" y="5773580"/>
                  </a:lnTo>
                  <a:cubicBezTo>
                    <a:pt x="3237820" y="5162929"/>
                    <a:pt x="2545801" y="4703575"/>
                    <a:pt x="1716367" y="4703575"/>
                  </a:cubicBezTo>
                  <a:cubicBezTo>
                    <a:pt x="886935" y="4703575"/>
                    <a:pt x="194916" y="5162929"/>
                    <a:pt x="34871" y="5773580"/>
                  </a:cubicBezTo>
                  <a:lnTo>
                    <a:pt x="194" y="6042158"/>
                  </a:lnTo>
                  <a:lnTo>
                    <a:pt x="26578" y="5513084"/>
                  </a:lnTo>
                  <a:cubicBezTo>
                    <a:pt x="281959" y="2966815"/>
                    <a:pt x="2347313" y="962340"/>
                    <a:pt x="4899361" y="839547"/>
                  </a:cubicBezTo>
                  <a:lnTo>
                    <a:pt x="4970612" y="837837"/>
                  </a:lnTo>
                  <a:lnTo>
                    <a:pt x="4970612" y="177197"/>
                  </a:lnTo>
                  <a:cubicBezTo>
                    <a:pt x="4970612" y="79334"/>
                    <a:pt x="5049946" y="0"/>
                    <a:pt x="514780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675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2" name="公文包"/>
            <p:cNvSpPr/>
            <p:nvPr/>
          </p:nvSpPr>
          <p:spPr>
            <a:xfrm>
              <a:off x="4002204" y="3227954"/>
              <a:ext cx="305753" cy="310991"/>
            </a:xfrm>
            <a:custGeom>
              <a:avLst/>
              <a:gdLst>
                <a:gd name="connsiteX0" fmla="*/ 3261356 w 3261356"/>
                <a:gd name="connsiteY0" fmla="*/ 1385789 h 2766950"/>
                <a:gd name="connsiteX1" fmla="*/ 3261356 w 3261356"/>
                <a:gd name="connsiteY1" fmla="*/ 2634211 h 2766950"/>
                <a:gd name="connsiteX2" fmla="*/ 3259675 w 3261356"/>
                <a:gd name="connsiteY2" fmla="*/ 2649333 h 2766950"/>
                <a:gd name="connsiteX3" fmla="*/ 3256313 w 3261356"/>
                <a:gd name="connsiteY3" fmla="*/ 2662775 h 2766950"/>
                <a:gd name="connsiteX4" fmla="*/ 3252951 w 3261356"/>
                <a:gd name="connsiteY4" fmla="*/ 2674537 h 2766950"/>
                <a:gd name="connsiteX5" fmla="*/ 3244545 w 3261356"/>
                <a:gd name="connsiteY5" fmla="*/ 2686298 h 2766950"/>
                <a:gd name="connsiteX6" fmla="*/ 3237821 w 3261356"/>
                <a:gd name="connsiteY6" fmla="*/ 2698060 h 2766950"/>
                <a:gd name="connsiteX7" fmla="*/ 3229415 w 3261356"/>
                <a:gd name="connsiteY7" fmla="*/ 2709822 h 2766950"/>
                <a:gd name="connsiteX8" fmla="*/ 3217647 w 3261356"/>
                <a:gd name="connsiteY8" fmla="*/ 2719903 h 2766950"/>
                <a:gd name="connsiteX9" fmla="*/ 3202517 w 3261356"/>
                <a:gd name="connsiteY9" fmla="*/ 2729985 h 2766950"/>
                <a:gd name="connsiteX10" fmla="*/ 3175619 w 3261356"/>
                <a:gd name="connsiteY10" fmla="*/ 2746787 h 2766950"/>
                <a:gd name="connsiteX11" fmla="*/ 3141997 w 3261356"/>
                <a:gd name="connsiteY11" fmla="*/ 2758549 h 2766950"/>
                <a:gd name="connsiteX12" fmla="*/ 3105013 w 3261356"/>
                <a:gd name="connsiteY12" fmla="*/ 2765270 h 2766950"/>
                <a:gd name="connsiteX13" fmla="*/ 3066347 w 3261356"/>
                <a:gd name="connsiteY13" fmla="*/ 2766950 h 2766950"/>
                <a:gd name="connsiteX14" fmla="*/ 196690 w 3261356"/>
                <a:gd name="connsiteY14" fmla="*/ 2766950 h 2766950"/>
                <a:gd name="connsiteX15" fmla="*/ 158024 w 3261356"/>
                <a:gd name="connsiteY15" fmla="*/ 2765270 h 2766950"/>
                <a:gd name="connsiteX16" fmla="*/ 121040 w 3261356"/>
                <a:gd name="connsiteY16" fmla="*/ 2758549 h 2766950"/>
                <a:gd name="connsiteX17" fmla="*/ 87418 w 3261356"/>
                <a:gd name="connsiteY17" fmla="*/ 2746787 h 2766950"/>
                <a:gd name="connsiteX18" fmla="*/ 57158 w 3261356"/>
                <a:gd name="connsiteY18" fmla="*/ 2729985 h 2766950"/>
                <a:gd name="connsiteX19" fmla="*/ 47071 w 3261356"/>
                <a:gd name="connsiteY19" fmla="*/ 2719903 h 2766950"/>
                <a:gd name="connsiteX20" fmla="*/ 35303 w 3261356"/>
                <a:gd name="connsiteY20" fmla="*/ 2709822 h 2766950"/>
                <a:gd name="connsiteX21" fmla="*/ 25217 w 3261356"/>
                <a:gd name="connsiteY21" fmla="*/ 2698060 h 2766950"/>
                <a:gd name="connsiteX22" fmla="*/ 16811 w 3261356"/>
                <a:gd name="connsiteY22" fmla="*/ 2686298 h 2766950"/>
                <a:gd name="connsiteX23" fmla="*/ 8405 w 3261356"/>
                <a:gd name="connsiteY23" fmla="*/ 2674537 h 2766950"/>
                <a:gd name="connsiteX24" fmla="*/ 5043 w 3261356"/>
                <a:gd name="connsiteY24" fmla="*/ 2662775 h 2766950"/>
                <a:gd name="connsiteX25" fmla="*/ 1681 w 3261356"/>
                <a:gd name="connsiteY25" fmla="*/ 2649333 h 2766950"/>
                <a:gd name="connsiteX26" fmla="*/ 0 w 3261356"/>
                <a:gd name="connsiteY26" fmla="*/ 2634211 h 2766950"/>
                <a:gd name="connsiteX27" fmla="*/ 0 w 3261356"/>
                <a:gd name="connsiteY27" fmla="*/ 1389150 h 2766950"/>
                <a:gd name="connsiteX28" fmla="*/ 196690 w 3261356"/>
                <a:gd name="connsiteY28" fmla="*/ 1441237 h 2766950"/>
                <a:gd name="connsiteX29" fmla="*/ 406829 w 3261356"/>
                <a:gd name="connsiteY29" fmla="*/ 1495005 h 2766950"/>
                <a:gd name="connsiteX30" fmla="*/ 660677 w 3261356"/>
                <a:gd name="connsiteY30" fmla="*/ 1555494 h 2766950"/>
                <a:gd name="connsiteX31" fmla="*/ 795165 w 3261356"/>
                <a:gd name="connsiteY31" fmla="*/ 1589099 h 2766950"/>
                <a:gd name="connsiteX32" fmla="*/ 933017 w 3261356"/>
                <a:gd name="connsiteY32" fmla="*/ 1619343 h 2766950"/>
                <a:gd name="connsiteX33" fmla="*/ 1067506 w 3261356"/>
                <a:gd name="connsiteY33" fmla="*/ 1646227 h 2766950"/>
                <a:gd name="connsiteX34" fmla="*/ 1200314 w 3261356"/>
                <a:gd name="connsiteY34" fmla="*/ 1671431 h 2766950"/>
                <a:gd name="connsiteX35" fmla="*/ 1326397 w 3261356"/>
                <a:gd name="connsiteY35" fmla="*/ 1693274 h 2766950"/>
                <a:gd name="connsiteX36" fmla="*/ 1442394 w 3261356"/>
                <a:gd name="connsiteY36" fmla="*/ 1708396 h 2766950"/>
                <a:gd name="connsiteX37" fmla="*/ 1544942 w 3261356"/>
                <a:gd name="connsiteY37" fmla="*/ 1720158 h 2766950"/>
                <a:gd name="connsiteX38" fmla="*/ 1588650 w 3261356"/>
                <a:gd name="connsiteY38" fmla="*/ 1723518 h 2766950"/>
                <a:gd name="connsiteX39" fmla="*/ 1630678 w 3261356"/>
                <a:gd name="connsiteY39" fmla="*/ 1725199 h 2766950"/>
                <a:gd name="connsiteX40" fmla="*/ 1672706 w 3261356"/>
                <a:gd name="connsiteY40" fmla="*/ 1723518 h 2766950"/>
                <a:gd name="connsiteX41" fmla="*/ 1719777 w 3261356"/>
                <a:gd name="connsiteY41" fmla="*/ 1720158 h 2766950"/>
                <a:gd name="connsiteX42" fmla="*/ 1820644 w 3261356"/>
                <a:gd name="connsiteY42" fmla="*/ 1708396 h 2766950"/>
                <a:gd name="connsiteX43" fmla="*/ 1934959 w 3261356"/>
                <a:gd name="connsiteY43" fmla="*/ 1693274 h 2766950"/>
                <a:gd name="connsiteX44" fmla="*/ 2061043 w 3261356"/>
                <a:gd name="connsiteY44" fmla="*/ 1671431 h 2766950"/>
                <a:gd name="connsiteX45" fmla="*/ 2193850 w 3261356"/>
                <a:gd name="connsiteY45" fmla="*/ 1646227 h 2766950"/>
                <a:gd name="connsiteX46" fmla="*/ 2330020 w 3261356"/>
                <a:gd name="connsiteY46" fmla="*/ 1615983 h 2766950"/>
                <a:gd name="connsiteX47" fmla="*/ 2466190 w 3261356"/>
                <a:gd name="connsiteY47" fmla="*/ 1585738 h 2766950"/>
                <a:gd name="connsiteX48" fmla="*/ 2602360 w 3261356"/>
                <a:gd name="connsiteY48" fmla="*/ 1553814 h 2766950"/>
                <a:gd name="connsiteX49" fmla="*/ 2854527 w 3261356"/>
                <a:gd name="connsiteY49" fmla="*/ 1493325 h 2766950"/>
                <a:gd name="connsiteX50" fmla="*/ 3066347 w 3261356"/>
                <a:gd name="connsiteY50" fmla="*/ 1437877 h 2766950"/>
                <a:gd name="connsiteX51" fmla="*/ 1508607 w 3261356"/>
                <a:gd name="connsiteY51" fmla="*/ 1206475 h 2766950"/>
                <a:gd name="connsiteX52" fmla="*/ 1417230 w 3261356"/>
                <a:gd name="connsiteY52" fmla="*/ 1297852 h 2766950"/>
                <a:gd name="connsiteX53" fmla="*/ 1417230 w 3261356"/>
                <a:gd name="connsiteY53" fmla="*/ 1314415 h 2766950"/>
                <a:gd name="connsiteX54" fmla="*/ 1508607 w 3261356"/>
                <a:gd name="connsiteY54" fmla="*/ 1405791 h 2766950"/>
                <a:gd name="connsiteX55" fmla="*/ 1752750 w 3261356"/>
                <a:gd name="connsiteY55" fmla="*/ 1405791 h 2766950"/>
                <a:gd name="connsiteX56" fmla="*/ 1844126 w 3261356"/>
                <a:gd name="connsiteY56" fmla="*/ 1314415 h 2766950"/>
                <a:gd name="connsiteX57" fmla="*/ 1844126 w 3261356"/>
                <a:gd name="connsiteY57" fmla="*/ 1297852 h 2766950"/>
                <a:gd name="connsiteX58" fmla="*/ 1752750 w 3261356"/>
                <a:gd name="connsiteY58" fmla="*/ 1206475 h 2766950"/>
                <a:gd name="connsiteX59" fmla="*/ 1630678 w 3261356"/>
                <a:gd name="connsiteY59" fmla="*/ 174304 h 2766950"/>
                <a:gd name="connsiteX60" fmla="*/ 1114624 w 3261356"/>
                <a:gd name="connsiteY60" fmla="*/ 469036 h 2766950"/>
                <a:gd name="connsiteX61" fmla="*/ 1111230 w 3261356"/>
                <a:gd name="connsiteY61" fmla="*/ 492633 h 2766950"/>
                <a:gd name="connsiteX62" fmla="*/ 2150126 w 3261356"/>
                <a:gd name="connsiteY62" fmla="*/ 492633 h 2766950"/>
                <a:gd name="connsiteX63" fmla="*/ 2146731 w 3261356"/>
                <a:gd name="connsiteY63" fmla="*/ 469036 h 2766950"/>
                <a:gd name="connsiteX64" fmla="*/ 1630678 w 3261356"/>
                <a:gd name="connsiteY64" fmla="*/ 174304 h 2766950"/>
                <a:gd name="connsiteX65" fmla="*/ 1630678 w 3261356"/>
                <a:gd name="connsiteY65" fmla="*/ 0 h 2766950"/>
                <a:gd name="connsiteX66" fmla="*/ 2269992 w 3261356"/>
                <a:gd name="connsiteY66" fmla="*/ 488510 h 2766950"/>
                <a:gd name="connsiteX67" fmla="*/ 2270238 w 3261356"/>
                <a:gd name="connsiteY67" fmla="*/ 492633 h 2766950"/>
                <a:gd name="connsiteX68" fmla="*/ 3066347 w 3261356"/>
                <a:gd name="connsiteY68" fmla="*/ 492633 h 2766950"/>
                <a:gd name="connsiteX69" fmla="*/ 3105012 w 3261356"/>
                <a:gd name="connsiteY69" fmla="*/ 494313 h 2766950"/>
                <a:gd name="connsiteX70" fmla="*/ 3141998 w 3261356"/>
                <a:gd name="connsiteY70" fmla="*/ 501035 h 2766950"/>
                <a:gd name="connsiteX71" fmla="*/ 3175621 w 3261356"/>
                <a:gd name="connsiteY71" fmla="*/ 512796 h 2766950"/>
                <a:gd name="connsiteX72" fmla="*/ 3202518 w 3261356"/>
                <a:gd name="connsiteY72" fmla="*/ 529599 h 2766950"/>
                <a:gd name="connsiteX73" fmla="*/ 3217649 w 3261356"/>
                <a:gd name="connsiteY73" fmla="*/ 539681 h 2766950"/>
                <a:gd name="connsiteX74" fmla="*/ 3229416 w 3261356"/>
                <a:gd name="connsiteY74" fmla="*/ 549763 h 2766950"/>
                <a:gd name="connsiteX75" fmla="*/ 3237821 w 3261356"/>
                <a:gd name="connsiteY75" fmla="*/ 561524 h 2766950"/>
                <a:gd name="connsiteX76" fmla="*/ 3244546 w 3261356"/>
                <a:gd name="connsiteY76" fmla="*/ 573285 h 2766950"/>
                <a:gd name="connsiteX77" fmla="*/ 3252951 w 3261356"/>
                <a:gd name="connsiteY77" fmla="*/ 585046 h 2766950"/>
                <a:gd name="connsiteX78" fmla="*/ 3256314 w 3261356"/>
                <a:gd name="connsiteY78" fmla="*/ 596807 h 2766950"/>
                <a:gd name="connsiteX79" fmla="*/ 3259676 w 3261356"/>
                <a:gd name="connsiteY79" fmla="*/ 610251 h 2766950"/>
                <a:gd name="connsiteX80" fmla="*/ 3261356 w 3261356"/>
                <a:gd name="connsiteY80" fmla="*/ 625372 h 2766950"/>
                <a:gd name="connsiteX81" fmla="*/ 3261356 w 3261356"/>
                <a:gd name="connsiteY81" fmla="*/ 1326877 h 2766950"/>
                <a:gd name="connsiteX82" fmla="*/ 3261353 w 3261356"/>
                <a:gd name="connsiteY82" fmla="*/ 1326877 h 2766950"/>
                <a:gd name="connsiteX83" fmla="*/ 3261350 w 3261356"/>
                <a:gd name="connsiteY83" fmla="*/ 1326880 h 2766950"/>
                <a:gd name="connsiteX84" fmla="*/ 3066350 w 3261356"/>
                <a:gd name="connsiteY84" fmla="*/ 1378964 h 2766950"/>
                <a:gd name="connsiteX85" fmla="*/ 2854531 w 3261356"/>
                <a:gd name="connsiteY85" fmla="*/ 1434413 h 2766950"/>
                <a:gd name="connsiteX86" fmla="*/ 2602365 w 3261356"/>
                <a:gd name="connsiteY86" fmla="*/ 1494902 h 2766950"/>
                <a:gd name="connsiteX87" fmla="*/ 2466193 w 3261356"/>
                <a:gd name="connsiteY87" fmla="*/ 1526826 h 2766950"/>
                <a:gd name="connsiteX88" fmla="*/ 2330026 w 3261356"/>
                <a:gd name="connsiteY88" fmla="*/ 1557071 h 2766950"/>
                <a:gd name="connsiteX89" fmla="*/ 2193854 w 3261356"/>
                <a:gd name="connsiteY89" fmla="*/ 1587315 h 2766950"/>
                <a:gd name="connsiteX90" fmla="*/ 2061046 w 3261356"/>
                <a:gd name="connsiteY90" fmla="*/ 1612517 h 2766950"/>
                <a:gd name="connsiteX91" fmla="*/ 1934963 w 3261356"/>
                <a:gd name="connsiteY91" fmla="*/ 1634360 h 2766950"/>
                <a:gd name="connsiteX92" fmla="*/ 1820647 w 3261356"/>
                <a:gd name="connsiteY92" fmla="*/ 1649484 h 2766950"/>
                <a:gd name="connsiteX93" fmla="*/ 1719781 w 3261356"/>
                <a:gd name="connsiteY93" fmla="*/ 1661245 h 2766950"/>
                <a:gd name="connsiteX94" fmla="*/ 1672711 w 3261356"/>
                <a:gd name="connsiteY94" fmla="*/ 1664604 h 2766950"/>
                <a:gd name="connsiteX95" fmla="*/ 1630683 w 3261356"/>
                <a:gd name="connsiteY95" fmla="*/ 1666287 h 2766950"/>
                <a:gd name="connsiteX96" fmla="*/ 1588655 w 3261356"/>
                <a:gd name="connsiteY96" fmla="*/ 1664604 h 2766950"/>
                <a:gd name="connsiteX97" fmla="*/ 1544944 w 3261356"/>
                <a:gd name="connsiteY97" fmla="*/ 1661245 h 2766950"/>
                <a:gd name="connsiteX98" fmla="*/ 1442396 w 3261356"/>
                <a:gd name="connsiteY98" fmla="*/ 1649484 h 2766950"/>
                <a:gd name="connsiteX99" fmla="*/ 1326400 w 3261356"/>
                <a:gd name="connsiteY99" fmla="*/ 1634360 h 2766950"/>
                <a:gd name="connsiteX100" fmla="*/ 1200317 w 3261356"/>
                <a:gd name="connsiteY100" fmla="*/ 1612517 h 2766950"/>
                <a:gd name="connsiteX101" fmla="*/ 1067508 w 3261356"/>
                <a:gd name="connsiteY101" fmla="*/ 1587315 h 2766950"/>
                <a:gd name="connsiteX102" fmla="*/ 933020 w 3261356"/>
                <a:gd name="connsiteY102" fmla="*/ 1560430 h 2766950"/>
                <a:gd name="connsiteX103" fmla="*/ 795169 w 3261356"/>
                <a:gd name="connsiteY103" fmla="*/ 1530186 h 2766950"/>
                <a:gd name="connsiteX104" fmla="*/ 660681 w 3261356"/>
                <a:gd name="connsiteY104" fmla="*/ 1496582 h 2766950"/>
                <a:gd name="connsiteX105" fmla="*/ 406834 w 3261356"/>
                <a:gd name="connsiteY105" fmla="*/ 1436093 h 2766950"/>
                <a:gd name="connsiteX106" fmla="*/ 196695 w 3261356"/>
                <a:gd name="connsiteY106" fmla="*/ 1382323 h 2766950"/>
                <a:gd name="connsiteX107" fmla="*/ 3 w 3261356"/>
                <a:gd name="connsiteY107" fmla="*/ 1330236 h 2766950"/>
                <a:gd name="connsiteX108" fmla="*/ 3 w 3261356"/>
                <a:gd name="connsiteY108" fmla="*/ 1332325 h 2766950"/>
                <a:gd name="connsiteX109" fmla="*/ 0 w 3261356"/>
                <a:gd name="connsiteY109" fmla="*/ 1332322 h 2766950"/>
                <a:gd name="connsiteX110" fmla="*/ 0 w 3261356"/>
                <a:gd name="connsiteY110" fmla="*/ 971511 h 2766950"/>
                <a:gd name="connsiteX111" fmla="*/ 0 w 3261356"/>
                <a:gd name="connsiteY111" fmla="*/ 625372 h 2766950"/>
                <a:gd name="connsiteX112" fmla="*/ 1683 w 3261356"/>
                <a:gd name="connsiteY112" fmla="*/ 610251 h 2766950"/>
                <a:gd name="connsiteX113" fmla="*/ 5046 w 3261356"/>
                <a:gd name="connsiteY113" fmla="*/ 596807 h 2766950"/>
                <a:gd name="connsiteX114" fmla="*/ 8405 w 3261356"/>
                <a:gd name="connsiteY114" fmla="*/ 585046 h 2766950"/>
                <a:gd name="connsiteX115" fmla="*/ 16813 w 3261356"/>
                <a:gd name="connsiteY115" fmla="*/ 573285 h 2766950"/>
                <a:gd name="connsiteX116" fmla="*/ 25218 w 3261356"/>
                <a:gd name="connsiteY116" fmla="*/ 561524 h 2766950"/>
                <a:gd name="connsiteX117" fmla="*/ 35303 w 3261356"/>
                <a:gd name="connsiteY117" fmla="*/ 549763 h 2766950"/>
                <a:gd name="connsiteX118" fmla="*/ 47073 w 3261356"/>
                <a:gd name="connsiteY118" fmla="*/ 539681 h 2766950"/>
                <a:gd name="connsiteX119" fmla="*/ 57158 w 3261356"/>
                <a:gd name="connsiteY119" fmla="*/ 529599 h 2766950"/>
                <a:gd name="connsiteX120" fmla="*/ 87418 w 3261356"/>
                <a:gd name="connsiteY120" fmla="*/ 512796 h 2766950"/>
                <a:gd name="connsiteX121" fmla="*/ 121041 w 3261356"/>
                <a:gd name="connsiteY121" fmla="*/ 501035 h 2766950"/>
                <a:gd name="connsiteX122" fmla="*/ 158027 w 3261356"/>
                <a:gd name="connsiteY122" fmla="*/ 494313 h 2766950"/>
                <a:gd name="connsiteX123" fmla="*/ 196692 w 3261356"/>
                <a:gd name="connsiteY123" fmla="*/ 492633 h 2766950"/>
                <a:gd name="connsiteX124" fmla="*/ 991117 w 3261356"/>
                <a:gd name="connsiteY124" fmla="*/ 492633 h 2766950"/>
                <a:gd name="connsiteX125" fmla="*/ 991363 w 3261356"/>
                <a:gd name="connsiteY125" fmla="*/ 488510 h 2766950"/>
                <a:gd name="connsiteX126" fmla="*/ 1630678 w 3261356"/>
                <a:gd name="connsiteY126" fmla="*/ 0 h 27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3261356" h="2766950">
                  <a:moveTo>
                    <a:pt x="3261356" y="1385789"/>
                  </a:moveTo>
                  <a:lnTo>
                    <a:pt x="3261356" y="2634211"/>
                  </a:lnTo>
                  <a:lnTo>
                    <a:pt x="3259675" y="2649333"/>
                  </a:lnTo>
                  <a:lnTo>
                    <a:pt x="3256313" y="2662775"/>
                  </a:lnTo>
                  <a:lnTo>
                    <a:pt x="3252951" y="2674537"/>
                  </a:lnTo>
                  <a:lnTo>
                    <a:pt x="3244545" y="2686298"/>
                  </a:lnTo>
                  <a:lnTo>
                    <a:pt x="3237821" y="2698060"/>
                  </a:lnTo>
                  <a:lnTo>
                    <a:pt x="3229415" y="2709822"/>
                  </a:lnTo>
                  <a:lnTo>
                    <a:pt x="3217647" y="2719903"/>
                  </a:lnTo>
                  <a:lnTo>
                    <a:pt x="3202517" y="2729985"/>
                  </a:lnTo>
                  <a:lnTo>
                    <a:pt x="3175619" y="2746787"/>
                  </a:lnTo>
                  <a:lnTo>
                    <a:pt x="3141997" y="2758549"/>
                  </a:lnTo>
                  <a:lnTo>
                    <a:pt x="3105013" y="2765270"/>
                  </a:lnTo>
                  <a:lnTo>
                    <a:pt x="3066347" y="2766950"/>
                  </a:lnTo>
                  <a:lnTo>
                    <a:pt x="196690" y="2766950"/>
                  </a:lnTo>
                  <a:lnTo>
                    <a:pt x="158024" y="2765270"/>
                  </a:lnTo>
                  <a:lnTo>
                    <a:pt x="121040" y="2758549"/>
                  </a:lnTo>
                  <a:lnTo>
                    <a:pt x="87418" y="2746787"/>
                  </a:lnTo>
                  <a:lnTo>
                    <a:pt x="57158" y="2729985"/>
                  </a:lnTo>
                  <a:lnTo>
                    <a:pt x="47071" y="2719903"/>
                  </a:lnTo>
                  <a:lnTo>
                    <a:pt x="35303" y="2709822"/>
                  </a:lnTo>
                  <a:lnTo>
                    <a:pt x="25217" y="2698060"/>
                  </a:lnTo>
                  <a:lnTo>
                    <a:pt x="16811" y="2686298"/>
                  </a:lnTo>
                  <a:lnTo>
                    <a:pt x="8405" y="2674537"/>
                  </a:lnTo>
                  <a:lnTo>
                    <a:pt x="5043" y="2662775"/>
                  </a:lnTo>
                  <a:lnTo>
                    <a:pt x="1681" y="2649333"/>
                  </a:lnTo>
                  <a:lnTo>
                    <a:pt x="0" y="2634211"/>
                  </a:lnTo>
                  <a:lnTo>
                    <a:pt x="0" y="1389150"/>
                  </a:lnTo>
                  <a:lnTo>
                    <a:pt x="196690" y="1441237"/>
                  </a:lnTo>
                  <a:lnTo>
                    <a:pt x="406829" y="1495005"/>
                  </a:lnTo>
                  <a:lnTo>
                    <a:pt x="660677" y="1555494"/>
                  </a:lnTo>
                  <a:lnTo>
                    <a:pt x="795165" y="1589099"/>
                  </a:lnTo>
                  <a:lnTo>
                    <a:pt x="933017" y="1619343"/>
                  </a:lnTo>
                  <a:lnTo>
                    <a:pt x="1067506" y="1646227"/>
                  </a:lnTo>
                  <a:lnTo>
                    <a:pt x="1200314" y="1671431"/>
                  </a:lnTo>
                  <a:lnTo>
                    <a:pt x="1326397" y="1693274"/>
                  </a:lnTo>
                  <a:lnTo>
                    <a:pt x="1442394" y="1708396"/>
                  </a:lnTo>
                  <a:lnTo>
                    <a:pt x="1544942" y="1720158"/>
                  </a:lnTo>
                  <a:lnTo>
                    <a:pt x="1588650" y="1723518"/>
                  </a:lnTo>
                  <a:lnTo>
                    <a:pt x="1630678" y="1725199"/>
                  </a:lnTo>
                  <a:lnTo>
                    <a:pt x="1672706" y="1723518"/>
                  </a:lnTo>
                  <a:lnTo>
                    <a:pt x="1719777" y="1720158"/>
                  </a:lnTo>
                  <a:lnTo>
                    <a:pt x="1820644" y="1708396"/>
                  </a:lnTo>
                  <a:lnTo>
                    <a:pt x="1934959" y="1693274"/>
                  </a:lnTo>
                  <a:lnTo>
                    <a:pt x="2061043" y="1671431"/>
                  </a:lnTo>
                  <a:lnTo>
                    <a:pt x="2193850" y="1646227"/>
                  </a:lnTo>
                  <a:lnTo>
                    <a:pt x="2330020" y="1615983"/>
                  </a:lnTo>
                  <a:lnTo>
                    <a:pt x="2466190" y="1585738"/>
                  </a:lnTo>
                  <a:lnTo>
                    <a:pt x="2602360" y="1553814"/>
                  </a:lnTo>
                  <a:lnTo>
                    <a:pt x="2854527" y="1493325"/>
                  </a:lnTo>
                  <a:lnTo>
                    <a:pt x="3066347" y="1437877"/>
                  </a:lnTo>
                  <a:close/>
                  <a:moveTo>
                    <a:pt x="1508607" y="1206475"/>
                  </a:moveTo>
                  <a:cubicBezTo>
                    <a:pt x="1458141" y="1206475"/>
                    <a:pt x="1417230" y="1247386"/>
                    <a:pt x="1417230" y="1297852"/>
                  </a:cubicBezTo>
                  <a:lnTo>
                    <a:pt x="1417230" y="1314415"/>
                  </a:lnTo>
                  <a:cubicBezTo>
                    <a:pt x="1417230" y="1364881"/>
                    <a:pt x="1458141" y="1405791"/>
                    <a:pt x="1508607" y="1405791"/>
                  </a:cubicBezTo>
                  <a:lnTo>
                    <a:pt x="1752750" y="1405791"/>
                  </a:lnTo>
                  <a:cubicBezTo>
                    <a:pt x="1803215" y="1405791"/>
                    <a:pt x="1844126" y="1364881"/>
                    <a:pt x="1844126" y="1314415"/>
                  </a:cubicBezTo>
                  <a:lnTo>
                    <a:pt x="1844126" y="1297852"/>
                  </a:lnTo>
                  <a:cubicBezTo>
                    <a:pt x="1844126" y="1247386"/>
                    <a:pt x="1803215" y="1206475"/>
                    <a:pt x="1752750" y="1206475"/>
                  </a:cubicBezTo>
                  <a:close/>
                  <a:moveTo>
                    <a:pt x="1630678" y="174304"/>
                  </a:moveTo>
                  <a:cubicBezTo>
                    <a:pt x="1376124" y="174304"/>
                    <a:pt x="1163742" y="300833"/>
                    <a:pt x="1114624" y="469036"/>
                  </a:cubicBezTo>
                  <a:lnTo>
                    <a:pt x="1111230" y="492633"/>
                  </a:lnTo>
                  <a:lnTo>
                    <a:pt x="2150126" y="492633"/>
                  </a:lnTo>
                  <a:lnTo>
                    <a:pt x="2146731" y="469036"/>
                  </a:lnTo>
                  <a:cubicBezTo>
                    <a:pt x="2097613" y="300833"/>
                    <a:pt x="1885231" y="174304"/>
                    <a:pt x="1630678" y="174304"/>
                  </a:cubicBezTo>
                  <a:close/>
                  <a:moveTo>
                    <a:pt x="1630678" y="0"/>
                  </a:moveTo>
                  <a:cubicBezTo>
                    <a:pt x="1963411" y="0"/>
                    <a:pt x="2237083" y="214121"/>
                    <a:pt x="2269992" y="488510"/>
                  </a:cubicBezTo>
                  <a:lnTo>
                    <a:pt x="2270238" y="492633"/>
                  </a:lnTo>
                  <a:lnTo>
                    <a:pt x="3066347" y="492633"/>
                  </a:lnTo>
                  <a:lnTo>
                    <a:pt x="3105012" y="494313"/>
                  </a:lnTo>
                  <a:lnTo>
                    <a:pt x="3141998" y="501035"/>
                  </a:lnTo>
                  <a:lnTo>
                    <a:pt x="3175621" y="512796"/>
                  </a:lnTo>
                  <a:lnTo>
                    <a:pt x="3202518" y="529599"/>
                  </a:lnTo>
                  <a:lnTo>
                    <a:pt x="3217649" y="539681"/>
                  </a:lnTo>
                  <a:lnTo>
                    <a:pt x="3229416" y="549763"/>
                  </a:lnTo>
                  <a:lnTo>
                    <a:pt x="3237821" y="561524"/>
                  </a:lnTo>
                  <a:lnTo>
                    <a:pt x="3244546" y="573285"/>
                  </a:lnTo>
                  <a:lnTo>
                    <a:pt x="3252951" y="585046"/>
                  </a:lnTo>
                  <a:lnTo>
                    <a:pt x="3256314" y="596807"/>
                  </a:lnTo>
                  <a:lnTo>
                    <a:pt x="3259676" y="610251"/>
                  </a:lnTo>
                  <a:lnTo>
                    <a:pt x="3261356" y="625372"/>
                  </a:lnTo>
                  <a:lnTo>
                    <a:pt x="3261356" y="1326877"/>
                  </a:lnTo>
                  <a:lnTo>
                    <a:pt x="3261353" y="1326877"/>
                  </a:lnTo>
                  <a:lnTo>
                    <a:pt x="3261350" y="1326880"/>
                  </a:lnTo>
                  <a:lnTo>
                    <a:pt x="3066350" y="1378964"/>
                  </a:lnTo>
                  <a:lnTo>
                    <a:pt x="2854531" y="1434413"/>
                  </a:lnTo>
                  <a:lnTo>
                    <a:pt x="2602365" y="1494902"/>
                  </a:lnTo>
                  <a:lnTo>
                    <a:pt x="2466193" y="1526826"/>
                  </a:lnTo>
                  <a:lnTo>
                    <a:pt x="2330026" y="1557071"/>
                  </a:lnTo>
                  <a:lnTo>
                    <a:pt x="2193854" y="1587315"/>
                  </a:lnTo>
                  <a:lnTo>
                    <a:pt x="2061046" y="1612517"/>
                  </a:lnTo>
                  <a:lnTo>
                    <a:pt x="1934963" y="1634360"/>
                  </a:lnTo>
                  <a:lnTo>
                    <a:pt x="1820647" y="1649484"/>
                  </a:lnTo>
                  <a:lnTo>
                    <a:pt x="1719781" y="1661245"/>
                  </a:lnTo>
                  <a:lnTo>
                    <a:pt x="1672711" y="1664604"/>
                  </a:lnTo>
                  <a:lnTo>
                    <a:pt x="1630683" y="1666287"/>
                  </a:lnTo>
                  <a:lnTo>
                    <a:pt x="1588655" y="1664604"/>
                  </a:lnTo>
                  <a:lnTo>
                    <a:pt x="1544944" y="1661245"/>
                  </a:lnTo>
                  <a:lnTo>
                    <a:pt x="1442396" y="1649484"/>
                  </a:lnTo>
                  <a:lnTo>
                    <a:pt x="1326400" y="1634360"/>
                  </a:lnTo>
                  <a:lnTo>
                    <a:pt x="1200317" y="1612517"/>
                  </a:lnTo>
                  <a:lnTo>
                    <a:pt x="1067508" y="1587315"/>
                  </a:lnTo>
                  <a:lnTo>
                    <a:pt x="933020" y="1560430"/>
                  </a:lnTo>
                  <a:lnTo>
                    <a:pt x="795169" y="1530186"/>
                  </a:lnTo>
                  <a:lnTo>
                    <a:pt x="660681" y="1496582"/>
                  </a:lnTo>
                  <a:lnTo>
                    <a:pt x="406834" y="1436093"/>
                  </a:lnTo>
                  <a:lnTo>
                    <a:pt x="196695" y="1382323"/>
                  </a:lnTo>
                  <a:lnTo>
                    <a:pt x="3" y="1330236"/>
                  </a:lnTo>
                  <a:lnTo>
                    <a:pt x="3" y="1332325"/>
                  </a:lnTo>
                  <a:lnTo>
                    <a:pt x="0" y="1332322"/>
                  </a:lnTo>
                  <a:lnTo>
                    <a:pt x="0" y="971511"/>
                  </a:lnTo>
                  <a:lnTo>
                    <a:pt x="0" y="625372"/>
                  </a:lnTo>
                  <a:lnTo>
                    <a:pt x="1683" y="610251"/>
                  </a:lnTo>
                  <a:lnTo>
                    <a:pt x="5046" y="596807"/>
                  </a:lnTo>
                  <a:lnTo>
                    <a:pt x="8405" y="585046"/>
                  </a:lnTo>
                  <a:lnTo>
                    <a:pt x="16813" y="573285"/>
                  </a:lnTo>
                  <a:lnTo>
                    <a:pt x="25218" y="561524"/>
                  </a:lnTo>
                  <a:lnTo>
                    <a:pt x="35303" y="549763"/>
                  </a:lnTo>
                  <a:lnTo>
                    <a:pt x="47073" y="539681"/>
                  </a:lnTo>
                  <a:lnTo>
                    <a:pt x="57158" y="529599"/>
                  </a:lnTo>
                  <a:lnTo>
                    <a:pt x="87418" y="512796"/>
                  </a:lnTo>
                  <a:lnTo>
                    <a:pt x="121041" y="501035"/>
                  </a:lnTo>
                  <a:lnTo>
                    <a:pt x="158027" y="494313"/>
                  </a:lnTo>
                  <a:lnTo>
                    <a:pt x="196692" y="492633"/>
                  </a:lnTo>
                  <a:lnTo>
                    <a:pt x="991117" y="492633"/>
                  </a:lnTo>
                  <a:lnTo>
                    <a:pt x="991363" y="488510"/>
                  </a:lnTo>
                  <a:cubicBezTo>
                    <a:pt x="1024272" y="214121"/>
                    <a:pt x="1297944" y="0"/>
                    <a:pt x="163067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3" name="放大镜"/>
            <p:cNvSpPr/>
            <p:nvPr/>
          </p:nvSpPr>
          <p:spPr>
            <a:xfrm>
              <a:off x="5590975" y="3505608"/>
              <a:ext cx="280511" cy="319564"/>
            </a:xfrm>
            <a:custGeom>
              <a:avLst/>
              <a:gdLst>
                <a:gd name="connsiteX0" fmla="*/ 1638300 w 4396363"/>
                <a:gd name="connsiteY0" fmla="*/ 558403 h 5128349"/>
                <a:gd name="connsiteX1" fmla="*/ 558403 w 4396363"/>
                <a:gd name="connsiteY1" fmla="*/ 1638300 h 5128349"/>
                <a:gd name="connsiteX2" fmla="*/ 1638300 w 4396363"/>
                <a:gd name="connsiteY2" fmla="*/ 2718197 h 5128349"/>
                <a:gd name="connsiteX3" fmla="*/ 2718197 w 4396363"/>
                <a:gd name="connsiteY3" fmla="*/ 1638300 h 5128349"/>
                <a:gd name="connsiteX4" fmla="*/ 1638300 w 4396363"/>
                <a:gd name="connsiteY4" fmla="*/ 558403 h 5128349"/>
                <a:gd name="connsiteX5" fmla="*/ 1638300 w 4396363"/>
                <a:gd name="connsiteY5" fmla="*/ 0 h 5128349"/>
                <a:gd name="connsiteX6" fmla="*/ 3276600 w 4396363"/>
                <a:gd name="connsiteY6" fmla="*/ 1638300 h 5128349"/>
                <a:gd name="connsiteX7" fmla="*/ 2902492 w 4396363"/>
                <a:gd name="connsiteY7" fmla="*/ 2680411 h 5128349"/>
                <a:gd name="connsiteX8" fmla="*/ 2816386 w 4396363"/>
                <a:gd name="connsiteY8" fmla="*/ 2775151 h 5128349"/>
                <a:gd name="connsiteX9" fmla="*/ 2928393 w 4396363"/>
                <a:gd name="connsiteY9" fmla="*/ 2923790 h 5128349"/>
                <a:gd name="connsiteX10" fmla="*/ 2942554 w 4396363"/>
                <a:gd name="connsiteY10" fmla="*/ 2913119 h 5128349"/>
                <a:gd name="connsiteX11" fmla="*/ 3136485 w 4396363"/>
                <a:gd name="connsiteY11" fmla="*/ 2942400 h 5128349"/>
                <a:gd name="connsiteX12" fmla="*/ 4367683 w 4396363"/>
                <a:gd name="connsiteY12" fmla="*/ 4576254 h 5128349"/>
                <a:gd name="connsiteX13" fmla="*/ 4342375 w 4396363"/>
                <a:gd name="connsiteY13" fmla="*/ 4770744 h 5128349"/>
                <a:gd name="connsiteX14" fmla="*/ 3903910 w 4396363"/>
                <a:gd name="connsiteY14" fmla="*/ 5101151 h 5128349"/>
                <a:gd name="connsiteX15" fmla="*/ 3709978 w 4396363"/>
                <a:gd name="connsiteY15" fmla="*/ 5071870 h 5128349"/>
                <a:gd name="connsiteX16" fmla="*/ 2478781 w 4396363"/>
                <a:gd name="connsiteY16" fmla="*/ 3438015 h 5128349"/>
                <a:gd name="connsiteX17" fmla="*/ 2504089 w 4396363"/>
                <a:gd name="connsiteY17" fmla="*/ 3243526 h 5128349"/>
                <a:gd name="connsiteX18" fmla="*/ 2518249 w 4396363"/>
                <a:gd name="connsiteY18" fmla="*/ 3232855 h 5128349"/>
                <a:gd name="connsiteX19" fmla="*/ 2406738 w 4396363"/>
                <a:gd name="connsiteY19" fmla="*/ 3084875 h 5128349"/>
                <a:gd name="connsiteX20" fmla="*/ 2276001 w 4396363"/>
                <a:gd name="connsiteY20" fmla="*/ 3147854 h 5128349"/>
                <a:gd name="connsiteX21" fmla="*/ 1638300 w 4396363"/>
                <a:gd name="connsiteY21" fmla="*/ 3276600 h 5128349"/>
                <a:gd name="connsiteX22" fmla="*/ 0 w 4396363"/>
                <a:gd name="connsiteY22" fmla="*/ 1638300 h 5128349"/>
                <a:gd name="connsiteX23" fmla="*/ 1638300 w 4396363"/>
                <a:gd name="connsiteY23" fmla="*/ 0 h 512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96363" h="5128349">
                  <a:moveTo>
                    <a:pt x="1638300" y="558403"/>
                  </a:moveTo>
                  <a:cubicBezTo>
                    <a:pt x="1041889" y="558403"/>
                    <a:pt x="558403" y="1041889"/>
                    <a:pt x="558403" y="1638300"/>
                  </a:cubicBezTo>
                  <a:cubicBezTo>
                    <a:pt x="558403" y="2234711"/>
                    <a:pt x="1041889" y="2718197"/>
                    <a:pt x="1638300" y="2718197"/>
                  </a:cubicBezTo>
                  <a:cubicBezTo>
                    <a:pt x="2234711" y="2718197"/>
                    <a:pt x="2718197" y="2234711"/>
                    <a:pt x="2718197" y="1638300"/>
                  </a:cubicBezTo>
                  <a:cubicBezTo>
                    <a:pt x="2718197" y="1041889"/>
                    <a:pt x="2234711" y="558403"/>
                    <a:pt x="1638300" y="558403"/>
                  </a:cubicBezTo>
                  <a:close/>
                  <a:moveTo>
                    <a:pt x="1638300" y="0"/>
                  </a:moveTo>
                  <a:cubicBezTo>
                    <a:pt x="2543108" y="0"/>
                    <a:pt x="3276600" y="733492"/>
                    <a:pt x="3276600" y="1638300"/>
                  </a:cubicBezTo>
                  <a:cubicBezTo>
                    <a:pt x="3276600" y="2034154"/>
                    <a:pt x="3136205" y="2397216"/>
                    <a:pt x="2902492" y="2680411"/>
                  </a:cubicBezTo>
                  <a:lnTo>
                    <a:pt x="2816386" y="2775151"/>
                  </a:lnTo>
                  <a:lnTo>
                    <a:pt x="2928393" y="2923790"/>
                  </a:lnTo>
                  <a:lnTo>
                    <a:pt x="2942554" y="2913119"/>
                  </a:lnTo>
                  <a:cubicBezTo>
                    <a:pt x="3003095" y="2867498"/>
                    <a:pt x="3089921" y="2880607"/>
                    <a:pt x="3136485" y="2942400"/>
                  </a:cubicBezTo>
                  <a:lnTo>
                    <a:pt x="4367683" y="4576254"/>
                  </a:lnTo>
                  <a:cubicBezTo>
                    <a:pt x="4414247" y="4638047"/>
                    <a:pt x="4402916" y="4725123"/>
                    <a:pt x="4342375" y="4770744"/>
                  </a:cubicBezTo>
                  <a:lnTo>
                    <a:pt x="3903910" y="5101151"/>
                  </a:lnTo>
                  <a:cubicBezTo>
                    <a:pt x="3843369" y="5146772"/>
                    <a:pt x="3756543" y="5133662"/>
                    <a:pt x="3709978" y="5071870"/>
                  </a:cubicBezTo>
                  <a:lnTo>
                    <a:pt x="2478781" y="3438015"/>
                  </a:lnTo>
                  <a:cubicBezTo>
                    <a:pt x="2432217" y="3376223"/>
                    <a:pt x="2443548" y="3289147"/>
                    <a:pt x="2504089" y="3243526"/>
                  </a:cubicBezTo>
                  <a:lnTo>
                    <a:pt x="2518249" y="3232855"/>
                  </a:lnTo>
                  <a:lnTo>
                    <a:pt x="2406738" y="3084875"/>
                  </a:lnTo>
                  <a:lnTo>
                    <a:pt x="2276001" y="3147854"/>
                  </a:lnTo>
                  <a:cubicBezTo>
                    <a:pt x="2079997" y="3230757"/>
                    <a:pt x="1864502" y="3276600"/>
                    <a:pt x="1638300" y="3276600"/>
                  </a:cubicBezTo>
                  <a:cubicBezTo>
                    <a:pt x="733492" y="3276600"/>
                    <a:pt x="0" y="2543108"/>
                    <a:pt x="0" y="1638300"/>
                  </a:cubicBezTo>
                  <a:cubicBezTo>
                    <a:pt x="0" y="733492"/>
                    <a:pt x="733492" y="0"/>
                    <a:pt x="163830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4" name="锁"/>
            <p:cNvSpPr/>
            <p:nvPr/>
          </p:nvSpPr>
          <p:spPr>
            <a:xfrm>
              <a:off x="2505351" y="2283550"/>
              <a:ext cx="319564" cy="323850"/>
            </a:xfrm>
            <a:custGeom>
              <a:avLst/>
              <a:gdLst>
                <a:gd name="connsiteX0" fmla="*/ 1594270 w 6020639"/>
                <a:gd name="connsiteY0" fmla="*/ 0 h 5899621"/>
                <a:gd name="connsiteX1" fmla="*/ 3180309 w 6020639"/>
                <a:gd name="connsiteY1" fmla="*/ 1431265 h 5899621"/>
                <a:gd name="connsiteX2" fmla="*/ 3187901 w 6020639"/>
                <a:gd name="connsiteY2" fmla="*/ 1581620 h 5899621"/>
                <a:gd name="connsiteX3" fmla="*/ 3188539 w 6020639"/>
                <a:gd name="connsiteY3" fmla="*/ 1581620 h 5899621"/>
                <a:gd name="connsiteX4" fmla="*/ 3188539 w 6020639"/>
                <a:gd name="connsiteY4" fmla="*/ 1594250 h 5899621"/>
                <a:gd name="connsiteX5" fmla="*/ 3188540 w 6020639"/>
                <a:gd name="connsiteY5" fmla="*/ 1594270 h 5899621"/>
                <a:gd name="connsiteX6" fmla="*/ 3188539 w 6020639"/>
                <a:gd name="connsiteY6" fmla="*/ 1594270 h 5899621"/>
                <a:gd name="connsiteX7" fmla="*/ 3188539 w 6020639"/>
                <a:gd name="connsiteY7" fmla="*/ 2800821 h 5899621"/>
                <a:gd name="connsiteX8" fmla="*/ 5779057 w 6020639"/>
                <a:gd name="connsiteY8" fmla="*/ 2800821 h 5899621"/>
                <a:gd name="connsiteX9" fmla="*/ 6020639 w 6020639"/>
                <a:gd name="connsiteY9" fmla="*/ 3042403 h 5899621"/>
                <a:gd name="connsiteX10" fmla="*/ 6020639 w 6020639"/>
                <a:gd name="connsiteY10" fmla="*/ 5658039 h 5899621"/>
                <a:gd name="connsiteX11" fmla="*/ 5779057 w 6020639"/>
                <a:gd name="connsiteY11" fmla="*/ 5899621 h 5899621"/>
                <a:gd name="connsiteX12" fmla="*/ 2033121 w 6020639"/>
                <a:gd name="connsiteY12" fmla="*/ 5899621 h 5899621"/>
                <a:gd name="connsiteX13" fmla="*/ 1791539 w 6020639"/>
                <a:gd name="connsiteY13" fmla="*/ 5658039 h 5899621"/>
                <a:gd name="connsiteX14" fmla="*/ 1791539 w 6020639"/>
                <a:gd name="connsiteY14" fmla="*/ 3042403 h 5899621"/>
                <a:gd name="connsiteX15" fmla="*/ 2033121 w 6020639"/>
                <a:gd name="connsiteY15" fmla="*/ 2800821 h 5899621"/>
                <a:gd name="connsiteX16" fmla="*/ 2390775 w 6020639"/>
                <a:gd name="connsiteY16" fmla="*/ 2800821 h 5899621"/>
                <a:gd name="connsiteX17" fmla="*/ 2390775 w 6020639"/>
                <a:gd name="connsiteY17" fmla="*/ 1581814 h 5899621"/>
                <a:gd name="connsiteX18" fmla="*/ 2387289 w 6020639"/>
                <a:gd name="connsiteY18" fmla="*/ 1512768 h 5899621"/>
                <a:gd name="connsiteX19" fmla="*/ 1594269 w 6020639"/>
                <a:gd name="connsiteY19" fmla="*/ 797135 h 5899621"/>
                <a:gd name="connsiteX20" fmla="*/ 801250 w 6020639"/>
                <a:gd name="connsiteY20" fmla="*/ 1512768 h 5899621"/>
                <a:gd name="connsiteX21" fmla="*/ 797764 w 6020639"/>
                <a:gd name="connsiteY21" fmla="*/ 1581793 h 5899621"/>
                <a:gd name="connsiteX22" fmla="*/ 797764 w 6020639"/>
                <a:gd name="connsiteY22" fmla="*/ 2465904 h 5899621"/>
                <a:gd name="connsiteX23" fmla="*/ 329587 w 6020639"/>
                <a:gd name="connsiteY23" fmla="*/ 2465904 h 5899621"/>
                <a:gd name="connsiteX24" fmla="*/ 797764 w 6020639"/>
                <a:gd name="connsiteY24" fmla="*/ 3008564 h 5899621"/>
                <a:gd name="connsiteX25" fmla="*/ 797764 w 6020639"/>
                <a:gd name="connsiteY25" fmla="*/ 3159595 h 5899621"/>
                <a:gd name="connsiteX26" fmla="*/ 0 w 6020639"/>
                <a:gd name="connsiteY26" fmla="*/ 3159595 h 5899621"/>
                <a:gd name="connsiteX27" fmla="*/ 0 w 6020639"/>
                <a:gd name="connsiteY27" fmla="*/ 1594270 h 5899621"/>
                <a:gd name="connsiteX28" fmla="*/ 0 w 6020639"/>
                <a:gd name="connsiteY28" fmla="*/ 1581620 h 5899621"/>
                <a:gd name="connsiteX29" fmla="*/ 639 w 6020639"/>
                <a:gd name="connsiteY29" fmla="*/ 1581620 h 5899621"/>
                <a:gd name="connsiteX30" fmla="*/ 8231 w 6020639"/>
                <a:gd name="connsiteY30" fmla="*/ 1431265 h 5899621"/>
                <a:gd name="connsiteX31" fmla="*/ 1594270 w 6020639"/>
                <a:gd name="connsiteY31" fmla="*/ 0 h 589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20639" h="5899621">
                  <a:moveTo>
                    <a:pt x="1594270" y="0"/>
                  </a:moveTo>
                  <a:cubicBezTo>
                    <a:pt x="2419731" y="0"/>
                    <a:pt x="3098667" y="627345"/>
                    <a:pt x="3180309" y="1431265"/>
                  </a:cubicBezTo>
                  <a:lnTo>
                    <a:pt x="3187901" y="1581620"/>
                  </a:lnTo>
                  <a:lnTo>
                    <a:pt x="3188539" y="1581620"/>
                  </a:lnTo>
                  <a:lnTo>
                    <a:pt x="3188539" y="1594250"/>
                  </a:lnTo>
                  <a:lnTo>
                    <a:pt x="3188540" y="1594270"/>
                  </a:lnTo>
                  <a:lnTo>
                    <a:pt x="3188539" y="1594270"/>
                  </a:lnTo>
                  <a:lnTo>
                    <a:pt x="3188539" y="2800821"/>
                  </a:lnTo>
                  <a:lnTo>
                    <a:pt x="5779057" y="2800821"/>
                  </a:lnTo>
                  <a:cubicBezTo>
                    <a:pt x="5912479" y="2800821"/>
                    <a:pt x="6020639" y="2908981"/>
                    <a:pt x="6020639" y="3042403"/>
                  </a:cubicBezTo>
                  <a:lnTo>
                    <a:pt x="6020639" y="5658039"/>
                  </a:lnTo>
                  <a:cubicBezTo>
                    <a:pt x="6020639" y="5791461"/>
                    <a:pt x="5912479" y="5899621"/>
                    <a:pt x="5779057" y="5899621"/>
                  </a:cubicBezTo>
                  <a:lnTo>
                    <a:pt x="2033121" y="5899621"/>
                  </a:lnTo>
                  <a:cubicBezTo>
                    <a:pt x="1899699" y="5899621"/>
                    <a:pt x="1791539" y="5791461"/>
                    <a:pt x="1791539" y="5658039"/>
                  </a:cubicBezTo>
                  <a:lnTo>
                    <a:pt x="1791539" y="3042403"/>
                  </a:lnTo>
                  <a:cubicBezTo>
                    <a:pt x="1791539" y="2908981"/>
                    <a:pt x="1899699" y="2800821"/>
                    <a:pt x="2033121" y="2800821"/>
                  </a:cubicBezTo>
                  <a:lnTo>
                    <a:pt x="2390775" y="2800821"/>
                  </a:lnTo>
                  <a:lnTo>
                    <a:pt x="2390775" y="1581814"/>
                  </a:lnTo>
                  <a:lnTo>
                    <a:pt x="2387289" y="1512768"/>
                  </a:lnTo>
                  <a:cubicBezTo>
                    <a:pt x="2346468" y="1110807"/>
                    <a:pt x="2007000" y="797135"/>
                    <a:pt x="1594269" y="797135"/>
                  </a:cubicBezTo>
                  <a:cubicBezTo>
                    <a:pt x="1181539" y="797135"/>
                    <a:pt x="842071" y="1110807"/>
                    <a:pt x="801250" y="1512768"/>
                  </a:cubicBezTo>
                  <a:lnTo>
                    <a:pt x="797764" y="1581793"/>
                  </a:lnTo>
                  <a:lnTo>
                    <a:pt x="797764" y="2465904"/>
                  </a:lnTo>
                  <a:lnTo>
                    <a:pt x="329587" y="2465904"/>
                  </a:lnTo>
                  <a:lnTo>
                    <a:pt x="797764" y="3008564"/>
                  </a:lnTo>
                  <a:lnTo>
                    <a:pt x="797764" y="3159595"/>
                  </a:lnTo>
                  <a:lnTo>
                    <a:pt x="0" y="3159595"/>
                  </a:lnTo>
                  <a:lnTo>
                    <a:pt x="0" y="1594270"/>
                  </a:lnTo>
                  <a:lnTo>
                    <a:pt x="0" y="1581620"/>
                  </a:lnTo>
                  <a:lnTo>
                    <a:pt x="639" y="1581620"/>
                  </a:lnTo>
                  <a:lnTo>
                    <a:pt x="8231" y="1431265"/>
                  </a:lnTo>
                  <a:cubicBezTo>
                    <a:pt x="89874" y="627345"/>
                    <a:pt x="768810" y="0"/>
                    <a:pt x="159427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621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5" name="刷子"/>
            <p:cNvSpPr/>
            <p:nvPr/>
          </p:nvSpPr>
          <p:spPr bwMode="auto">
            <a:xfrm>
              <a:off x="8126053" y="3505131"/>
              <a:ext cx="171450" cy="320040"/>
            </a:xfrm>
            <a:custGeom>
              <a:avLst/>
              <a:gdLst>
                <a:gd name="T0" fmla="*/ 154076 w 3152"/>
                <a:gd name="T1" fmla="*/ 633067 h 5585"/>
                <a:gd name="T2" fmla="*/ 8522 w 3152"/>
                <a:gd name="T3" fmla="*/ 1021912 h 5585"/>
                <a:gd name="T4" fmla="*/ 10226 w 3152"/>
                <a:gd name="T5" fmla="*/ 1040331 h 5585"/>
                <a:gd name="T6" fmla="*/ 13976 w 3152"/>
                <a:gd name="T7" fmla="*/ 1058068 h 5585"/>
                <a:gd name="T8" fmla="*/ 20793 w 3152"/>
                <a:gd name="T9" fmla="*/ 1074440 h 5585"/>
                <a:gd name="T10" fmla="*/ 28974 w 3152"/>
                <a:gd name="T11" fmla="*/ 1089449 h 5585"/>
                <a:gd name="T12" fmla="*/ 39882 w 3152"/>
                <a:gd name="T13" fmla="*/ 1103092 h 5585"/>
                <a:gd name="T14" fmla="*/ 52495 w 3152"/>
                <a:gd name="T15" fmla="*/ 1114689 h 5585"/>
                <a:gd name="T16" fmla="*/ 66812 w 3152"/>
                <a:gd name="T17" fmla="*/ 1124922 h 5585"/>
                <a:gd name="T18" fmla="*/ 82151 w 3152"/>
                <a:gd name="T19" fmla="*/ 1132767 h 5585"/>
                <a:gd name="T20" fmla="*/ 98854 w 3152"/>
                <a:gd name="T21" fmla="*/ 1138566 h 5585"/>
                <a:gd name="T22" fmla="*/ 116920 w 3152"/>
                <a:gd name="T23" fmla="*/ 1141977 h 5585"/>
                <a:gd name="T24" fmla="*/ 439048 w 3152"/>
                <a:gd name="T25" fmla="*/ 1142318 h 5585"/>
                <a:gd name="T26" fmla="*/ 430185 w 3152"/>
                <a:gd name="T27" fmla="*/ 1198598 h 5585"/>
                <a:gd name="T28" fmla="*/ 418936 w 3152"/>
                <a:gd name="T29" fmla="*/ 1285918 h 5585"/>
                <a:gd name="T30" fmla="*/ 409733 w 3152"/>
                <a:gd name="T31" fmla="*/ 1374943 h 5585"/>
                <a:gd name="T32" fmla="*/ 402915 w 3152"/>
                <a:gd name="T33" fmla="*/ 1462603 h 5585"/>
                <a:gd name="T34" fmla="*/ 399847 w 3152"/>
                <a:gd name="T35" fmla="*/ 1545489 h 5585"/>
                <a:gd name="T36" fmla="*/ 398824 w 3152"/>
                <a:gd name="T37" fmla="*/ 1596994 h 5585"/>
                <a:gd name="T38" fmla="*/ 400529 w 3152"/>
                <a:gd name="T39" fmla="*/ 1665553 h 5585"/>
                <a:gd name="T40" fmla="*/ 405301 w 3152"/>
                <a:gd name="T41" fmla="*/ 1723198 h 5585"/>
                <a:gd name="T42" fmla="*/ 412800 w 3152"/>
                <a:gd name="T43" fmla="*/ 1771292 h 5585"/>
                <a:gd name="T44" fmla="*/ 422686 w 3152"/>
                <a:gd name="T45" fmla="*/ 1810517 h 5585"/>
                <a:gd name="T46" fmla="*/ 434957 w 3152"/>
                <a:gd name="T47" fmla="*/ 1841557 h 5585"/>
                <a:gd name="T48" fmla="*/ 449274 w 3152"/>
                <a:gd name="T49" fmla="*/ 1864751 h 5585"/>
                <a:gd name="T50" fmla="*/ 465636 w 3152"/>
                <a:gd name="T51" fmla="*/ 1882488 h 5585"/>
                <a:gd name="T52" fmla="*/ 483362 w 3152"/>
                <a:gd name="T53" fmla="*/ 1894085 h 5585"/>
                <a:gd name="T54" fmla="*/ 502451 w 3152"/>
                <a:gd name="T55" fmla="*/ 1901248 h 5585"/>
                <a:gd name="T56" fmla="*/ 522903 w 3152"/>
                <a:gd name="T57" fmla="*/ 1904659 h 5585"/>
                <a:gd name="T58" fmla="*/ 537220 w 3152"/>
                <a:gd name="T59" fmla="*/ 1905000 h 5585"/>
                <a:gd name="T60" fmla="*/ 558013 w 3152"/>
                <a:gd name="T61" fmla="*/ 1903636 h 5585"/>
                <a:gd name="T62" fmla="*/ 578125 w 3152"/>
                <a:gd name="T63" fmla="*/ 1899201 h 5585"/>
                <a:gd name="T64" fmla="*/ 596873 w 3152"/>
                <a:gd name="T65" fmla="*/ 1890674 h 5585"/>
                <a:gd name="T66" fmla="*/ 614599 w 3152"/>
                <a:gd name="T67" fmla="*/ 1877030 h 5585"/>
                <a:gd name="T68" fmla="*/ 629938 w 3152"/>
                <a:gd name="T69" fmla="*/ 1857929 h 5585"/>
                <a:gd name="T70" fmla="*/ 643573 w 3152"/>
                <a:gd name="T71" fmla="*/ 1832006 h 5585"/>
                <a:gd name="T72" fmla="*/ 655504 w 3152"/>
                <a:gd name="T73" fmla="*/ 1798579 h 5585"/>
                <a:gd name="T74" fmla="*/ 664707 w 3152"/>
                <a:gd name="T75" fmla="*/ 1756284 h 5585"/>
                <a:gd name="T76" fmla="*/ 670843 w 3152"/>
                <a:gd name="T77" fmla="*/ 1705120 h 5585"/>
                <a:gd name="T78" fmla="*/ 674593 w 3152"/>
                <a:gd name="T79" fmla="*/ 1643723 h 5585"/>
                <a:gd name="T80" fmla="*/ 675616 w 3152"/>
                <a:gd name="T81" fmla="*/ 1596994 h 5585"/>
                <a:gd name="T82" fmla="*/ 673911 w 3152"/>
                <a:gd name="T83" fmla="*/ 1518884 h 5585"/>
                <a:gd name="T84" fmla="*/ 669139 w 3152"/>
                <a:gd name="T85" fmla="*/ 1433952 h 5585"/>
                <a:gd name="T86" fmla="*/ 661640 w 3152"/>
                <a:gd name="T87" fmla="*/ 1345268 h 5585"/>
                <a:gd name="T88" fmla="*/ 652095 w 3152"/>
                <a:gd name="T89" fmla="*/ 1256243 h 5585"/>
                <a:gd name="T90" fmla="*/ 639824 w 3152"/>
                <a:gd name="T91" fmla="*/ 1169946 h 5585"/>
                <a:gd name="T92" fmla="*/ 945248 w 3152"/>
                <a:gd name="T93" fmla="*/ 1142318 h 5585"/>
                <a:gd name="T94" fmla="*/ 963655 w 3152"/>
                <a:gd name="T95" fmla="*/ 1141295 h 5585"/>
                <a:gd name="T96" fmla="*/ 981040 w 3152"/>
                <a:gd name="T97" fmla="*/ 1136860 h 5585"/>
                <a:gd name="T98" fmla="*/ 997743 w 3152"/>
                <a:gd name="T99" fmla="*/ 1130721 h 5585"/>
                <a:gd name="T100" fmla="*/ 1012742 w 3152"/>
                <a:gd name="T101" fmla="*/ 1121852 h 5585"/>
                <a:gd name="T102" fmla="*/ 1026036 w 3152"/>
                <a:gd name="T103" fmla="*/ 1110937 h 5585"/>
                <a:gd name="T104" fmla="*/ 1038307 w 3152"/>
                <a:gd name="T105" fmla="*/ 1098658 h 5585"/>
                <a:gd name="T106" fmla="*/ 1048193 w 3152"/>
                <a:gd name="T107" fmla="*/ 1084332 h 5585"/>
                <a:gd name="T108" fmla="*/ 1056033 w 3152"/>
                <a:gd name="T109" fmla="*/ 1068983 h 5585"/>
                <a:gd name="T110" fmla="*/ 1061487 w 3152"/>
                <a:gd name="T111" fmla="*/ 1052269 h 5585"/>
                <a:gd name="T112" fmla="*/ 1064895 w 3152"/>
                <a:gd name="T113" fmla="*/ 1034533 h 5585"/>
                <a:gd name="T114" fmla="*/ 1065236 w 3152"/>
                <a:gd name="T115" fmla="*/ 633067 h 55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152" h="5585">
                  <a:moveTo>
                    <a:pt x="3152" y="0"/>
                  </a:moveTo>
                  <a:lnTo>
                    <a:pt x="0" y="0"/>
                  </a:lnTo>
                  <a:lnTo>
                    <a:pt x="452" y="1856"/>
                  </a:lnTo>
                  <a:lnTo>
                    <a:pt x="25" y="1856"/>
                  </a:lnTo>
                  <a:lnTo>
                    <a:pt x="25" y="2996"/>
                  </a:lnTo>
                  <a:lnTo>
                    <a:pt x="26" y="3015"/>
                  </a:lnTo>
                  <a:lnTo>
                    <a:pt x="28" y="3033"/>
                  </a:lnTo>
                  <a:lnTo>
                    <a:pt x="30" y="3050"/>
                  </a:lnTo>
                  <a:lnTo>
                    <a:pt x="33" y="3067"/>
                  </a:lnTo>
                  <a:lnTo>
                    <a:pt x="36" y="3085"/>
                  </a:lnTo>
                  <a:lnTo>
                    <a:pt x="41" y="3102"/>
                  </a:lnTo>
                  <a:lnTo>
                    <a:pt x="47" y="3118"/>
                  </a:lnTo>
                  <a:lnTo>
                    <a:pt x="53" y="3134"/>
                  </a:lnTo>
                  <a:lnTo>
                    <a:pt x="61" y="3150"/>
                  </a:lnTo>
                  <a:lnTo>
                    <a:pt x="68" y="3164"/>
                  </a:lnTo>
                  <a:lnTo>
                    <a:pt x="77" y="3179"/>
                  </a:lnTo>
                  <a:lnTo>
                    <a:pt x="85" y="3194"/>
                  </a:lnTo>
                  <a:lnTo>
                    <a:pt x="95" y="3207"/>
                  </a:lnTo>
                  <a:lnTo>
                    <a:pt x="106" y="3221"/>
                  </a:lnTo>
                  <a:lnTo>
                    <a:pt x="117" y="3234"/>
                  </a:lnTo>
                  <a:lnTo>
                    <a:pt x="129" y="3246"/>
                  </a:lnTo>
                  <a:lnTo>
                    <a:pt x="142" y="3257"/>
                  </a:lnTo>
                  <a:lnTo>
                    <a:pt x="154" y="3268"/>
                  </a:lnTo>
                  <a:lnTo>
                    <a:pt x="167" y="3279"/>
                  </a:lnTo>
                  <a:lnTo>
                    <a:pt x="181" y="3289"/>
                  </a:lnTo>
                  <a:lnTo>
                    <a:pt x="196" y="3298"/>
                  </a:lnTo>
                  <a:lnTo>
                    <a:pt x="210" y="3306"/>
                  </a:lnTo>
                  <a:lnTo>
                    <a:pt x="225" y="3315"/>
                  </a:lnTo>
                  <a:lnTo>
                    <a:pt x="241" y="3321"/>
                  </a:lnTo>
                  <a:lnTo>
                    <a:pt x="257" y="3328"/>
                  </a:lnTo>
                  <a:lnTo>
                    <a:pt x="273" y="3333"/>
                  </a:lnTo>
                  <a:lnTo>
                    <a:pt x="290" y="3338"/>
                  </a:lnTo>
                  <a:lnTo>
                    <a:pt x="307" y="3342"/>
                  </a:lnTo>
                  <a:lnTo>
                    <a:pt x="324" y="3346"/>
                  </a:lnTo>
                  <a:lnTo>
                    <a:pt x="343" y="3348"/>
                  </a:lnTo>
                  <a:lnTo>
                    <a:pt x="360" y="3349"/>
                  </a:lnTo>
                  <a:lnTo>
                    <a:pt x="378" y="3349"/>
                  </a:lnTo>
                  <a:lnTo>
                    <a:pt x="1288" y="3349"/>
                  </a:lnTo>
                  <a:lnTo>
                    <a:pt x="1274" y="3430"/>
                  </a:lnTo>
                  <a:lnTo>
                    <a:pt x="1262" y="3514"/>
                  </a:lnTo>
                  <a:lnTo>
                    <a:pt x="1250" y="3598"/>
                  </a:lnTo>
                  <a:lnTo>
                    <a:pt x="1239" y="3683"/>
                  </a:lnTo>
                  <a:lnTo>
                    <a:pt x="1229" y="3770"/>
                  </a:lnTo>
                  <a:lnTo>
                    <a:pt x="1219" y="3857"/>
                  </a:lnTo>
                  <a:lnTo>
                    <a:pt x="1209" y="3944"/>
                  </a:lnTo>
                  <a:lnTo>
                    <a:pt x="1202" y="4031"/>
                  </a:lnTo>
                  <a:lnTo>
                    <a:pt x="1195" y="4118"/>
                  </a:lnTo>
                  <a:lnTo>
                    <a:pt x="1189" y="4204"/>
                  </a:lnTo>
                  <a:lnTo>
                    <a:pt x="1182" y="4288"/>
                  </a:lnTo>
                  <a:lnTo>
                    <a:pt x="1179" y="4372"/>
                  </a:lnTo>
                  <a:lnTo>
                    <a:pt x="1175" y="4453"/>
                  </a:lnTo>
                  <a:lnTo>
                    <a:pt x="1173" y="4531"/>
                  </a:lnTo>
                  <a:lnTo>
                    <a:pt x="1171" y="4608"/>
                  </a:lnTo>
                  <a:lnTo>
                    <a:pt x="1170" y="4682"/>
                  </a:lnTo>
                  <a:lnTo>
                    <a:pt x="1171" y="4753"/>
                  </a:lnTo>
                  <a:lnTo>
                    <a:pt x="1173" y="4819"/>
                  </a:lnTo>
                  <a:lnTo>
                    <a:pt x="1175" y="4883"/>
                  </a:lnTo>
                  <a:lnTo>
                    <a:pt x="1179" y="4943"/>
                  </a:lnTo>
                  <a:lnTo>
                    <a:pt x="1184" y="4999"/>
                  </a:lnTo>
                  <a:lnTo>
                    <a:pt x="1189" y="5052"/>
                  </a:lnTo>
                  <a:lnTo>
                    <a:pt x="1195" y="5102"/>
                  </a:lnTo>
                  <a:lnTo>
                    <a:pt x="1202" y="5149"/>
                  </a:lnTo>
                  <a:lnTo>
                    <a:pt x="1211" y="5193"/>
                  </a:lnTo>
                  <a:lnTo>
                    <a:pt x="1219" y="5235"/>
                  </a:lnTo>
                  <a:lnTo>
                    <a:pt x="1229" y="5273"/>
                  </a:lnTo>
                  <a:lnTo>
                    <a:pt x="1240" y="5308"/>
                  </a:lnTo>
                  <a:lnTo>
                    <a:pt x="1251" y="5340"/>
                  </a:lnTo>
                  <a:lnTo>
                    <a:pt x="1263" y="5371"/>
                  </a:lnTo>
                  <a:lnTo>
                    <a:pt x="1276" y="5399"/>
                  </a:lnTo>
                  <a:lnTo>
                    <a:pt x="1289" y="5423"/>
                  </a:lnTo>
                  <a:lnTo>
                    <a:pt x="1304" y="5447"/>
                  </a:lnTo>
                  <a:lnTo>
                    <a:pt x="1318" y="5467"/>
                  </a:lnTo>
                  <a:lnTo>
                    <a:pt x="1333" y="5487"/>
                  </a:lnTo>
                  <a:lnTo>
                    <a:pt x="1349" y="5503"/>
                  </a:lnTo>
                  <a:lnTo>
                    <a:pt x="1366" y="5519"/>
                  </a:lnTo>
                  <a:lnTo>
                    <a:pt x="1382" y="5531"/>
                  </a:lnTo>
                  <a:lnTo>
                    <a:pt x="1401" y="5543"/>
                  </a:lnTo>
                  <a:lnTo>
                    <a:pt x="1418" y="5553"/>
                  </a:lnTo>
                  <a:lnTo>
                    <a:pt x="1436" y="5562"/>
                  </a:lnTo>
                  <a:lnTo>
                    <a:pt x="1456" y="5568"/>
                  </a:lnTo>
                  <a:lnTo>
                    <a:pt x="1474" y="5574"/>
                  </a:lnTo>
                  <a:lnTo>
                    <a:pt x="1494" y="5578"/>
                  </a:lnTo>
                  <a:lnTo>
                    <a:pt x="1515" y="5581"/>
                  </a:lnTo>
                  <a:lnTo>
                    <a:pt x="1534" y="5584"/>
                  </a:lnTo>
                  <a:lnTo>
                    <a:pt x="1555" y="5585"/>
                  </a:lnTo>
                  <a:lnTo>
                    <a:pt x="1576" y="5585"/>
                  </a:lnTo>
                  <a:lnTo>
                    <a:pt x="1597" y="5585"/>
                  </a:lnTo>
                  <a:lnTo>
                    <a:pt x="1618" y="5584"/>
                  </a:lnTo>
                  <a:lnTo>
                    <a:pt x="1637" y="5581"/>
                  </a:lnTo>
                  <a:lnTo>
                    <a:pt x="1658" y="5578"/>
                  </a:lnTo>
                  <a:lnTo>
                    <a:pt x="1678" y="5574"/>
                  </a:lnTo>
                  <a:lnTo>
                    <a:pt x="1696" y="5568"/>
                  </a:lnTo>
                  <a:lnTo>
                    <a:pt x="1716" y="5562"/>
                  </a:lnTo>
                  <a:lnTo>
                    <a:pt x="1734" y="5553"/>
                  </a:lnTo>
                  <a:lnTo>
                    <a:pt x="1751" y="5543"/>
                  </a:lnTo>
                  <a:lnTo>
                    <a:pt x="1770" y="5531"/>
                  </a:lnTo>
                  <a:lnTo>
                    <a:pt x="1787" y="5519"/>
                  </a:lnTo>
                  <a:lnTo>
                    <a:pt x="1803" y="5503"/>
                  </a:lnTo>
                  <a:lnTo>
                    <a:pt x="1819" y="5487"/>
                  </a:lnTo>
                  <a:lnTo>
                    <a:pt x="1833" y="5467"/>
                  </a:lnTo>
                  <a:lnTo>
                    <a:pt x="1848" y="5447"/>
                  </a:lnTo>
                  <a:lnTo>
                    <a:pt x="1863" y="5423"/>
                  </a:lnTo>
                  <a:lnTo>
                    <a:pt x="1876" y="5399"/>
                  </a:lnTo>
                  <a:lnTo>
                    <a:pt x="1888" y="5371"/>
                  </a:lnTo>
                  <a:lnTo>
                    <a:pt x="1901" y="5340"/>
                  </a:lnTo>
                  <a:lnTo>
                    <a:pt x="1912" y="5308"/>
                  </a:lnTo>
                  <a:lnTo>
                    <a:pt x="1923" y="5273"/>
                  </a:lnTo>
                  <a:lnTo>
                    <a:pt x="1933" y="5235"/>
                  </a:lnTo>
                  <a:lnTo>
                    <a:pt x="1941" y="5193"/>
                  </a:lnTo>
                  <a:lnTo>
                    <a:pt x="1950" y="5149"/>
                  </a:lnTo>
                  <a:lnTo>
                    <a:pt x="1957" y="5102"/>
                  </a:lnTo>
                  <a:lnTo>
                    <a:pt x="1963" y="5052"/>
                  </a:lnTo>
                  <a:lnTo>
                    <a:pt x="1968" y="4999"/>
                  </a:lnTo>
                  <a:lnTo>
                    <a:pt x="1973" y="4943"/>
                  </a:lnTo>
                  <a:lnTo>
                    <a:pt x="1977" y="4883"/>
                  </a:lnTo>
                  <a:lnTo>
                    <a:pt x="1979" y="4819"/>
                  </a:lnTo>
                  <a:lnTo>
                    <a:pt x="1980" y="4753"/>
                  </a:lnTo>
                  <a:lnTo>
                    <a:pt x="1982" y="4682"/>
                  </a:lnTo>
                  <a:lnTo>
                    <a:pt x="1980" y="4608"/>
                  </a:lnTo>
                  <a:lnTo>
                    <a:pt x="1979" y="4531"/>
                  </a:lnTo>
                  <a:lnTo>
                    <a:pt x="1977" y="4453"/>
                  </a:lnTo>
                  <a:lnTo>
                    <a:pt x="1973" y="4372"/>
                  </a:lnTo>
                  <a:lnTo>
                    <a:pt x="1968" y="4288"/>
                  </a:lnTo>
                  <a:lnTo>
                    <a:pt x="1963" y="4204"/>
                  </a:lnTo>
                  <a:lnTo>
                    <a:pt x="1957" y="4118"/>
                  </a:lnTo>
                  <a:lnTo>
                    <a:pt x="1950" y="4031"/>
                  </a:lnTo>
                  <a:lnTo>
                    <a:pt x="1941" y="3944"/>
                  </a:lnTo>
                  <a:lnTo>
                    <a:pt x="1933" y="3857"/>
                  </a:lnTo>
                  <a:lnTo>
                    <a:pt x="1923" y="3770"/>
                  </a:lnTo>
                  <a:lnTo>
                    <a:pt x="1913" y="3683"/>
                  </a:lnTo>
                  <a:lnTo>
                    <a:pt x="1902" y="3598"/>
                  </a:lnTo>
                  <a:lnTo>
                    <a:pt x="1890" y="3514"/>
                  </a:lnTo>
                  <a:lnTo>
                    <a:pt x="1877" y="3430"/>
                  </a:lnTo>
                  <a:lnTo>
                    <a:pt x="1864" y="3349"/>
                  </a:lnTo>
                  <a:lnTo>
                    <a:pt x="2773" y="3349"/>
                  </a:lnTo>
                  <a:lnTo>
                    <a:pt x="2792" y="3349"/>
                  </a:lnTo>
                  <a:lnTo>
                    <a:pt x="2809" y="3348"/>
                  </a:lnTo>
                  <a:lnTo>
                    <a:pt x="2827" y="3346"/>
                  </a:lnTo>
                  <a:lnTo>
                    <a:pt x="2845" y="3342"/>
                  </a:lnTo>
                  <a:lnTo>
                    <a:pt x="2862" y="3338"/>
                  </a:lnTo>
                  <a:lnTo>
                    <a:pt x="2878" y="3333"/>
                  </a:lnTo>
                  <a:lnTo>
                    <a:pt x="2895" y="3328"/>
                  </a:lnTo>
                  <a:lnTo>
                    <a:pt x="2911" y="3321"/>
                  </a:lnTo>
                  <a:lnTo>
                    <a:pt x="2927" y="3315"/>
                  </a:lnTo>
                  <a:lnTo>
                    <a:pt x="2941" y="3306"/>
                  </a:lnTo>
                  <a:lnTo>
                    <a:pt x="2956" y="3298"/>
                  </a:lnTo>
                  <a:lnTo>
                    <a:pt x="2971" y="3289"/>
                  </a:lnTo>
                  <a:lnTo>
                    <a:pt x="2984" y="3279"/>
                  </a:lnTo>
                  <a:lnTo>
                    <a:pt x="2998" y="3268"/>
                  </a:lnTo>
                  <a:lnTo>
                    <a:pt x="3010" y="3257"/>
                  </a:lnTo>
                  <a:lnTo>
                    <a:pt x="3022" y="3246"/>
                  </a:lnTo>
                  <a:lnTo>
                    <a:pt x="3035" y="3234"/>
                  </a:lnTo>
                  <a:lnTo>
                    <a:pt x="3046" y="3221"/>
                  </a:lnTo>
                  <a:lnTo>
                    <a:pt x="3055" y="3207"/>
                  </a:lnTo>
                  <a:lnTo>
                    <a:pt x="3065" y="3194"/>
                  </a:lnTo>
                  <a:lnTo>
                    <a:pt x="3075" y="3179"/>
                  </a:lnTo>
                  <a:lnTo>
                    <a:pt x="3084" y="3164"/>
                  </a:lnTo>
                  <a:lnTo>
                    <a:pt x="3091" y="3150"/>
                  </a:lnTo>
                  <a:lnTo>
                    <a:pt x="3098" y="3134"/>
                  </a:lnTo>
                  <a:lnTo>
                    <a:pt x="3104" y="3118"/>
                  </a:lnTo>
                  <a:lnTo>
                    <a:pt x="3111" y="3102"/>
                  </a:lnTo>
                  <a:lnTo>
                    <a:pt x="3114" y="3085"/>
                  </a:lnTo>
                  <a:lnTo>
                    <a:pt x="3119" y="3067"/>
                  </a:lnTo>
                  <a:lnTo>
                    <a:pt x="3122" y="3050"/>
                  </a:lnTo>
                  <a:lnTo>
                    <a:pt x="3124" y="3033"/>
                  </a:lnTo>
                  <a:lnTo>
                    <a:pt x="3125" y="3015"/>
                  </a:lnTo>
                  <a:lnTo>
                    <a:pt x="3125" y="2996"/>
                  </a:lnTo>
                  <a:lnTo>
                    <a:pt x="3125" y="1856"/>
                  </a:lnTo>
                  <a:lnTo>
                    <a:pt x="2700" y="1856"/>
                  </a:lnTo>
                  <a:lnTo>
                    <a:pt x="315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bIns="162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471"/>
          <p:cNvSpPr>
            <a:spLocks noEditPoints="1"/>
          </p:cNvSpPr>
          <p:nvPr/>
        </p:nvSpPr>
        <p:spPr bwMode="auto">
          <a:xfrm>
            <a:off x="6350450" y="3406072"/>
            <a:ext cx="725427" cy="554225"/>
          </a:xfrm>
          <a:custGeom>
            <a:avLst/>
            <a:gdLst>
              <a:gd name="T0" fmla="*/ 103 w 106"/>
              <a:gd name="T1" fmla="*/ 44 h 81"/>
              <a:gd name="T2" fmla="*/ 85 w 106"/>
              <a:gd name="T3" fmla="*/ 26 h 81"/>
              <a:gd name="T4" fmla="*/ 66 w 106"/>
              <a:gd name="T5" fmla="*/ 7 h 81"/>
              <a:gd name="T6" fmla="*/ 47 w 106"/>
              <a:gd name="T7" fmla="*/ 26 h 81"/>
              <a:gd name="T8" fmla="*/ 29 w 106"/>
              <a:gd name="T9" fmla="*/ 44 h 81"/>
              <a:gd name="T10" fmla="*/ 4 w 106"/>
              <a:gd name="T11" fmla="*/ 44 h 81"/>
              <a:gd name="T12" fmla="*/ 4 w 106"/>
              <a:gd name="T13" fmla="*/ 81 h 81"/>
              <a:gd name="T14" fmla="*/ 66 w 106"/>
              <a:gd name="T15" fmla="*/ 81 h 81"/>
              <a:gd name="T16" fmla="*/ 66 w 106"/>
              <a:gd name="T17" fmla="*/ 53 h 81"/>
              <a:gd name="T18" fmla="*/ 84 w 106"/>
              <a:gd name="T19" fmla="*/ 53 h 81"/>
              <a:gd name="T20" fmla="*/ 84 w 106"/>
              <a:gd name="T21" fmla="*/ 81 h 81"/>
              <a:gd name="T22" fmla="*/ 103 w 106"/>
              <a:gd name="T23" fmla="*/ 81 h 81"/>
              <a:gd name="T24" fmla="*/ 103 w 106"/>
              <a:gd name="T25" fmla="*/ 44 h 81"/>
              <a:gd name="T26" fmla="*/ 25 w 106"/>
              <a:gd name="T27" fmla="*/ 66 h 81"/>
              <a:gd name="T28" fmla="*/ 11 w 106"/>
              <a:gd name="T29" fmla="*/ 66 h 81"/>
              <a:gd name="T30" fmla="*/ 11 w 106"/>
              <a:gd name="T31" fmla="*/ 52 h 81"/>
              <a:gd name="T32" fmla="*/ 25 w 106"/>
              <a:gd name="T33" fmla="*/ 52 h 81"/>
              <a:gd name="T34" fmla="*/ 25 w 106"/>
              <a:gd name="T35" fmla="*/ 66 h 81"/>
              <a:gd name="T36" fmla="*/ 47 w 106"/>
              <a:gd name="T37" fmla="*/ 66 h 81"/>
              <a:gd name="T38" fmla="*/ 33 w 106"/>
              <a:gd name="T39" fmla="*/ 66 h 81"/>
              <a:gd name="T40" fmla="*/ 33 w 106"/>
              <a:gd name="T41" fmla="*/ 52 h 81"/>
              <a:gd name="T42" fmla="*/ 47 w 106"/>
              <a:gd name="T43" fmla="*/ 52 h 81"/>
              <a:gd name="T44" fmla="*/ 47 w 106"/>
              <a:gd name="T45" fmla="*/ 66 h 81"/>
              <a:gd name="T46" fmla="*/ 63 w 106"/>
              <a:gd name="T47" fmla="*/ 38 h 81"/>
              <a:gd name="T48" fmla="*/ 56 w 106"/>
              <a:gd name="T49" fmla="*/ 31 h 81"/>
              <a:gd name="T50" fmla="*/ 63 w 106"/>
              <a:gd name="T51" fmla="*/ 25 h 81"/>
              <a:gd name="T52" fmla="*/ 70 w 106"/>
              <a:gd name="T53" fmla="*/ 31 h 81"/>
              <a:gd name="T54" fmla="*/ 63 w 106"/>
              <a:gd name="T55" fmla="*/ 38 h 81"/>
              <a:gd name="T56" fmla="*/ 106 w 106"/>
              <a:gd name="T57" fmla="*/ 40 h 81"/>
              <a:gd name="T58" fmla="*/ 104 w 106"/>
              <a:gd name="T59" fmla="*/ 42 h 81"/>
              <a:gd name="T60" fmla="*/ 66 w 106"/>
              <a:gd name="T61" fmla="*/ 3 h 81"/>
              <a:gd name="T62" fmla="*/ 28 w 106"/>
              <a:gd name="T63" fmla="*/ 41 h 81"/>
              <a:gd name="T64" fmla="*/ 28 w 106"/>
              <a:gd name="T65" fmla="*/ 42 h 81"/>
              <a:gd name="T66" fmla="*/ 0 w 106"/>
              <a:gd name="T67" fmla="*/ 42 h 81"/>
              <a:gd name="T68" fmla="*/ 21 w 106"/>
              <a:gd name="T69" fmla="*/ 20 h 81"/>
              <a:gd name="T70" fmla="*/ 47 w 106"/>
              <a:gd name="T71" fmla="*/ 20 h 81"/>
              <a:gd name="T72" fmla="*/ 66 w 106"/>
              <a:gd name="T73" fmla="*/ 0 h 81"/>
              <a:gd name="T74" fmla="*/ 87 w 106"/>
              <a:gd name="T75" fmla="*/ 21 h 81"/>
              <a:gd name="T76" fmla="*/ 87 w 106"/>
              <a:gd name="T77" fmla="*/ 9 h 81"/>
              <a:gd name="T78" fmla="*/ 95 w 106"/>
              <a:gd name="T79" fmla="*/ 9 h 81"/>
              <a:gd name="T80" fmla="*/ 95 w 106"/>
              <a:gd name="T81" fmla="*/ 30 h 81"/>
              <a:gd name="T82" fmla="*/ 106 w 106"/>
              <a:gd name="T83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6" h="81">
                <a:moveTo>
                  <a:pt x="103" y="44"/>
                </a:moveTo>
                <a:cubicBezTo>
                  <a:pt x="85" y="26"/>
                  <a:pt x="85" y="26"/>
                  <a:pt x="85" y="26"/>
                </a:cubicBezTo>
                <a:cubicBezTo>
                  <a:pt x="66" y="7"/>
                  <a:pt x="66" y="7"/>
                  <a:pt x="66" y="7"/>
                </a:cubicBezTo>
                <a:cubicBezTo>
                  <a:pt x="47" y="26"/>
                  <a:pt x="47" y="26"/>
                  <a:pt x="47" y="26"/>
                </a:cubicBezTo>
                <a:cubicBezTo>
                  <a:pt x="29" y="44"/>
                  <a:pt x="29" y="44"/>
                  <a:pt x="2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81"/>
                  <a:pt x="4" y="81"/>
                  <a:pt x="4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53"/>
                  <a:pt x="66" y="53"/>
                  <a:pt x="66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81"/>
                  <a:pt x="84" y="81"/>
                  <a:pt x="84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44"/>
                  <a:pt x="103" y="44"/>
                  <a:pt x="103" y="44"/>
                </a:cubicBezTo>
                <a:close/>
                <a:moveTo>
                  <a:pt x="25" y="66"/>
                </a:moveTo>
                <a:cubicBezTo>
                  <a:pt x="11" y="66"/>
                  <a:pt x="11" y="66"/>
                  <a:pt x="11" y="66"/>
                </a:cubicBezTo>
                <a:cubicBezTo>
                  <a:pt x="11" y="52"/>
                  <a:pt x="11" y="52"/>
                  <a:pt x="11" y="52"/>
                </a:cubicBezTo>
                <a:cubicBezTo>
                  <a:pt x="25" y="52"/>
                  <a:pt x="25" y="52"/>
                  <a:pt x="25" y="52"/>
                </a:cubicBezTo>
                <a:lnTo>
                  <a:pt x="25" y="66"/>
                </a:lnTo>
                <a:close/>
                <a:moveTo>
                  <a:pt x="47" y="66"/>
                </a:moveTo>
                <a:cubicBezTo>
                  <a:pt x="33" y="66"/>
                  <a:pt x="33" y="66"/>
                  <a:pt x="33" y="66"/>
                </a:cubicBezTo>
                <a:cubicBezTo>
                  <a:pt x="33" y="52"/>
                  <a:pt x="33" y="52"/>
                  <a:pt x="33" y="52"/>
                </a:cubicBezTo>
                <a:cubicBezTo>
                  <a:pt x="47" y="52"/>
                  <a:pt x="47" y="52"/>
                  <a:pt x="47" y="52"/>
                </a:cubicBezTo>
                <a:lnTo>
                  <a:pt x="47" y="66"/>
                </a:lnTo>
                <a:close/>
                <a:moveTo>
                  <a:pt x="63" y="38"/>
                </a:moveTo>
                <a:cubicBezTo>
                  <a:pt x="59" y="38"/>
                  <a:pt x="56" y="35"/>
                  <a:pt x="56" y="31"/>
                </a:cubicBezTo>
                <a:cubicBezTo>
                  <a:pt x="56" y="28"/>
                  <a:pt x="59" y="25"/>
                  <a:pt x="63" y="25"/>
                </a:cubicBezTo>
                <a:cubicBezTo>
                  <a:pt x="67" y="25"/>
                  <a:pt x="70" y="28"/>
                  <a:pt x="70" y="31"/>
                </a:cubicBezTo>
                <a:cubicBezTo>
                  <a:pt x="70" y="35"/>
                  <a:pt x="67" y="38"/>
                  <a:pt x="63" y="38"/>
                </a:cubicBezTo>
                <a:close/>
                <a:moveTo>
                  <a:pt x="106" y="40"/>
                </a:moveTo>
                <a:cubicBezTo>
                  <a:pt x="104" y="42"/>
                  <a:pt x="104" y="42"/>
                  <a:pt x="104" y="42"/>
                </a:cubicBezTo>
                <a:cubicBezTo>
                  <a:pt x="66" y="3"/>
                  <a:pt x="66" y="3"/>
                  <a:pt x="66" y="3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2"/>
                  <a:pt x="28" y="42"/>
                  <a:pt x="28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21" y="20"/>
                  <a:pt x="21" y="20"/>
                  <a:pt x="2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66" y="0"/>
                  <a:pt x="66" y="0"/>
                  <a:pt x="66" y="0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9"/>
                  <a:pt x="87" y="9"/>
                  <a:pt x="87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30"/>
                  <a:pt x="95" y="30"/>
                  <a:pt x="95" y="30"/>
                </a:cubicBezTo>
                <a:lnTo>
                  <a:pt x="106" y="40"/>
                </a:lnTo>
                <a:close/>
              </a:path>
            </a:pathLst>
          </a:custGeom>
          <a:solidFill>
            <a:srgbClr val="6EA969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50"/>
          </a:p>
        </p:txBody>
      </p:sp>
      <p:sp>
        <p:nvSpPr>
          <p:cNvPr id="19" name="Freeform 476"/>
          <p:cNvSpPr>
            <a:spLocks noEditPoints="1"/>
          </p:cNvSpPr>
          <p:nvPr/>
        </p:nvSpPr>
        <p:spPr bwMode="auto">
          <a:xfrm>
            <a:off x="2567509" y="1677880"/>
            <a:ext cx="781006" cy="565910"/>
          </a:xfrm>
          <a:custGeom>
            <a:avLst/>
            <a:gdLst>
              <a:gd name="T0" fmla="*/ 125 w 125"/>
              <a:gd name="T1" fmla="*/ 71 h 73"/>
              <a:gd name="T2" fmla="*/ 124 w 125"/>
              <a:gd name="T3" fmla="*/ 73 h 73"/>
              <a:gd name="T4" fmla="*/ 2 w 125"/>
              <a:gd name="T5" fmla="*/ 73 h 73"/>
              <a:gd name="T6" fmla="*/ 0 w 125"/>
              <a:gd name="T7" fmla="*/ 71 h 73"/>
              <a:gd name="T8" fmla="*/ 0 w 125"/>
              <a:gd name="T9" fmla="*/ 68 h 73"/>
              <a:gd name="T10" fmla="*/ 2 w 125"/>
              <a:gd name="T11" fmla="*/ 66 h 73"/>
              <a:gd name="T12" fmla="*/ 124 w 125"/>
              <a:gd name="T13" fmla="*/ 66 h 73"/>
              <a:gd name="T14" fmla="*/ 125 w 125"/>
              <a:gd name="T15" fmla="*/ 68 h 73"/>
              <a:gd name="T16" fmla="*/ 125 w 125"/>
              <a:gd name="T17" fmla="*/ 71 h 73"/>
              <a:gd name="T18" fmla="*/ 118 w 125"/>
              <a:gd name="T19" fmla="*/ 5 h 73"/>
              <a:gd name="T20" fmla="*/ 118 w 125"/>
              <a:gd name="T21" fmla="*/ 58 h 73"/>
              <a:gd name="T22" fmla="*/ 113 w 125"/>
              <a:gd name="T23" fmla="*/ 63 h 73"/>
              <a:gd name="T24" fmla="*/ 12 w 125"/>
              <a:gd name="T25" fmla="*/ 63 h 73"/>
              <a:gd name="T26" fmla="*/ 7 w 125"/>
              <a:gd name="T27" fmla="*/ 58 h 73"/>
              <a:gd name="T28" fmla="*/ 7 w 125"/>
              <a:gd name="T29" fmla="*/ 5 h 73"/>
              <a:gd name="T30" fmla="*/ 12 w 125"/>
              <a:gd name="T31" fmla="*/ 0 h 73"/>
              <a:gd name="T32" fmla="*/ 113 w 125"/>
              <a:gd name="T33" fmla="*/ 0 h 73"/>
              <a:gd name="T34" fmla="*/ 118 w 125"/>
              <a:gd name="T35" fmla="*/ 5 h 73"/>
              <a:gd name="T36" fmla="*/ 113 w 125"/>
              <a:gd name="T37" fmla="*/ 6 h 73"/>
              <a:gd name="T38" fmla="*/ 12 w 125"/>
              <a:gd name="T39" fmla="*/ 6 h 73"/>
              <a:gd name="T40" fmla="*/ 12 w 125"/>
              <a:gd name="T41" fmla="*/ 59 h 73"/>
              <a:gd name="T42" fmla="*/ 113 w 125"/>
              <a:gd name="T43" fmla="*/ 59 h 73"/>
              <a:gd name="T44" fmla="*/ 113 w 125"/>
              <a:gd name="T45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5" h="73">
                <a:moveTo>
                  <a:pt x="125" y="71"/>
                </a:moveTo>
                <a:cubicBezTo>
                  <a:pt x="125" y="72"/>
                  <a:pt x="124" y="73"/>
                  <a:pt x="124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3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66"/>
                  <a:pt x="125" y="67"/>
                  <a:pt x="125" y="68"/>
                </a:cubicBezTo>
                <a:lnTo>
                  <a:pt x="125" y="71"/>
                </a:lnTo>
                <a:close/>
                <a:moveTo>
                  <a:pt x="118" y="5"/>
                </a:moveTo>
                <a:cubicBezTo>
                  <a:pt x="118" y="58"/>
                  <a:pt x="118" y="58"/>
                  <a:pt x="118" y="58"/>
                </a:cubicBezTo>
                <a:cubicBezTo>
                  <a:pt x="118" y="61"/>
                  <a:pt x="116" y="63"/>
                  <a:pt x="11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9" y="63"/>
                  <a:pt x="7" y="61"/>
                  <a:pt x="7" y="58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9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6" y="0"/>
                  <a:pt x="118" y="2"/>
                  <a:pt x="118" y="5"/>
                </a:cubicBezTo>
                <a:close/>
                <a:moveTo>
                  <a:pt x="113" y="6"/>
                </a:moveTo>
                <a:cubicBezTo>
                  <a:pt x="12" y="6"/>
                  <a:pt x="12" y="6"/>
                  <a:pt x="12" y="6"/>
                </a:cubicBezTo>
                <a:cubicBezTo>
                  <a:pt x="12" y="59"/>
                  <a:pt x="12" y="59"/>
                  <a:pt x="12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13" y="6"/>
                </a:lnTo>
                <a:close/>
              </a:path>
            </a:pathLst>
          </a:custGeom>
          <a:solidFill>
            <a:srgbClr val="6EA969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50"/>
          </a:p>
        </p:txBody>
      </p:sp>
      <p:sp>
        <p:nvSpPr>
          <p:cNvPr id="20" name="Oval 493"/>
          <p:cNvSpPr>
            <a:spLocks noChangeArrowheads="1"/>
          </p:cNvSpPr>
          <p:nvPr/>
        </p:nvSpPr>
        <p:spPr bwMode="auto">
          <a:xfrm>
            <a:off x="2567509" y="3463285"/>
            <a:ext cx="547803" cy="497012"/>
          </a:xfrm>
          <a:custGeom>
            <a:avLst/>
            <a:gdLst/>
            <a:ahLst/>
            <a:cxnLst/>
            <a:rect l="l" t="t" r="r" b="b"/>
            <a:pathLst>
              <a:path w="239713" h="217487">
                <a:moveTo>
                  <a:pt x="67420" y="131762"/>
                </a:moveTo>
                <a:lnTo>
                  <a:pt x="71346" y="131762"/>
                </a:lnTo>
                <a:lnTo>
                  <a:pt x="80061" y="131762"/>
                </a:lnTo>
                <a:lnTo>
                  <a:pt x="80262" y="131762"/>
                </a:lnTo>
                <a:lnTo>
                  <a:pt x="97384" y="131762"/>
                </a:lnTo>
                <a:lnTo>
                  <a:pt x="100603" y="131762"/>
                </a:lnTo>
                <a:lnTo>
                  <a:pt x="101129" y="131762"/>
                </a:lnTo>
                <a:lnTo>
                  <a:pt x="102183" y="131762"/>
                </a:lnTo>
                <a:lnTo>
                  <a:pt x="109088" y="131762"/>
                </a:lnTo>
                <a:lnTo>
                  <a:pt x="109557" y="131762"/>
                </a:lnTo>
                <a:lnTo>
                  <a:pt x="129513" y="131762"/>
                </a:lnTo>
                <a:lnTo>
                  <a:pt x="129572" y="131762"/>
                </a:lnTo>
                <a:lnTo>
                  <a:pt x="168548" y="131762"/>
                </a:lnTo>
                <a:lnTo>
                  <a:pt x="195469" y="137003"/>
                </a:lnTo>
                <a:lnTo>
                  <a:pt x="218177" y="151330"/>
                </a:lnTo>
                <a:lnTo>
                  <a:pt x="233861" y="172645"/>
                </a:lnTo>
                <a:lnTo>
                  <a:pt x="239713" y="198851"/>
                </a:lnTo>
                <a:lnTo>
                  <a:pt x="239713" y="201181"/>
                </a:lnTo>
                <a:lnTo>
                  <a:pt x="239713" y="201181"/>
                </a:lnTo>
                <a:lnTo>
                  <a:pt x="239713" y="217487"/>
                </a:lnTo>
                <a:lnTo>
                  <a:pt x="0" y="217487"/>
                </a:lnTo>
                <a:cubicBezTo>
                  <a:pt x="0" y="217487"/>
                  <a:pt x="0" y="217487"/>
                  <a:pt x="0" y="215158"/>
                </a:cubicBezTo>
                <a:lnTo>
                  <a:pt x="0" y="198851"/>
                </a:lnTo>
                <a:cubicBezTo>
                  <a:pt x="0" y="161580"/>
                  <a:pt x="29964" y="131762"/>
                  <a:pt x="67420" y="131762"/>
                </a:cubicBezTo>
                <a:close/>
                <a:moveTo>
                  <a:pt x="119063" y="0"/>
                </a:moveTo>
                <a:lnTo>
                  <a:pt x="142545" y="4741"/>
                </a:lnTo>
                <a:lnTo>
                  <a:pt x="161720" y="17669"/>
                </a:lnTo>
                <a:lnTo>
                  <a:pt x="174648" y="36844"/>
                </a:lnTo>
                <a:lnTo>
                  <a:pt x="179388" y="60325"/>
                </a:lnTo>
                <a:lnTo>
                  <a:pt x="174648" y="83807"/>
                </a:lnTo>
                <a:lnTo>
                  <a:pt x="161720" y="102981"/>
                </a:lnTo>
                <a:lnTo>
                  <a:pt x="142545" y="115910"/>
                </a:lnTo>
                <a:cubicBezTo>
                  <a:pt x="135327" y="118962"/>
                  <a:pt x="127393" y="120650"/>
                  <a:pt x="119063" y="120650"/>
                </a:cubicBezTo>
                <a:cubicBezTo>
                  <a:pt x="102405" y="120650"/>
                  <a:pt x="87323" y="113898"/>
                  <a:pt x="76407" y="102981"/>
                </a:cubicBezTo>
                <a:cubicBezTo>
                  <a:pt x="70949" y="97523"/>
                  <a:pt x="66531" y="91024"/>
                  <a:pt x="63479" y="83807"/>
                </a:cubicBezTo>
                <a:cubicBezTo>
                  <a:pt x="60426" y="76589"/>
                  <a:pt x="58738" y="68654"/>
                  <a:pt x="58738" y="60325"/>
                </a:cubicBezTo>
                <a:cubicBezTo>
                  <a:pt x="58738" y="43667"/>
                  <a:pt x="65490" y="28585"/>
                  <a:pt x="76407" y="17669"/>
                </a:cubicBezTo>
                <a:cubicBezTo>
                  <a:pt x="81865" y="12210"/>
                  <a:pt x="88365" y="7793"/>
                  <a:pt x="95582" y="4741"/>
                </a:cubicBezTo>
                <a:cubicBezTo>
                  <a:pt x="102799" y="1688"/>
                  <a:pt x="110734" y="0"/>
                  <a:pt x="119063" y="0"/>
                </a:cubicBezTo>
                <a:close/>
              </a:path>
            </a:pathLst>
          </a:custGeom>
          <a:solidFill>
            <a:srgbClr val="F06B7F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50"/>
          </a:p>
        </p:txBody>
      </p:sp>
      <p:sp>
        <p:nvSpPr>
          <p:cNvPr id="21" name="Freeform 497"/>
          <p:cNvSpPr>
            <a:spLocks noEditPoints="1"/>
          </p:cNvSpPr>
          <p:nvPr/>
        </p:nvSpPr>
        <p:spPr bwMode="auto">
          <a:xfrm>
            <a:off x="6350451" y="1677880"/>
            <a:ext cx="422877" cy="583375"/>
          </a:xfrm>
          <a:custGeom>
            <a:avLst/>
            <a:gdLst>
              <a:gd name="T0" fmla="*/ 125 w 128"/>
              <a:gd name="T1" fmla="*/ 83 h 177"/>
              <a:gd name="T2" fmla="*/ 64 w 128"/>
              <a:gd name="T3" fmla="*/ 177 h 177"/>
              <a:gd name="T4" fmla="*/ 0 w 128"/>
              <a:gd name="T5" fmla="*/ 71 h 177"/>
              <a:gd name="T6" fmla="*/ 0 w 128"/>
              <a:gd name="T7" fmla="*/ 70 h 177"/>
              <a:gd name="T8" fmla="*/ 0 w 128"/>
              <a:gd name="T9" fmla="*/ 64 h 177"/>
              <a:gd name="T10" fmla="*/ 64 w 128"/>
              <a:gd name="T11" fmla="*/ 0 h 177"/>
              <a:gd name="T12" fmla="*/ 128 w 128"/>
              <a:gd name="T13" fmla="*/ 64 h 177"/>
              <a:gd name="T14" fmla="*/ 127 w 128"/>
              <a:gd name="T15" fmla="*/ 68 h 177"/>
              <a:gd name="T16" fmla="*/ 125 w 128"/>
              <a:gd name="T17" fmla="*/ 83 h 177"/>
              <a:gd name="T18" fmla="*/ 64 w 128"/>
              <a:gd name="T19" fmla="*/ 20 h 177"/>
              <a:gd name="T20" fmla="*/ 22 w 128"/>
              <a:gd name="T21" fmla="*/ 62 h 177"/>
              <a:gd name="T22" fmla="*/ 64 w 128"/>
              <a:gd name="T23" fmla="*/ 104 h 177"/>
              <a:gd name="T24" fmla="*/ 106 w 128"/>
              <a:gd name="T25" fmla="*/ 62 h 177"/>
              <a:gd name="T26" fmla="*/ 64 w 128"/>
              <a:gd name="T27" fmla="*/ 20 h 177"/>
              <a:gd name="T28" fmla="*/ 64 w 128"/>
              <a:gd name="T29" fmla="*/ 40 h 177"/>
              <a:gd name="T30" fmla="*/ 44 w 128"/>
              <a:gd name="T31" fmla="*/ 60 h 177"/>
              <a:gd name="T32" fmla="*/ 64 w 128"/>
              <a:gd name="T33" fmla="*/ 80 h 177"/>
              <a:gd name="T34" fmla="*/ 84 w 128"/>
              <a:gd name="T35" fmla="*/ 60 h 177"/>
              <a:gd name="T36" fmla="*/ 64 w 128"/>
              <a:gd name="T37" fmla="*/ 4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7">
                <a:moveTo>
                  <a:pt x="125" y="83"/>
                </a:moveTo>
                <a:cubicBezTo>
                  <a:pt x="120" y="104"/>
                  <a:pt x="105" y="138"/>
                  <a:pt x="64" y="177"/>
                </a:cubicBezTo>
                <a:cubicBezTo>
                  <a:pt x="64" y="177"/>
                  <a:pt x="5" y="122"/>
                  <a:pt x="0" y="71"/>
                </a:cubicBezTo>
                <a:cubicBezTo>
                  <a:pt x="0" y="71"/>
                  <a:pt x="0" y="70"/>
                  <a:pt x="0" y="70"/>
                </a:cubicBezTo>
                <a:cubicBezTo>
                  <a:pt x="0" y="68"/>
                  <a:pt x="0" y="66"/>
                  <a:pt x="0" y="64"/>
                </a:cubicBezTo>
                <a:cubicBezTo>
                  <a:pt x="0" y="29"/>
                  <a:pt x="28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64"/>
                  <a:pt x="128" y="65"/>
                  <a:pt x="127" y="68"/>
                </a:cubicBezTo>
                <a:cubicBezTo>
                  <a:pt x="127" y="73"/>
                  <a:pt x="126" y="78"/>
                  <a:pt x="125" y="83"/>
                </a:cubicBezTo>
                <a:close/>
                <a:moveTo>
                  <a:pt x="64" y="20"/>
                </a:moveTo>
                <a:cubicBezTo>
                  <a:pt x="40" y="20"/>
                  <a:pt x="22" y="39"/>
                  <a:pt x="22" y="62"/>
                </a:cubicBezTo>
                <a:cubicBezTo>
                  <a:pt x="22" y="85"/>
                  <a:pt x="40" y="104"/>
                  <a:pt x="64" y="104"/>
                </a:cubicBezTo>
                <a:cubicBezTo>
                  <a:pt x="87" y="104"/>
                  <a:pt x="106" y="85"/>
                  <a:pt x="106" y="62"/>
                </a:cubicBezTo>
                <a:cubicBezTo>
                  <a:pt x="106" y="39"/>
                  <a:pt x="87" y="20"/>
                  <a:pt x="64" y="20"/>
                </a:cubicBezTo>
                <a:close/>
                <a:moveTo>
                  <a:pt x="64" y="40"/>
                </a:moveTo>
                <a:cubicBezTo>
                  <a:pt x="53" y="40"/>
                  <a:pt x="44" y="49"/>
                  <a:pt x="44" y="60"/>
                </a:cubicBezTo>
                <a:cubicBezTo>
                  <a:pt x="44" y="71"/>
                  <a:pt x="53" y="80"/>
                  <a:pt x="64" y="80"/>
                </a:cubicBezTo>
                <a:cubicBezTo>
                  <a:pt x="75" y="80"/>
                  <a:pt x="84" y="71"/>
                  <a:pt x="84" y="60"/>
                </a:cubicBezTo>
                <a:cubicBezTo>
                  <a:pt x="84" y="49"/>
                  <a:pt x="75" y="40"/>
                  <a:pt x="64" y="40"/>
                </a:cubicBezTo>
                <a:close/>
              </a:path>
            </a:pathLst>
          </a:custGeom>
          <a:solidFill>
            <a:srgbClr val="F06B7F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50"/>
          </a:p>
        </p:txBody>
      </p:sp>
      <p:cxnSp>
        <p:nvCxnSpPr>
          <p:cNvPr id="22" name="直接连接符 21"/>
          <p:cNvCxnSpPr/>
          <p:nvPr/>
        </p:nvCxnSpPr>
        <p:spPr>
          <a:xfrm>
            <a:off x="2567509" y="2312965"/>
            <a:ext cx="3024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350450" y="2312965"/>
            <a:ext cx="3024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567509" y="4079543"/>
            <a:ext cx="3024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350450" y="4079543"/>
            <a:ext cx="3024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498"/>
          <p:cNvSpPr txBox="1"/>
          <p:nvPr/>
        </p:nvSpPr>
        <p:spPr>
          <a:xfrm>
            <a:off x="4250387" y="1853684"/>
            <a:ext cx="1454245" cy="34624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65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27" name="TextBox 499"/>
          <p:cNvSpPr txBox="1"/>
          <p:nvPr/>
        </p:nvSpPr>
        <p:spPr>
          <a:xfrm>
            <a:off x="8011425" y="1853684"/>
            <a:ext cx="1454245" cy="34624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65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28" name="TextBox 500"/>
          <p:cNvSpPr txBox="1"/>
          <p:nvPr/>
        </p:nvSpPr>
        <p:spPr>
          <a:xfrm>
            <a:off x="4250387" y="3597420"/>
            <a:ext cx="1454245" cy="34624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65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29" name="TextBox 501"/>
          <p:cNvSpPr txBox="1"/>
          <p:nvPr/>
        </p:nvSpPr>
        <p:spPr>
          <a:xfrm>
            <a:off x="8011425" y="3597420"/>
            <a:ext cx="1454245" cy="34624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65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30" name="TextBox 503"/>
          <p:cNvSpPr txBox="1"/>
          <p:nvPr/>
        </p:nvSpPr>
        <p:spPr>
          <a:xfrm>
            <a:off x="2473591" y="2380501"/>
            <a:ext cx="322212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，在此录入上述图表的描述说明。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504"/>
          <p:cNvSpPr txBox="1"/>
          <p:nvPr/>
        </p:nvSpPr>
        <p:spPr>
          <a:xfrm>
            <a:off x="6274251" y="2380501"/>
            <a:ext cx="322212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，在此录入上述图表的描述说明。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TextBox 505"/>
          <p:cNvSpPr txBox="1"/>
          <p:nvPr/>
        </p:nvSpPr>
        <p:spPr>
          <a:xfrm>
            <a:off x="2473591" y="4154899"/>
            <a:ext cx="322212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，在此录入上述图表的描述说明。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TextBox 506"/>
          <p:cNvSpPr txBox="1"/>
          <p:nvPr/>
        </p:nvSpPr>
        <p:spPr>
          <a:xfrm>
            <a:off x="6274251" y="4154899"/>
            <a:ext cx="322212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，在此录入上述图表的描述说明。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1976757" y="2768817"/>
            <a:ext cx="1793081" cy="1150620"/>
            <a:chOff x="1976757" y="2768817"/>
            <a:chExt cx="1793081" cy="1150620"/>
          </a:xfrm>
        </p:grpSpPr>
        <p:sp>
          <p:nvSpPr>
            <p:cNvPr id="32" name="文本框 20"/>
            <p:cNvSpPr txBox="1"/>
            <p:nvPr/>
          </p:nvSpPr>
          <p:spPr>
            <a:xfrm flipH="1">
              <a:off x="2118441" y="2768817"/>
              <a:ext cx="1509713" cy="323165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algn="ctr"/>
              <a:r>
                <a:rPr lang="zh-CN" altLang="en-US" sz="15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单击键入标题 </a:t>
              </a:r>
            </a:p>
          </p:txBody>
        </p:sp>
        <p:sp>
          <p:nvSpPr>
            <p:cNvPr id="33" name="文本框 22"/>
            <p:cNvSpPr txBox="1"/>
            <p:nvPr/>
          </p:nvSpPr>
          <p:spPr>
            <a:xfrm flipH="1">
              <a:off x="1976757" y="3180773"/>
              <a:ext cx="1793081" cy="738664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algn="ctr"/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306298" y="3089095"/>
              <a:ext cx="113400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6604955" y="4303295"/>
            <a:ext cx="1793081" cy="1150620"/>
            <a:chOff x="6604955" y="4303295"/>
            <a:chExt cx="1793081" cy="1150620"/>
          </a:xfrm>
        </p:grpSpPr>
        <p:sp>
          <p:nvSpPr>
            <p:cNvPr id="35" name="文本框 20"/>
            <p:cNvSpPr txBox="1"/>
            <p:nvPr/>
          </p:nvSpPr>
          <p:spPr>
            <a:xfrm flipH="1">
              <a:off x="6746639" y="4303295"/>
              <a:ext cx="1509713" cy="323165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algn="ctr"/>
              <a:r>
                <a:rPr lang="zh-CN" altLang="en-US" sz="15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单击键入标题 </a:t>
              </a:r>
            </a:p>
          </p:txBody>
        </p:sp>
        <p:sp>
          <p:nvSpPr>
            <p:cNvPr id="36" name="文本框 22"/>
            <p:cNvSpPr txBox="1"/>
            <p:nvPr/>
          </p:nvSpPr>
          <p:spPr>
            <a:xfrm flipH="1">
              <a:off x="6604955" y="4715251"/>
              <a:ext cx="1793081" cy="738664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algn="ctr"/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6934495" y="4623573"/>
              <a:ext cx="113400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7927025" y="2057300"/>
            <a:ext cx="1793081" cy="1150620"/>
            <a:chOff x="7927025" y="2057300"/>
            <a:chExt cx="1793081" cy="1150620"/>
          </a:xfrm>
        </p:grpSpPr>
        <p:sp>
          <p:nvSpPr>
            <p:cNvPr id="38" name="文本框 20"/>
            <p:cNvSpPr txBox="1"/>
            <p:nvPr/>
          </p:nvSpPr>
          <p:spPr>
            <a:xfrm flipH="1">
              <a:off x="8068709" y="2057300"/>
              <a:ext cx="1509713" cy="323165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algn="ctr"/>
              <a:r>
                <a:rPr lang="zh-CN" altLang="en-US" sz="15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单击键入标题 </a:t>
              </a:r>
            </a:p>
          </p:txBody>
        </p:sp>
        <p:sp>
          <p:nvSpPr>
            <p:cNvPr id="39" name="文本框 22"/>
            <p:cNvSpPr txBox="1"/>
            <p:nvPr/>
          </p:nvSpPr>
          <p:spPr>
            <a:xfrm flipH="1">
              <a:off x="7927025" y="2469256"/>
              <a:ext cx="1793081" cy="738664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algn="ctr"/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8256565" y="2377578"/>
              <a:ext cx="113400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3913666" y="1830605"/>
            <a:ext cx="1617821" cy="1617821"/>
            <a:chOff x="3913666" y="1830605"/>
            <a:chExt cx="1617821" cy="1617821"/>
          </a:xfrm>
        </p:grpSpPr>
        <p:sp>
          <p:nvSpPr>
            <p:cNvPr id="29" name=" 183"/>
            <p:cNvSpPr/>
            <p:nvPr/>
          </p:nvSpPr>
          <p:spPr>
            <a:xfrm rot="1680000">
              <a:off x="3913666" y="1830605"/>
              <a:ext cx="1617821" cy="1617821"/>
            </a:xfrm>
            <a:prstGeom prst="ellipse">
              <a:avLst/>
            </a:pr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chemeClr val="bg1">
                    <a:lumMod val="65000"/>
                  </a:schemeClr>
                </a:solidFill>
                <a:sym typeface="+mn-ea"/>
              </a:endParaRPr>
            </a:p>
          </p:txBody>
        </p:sp>
        <p:grpSp>
          <p:nvGrpSpPr>
            <p:cNvPr id="41" name="组合 68"/>
            <p:cNvGrpSpPr/>
            <p:nvPr/>
          </p:nvGrpSpPr>
          <p:grpSpPr>
            <a:xfrm>
              <a:off x="4299905" y="2377816"/>
              <a:ext cx="897256" cy="540544"/>
              <a:chOff x="0" y="0"/>
              <a:chExt cx="779463" cy="469900"/>
            </a:xfrm>
            <a:solidFill>
              <a:schemeClr val="bg1"/>
            </a:solidFill>
          </p:grpSpPr>
          <p:sp>
            <p:nvSpPr>
              <p:cNvPr id="42" name="Freeform 366"/>
              <p:cNvSpPr>
                <a:spLocks noEditPoints="1"/>
              </p:cNvSpPr>
              <p:nvPr/>
            </p:nvSpPr>
            <p:spPr>
              <a:xfrm>
                <a:off x="0" y="0"/>
                <a:ext cx="469900" cy="469900"/>
              </a:xfrm>
              <a:custGeom>
                <a:avLst/>
                <a:gdLst/>
                <a:ahLst/>
                <a:cxnLst>
                  <a:cxn ang="0">
                    <a:pos x="469900" y="264604"/>
                  </a:cxn>
                  <a:cxn ang="0">
                    <a:pos x="469900" y="208338"/>
                  </a:cxn>
                  <a:cxn ang="0">
                    <a:pos x="402989" y="191610"/>
                  </a:cxn>
                  <a:cxn ang="0">
                    <a:pos x="381699" y="142947"/>
                  </a:cxn>
                  <a:cxn ang="0">
                    <a:pos x="418196" y="89722"/>
                  </a:cxn>
                  <a:cxn ang="0">
                    <a:pos x="377137" y="50183"/>
                  </a:cxn>
                  <a:cxn ang="0">
                    <a:pos x="320870" y="83639"/>
                  </a:cxn>
                  <a:cxn ang="0">
                    <a:pos x="276770" y="65391"/>
                  </a:cxn>
                  <a:cxn ang="0">
                    <a:pos x="263083" y="0"/>
                  </a:cxn>
                  <a:cxn ang="0">
                    <a:pos x="206817" y="0"/>
                  </a:cxn>
                  <a:cxn ang="0">
                    <a:pos x="191610" y="63870"/>
                  </a:cxn>
                  <a:cxn ang="0">
                    <a:pos x="141426" y="85160"/>
                  </a:cxn>
                  <a:cxn ang="0">
                    <a:pos x="86681" y="48663"/>
                  </a:cxn>
                  <a:cxn ang="0">
                    <a:pos x="47142" y="88201"/>
                  </a:cxn>
                  <a:cxn ang="0">
                    <a:pos x="80598" y="144468"/>
                  </a:cxn>
                  <a:cxn ang="0">
                    <a:pos x="60828" y="193130"/>
                  </a:cxn>
                  <a:cxn ang="0">
                    <a:pos x="0" y="205296"/>
                  </a:cxn>
                  <a:cxn ang="0">
                    <a:pos x="0" y="261562"/>
                  </a:cxn>
                  <a:cxn ang="0">
                    <a:pos x="60828" y="276770"/>
                  </a:cxn>
                  <a:cxn ang="0">
                    <a:pos x="80598" y="325432"/>
                  </a:cxn>
                  <a:cxn ang="0">
                    <a:pos x="44101" y="380178"/>
                  </a:cxn>
                  <a:cxn ang="0">
                    <a:pos x="83639" y="419717"/>
                  </a:cxn>
                  <a:cxn ang="0">
                    <a:pos x="139906" y="386261"/>
                  </a:cxn>
                  <a:cxn ang="0">
                    <a:pos x="191610" y="407551"/>
                  </a:cxn>
                  <a:cxn ang="0">
                    <a:pos x="203775" y="469900"/>
                  </a:cxn>
                  <a:cxn ang="0">
                    <a:pos x="260042" y="469900"/>
                  </a:cxn>
                  <a:cxn ang="0">
                    <a:pos x="276770" y="406030"/>
                  </a:cxn>
                  <a:cxn ang="0">
                    <a:pos x="322391" y="386261"/>
                  </a:cxn>
                  <a:cxn ang="0">
                    <a:pos x="377137" y="422758"/>
                  </a:cxn>
                  <a:cxn ang="0">
                    <a:pos x="416675" y="381699"/>
                  </a:cxn>
                  <a:cxn ang="0">
                    <a:pos x="383219" y="325432"/>
                  </a:cxn>
                  <a:cxn ang="0">
                    <a:pos x="402989" y="278290"/>
                  </a:cxn>
                  <a:cxn ang="0">
                    <a:pos x="469900" y="264604"/>
                  </a:cxn>
                  <a:cxn ang="0">
                    <a:pos x="234190" y="354326"/>
                  </a:cxn>
                  <a:cxn ang="0">
                    <a:pos x="117095" y="237231"/>
                  </a:cxn>
                  <a:cxn ang="0">
                    <a:pos x="234190" y="121657"/>
                  </a:cxn>
                  <a:cxn ang="0">
                    <a:pos x="349764" y="237231"/>
                  </a:cxn>
                  <a:cxn ang="0">
                    <a:pos x="234190" y="354326"/>
                  </a:cxn>
                </a:cxnLst>
                <a:rect l="0" t="0" r="0" b="0"/>
                <a:pathLst>
                  <a:path w="309" h="309">
                    <a:moveTo>
                      <a:pt x="309" y="174"/>
                    </a:moveTo>
                    <a:cubicBezTo>
                      <a:pt x="309" y="137"/>
                      <a:pt x="309" y="137"/>
                      <a:pt x="309" y="137"/>
                    </a:cubicBezTo>
                    <a:cubicBezTo>
                      <a:pt x="265" y="126"/>
                      <a:pt x="265" y="126"/>
                      <a:pt x="265" y="126"/>
                    </a:cubicBezTo>
                    <a:cubicBezTo>
                      <a:pt x="262" y="115"/>
                      <a:pt x="257" y="104"/>
                      <a:pt x="251" y="94"/>
                    </a:cubicBezTo>
                    <a:cubicBezTo>
                      <a:pt x="275" y="59"/>
                      <a:pt x="275" y="59"/>
                      <a:pt x="275" y="59"/>
                    </a:cubicBezTo>
                    <a:cubicBezTo>
                      <a:pt x="248" y="33"/>
                      <a:pt x="248" y="33"/>
                      <a:pt x="248" y="33"/>
                    </a:cubicBezTo>
                    <a:cubicBezTo>
                      <a:pt x="211" y="55"/>
                      <a:pt x="211" y="55"/>
                      <a:pt x="211" y="55"/>
                    </a:cubicBezTo>
                    <a:cubicBezTo>
                      <a:pt x="202" y="50"/>
                      <a:pt x="192" y="46"/>
                      <a:pt x="182" y="43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14" y="45"/>
                      <a:pt x="103" y="50"/>
                      <a:pt x="93" y="56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53" y="95"/>
                      <a:pt x="53" y="95"/>
                      <a:pt x="53" y="95"/>
                    </a:cubicBezTo>
                    <a:cubicBezTo>
                      <a:pt x="47" y="105"/>
                      <a:pt x="43" y="116"/>
                      <a:pt x="40" y="127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40" y="182"/>
                      <a:pt x="40" y="182"/>
                      <a:pt x="40" y="182"/>
                    </a:cubicBezTo>
                    <a:cubicBezTo>
                      <a:pt x="43" y="194"/>
                      <a:pt x="47" y="204"/>
                      <a:pt x="53" y="214"/>
                    </a:cubicBezTo>
                    <a:cubicBezTo>
                      <a:pt x="29" y="250"/>
                      <a:pt x="29" y="250"/>
                      <a:pt x="29" y="250"/>
                    </a:cubicBezTo>
                    <a:cubicBezTo>
                      <a:pt x="55" y="276"/>
                      <a:pt x="55" y="276"/>
                      <a:pt x="55" y="276"/>
                    </a:cubicBezTo>
                    <a:cubicBezTo>
                      <a:pt x="92" y="254"/>
                      <a:pt x="92" y="254"/>
                      <a:pt x="92" y="254"/>
                    </a:cubicBezTo>
                    <a:cubicBezTo>
                      <a:pt x="102" y="260"/>
                      <a:pt x="114" y="265"/>
                      <a:pt x="126" y="268"/>
                    </a:cubicBezTo>
                    <a:cubicBezTo>
                      <a:pt x="134" y="309"/>
                      <a:pt x="134" y="309"/>
                      <a:pt x="134" y="309"/>
                    </a:cubicBezTo>
                    <a:cubicBezTo>
                      <a:pt x="171" y="309"/>
                      <a:pt x="171" y="309"/>
                      <a:pt x="171" y="309"/>
                    </a:cubicBezTo>
                    <a:cubicBezTo>
                      <a:pt x="182" y="267"/>
                      <a:pt x="182" y="267"/>
                      <a:pt x="182" y="267"/>
                    </a:cubicBezTo>
                    <a:cubicBezTo>
                      <a:pt x="193" y="264"/>
                      <a:pt x="203" y="260"/>
                      <a:pt x="212" y="254"/>
                    </a:cubicBezTo>
                    <a:cubicBezTo>
                      <a:pt x="248" y="278"/>
                      <a:pt x="248" y="278"/>
                      <a:pt x="248" y="278"/>
                    </a:cubicBezTo>
                    <a:cubicBezTo>
                      <a:pt x="274" y="251"/>
                      <a:pt x="274" y="251"/>
                      <a:pt x="274" y="251"/>
                    </a:cubicBezTo>
                    <a:cubicBezTo>
                      <a:pt x="252" y="214"/>
                      <a:pt x="252" y="214"/>
                      <a:pt x="252" y="214"/>
                    </a:cubicBezTo>
                    <a:cubicBezTo>
                      <a:pt x="258" y="205"/>
                      <a:pt x="262" y="194"/>
                      <a:pt x="265" y="183"/>
                    </a:cubicBezTo>
                    <a:lnTo>
                      <a:pt x="309" y="174"/>
                    </a:lnTo>
                    <a:close/>
                    <a:moveTo>
                      <a:pt x="154" y="233"/>
                    </a:moveTo>
                    <a:cubicBezTo>
                      <a:pt x="112" y="233"/>
                      <a:pt x="77" y="199"/>
                      <a:pt x="77" y="156"/>
                    </a:cubicBezTo>
                    <a:cubicBezTo>
                      <a:pt x="77" y="114"/>
                      <a:pt x="112" y="80"/>
                      <a:pt x="154" y="80"/>
                    </a:cubicBezTo>
                    <a:cubicBezTo>
                      <a:pt x="196" y="80"/>
                      <a:pt x="230" y="114"/>
                      <a:pt x="230" y="156"/>
                    </a:cubicBezTo>
                    <a:cubicBezTo>
                      <a:pt x="230" y="199"/>
                      <a:pt x="196" y="233"/>
                      <a:pt x="154" y="233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/>
              <a:p>
                <a:pPr fontAlgn="base"/>
                <a:endParaRPr lang="zh-CN" altLang="en-US" sz="1015" noProof="1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3" name="Freeform 367"/>
              <p:cNvSpPr>
                <a:spLocks noEditPoints="1"/>
              </p:cNvSpPr>
              <p:nvPr/>
            </p:nvSpPr>
            <p:spPr>
              <a:xfrm>
                <a:off x="463550" y="104775"/>
                <a:ext cx="315913" cy="315913"/>
              </a:xfrm>
              <a:custGeom>
                <a:avLst/>
                <a:gdLst/>
                <a:ahLst/>
                <a:cxnLst>
                  <a:cxn ang="0">
                    <a:pos x="315913" y="178560"/>
                  </a:cxn>
                  <a:cxn ang="0">
                    <a:pos x="315913" y="140406"/>
                  </a:cxn>
                  <a:cxn ang="0">
                    <a:pos x="270349" y="128197"/>
                  </a:cxn>
                  <a:cxn ang="0">
                    <a:pos x="256679" y="96147"/>
                  </a:cxn>
                  <a:cxn ang="0">
                    <a:pos x="279462" y="59520"/>
                  </a:cxn>
                  <a:cxn ang="0">
                    <a:pos x="253642" y="33575"/>
                  </a:cxn>
                  <a:cxn ang="0">
                    <a:pos x="215671" y="56468"/>
                  </a:cxn>
                  <a:cxn ang="0">
                    <a:pos x="185295" y="42732"/>
                  </a:cxn>
                  <a:cxn ang="0">
                    <a:pos x="176182" y="0"/>
                  </a:cxn>
                  <a:cxn ang="0">
                    <a:pos x="138212" y="0"/>
                  </a:cxn>
                  <a:cxn ang="0">
                    <a:pos x="127580" y="42732"/>
                  </a:cxn>
                  <a:cxn ang="0">
                    <a:pos x="94166" y="56468"/>
                  </a:cxn>
                  <a:cxn ang="0">
                    <a:pos x="57715" y="32049"/>
                  </a:cxn>
                  <a:cxn ang="0">
                    <a:pos x="30376" y="57994"/>
                  </a:cxn>
                  <a:cxn ang="0">
                    <a:pos x="53158" y="96147"/>
                  </a:cxn>
                  <a:cxn ang="0">
                    <a:pos x="39489" y="129723"/>
                  </a:cxn>
                  <a:cxn ang="0">
                    <a:pos x="0" y="137353"/>
                  </a:cxn>
                  <a:cxn ang="0">
                    <a:pos x="0" y="175507"/>
                  </a:cxn>
                  <a:cxn ang="0">
                    <a:pos x="39489" y="186190"/>
                  </a:cxn>
                  <a:cxn ang="0">
                    <a:pos x="53158" y="218239"/>
                  </a:cxn>
                  <a:cxn ang="0">
                    <a:pos x="28857" y="256393"/>
                  </a:cxn>
                  <a:cxn ang="0">
                    <a:pos x="56196" y="282338"/>
                  </a:cxn>
                  <a:cxn ang="0">
                    <a:pos x="94166" y="259445"/>
                  </a:cxn>
                  <a:cxn ang="0">
                    <a:pos x="127580" y="273181"/>
                  </a:cxn>
                  <a:cxn ang="0">
                    <a:pos x="136693" y="315913"/>
                  </a:cxn>
                  <a:cxn ang="0">
                    <a:pos x="174663" y="315913"/>
                  </a:cxn>
                  <a:cxn ang="0">
                    <a:pos x="185295" y="273181"/>
                  </a:cxn>
                  <a:cxn ang="0">
                    <a:pos x="217190" y="259445"/>
                  </a:cxn>
                  <a:cxn ang="0">
                    <a:pos x="252123" y="283864"/>
                  </a:cxn>
                  <a:cxn ang="0">
                    <a:pos x="279462" y="257919"/>
                  </a:cxn>
                  <a:cxn ang="0">
                    <a:pos x="256679" y="219766"/>
                  </a:cxn>
                  <a:cxn ang="0">
                    <a:pos x="270349" y="187716"/>
                  </a:cxn>
                  <a:cxn ang="0">
                    <a:pos x="315913" y="178560"/>
                  </a:cxn>
                  <a:cxn ang="0">
                    <a:pos x="156438" y="238079"/>
                  </a:cxn>
                  <a:cxn ang="0">
                    <a:pos x="78978" y="160246"/>
                  </a:cxn>
                  <a:cxn ang="0">
                    <a:pos x="156438" y="80886"/>
                  </a:cxn>
                  <a:cxn ang="0">
                    <a:pos x="235416" y="160246"/>
                  </a:cxn>
                  <a:cxn ang="0">
                    <a:pos x="156438" y="238079"/>
                  </a:cxn>
                </a:cxnLst>
                <a:rect l="0" t="0" r="0" b="0"/>
                <a:pathLst>
                  <a:path w="208" h="207">
                    <a:moveTo>
                      <a:pt x="208" y="117"/>
                    </a:moveTo>
                    <a:cubicBezTo>
                      <a:pt x="208" y="92"/>
                      <a:pt x="208" y="92"/>
                      <a:pt x="208" y="92"/>
                    </a:cubicBezTo>
                    <a:cubicBezTo>
                      <a:pt x="178" y="84"/>
                      <a:pt x="178" y="84"/>
                      <a:pt x="178" y="84"/>
                    </a:cubicBezTo>
                    <a:cubicBezTo>
                      <a:pt x="176" y="77"/>
                      <a:pt x="173" y="69"/>
                      <a:pt x="169" y="63"/>
                    </a:cubicBezTo>
                    <a:cubicBezTo>
                      <a:pt x="184" y="39"/>
                      <a:pt x="184" y="39"/>
                      <a:pt x="184" y="39"/>
                    </a:cubicBezTo>
                    <a:cubicBezTo>
                      <a:pt x="167" y="22"/>
                      <a:pt x="167" y="22"/>
                      <a:pt x="167" y="22"/>
                    </a:cubicBezTo>
                    <a:cubicBezTo>
                      <a:pt x="142" y="37"/>
                      <a:pt x="142" y="37"/>
                      <a:pt x="142" y="37"/>
                    </a:cubicBezTo>
                    <a:cubicBezTo>
                      <a:pt x="136" y="33"/>
                      <a:pt x="129" y="30"/>
                      <a:pt x="122" y="28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76" y="30"/>
                      <a:pt x="69" y="33"/>
                      <a:pt x="62" y="37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1" y="70"/>
                      <a:pt x="28" y="77"/>
                      <a:pt x="26" y="85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28" y="130"/>
                      <a:pt x="31" y="137"/>
                      <a:pt x="35" y="143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37" y="185"/>
                      <a:pt x="37" y="185"/>
                      <a:pt x="37" y="185"/>
                    </a:cubicBezTo>
                    <a:cubicBezTo>
                      <a:pt x="62" y="170"/>
                      <a:pt x="62" y="170"/>
                      <a:pt x="62" y="170"/>
                    </a:cubicBezTo>
                    <a:cubicBezTo>
                      <a:pt x="69" y="174"/>
                      <a:pt x="76" y="178"/>
                      <a:pt x="84" y="179"/>
                    </a:cubicBezTo>
                    <a:cubicBezTo>
                      <a:pt x="90" y="207"/>
                      <a:pt x="90" y="207"/>
                      <a:pt x="90" y="207"/>
                    </a:cubicBezTo>
                    <a:cubicBezTo>
                      <a:pt x="115" y="207"/>
                      <a:pt x="115" y="207"/>
                      <a:pt x="115" y="207"/>
                    </a:cubicBezTo>
                    <a:cubicBezTo>
                      <a:pt x="122" y="179"/>
                      <a:pt x="122" y="179"/>
                      <a:pt x="122" y="179"/>
                    </a:cubicBezTo>
                    <a:cubicBezTo>
                      <a:pt x="129" y="177"/>
                      <a:pt x="136" y="174"/>
                      <a:pt x="143" y="170"/>
                    </a:cubicBezTo>
                    <a:cubicBezTo>
                      <a:pt x="166" y="186"/>
                      <a:pt x="166" y="186"/>
                      <a:pt x="166" y="186"/>
                    </a:cubicBezTo>
                    <a:cubicBezTo>
                      <a:pt x="184" y="169"/>
                      <a:pt x="184" y="169"/>
                      <a:pt x="184" y="169"/>
                    </a:cubicBezTo>
                    <a:cubicBezTo>
                      <a:pt x="169" y="144"/>
                      <a:pt x="169" y="144"/>
                      <a:pt x="169" y="144"/>
                    </a:cubicBezTo>
                    <a:cubicBezTo>
                      <a:pt x="173" y="137"/>
                      <a:pt x="176" y="130"/>
                      <a:pt x="178" y="123"/>
                    </a:cubicBezTo>
                    <a:lnTo>
                      <a:pt x="208" y="117"/>
                    </a:lnTo>
                    <a:close/>
                    <a:moveTo>
                      <a:pt x="103" y="156"/>
                    </a:moveTo>
                    <a:cubicBezTo>
                      <a:pt x="75" y="156"/>
                      <a:pt x="52" y="133"/>
                      <a:pt x="52" y="105"/>
                    </a:cubicBezTo>
                    <a:cubicBezTo>
                      <a:pt x="52" y="76"/>
                      <a:pt x="75" y="53"/>
                      <a:pt x="103" y="53"/>
                    </a:cubicBezTo>
                    <a:cubicBezTo>
                      <a:pt x="132" y="53"/>
                      <a:pt x="155" y="76"/>
                      <a:pt x="155" y="105"/>
                    </a:cubicBezTo>
                    <a:cubicBezTo>
                      <a:pt x="155" y="133"/>
                      <a:pt x="132" y="156"/>
                      <a:pt x="103" y="156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/>
              <a:p>
                <a:pPr fontAlgn="base"/>
                <a:endParaRPr lang="zh-CN" altLang="en-US" sz="1015" noProof="1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4946652" y="3626544"/>
            <a:ext cx="1617821" cy="1617821"/>
            <a:chOff x="4946652" y="3626544"/>
            <a:chExt cx="1617821" cy="1617821"/>
          </a:xfrm>
        </p:grpSpPr>
        <p:sp>
          <p:nvSpPr>
            <p:cNvPr id="31" name=" 183"/>
            <p:cNvSpPr/>
            <p:nvPr/>
          </p:nvSpPr>
          <p:spPr>
            <a:xfrm rot="19980000">
              <a:off x="4946652" y="3626544"/>
              <a:ext cx="1617821" cy="1617821"/>
            </a:xfrm>
            <a:prstGeom prst="ellipse">
              <a:avLst/>
            </a:prstGeom>
            <a:solidFill>
              <a:srgbClr val="6EA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chemeClr val="bg1">
                    <a:lumMod val="65000"/>
                  </a:schemeClr>
                </a:solidFill>
                <a:sym typeface="+mn-ea"/>
              </a:endParaRPr>
            </a:p>
          </p:txBody>
        </p:sp>
        <p:sp>
          <p:nvSpPr>
            <p:cNvPr id="44" name="Freeform 10"/>
            <p:cNvSpPr>
              <a:spLocks noEditPoints="1"/>
            </p:cNvSpPr>
            <p:nvPr/>
          </p:nvSpPr>
          <p:spPr>
            <a:xfrm>
              <a:off x="5453621" y="4124463"/>
              <a:ext cx="745331" cy="621506"/>
            </a:xfrm>
            <a:custGeom>
              <a:avLst/>
              <a:gdLst/>
              <a:ahLst/>
              <a:cxnLst>
                <a:cxn ang="0">
                  <a:pos x="193413" y="0"/>
                </a:cxn>
                <a:cxn ang="0">
                  <a:pos x="204093" y="11866"/>
                </a:cxn>
                <a:cxn ang="0">
                  <a:pos x="185107" y="65262"/>
                </a:cxn>
                <a:cxn ang="0">
                  <a:pos x="43904" y="20172"/>
                </a:cxn>
                <a:cxn ang="0">
                  <a:pos x="53396" y="28478"/>
                </a:cxn>
                <a:cxn ang="0">
                  <a:pos x="70009" y="42717"/>
                </a:cxn>
                <a:cxn ang="0">
                  <a:pos x="43904" y="53396"/>
                </a:cxn>
                <a:cxn ang="0">
                  <a:pos x="53396" y="61702"/>
                </a:cxn>
                <a:cxn ang="0">
                  <a:pos x="70009" y="75941"/>
                </a:cxn>
                <a:cxn ang="0">
                  <a:pos x="43904" y="87807"/>
                </a:cxn>
                <a:cxn ang="0">
                  <a:pos x="53396" y="92554"/>
                </a:cxn>
                <a:cxn ang="0">
                  <a:pos x="70009" y="106793"/>
                </a:cxn>
                <a:cxn ang="0">
                  <a:pos x="43904" y="118658"/>
                </a:cxn>
                <a:cxn ang="0">
                  <a:pos x="53396" y="123405"/>
                </a:cxn>
                <a:cxn ang="0">
                  <a:pos x="70009" y="137644"/>
                </a:cxn>
                <a:cxn ang="0">
                  <a:pos x="43904" y="151883"/>
                </a:cxn>
                <a:cxn ang="0">
                  <a:pos x="53396" y="160189"/>
                </a:cxn>
                <a:cxn ang="0">
                  <a:pos x="70009" y="174428"/>
                </a:cxn>
                <a:cxn ang="0">
                  <a:pos x="43904" y="185107"/>
                </a:cxn>
                <a:cxn ang="0">
                  <a:pos x="43904" y="207652"/>
                </a:cxn>
                <a:cxn ang="0">
                  <a:pos x="185107" y="162562"/>
                </a:cxn>
                <a:cxn ang="0">
                  <a:pos x="204093" y="215958"/>
                </a:cxn>
                <a:cxn ang="0">
                  <a:pos x="193413" y="227824"/>
                </a:cxn>
                <a:cxn ang="0">
                  <a:pos x="24918" y="227824"/>
                </a:cxn>
                <a:cxn ang="0">
                  <a:pos x="24918" y="201719"/>
                </a:cxn>
                <a:cxn ang="0">
                  <a:pos x="0" y="182734"/>
                </a:cxn>
                <a:cxn ang="0">
                  <a:pos x="24918" y="166122"/>
                </a:cxn>
                <a:cxn ang="0">
                  <a:pos x="0" y="149510"/>
                </a:cxn>
                <a:cxn ang="0">
                  <a:pos x="24918" y="135271"/>
                </a:cxn>
                <a:cxn ang="0">
                  <a:pos x="0" y="115099"/>
                </a:cxn>
                <a:cxn ang="0">
                  <a:pos x="24918" y="104419"/>
                </a:cxn>
                <a:cxn ang="0">
                  <a:pos x="0" y="84247"/>
                </a:cxn>
                <a:cxn ang="0">
                  <a:pos x="24918" y="70008"/>
                </a:cxn>
                <a:cxn ang="0">
                  <a:pos x="0" y="53396"/>
                </a:cxn>
                <a:cxn ang="0">
                  <a:pos x="24918" y="11866"/>
                </a:cxn>
                <a:cxn ang="0">
                  <a:pos x="35598" y="0"/>
                </a:cxn>
                <a:cxn ang="0">
                  <a:pos x="86621" y="109166"/>
                </a:cxn>
                <a:cxn ang="0">
                  <a:pos x="113912" y="121031"/>
                </a:cxn>
                <a:cxn ang="0">
                  <a:pos x="86621" y="109166"/>
                </a:cxn>
                <a:cxn ang="0">
                  <a:pos x="86621" y="84247"/>
                </a:cxn>
                <a:cxn ang="0">
                  <a:pos x="136457" y="96113"/>
                </a:cxn>
                <a:cxn ang="0">
                  <a:pos x="86621" y="84247"/>
                </a:cxn>
                <a:cxn ang="0">
                  <a:pos x="86621" y="61702"/>
                </a:cxn>
                <a:cxn ang="0">
                  <a:pos x="159002" y="73568"/>
                </a:cxn>
                <a:cxn ang="0">
                  <a:pos x="86621" y="61702"/>
                </a:cxn>
                <a:cxn ang="0">
                  <a:pos x="86621" y="39157"/>
                </a:cxn>
                <a:cxn ang="0">
                  <a:pos x="159002" y="48650"/>
                </a:cxn>
                <a:cxn ang="0">
                  <a:pos x="86621" y="39157"/>
                </a:cxn>
                <a:cxn ang="0">
                  <a:pos x="113912" y="180361"/>
                </a:cxn>
                <a:cxn ang="0">
                  <a:pos x="144763" y="180361"/>
                </a:cxn>
                <a:cxn ang="0">
                  <a:pos x="117472" y="149510"/>
                </a:cxn>
                <a:cxn ang="0">
                  <a:pos x="113912" y="180361"/>
                </a:cxn>
                <a:cxn ang="0">
                  <a:pos x="220705" y="51023"/>
                </a:cxn>
                <a:cxn ang="0">
                  <a:pos x="159002" y="166122"/>
                </a:cxn>
                <a:cxn ang="0">
                  <a:pos x="220705" y="51023"/>
                </a:cxn>
              </a:cxnLst>
              <a:rect l="0" t="0" r="0" b="0"/>
              <a:pathLst>
                <a:path w="210" h="192">
                  <a:moveTo>
                    <a:pt x="30" y="0"/>
                  </a:moveTo>
                  <a:lnTo>
                    <a:pt x="163" y="0"/>
                  </a:lnTo>
                  <a:lnTo>
                    <a:pt x="172" y="0"/>
                  </a:lnTo>
                  <a:lnTo>
                    <a:pt x="172" y="10"/>
                  </a:lnTo>
                  <a:lnTo>
                    <a:pt x="172" y="41"/>
                  </a:lnTo>
                  <a:lnTo>
                    <a:pt x="156" y="55"/>
                  </a:lnTo>
                  <a:lnTo>
                    <a:pt x="156" y="17"/>
                  </a:lnTo>
                  <a:lnTo>
                    <a:pt x="37" y="17"/>
                  </a:lnTo>
                  <a:lnTo>
                    <a:pt x="37" y="29"/>
                  </a:lnTo>
                  <a:lnTo>
                    <a:pt x="45" y="24"/>
                  </a:lnTo>
                  <a:lnTo>
                    <a:pt x="54" y="22"/>
                  </a:lnTo>
                  <a:lnTo>
                    <a:pt x="59" y="36"/>
                  </a:lnTo>
                  <a:lnTo>
                    <a:pt x="52" y="41"/>
                  </a:lnTo>
                  <a:lnTo>
                    <a:pt x="37" y="45"/>
                  </a:lnTo>
                  <a:lnTo>
                    <a:pt x="37" y="55"/>
                  </a:lnTo>
                  <a:lnTo>
                    <a:pt x="45" y="52"/>
                  </a:lnTo>
                  <a:lnTo>
                    <a:pt x="54" y="48"/>
                  </a:lnTo>
                  <a:lnTo>
                    <a:pt x="59" y="64"/>
                  </a:lnTo>
                  <a:lnTo>
                    <a:pt x="52" y="67"/>
                  </a:lnTo>
                  <a:lnTo>
                    <a:pt x="37" y="74"/>
                  </a:lnTo>
                  <a:lnTo>
                    <a:pt x="37" y="83"/>
                  </a:lnTo>
                  <a:lnTo>
                    <a:pt x="45" y="78"/>
                  </a:lnTo>
                  <a:lnTo>
                    <a:pt x="54" y="76"/>
                  </a:lnTo>
                  <a:lnTo>
                    <a:pt x="59" y="90"/>
                  </a:lnTo>
                  <a:lnTo>
                    <a:pt x="52" y="95"/>
                  </a:lnTo>
                  <a:lnTo>
                    <a:pt x="37" y="100"/>
                  </a:lnTo>
                  <a:lnTo>
                    <a:pt x="37" y="109"/>
                  </a:lnTo>
                  <a:lnTo>
                    <a:pt x="45" y="104"/>
                  </a:lnTo>
                  <a:lnTo>
                    <a:pt x="54" y="102"/>
                  </a:lnTo>
                  <a:lnTo>
                    <a:pt x="59" y="116"/>
                  </a:lnTo>
                  <a:lnTo>
                    <a:pt x="52" y="121"/>
                  </a:lnTo>
                  <a:lnTo>
                    <a:pt x="37" y="128"/>
                  </a:lnTo>
                  <a:lnTo>
                    <a:pt x="37" y="137"/>
                  </a:lnTo>
                  <a:lnTo>
                    <a:pt x="45" y="135"/>
                  </a:lnTo>
                  <a:lnTo>
                    <a:pt x="54" y="130"/>
                  </a:lnTo>
                  <a:lnTo>
                    <a:pt x="59" y="147"/>
                  </a:lnTo>
                  <a:lnTo>
                    <a:pt x="52" y="149"/>
                  </a:lnTo>
                  <a:lnTo>
                    <a:pt x="37" y="156"/>
                  </a:lnTo>
                  <a:lnTo>
                    <a:pt x="37" y="170"/>
                  </a:lnTo>
                  <a:lnTo>
                    <a:pt x="37" y="175"/>
                  </a:lnTo>
                  <a:lnTo>
                    <a:pt x="156" y="175"/>
                  </a:lnTo>
                  <a:lnTo>
                    <a:pt x="156" y="137"/>
                  </a:lnTo>
                  <a:lnTo>
                    <a:pt x="172" y="123"/>
                  </a:lnTo>
                  <a:lnTo>
                    <a:pt x="172" y="182"/>
                  </a:lnTo>
                  <a:lnTo>
                    <a:pt x="172" y="192"/>
                  </a:lnTo>
                  <a:lnTo>
                    <a:pt x="163" y="192"/>
                  </a:lnTo>
                  <a:lnTo>
                    <a:pt x="30" y="192"/>
                  </a:lnTo>
                  <a:lnTo>
                    <a:pt x="21" y="192"/>
                  </a:lnTo>
                  <a:lnTo>
                    <a:pt x="21" y="182"/>
                  </a:lnTo>
                  <a:lnTo>
                    <a:pt x="21" y="170"/>
                  </a:lnTo>
                  <a:lnTo>
                    <a:pt x="4" y="170"/>
                  </a:lnTo>
                  <a:lnTo>
                    <a:pt x="0" y="154"/>
                  </a:lnTo>
                  <a:lnTo>
                    <a:pt x="21" y="144"/>
                  </a:lnTo>
                  <a:lnTo>
                    <a:pt x="21" y="140"/>
                  </a:lnTo>
                  <a:lnTo>
                    <a:pt x="4" y="140"/>
                  </a:lnTo>
                  <a:lnTo>
                    <a:pt x="0" y="126"/>
                  </a:lnTo>
                  <a:lnTo>
                    <a:pt x="21" y="116"/>
                  </a:lnTo>
                  <a:lnTo>
                    <a:pt x="21" y="114"/>
                  </a:lnTo>
                  <a:lnTo>
                    <a:pt x="4" y="114"/>
                  </a:lnTo>
                  <a:lnTo>
                    <a:pt x="0" y="97"/>
                  </a:lnTo>
                  <a:lnTo>
                    <a:pt x="21" y="90"/>
                  </a:lnTo>
                  <a:lnTo>
                    <a:pt x="21" y="88"/>
                  </a:lnTo>
                  <a:lnTo>
                    <a:pt x="4" y="88"/>
                  </a:lnTo>
                  <a:lnTo>
                    <a:pt x="0" y="71"/>
                  </a:lnTo>
                  <a:lnTo>
                    <a:pt x="21" y="62"/>
                  </a:lnTo>
                  <a:lnTo>
                    <a:pt x="21" y="59"/>
                  </a:lnTo>
                  <a:lnTo>
                    <a:pt x="4" y="59"/>
                  </a:lnTo>
                  <a:lnTo>
                    <a:pt x="0" y="45"/>
                  </a:lnTo>
                  <a:lnTo>
                    <a:pt x="21" y="36"/>
                  </a:lnTo>
                  <a:lnTo>
                    <a:pt x="21" y="10"/>
                  </a:lnTo>
                  <a:lnTo>
                    <a:pt x="21" y="0"/>
                  </a:lnTo>
                  <a:lnTo>
                    <a:pt x="30" y="0"/>
                  </a:lnTo>
                  <a:lnTo>
                    <a:pt x="30" y="0"/>
                  </a:lnTo>
                  <a:close/>
                  <a:moveTo>
                    <a:pt x="73" y="92"/>
                  </a:moveTo>
                  <a:lnTo>
                    <a:pt x="73" y="102"/>
                  </a:lnTo>
                  <a:lnTo>
                    <a:pt x="96" y="102"/>
                  </a:lnTo>
                  <a:lnTo>
                    <a:pt x="96" y="92"/>
                  </a:lnTo>
                  <a:lnTo>
                    <a:pt x="73" y="92"/>
                  </a:lnTo>
                  <a:lnTo>
                    <a:pt x="73" y="92"/>
                  </a:lnTo>
                  <a:close/>
                  <a:moveTo>
                    <a:pt x="73" y="71"/>
                  </a:moveTo>
                  <a:lnTo>
                    <a:pt x="73" y="81"/>
                  </a:lnTo>
                  <a:lnTo>
                    <a:pt x="115" y="81"/>
                  </a:lnTo>
                  <a:lnTo>
                    <a:pt x="115" y="71"/>
                  </a:lnTo>
                  <a:lnTo>
                    <a:pt x="73" y="71"/>
                  </a:lnTo>
                  <a:lnTo>
                    <a:pt x="73" y="71"/>
                  </a:lnTo>
                  <a:close/>
                  <a:moveTo>
                    <a:pt x="73" y="52"/>
                  </a:moveTo>
                  <a:lnTo>
                    <a:pt x="73" y="62"/>
                  </a:lnTo>
                  <a:lnTo>
                    <a:pt x="134" y="62"/>
                  </a:lnTo>
                  <a:lnTo>
                    <a:pt x="134" y="52"/>
                  </a:lnTo>
                  <a:lnTo>
                    <a:pt x="73" y="52"/>
                  </a:lnTo>
                  <a:lnTo>
                    <a:pt x="73" y="52"/>
                  </a:lnTo>
                  <a:close/>
                  <a:moveTo>
                    <a:pt x="73" y="33"/>
                  </a:moveTo>
                  <a:lnTo>
                    <a:pt x="73" y="41"/>
                  </a:lnTo>
                  <a:lnTo>
                    <a:pt x="134" y="41"/>
                  </a:lnTo>
                  <a:lnTo>
                    <a:pt x="134" y="33"/>
                  </a:lnTo>
                  <a:lnTo>
                    <a:pt x="73" y="33"/>
                  </a:lnTo>
                  <a:lnTo>
                    <a:pt x="73" y="33"/>
                  </a:lnTo>
                  <a:close/>
                  <a:moveTo>
                    <a:pt x="96" y="152"/>
                  </a:moveTo>
                  <a:lnTo>
                    <a:pt x="111" y="152"/>
                  </a:lnTo>
                  <a:lnTo>
                    <a:pt x="122" y="152"/>
                  </a:lnTo>
                  <a:lnTo>
                    <a:pt x="111" y="137"/>
                  </a:lnTo>
                  <a:lnTo>
                    <a:pt x="99" y="126"/>
                  </a:lnTo>
                  <a:lnTo>
                    <a:pt x="99" y="140"/>
                  </a:lnTo>
                  <a:lnTo>
                    <a:pt x="96" y="152"/>
                  </a:lnTo>
                  <a:lnTo>
                    <a:pt x="96" y="152"/>
                  </a:lnTo>
                  <a:close/>
                  <a:moveTo>
                    <a:pt x="186" y="43"/>
                  </a:moveTo>
                  <a:lnTo>
                    <a:pt x="111" y="116"/>
                  </a:lnTo>
                  <a:lnTo>
                    <a:pt x="134" y="140"/>
                  </a:lnTo>
                  <a:lnTo>
                    <a:pt x="210" y="67"/>
                  </a:lnTo>
                  <a:lnTo>
                    <a:pt x="186" y="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031550" y="1856322"/>
            <a:ext cx="1617821" cy="1617821"/>
            <a:chOff x="6031550" y="1856322"/>
            <a:chExt cx="1617821" cy="1617821"/>
          </a:xfrm>
        </p:grpSpPr>
        <p:sp>
          <p:nvSpPr>
            <p:cNvPr id="30" name=" 183"/>
            <p:cNvSpPr/>
            <p:nvPr/>
          </p:nvSpPr>
          <p:spPr>
            <a:xfrm rot="19980000">
              <a:off x="6031550" y="1856322"/>
              <a:ext cx="1617821" cy="1617821"/>
            </a:xfrm>
            <a:prstGeom prst="ellipse">
              <a:avLst/>
            </a:prstGeom>
            <a:solidFill>
              <a:srgbClr val="F06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chemeClr val="bg1">
                    <a:lumMod val="65000"/>
                  </a:schemeClr>
                </a:solidFill>
                <a:sym typeface="+mn-ea"/>
              </a:endParaRPr>
            </a:p>
          </p:txBody>
        </p:sp>
        <p:sp>
          <p:nvSpPr>
            <p:cNvPr id="45" name="Freeform 101"/>
            <p:cNvSpPr/>
            <p:nvPr/>
          </p:nvSpPr>
          <p:spPr>
            <a:xfrm>
              <a:off x="6446363" y="2235179"/>
              <a:ext cx="788194" cy="747713"/>
            </a:xfrm>
            <a:custGeom>
              <a:avLst/>
              <a:gdLst/>
              <a:ahLst/>
              <a:cxnLst>
                <a:cxn ang="0">
                  <a:pos x="72890" y="69779"/>
                </a:cxn>
                <a:cxn ang="0">
                  <a:pos x="142977" y="69779"/>
                </a:cxn>
                <a:cxn ang="0">
                  <a:pos x="148584" y="58615"/>
                </a:cxn>
                <a:cxn ang="0">
                  <a:pos x="137370" y="41868"/>
                </a:cxn>
                <a:cxn ang="0">
                  <a:pos x="140174" y="8374"/>
                </a:cxn>
                <a:cxn ang="0">
                  <a:pos x="162601" y="0"/>
                </a:cxn>
                <a:cxn ang="0">
                  <a:pos x="187833" y="8374"/>
                </a:cxn>
                <a:cxn ang="0">
                  <a:pos x="190636" y="41868"/>
                </a:cxn>
                <a:cxn ang="0">
                  <a:pos x="179422" y="58615"/>
                </a:cxn>
                <a:cxn ang="0">
                  <a:pos x="182226" y="69779"/>
                </a:cxn>
                <a:cxn ang="0">
                  <a:pos x="255116" y="69779"/>
                </a:cxn>
                <a:cxn ang="0">
                  <a:pos x="255116" y="136767"/>
                </a:cxn>
                <a:cxn ang="0">
                  <a:pos x="243902" y="142350"/>
                </a:cxn>
                <a:cxn ang="0">
                  <a:pos x="227081" y="131185"/>
                </a:cxn>
                <a:cxn ang="0">
                  <a:pos x="196243" y="133976"/>
                </a:cxn>
                <a:cxn ang="0">
                  <a:pos x="187833" y="156306"/>
                </a:cxn>
                <a:cxn ang="0">
                  <a:pos x="196243" y="178635"/>
                </a:cxn>
                <a:cxn ang="0">
                  <a:pos x="227081" y="181426"/>
                </a:cxn>
                <a:cxn ang="0">
                  <a:pos x="243902" y="170261"/>
                </a:cxn>
                <a:cxn ang="0">
                  <a:pos x="255116" y="173053"/>
                </a:cxn>
                <a:cxn ang="0">
                  <a:pos x="255116" y="245623"/>
                </a:cxn>
                <a:cxn ang="0">
                  <a:pos x="179422" y="245623"/>
                </a:cxn>
                <a:cxn ang="0">
                  <a:pos x="176619" y="237249"/>
                </a:cxn>
                <a:cxn ang="0">
                  <a:pos x="187833" y="220502"/>
                </a:cxn>
                <a:cxn ang="0">
                  <a:pos x="185029" y="189800"/>
                </a:cxn>
                <a:cxn ang="0">
                  <a:pos x="162601" y="184217"/>
                </a:cxn>
                <a:cxn ang="0">
                  <a:pos x="140174" y="189800"/>
                </a:cxn>
                <a:cxn ang="0">
                  <a:pos x="137370" y="220502"/>
                </a:cxn>
                <a:cxn ang="0">
                  <a:pos x="148584" y="237249"/>
                </a:cxn>
                <a:cxn ang="0">
                  <a:pos x="142977" y="245623"/>
                </a:cxn>
                <a:cxn ang="0">
                  <a:pos x="72890" y="245623"/>
                </a:cxn>
                <a:cxn ang="0">
                  <a:pos x="72890" y="178635"/>
                </a:cxn>
                <a:cxn ang="0">
                  <a:pos x="61676" y="173053"/>
                </a:cxn>
                <a:cxn ang="0">
                  <a:pos x="44856" y="187008"/>
                </a:cxn>
                <a:cxn ang="0">
                  <a:pos x="11214" y="181426"/>
                </a:cxn>
                <a:cxn ang="0">
                  <a:pos x="2803" y="159097"/>
                </a:cxn>
                <a:cxn ang="0">
                  <a:pos x="11214" y="133976"/>
                </a:cxn>
                <a:cxn ang="0">
                  <a:pos x="44856" y="131185"/>
                </a:cxn>
                <a:cxn ang="0">
                  <a:pos x="61676" y="142350"/>
                </a:cxn>
                <a:cxn ang="0">
                  <a:pos x="72890" y="136767"/>
                </a:cxn>
                <a:cxn ang="0">
                  <a:pos x="72890" y="69779"/>
                </a:cxn>
              </a:cxnLst>
              <a:rect l="0" t="0" r="0" b="0"/>
              <a:pathLst>
                <a:path w="91" h="88">
                  <a:moveTo>
                    <a:pt x="26" y="25"/>
                  </a:moveTo>
                  <a:cubicBezTo>
                    <a:pt x="51" y="25"/>
                    <a:pt x="51" y="25"/>
                    <a:pt x="51" y="25"/>
                  </a:cubicBezTo>
                  <a:cubicBezTo>
                    <a:pt x="52" y="24"/>
                    <a:pt x="54" y="23"/>
                    <a:pt x="53" y="21"/>
                  </a:cubicBezTo>
                  <a:cubicBezTo>
                    <a:pt x="52" y="19"/>
                    <a:pt x="50" y="17"/>
                    <a:pt x="49" y="15"/>
                  </a:cubicBezTo>
                  <a:cubicBezTo>
                    <a:pt x="46" y="12"/>
                    <a:pt x="47" y="6"/>
                    <a:pt x="50" y="3"/>
                  </a:cubicBezTo>
                  <a:cubicBezTo>
                    <a:pt x="53" y="0"/>
                    <a:pt x="58" y="0"/>
                    <a:pt x="58" y="0"/>
                  </a:cubicBezTo>
                  <a:cubicBezTo>
                    <a:pt x="58" y="0"/>
                    <a:pt x="64" y="0"/>
                    <a:pt x="67" y="3"/>
                  </a:cubicBezTo>
                  <a:cubicBezTo>
                    <a:pt x="70" y="6"/>
                    <a:pt x="70" y="12"/>
                    <a:pt x="68" y="15"/>
                  </a:cubicBezTo>
                  <a:cubicBezTo>
                    <a:pt x="67" y="17"/>
                    <a:pt x="65" y="19"/>
                    <a:pt x="64" y="21"/>
                  </a:cubicBezTo>
                  <a:cubicBezTo>
                    <a:pt x="63" y="23"/>
                    <a:pt x="64" y="24"/>
                    <a:pt x="65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0" y="50"/>
                    <a:pt x="89" y="51"/>
                    <a:pt x="87" y="51"/>
                  </a:cubicBezTo>
                  <a:cubicBezTo>
                    <a:pt x="85" y="50"/>
                    <a:pt x="83" y="48"/>
                    <a:pt x="81" y="47"/>
                  </a:cubicBezTo>
                  <a:cubicBezTo>
                    <a:pt x="78" y="44"/>
                    <a:pt x="73" y="45"/>
                    <a:pt x="70" y="48"/>
                  </a:cubicBezTo>
                  <a:cubicBezTo>
                    <a:pt x="67" y="51"/>
                    <a:pt x="67" y="56"/>
                    <a:pt x="67" y="56"/>
                  </a:cubicBezTo>
                  <a:cubicBezTo>
                    <a:pt x="67" y="56"/>
                    <a:pt x="67" y="61"/>
                    <a:pt x="70" y="64"/>
                  </a:cubicBezTo>
                  <a:cubicBezTo>
                    <a:pt x="73" y="67"/>
                    <a:pt x="78" y="67"/>
                    <a:pt x="81" y="65"/>
                  </a:cubicBezTo>
                  <a:cubicBezTo>
                    <a:pt x="83" y="64"/>
                    <a:pt x="85" y="62"/>
                    <a:pt x="87" y="61"/>
                  </a:cubicBezTo>
                  <a:cubicBezTo>
                    <a:pt x="89" y="60"/>
                    <a:pt x="90" y="61"/>
                    <a:pt x="91" y="62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3" y="88"/>
                    <a:pt x="62" y="86"/>
                    <a:pt x="63" y="85"/>
                  </a:cubicBezTo>
                  <a:cubicBezTo>
                    <a:pt x="63" y="83"/>
                    <a:pt x="65" y="81"/>
                    <a:pt x="67" y="79"/>
                  </a:cubicBezTo>
                  <a:cubicBezTo>
                    <a:pt x="69" y="76"/>
                    <a:pt x="68" y="71"/>
                    <a:pt x="66" y="68"/>
                  </a:cubicBezTo>
                  <a:cubicBezTo>
                    <a:pt x="63" y="65"/>
                    <a:pt x="58" y="66"/>
                    <a:pt x="58" y="66"/>
                  </a:cubicBezTo>
                  <a:cubicBezTo>
                    <a:pt x="58" y="66"/>
                    <a:pt x="53" y="65"/>
                    <a:pt x="50" y="68"/>
                  </a:cubicBezTo>
                  <a:cubicBezTo>
                    <a:pt x="47" y="71"/>
                    <a:pt x="46" y="76"/>
                    <a:pt x="49" y="79"/>
                  </a:cubicBezTo>
                  <a:cubicBezTo>
                    <a:pt x="50" y="81"/>
                    <a:pt x="52" y="83"/>
                    <a:pt x="53" y="85"/>
                  </a:cubicBezTo>
                  <a:cubicBezTo>
                    <a:pt x="53" y="86"/>
                    <a:pt x="52" y="88"/>
                    <a:pt x="51" y="88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3"/>
                    <a:pt x="24" y="61"/>
                    <a:pt x="22" y="62"/>
                  </a:cubicBezTo>
                  <a:cubicBezTo>
                    <a:pt x="20" y="63"/>
                    <a:pt x="18" y="65"/>
                    <a:pt x="16" y="67"/>
                  </a:cubicBezTo>
                  <a:cubicBezTo>
                    <a:pt x="12" y="69"/>
                    <a:pt x="7" y="69"/>
                    <a:pt x="4" y="65"/>
                  </a:cubicBezTo>
                  <a:cubicBezTo>
                    <a:pt x="0" y="62"/>
                    <a:pt x="1" y="57"/>
                    <a:pt x="1" y="57"/>
                  </a:cubicBezTo>
                  <a:cubicBezTo>
                    <a:pt x="1" y="57"/>
                    <a:pt x="0" y="51"/>
                    <a:pt x="4" y="48"/>
                  </a:cubicBezTo>
                  <a:cubicBezTo>
                    <a:pt x="7" y="45"/>
                    <a:pt x="12" y="44"/>
                    <a:pt x="16" y="47"/>
                  </a:cubicBezTo>
                  <a:cubicBezTo>
                    <a:pt x="18" y="48"/>
                    <a:pt x="20" y="50"/>
                    <a:pt x="22" y="51"/>
                  </a:cubicBezTo>
                  <a:cubicBezTo>
                    <a:pt x="24" y="52"/>
                    <a:pt x="26" y="51"/>
                    <a:pt x="26" y="49"/>
                  </a:cubicBezTo>
                  <a:lnTo>
                    <a:pt x="26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005946" y="2235417"/>
            <a:ext cx="1497806" cy="1497806"/>
            <a:chOff x="5005946" y="2235417"/>
            <a:chExt cx="1497806" cy="1497806"/>
          </a:xfrm>
        </p:grpSpPr>
        <p:sp>
          <p:nvSpPr>
            <p:cNvPr id="28" name=" 222"/>
            <p:cNvSpPr/>
            <p:nvPr/>
          </p:nvSpPr>
          <p:spPr>
            <a:xfrm>
              <a:off x="5005946" y="2235417"/>
              <a:ext cx="1497806" cy="1497806"/>
            </a:xfrm>
            <a:custGeom>
              <a:avLst/>
              <a:gdLst/>
              <a:ahLst/>
              <a:cxnLst/>
              <a:rect l="l" t="t" r="r" b="b"/>
              <a:pathLst>
                <a:path w="801878" h="692519">
                  <a:moveTo>
                    <a:pt x="409945" y="0"/>
                  </a:moveTo>
                  <a:cubicBezTo>
                    <a:pt x="438516" y="279320"/>
                    <a:pt x="585358" y="523617"/>
                    <a:pt x="801878" y="678893"/>
                  </a:cubicBezTo>
                  <a:cubicBezTo>
                    <a:pt x="683463" y="627007"/>
                    <a:pt x="552608" y="598449"/>
                    <a:pt x="415082" y="598449"/>
                  </a:cubicBezTo>
                  <a:cubicBezTo>
                    <a:pt x="266403" y="598449"/>
                    <a:pt x="125520" y="631827"/>
                    <a:pt x="0" y="692519"/>
                  </a:cubicBezTo>
                  <a:cubicBezTo>
                    <a:pt x="226112" y="537440"/>
                    <a:pt x="380565" y="287238"/>
                    <a:pt x="40994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6" name=" 183"/>
            <p:cNvSpPr/>
            <p:nvPr/>
          </p:nvSpPr>
          <p:spPr>
            <a:xfrm rot="1680000">
              <a:off x="5584351" y="3036470"/>
              <a:ext cx="364331" cy="36433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>
                <a:solidFill>
                  <a:schemeClr val="bg1">
                    <a:lumMod val="65000"/>
                  </a:schemeClr>
                </a:solidFill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287"/>
          <p:cNvSpPr/>
          <p:nvPr/>
        </p:nvSpPr>
        <p:spPr>
          <a:xfrm>
            <a:off x="3567653" y="2325735"/>
            <a:ext cx="657827" cy="638993"/>
          </a:xfrm>
          <a:prstGeom prst="ellipse">
            <a:avLst/>
          </a:prstGeom>
          <a:solidFill>
            <a:srgbClr val="F06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3555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rPr>
              <a:t>3</a:t>
            </a:r>
          </a:p>
        </p:txBody>
      </p:sp>
      <p:sp>
        <p:nvSpPr>
          <p:cNvPr id="29" name="Oval 291"/>
          <p:cNvSpPr/>
          <p:nvPr/>
        </p:nvSpPr>
        <p:spPr>
          <a:xfrm>
            <a:off x="3512520" y="3246691"/>
            <a:ext cx="657827" cy="638993"/>
          </a:xfrm>
          <a:prstGeom prst="ellipse">
            <a:avLst/>
          </a:prstGeom>
          <a:solidFill>
            <a:srgbClr val="6EA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3555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rPr>
              <a:t>2</a:t>
            </a:r>
          </a:p>
        </p:txBody>
      </p:sp>
      <p:sp>
        <p:nvSpPr>
          <p:cNvPr id="30" name="Oval 295"/>
          <p:cNvSpPr/>
          <p:nvPr/>
        </p:nvSpPr>
        <p:spPr>
          <a:xfrm>
            <a:off x="3896566" y="4092349"/>
            <a:ext cx="657827" cy="638993"/>
          </a:xfrm>
          <a:prstGeom prst="ellipse">
            <a:avLst/>
          </a:prstGeom>
          <a:solidFill>
            <a:srgbClr val="F06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3555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rPr>
              <a:t>1</a:t>
            </a:r>
          </a:p>
        </p:txBody>
      </p:sp>
      <p:sp>
        <p:nvSpPr>
          <p:cNvPr id="31" name="Oval 299"/>
          <p:cNvSpPr/>
          <p:nvPr/>
        </p:nvSpPr>
        <p:spPr>
          <a:xfrm>
            <a:off x="6145713" y="1568983"/>
            <a:ext cx="657827" cy="638993"/>
          </a:xfrm>
          <a:prstGeom prst="ellipse">
            <a:avLst/>
          </a:prstGeom>
          <a:solidFill>
            <a:srgbClr val="6EA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3555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rPr>
              <a:t>6</a:t>
            </a:r>
          </a:p>
        </p:txBody>
      </p:sp>
      <p:sp>
        <p:nvSpPr>
          <p:cNvPr id="32" name="Oval 303"/>
          <p:cNvSpPr/>
          <p:nvPr/>
        </p:nvSpPr>
        <p:spPr>
          <a:xfrm>
            <a:off x="6803540" y="2325735"/>
            <a:ext cx="657827" cy="638993"/>
          </a:xfrm>
          <a:prstGeom prst="ellipse">
            <a:avLst/>
          </a:prstGeom>
          <a:solidFill>
            <a:srgbClr val="F06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3555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rPr>
              <a:t>7</a:t>
            </a:r>
          </a:p>
        </p:txBody>
      </p:sp>
      <p:sp>
        <p:nvSpPr>
          <p:cNvPr id="33" name="Oval 307"/>
          <p:cNvSpPr/>
          <p:nvPr/>
        </p:nvSpPr>
        <p:spPr>
          <a:xfrm>
            <a:off x="6815321" y="3246691"/>
            <a:ext cx="657827" cy="638993"/>
          </a:xfrm>
          <a:prstGeom prst="ellipse">
            <a:avLst/>
          </a:prstGeom>
          <a:solidFill>
            <a:srgbClr val="6EA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3555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rPr>
              <a:t>8</a:t>
            </a:r>
          </a:p>
        </p:txBody>
      </p:sp>
      <p:sp>
        <p:nvSpPr>
          <p:cNvPr id="34" name="Oval 308"/>
          <p:cNvSpPr/>
          <p:nvPr/>
        </p:nvSpPr>
        <p:spPr>
          <a:xfrm>
            <a:off x="4153714" y="1571188"/>
            <a:ext cx="657827" cy="638993"/>
          </a:xfrm>
          <a:prstGeom prst="ellipse">
            <a:avLst/>
          </a:prstGeom>
          <a:solidFill>
            <a:srgbClr val="6EA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 defTabSz="1375410"/>
            <a:r>
              <a:rPr lang="en-US" sz="3555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rPr>
              <a:t>4</a:t>
            </a:r>
          </a:p>
        </p:txBody>
      </p:sp>
      <p:sp>
        <p:nvSpPr>
          <p:cNvPr id="35" name="Oval 309"/>
          <p:cNvSpPr/>
          <p:nvPr/>
        </p:nvSpPr>
        <p:spPr>
          <a:xfrm>
            <a:off x="5147192" y="1302695"/>
            <a:ext cx="657827" cy="638993"/>
          </a:xfrm>
          <a:prstGeom prst="ellipse">
            <a:avLst/>
          </a:prstGeom>
          <a:solidFill>
            <a:srgbClr val="F06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3555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rPr>
              <a:t>5</a:t>
            </a:r>
          </a:p>
        </p:txBody>
      </p:sp>
      <p:sp>
        <p:nvSpPr>
          <p:cNvPr id="36" name="Oval 44"/>
          <p:cNvSpPr/>
          <p:nvPr/>
        </p:nvSpPr>
        <p:spPr>
          <a:xfrm>
            <a:off x="6397817" y="4092349"/>
            <a:ext cx="657827" cy="638993"/>
          </a:xfrm>
          <a:prstGeom prst="ellipse">
            <a:avLst/>
          </a:prstGeom>
          <a:solidFill>
            <a:srgbClr val="F06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3555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rPr>
              <a:t>9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7311603" y="1474854"/>
            <a:ext cx="2338080" cy="470571"/>
            <a:chOff x="7311603" y="1474854"/>
            <a:chExt cx="2338080" cy="470571"/>
          </a:xfrm>
        </p:grpSpPr>
        <p:sp>
          <p:nvSpPr>
            <p:cNvPr id="37" name="TextBox 13"/>
            <p:cNvSpPr txBox="1"/>
            <p:nvPr/>
          </p:nvSpPr>
          <p:spPr>
            <a:xfrm>
              <a:off x="7311603" y="1474854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rPr>
                <a:t>单击编辑标题</a:t>
              </a:r>
              <a:endParaRPr lang="en-US" sz="1600" b="1" dirty="0">
                <a:solidFill>
                  <a:schemeClr val="accent3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38" name="TextBox 13"/>
            <p:cNvSpPr txBox="1"/>
            <p:nvPr/>
          </p:nvSpPr>
          <p:spPr>
            <a:xfrm>
              <a:off x="7315684" y="1760759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accent3"/>
                  </a:solidFill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rPr>
                <a:t>单击此处可编辑内容</a:t>
              </a:r>
              <a:endParaRPr lang="en-US" altLang="zh-CN" sz="1200" dirty="0">
                <a:solidFill>
                  <a:schemeClr val="accent3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863146" y="2304942"/>
            <a:ext cx="2338080" cy="470571"/>
            <a:chOff x="7863146" y="2304942"/>
            <a:chExt cx="2338080" cy="470571"/>
          </a:xfrm>
        </p:grpSpPr>
        <p:sp>
          <p:nvSpPr>
            <p:cNvPr id="39" name="TextBox 13"/>
            <p:cNvSpPr txBox="1"/>
            <p:nvPr/>
          </p:nvSpPr>
          <p:spPr>
            <a:xfrm>
              <a:off x="7863146" y="2304942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rPr>
                <a:t>单击编辑标题</a:t>
              </a:r>
              <a:endParaRPr lang="en-US" sz="1600" b="1" dirty="0">
                <a:solidFill>
                  <a:schemeClr val="accent3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40" name="TextBox 13"/>
            <p:cNvSpPr txBox="1"/>
            <p:nvPr/>
          </p:nvSpPr>
          <p:spPr>
            <a:xfrm>
              <a:off x="7867227" y="2590847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accent3"/>
                  </a:solidFill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rPr>
                <a:t>单击此处可编辑内容</a:t>
              </a:r>
              <a:endParaRPr lang="en-US" altLang="zh-CN" sz="1200" dirty="0">
                <a:solidFill>
                  <a:schemeClr val="accent3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863146" y="3296202"/>
            <a:ext cx="2338080" cy="470571"/>
            <a:chOff x="7863146" y="3296202"/>
            <a:chExt cx="2338080" cy="470571"/>
          </a:xfrm>
        </p:grpSpPr>
        <p:sp>
          <p:nvSpPr>
            <p:cNvPr id="41" name="TextBox 13"/>
            <p:cNvSpPr txBox="1"/>
            <p:nvPr/>
          </p:nvSpPr>
          <p:spPr>
            <a:xfrm>
              <a:off x="7863146" y="3296202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rPr>
                <a:t>单击编辑标题</a:t>
              </a:r>
              <a:endParaRPr lang="en-US" sz="1600" b="1" dirty="0">
                <a:solidFill>
                  <a:schemeClr val="accent3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42" name="TextBox 13"/>
            <p:cNvSpPr txBox="1"/>
            <p:nvPr/>
          </p:nvSpPr>
          <p:spPr>
            <a:xfrm>
              <a:off x="7867227" y="3582107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accent3"/>
                  </a:solidFill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rPr>
                <a:t>单击此处可编辑内容</a:t>
              </a:r>
              <a:endParaRPr lang="en-US" altLang="zh-CN" sz="1200" dirty="0">
                <a:solidFill>
                  <a:schemeClr val="accent3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311603" y="4208330"/>
            <a:ext cx="2338080" cy="470571"/>
            <a:chOff x="7311603" y="4208330"/>
            <a:chExt cx="2338080" cy="470571"/>
          </a:xfrm>
        </p:grpSpPr>
        <p:sp>
          <p:nvSpPr>
            <p:cNvPr id="43" name="TextBox 13@|17FFC:16777215|FBC:16777215|LFC:16777215|LBC:16777215"/>
            <p:cNvSpPr txBox="1"/>
            <p:nvPr/>
          </p:nvSpPr>
          <p:spPr>
            <a:xfrm>
              <a:off x="7311603" y="4208330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rPr>
                <a:t>单击编辑标题</a:t>
              </a:r>
              <a:endParaRPr lang="en-US" sz="1600" b="1" dirty="0">
                <a:solidFill>
                  <a:schemeClr val="accent3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44" name="TextBox 13@|17FFC:16777215|FBC:16777215|LFC:16777215|LBC:16777215"/>
            <p:cNvSpPr txBox="1"/>
            <p:nvPr/>
          </p:nvSpPr>
          <p:spPr>
            <a:xfrm>
              <a:off x="7315684" y="4494235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accent3"/>
                  </a:solidFill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rPr>
                <a:t>单击此处可编辑内容</a:t>
              </a:r>
              <a:endParaRPr lang="en-US" altLang="zh-CN" sz="1200" dirty="0">
                <a:solidFill>
                  <a:schemeClr val="accent3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161964" y="1474854"/>
            <a:ext cx="2338080" cy="470571"/>
            <a:chOff x="2116906" y="1474854"/>
            <a:chExt cx="2338080" cy="470571"/>
          </a:xfrm>
        </p:grpSpPr>
        <p:sp>
          <p:nvSpPr>
            <p:cNvPr id="45" name="TextBox 13"/>
            <p:cNvSpPr txBox="1"/>
            <p:nvPr/>
          </p:nvSpPr>
          <p:spPr>
            <a:xfrm>
              <a:off x="2116906" y="1474854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rPr>
                <a:t>单击编辑标题</a:t>
              </a:r>
              <a:endParaRPr lang="en-US" sz="1600" b="1" dirty="0">
                <a:solidFill>
                  <a:schemeClr val="accent3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46" name="TextBox 13"/>
            <p:cNvSpPr txBox="1"/>
            <p:nvPr/>
          </p:nvSpPr>
          <p:spPr>
            <a:xfrm>
              <a:off x="2120987" y="1760759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accent3"/>
                  </a:solidFill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rPr>
                <a:t>单击此处可编辑内容</a:t>
              </a:r>
              <a:endParaRPr lang="en-US" altLang="zh-CN" sz="1200" dirty="0">
                <a:solidFill>
                  <a:schemeClr val="accent3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399128" y="4192158"/>
            <a:ext cx="2338080" cy="470571"/>
            <a:chOff x="2354070" y="4192158"/>
            <a:chExt cx="2338080" cy="470571"/>
          </a:xfrm>
        </p:grpSpPr>
        <p:sp>
          <p:nvSpPr>
            <p:cNvPr id="49" name="TextBox 13@|17FFC:16777215|FBC:16777215|LFC:16777215|LBC:16777215"/>
            <p:cNvSpPr txBox="1"/>
            <p:nvPr/>
          </p:nvSpPr>
          <p:spPr>
            <a:xfrm>
              <a:off x="2354070" y="4192158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rPr>
                <a:t>单击编辑标题</a:t>
              </a:r>
              <a:endParaRPr lang="en-US" sz="1600" b="1" dirty="0">
                <a:solidFill>
                  <a:schemeClr val="accent3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50" name="TextBox 13@|17FFC:16777215|FBC:16777215|LFC:16777215|LBC:16777215"/>
            <p:cNvSpPr txBox="1"/>
            <p:nvPr/>
          </p:nvSpPr>
          <p:spPr>
            <a:xfrm>
              <a:off x="2358151" y="4478063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accent3"/>
                  </a:solidFill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rPr>
                <a:t>单击此处可编辑内容</a:t>
              </a:r>
              <a:endParaRPr lang="en-US" altLang="zh-CN" sz="1200" dirty="0">
                <a:solidFill>
                  <a:schemeClr val="accent3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755565" y="2304942"/>
            <a:ext cx="2344341" cy="458099"/>
            <a:chOff x="1710507" y="2304942"/>
            <a:chExt cx="2344341" cy="458099"/>
          </a:xfrm>
        </p:grpSpPr>
        <p:sp>
          <p:nvSpPr>
            <p:cNvPr id="47" name="TextBox 13"/>
            <p:cNvSpPr txBox="1"/>
            <p:nvPr/>
          </p:nvSpPr>
          <p:spPr>
            <a:xfrm>
              <a:off x="1710507" y="2304942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rPr>
                <a:t>单击编辑标题</a:t>
              </a:r>
              <a:endParaRPr lang="en-US" sz="1600" b="1" dirty="0">
                <a:solidFill>
                  <a:schemeClr val="accent3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51" name="TextBox 13"/>
            <p:cNvSpPr txBox="1"/>
            <p:nvPr/>
          </p:nvSpPr>
          <p:spPr>
            <a:xfrm>
              <a:off x="1720849" y="2578375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accent3"/>
                  </a:solidFill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rPr>
                <a:t>单击此处可编辑内容</a:t>
              </a:r>
              <a:endParaRPr lang="en-US" altLang="zh-CN" sz="1200" dirty="0">
                <a:solidFill>
                  <a:schemeClr val="accent3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755565" y="3296202"/>
            <a:ext cx="2344341" cy="458099"/>
            <a:chOff x="1710507" y="3296202"/>
            <a:chExt cx="2344341" cy="458099"/>
          </a:xfrm>
        </p:grpSpPr>
        <p:sp>
          <p:nvSpPr>
            <p:cNvPr id="48" name="TextBox 13"/>
            <p:cNvSpPr txBox="1"/>
            <p:nvPr/>
          </p:nvSpPr>
          <p:spPr>
            <a:xfrm>
              <a:off x="1710507" y="3296202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rPr>
                <a:t>单击编辑标题</a:t>
              </a:r>
              <a:endParaRPr lang="en-US" sz="1600" b="1" dirty="0">
                <a:solidFill>
                  <a:schemeClr val="accent3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1720849" y="3569635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accent3"/>
                  </a:solidFill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rPr>
                <a:t>单击此处可编辑内容</a:t>
              </a:r>
              <a:endParaRPr lang="en-US" altLang="zh-CN" sz="1200" dirty="0">
                <a:solidFill>
                  <a:schemeClr val="accent3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417813" y="2095306"/>
            <a:ext cx="2116584" cy="3144640"/>
            <a:chOff x="4417813" y="2095306"/>
            <a:chExt cx="2116584" cy="3144640"/>
          </a:xfrm>
        </p:grpSpPr>
        <p:sp>
          <p:nvSpPr>
            <p:cNvPr id="24" name="Freeform 123@|5FFC:0|FBC:0|LFC:16777215|LBC:16777215"/>
            <p:cNvSpPr/>
            <p:nvPr/>
          </p:nvSpPr>
          <p:spPr bwMode="auto">
            <a:xfrm>
              <a:off x="4968799" y="4853584"/>
              <a:ext cx="1014616" cy="131028"/>
            </a:xfrm>
            <a:custGeom>
              <a:avLst/>
              <a:gdLst/>
              <a:ahLst/>
              <a:cxnLst>
                <a:cxn ang="0">
                  <a:pos x="163" y="11"/>
                </a:cxn>
                <a:cxn ang="0">
                  <a:pos x="153" y="21"/>
                </a:cxn>
                <a:cxn ang="0">
                  <a:pos x="10" y="21"/>
                </a:cxn>
                <a:cxn ang="0">
                  <a:pos x="0" y="11"/>
                </a:cxn>
                <a:cxn ang="0">
                  <a:pos x="10" y="0"/>
                </a:cxn>
                <a:cxn ang="0">
                  <a:pos x="153" y="0"/>
                </a:cxn>
                <a:cxn ang="0">
                  <a:pos x="163" y="11"/>
                </a:cxn>
              </a:cxnLst>
              <a:rect l="0" t="0" r="r" b="b"/>
              <a:pathLst>
                <a:path w="163" h="21">
                  <a:moveTo>
                    <a:pt x="163" y="11"/>
                  </a:moveTo>
                  <a:cubicBezTo>
                    <a:pt x="163" y="16"/>
                    <a:pt x="158" y="21"/>
                    <a:pt x="153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8" y="0"/>
                    <a:pt x="163" y="5"/>
                    <a:pt x="163" y="11"/>
                  </a:cubicBezTo>
                  <a:close/>
                </a:path>
              </a:pathLst>
            </a:custGeom>
            <a:solidFill>
              <a:srgbClr val="6EA969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3555">
                <a:solidFill>
                  <a:prstClr val="black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25" name="Freeform 124@|5FFC:0|FBC:0|LFC:16777215|LBC:16777215"/>
            <p:cNvSpPr/>
            <p:nvPr/>
          </p:nvSpPr>
          <p:spPr bwMode="auto">
            <a:xfrm>
              <a:off x="4968799" y="4672163"/>
              <a:ext cx="1014616" cy="131028"/>
            </a:xfrm>
            <a:custGeom>
              <a:avLst/>
              <a:gdLst/>
              <a:ahLst/>
              <a:cxnLst>
                <a:cxn ang="0">
                  <a:pos x="163" y="11"/>
                </a:cxn>
                <a:cxn ang="0">
                  <a:pos x="153" y="21"/>
                </a:cxn>
                <a:cxn ang="0">
                  <a:pos x="10" y="21"/>
                </a:cxn>
                <a:cxn ang="0">
                  <a:pos x="0" y="11"/>
                </a:cxn>
                <a:cxn ang="0">
                  <a:pos x="10" y="0"/>
                </a:cxn>
                <a:cxn ang="0">
                  <a:pos x="153" y="0"/>
                </a:cxn>
                <a:cxn ang="0">
                  <a:pos x="163" y="11"/>
                </a:cxn>
              </a:cxnLst>
              <a:rect l="0" t="0" r="r" b="b"/>
              <a:pathLst>
                <a:path w="163" h="21">
                  <a:moveTo>
                    <a:pt x="163" y="11"/>
                  </a:moveTo>
                  <a:cubicBezTo>
                    <a:pt x="163" y="16"/>
                    <a:pt x="158" y="21"/>
                    <a:pt x="153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8" y="0"/>
                    <a:pt x="163" y="5"/>
                    <a:pt x="163" y="11"/>
                  </a:cubicBezTo>
                  <a:close/>
                </a:path>
              </a:pathLst>
            </a:custGeom>
            <a:solidFill>
              <a:srgbClr val="6EA969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3555">
                <a:solidFill>
                  <a:prstClr val="black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26" name="Freeform 125@|5FFC:0|FBC:0|LFC:16777215|LBC:16777215"/>
            <p:cNvSpPr/>
            <p:nvPr/>
          </p:nvSpPr>
          <p:spPr bwMode="auto">
            <a:xfrm>
              <a:off x="5056150" y="5038367"/>
              <a:ext cx="802959" cy="2015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9" y="0"/>
                </a:cxn>
                <a:cxn ang="0">
                  <a:pos x="63" y="30"/>
                </a:cxn>
                <a:cxn ang="0">
                  <a:pos x="0" y="0"/>
                </a:cxn>
              </a:cxnLst>
              <a:rect l="0" t="0" r="r" b="b"/>
              <a:pathLst>
                <a:path w="129" h="32">
                  <a:moveTo>
                    <a:pt x="0" y="0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0" y="32"/>
                    <a:pt x="63" y="30"/>
                  </a:cubicBezTo>
                  <a:cubicBezTo>
                    <a:pt x="17" y="2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EA969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3555">
                <a:solidFill>
                  <a:prstClr val="black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27" name="Freeform 237@|5FFC:0|FBC:0|LFC:16777215|LBC:16777215"/>
            <p:cNvSpPr>
              <a:spLocks noEditPoints="1"/>
            </p:cNvSpPr>
            <p:nvPr/>
          </p:nvSpPr>
          <p:spPr bwMode="auto">
            <a:xfrm>
              <a:off x="4417813" y="2095306"/>
              <a:ext cx="2116584" cy="2496227"/>
            </a:xfrm>
            <a:custGeom>
              <a:avLst/>
              <a:gdLst/>
              <a:ahLst/>
              <a:cxnLst>
                <a:cxn ang="0">
                  <a:pos x="175" y="0"/>
                </a:cxn>
                <a:cxn ang="0">
                  <a:pos x="167" y="0"/>
                </a:cxn>
                <a:cxn ang="0">
                  <a:pos x="6" y="165"/>
                </a:cxn>
                <a:cxn ang="0">
                  <a:pos x="67" y="318"/>
                </a:cxn>
                <a:cxn ang="0">
                  <a:pos x="90" y="396"/>
                </a:cxn>
                <a:cxn ang="0">
                  <a:pos x="90" y="396"/>
                </a:cxn>
                <a:cxn ang="0">
                  <a:pos x="99" y="401"/>
                </a:cxn>
                <a:cxn ang="0">
                  <a:pos x="242" y="401"/>
                </a:cxn>
                <a:cxn ang="0">
                  <a:pos x="251" y="396"/>
                </a:cxn>
                <a:cxn ang="0">
                  <a:pos x="251" y="396"/>
                </a:cxn>
                <a:cxn ang="0">
                  <a:pos x="274" y="318"/>
                </a:cxn>
                <a:cxn ang="0">
                  <a:pos x="336" y="165"/>
                </a:cxn>
                <a:cxn ang="0">
                  <a:pos x="175" y="0"/>
                </a:cxn>
                <a:cxn ang="0">
                  <a:pos x="295" y="166"/>
                </a:cxn>
                <a:cxn ang="0">
                  <a:pos x="249" y="282"/>
                </a:cxn>
                <a:cxn ang="0">
                  <a:pos x="231" y="352"/>
                </a:cxn>
                <a:cxn ang="0">
                  <a:pos x="231" y="352"/>
                </a:cxn>
                <a:cxn ang="0">
                  <a:pos x="224" y="356"/>
                </a:cxn>
                <a:cxn ang="0">
                  <a:pos x="117" y="356"/>
                </a:cxn>
                <a:cxn ang="0">
                  <a:pos x="110" y="352"/>
                </a:cxn>
                <a:cxn ang="0">
                  <a:pos x="110" y="352"/>
                </a:cxn>
                <a:cxn ang="0">
                  <a:pos x="93" y="282"/>
                </a:cxn>
                <a:cxn ang="0">
                  <a:pos x="47" y="166"/>
                </a:cxn>
                <a:cxn ang="0">
                  <a:pos x="168" y="43"/>
                </a:cxn>
                <a:cxn ang="0">
                  <a:pos x="174" y="43"/>
                </a:cxn>
                <a:cxn ang="0">
                  <a:pos x="295" y="166"/>
                </a:cxn>
              </a:cxnLst>
              <a:rect l="0" t="0" r="r" b="b"/>
              <a:pathLst>
                <a:path w="341" h="401">
                  <a:moveTo>
                    <a:pt x="175" y="0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61" y="7"/>
                    <a:pt x="0" y="83"/>
                    <a:pt x="6" y="165"/>
                  </a:cubicBezTo>
                  <a:cubicBezTo>
                    <a:pt x="12" y="254"/>
                    <a:pt x="61" y="264"/>
                    <a:pt x="67" y="318"/>
                  </a:cubicBezTo>
                  <a:cubicBezTo>
                    <a:pt x="73" y="372"/>
                    <a:pt x="90" y="396"/>
                    <a:pt x="90" y="396"/>
                  </a:cubicBezTo>
                  <a:cubicBezTo>
                    <a:pt x="90" y="396"/>
                    <a:pt x="90" y="396"/>
                    <a:pt x="90" y="396"/>
                  </a:cubicBezTo>
                  <a:cubicBezTo>
                    <a:pt x="92" y="399"/>
                    <a:pt x="96" y="401"/>
                    <a:pt x="99" y="401"/>
                  </a:cubicBezTo>
                  <a:cubicBezTo>
                    <a:pt x="242" y="401"/>
                    <a:pt x="242" y="401"/>
                    <a:pt x="242" y="401"/>
                  </a:cubicBezTo>
                  <a:cubicBezTo>
                    <a:pt x="245" y="401"/>
                    <a:pt x="249" y="399"/>
                    <a:pt x="251" y="396"/>
                  </a:cubicBezTo>
                  <a:cubicBezTo>
                    <a:pt x="251" y="396"/>
                    <a:pt x="251" y="396"/>
                    <a:pt x="251" y="396"/>
                  </a:cubicBezTo>
                  <a:cubicBezTo>
                    <a:pt x="251" y="396"/>
                    <a:pt x="268" y="372"/>
                    <a:pt x="274" y="318"/>
                  </a:cubicBezTo>
                  <a:cubicBezTo>
                    <a:pt x="280" y="264"/>
                    <a:pt x="330" y="254"/>
                    <a:pt x="336" y="165"/>
                  </a:cubicBezTo>
                  <a:cubicBezTo>
                    <a:pt x="341" y="83"/>
                    <a:pt x="280" y="7"/>
                    <a:pt x="175" y="0"/>
                  </a:cubicBezTo>
                  <a:close/>
                  <a:moveTo>
                    <a:pt x="295" y="166"/>
                  </a:moveTo>
                  <a:cubicBezTo>
                    <a:pt x="290" y="234"/>
                    <a:pt x="253" y="241"/>
                    <a:pt x="249" y="282"/>
                  </a:cubicBezTo>
                  <a:cubicBezTo>
                    <a:pt x="244" y="322"/>
                    <a:pt x="231" y="352"/>
                    <a:pt x="231" y="352"/>
                  </a:cubicBezTo>
                  <a:cubicBezTo>
                    <a:pt x="231" y="352"/>
                    <a:pt x="231" y="352"/>
                    <a:pt x="231" y="352"/>
                  </a:cubicBezTo>
                  <a:cubicBezTo>
                    <a:pt x="229" y="354"/>
                    <a:pt x="227" y="356"/>
                    <a:pt x="224" y="356"/>
                  </a:cubicBezTo>
                  <a:cubicBezTo>
                    <a:pt x="117" y="356"/>
                    <a:pt x="117" y="356"/>
                    <a:pt x="117" y="356"/>
                  </a:cubicBezTo>
                  <a:cubicBezTo>
                    <a:pt x="114" y="356"/>
                    <a:pt x="112" y="354"/>
                    <a:pt x="110" y="352"/>
                  </a:cubicBezTo>
                  <a:cubicBezTo>
                    <a:pt x="110" y="352"/>
                    <a:pt x="110" y="352"/>
                    <a:pt x="110" y="352"/>
                  </a:cubicBezTo>
                  <a:cubicBezTo>
                    <a:pt x="110" y="352"/>
                    <a:pt x="98" y="322"/>
                    <a:pt x="93" y="282"/>
                  </a:cubicBezTo>
                  <a:cubicBezTo>
                    <a:pt x="89" y="241"/>
                    <a:pt x="51" y="234"/>
                    <a:pt x="47" y="166"/>
                  </a:cubicBezTo>
                  <a:cubicBezTo>
                    <a:pt x="43" y="105"/>
                    <a:pt x="89" y="48"/>
                    <a:pt x="168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253" y="48"/>
                    <a:pt x="299" y="105"/>
                    <a:pt x="295" y="166"/>
                  </a:cubicBezTo>
                  <a:close/>
                </a:path>
              </a:pathLst>
            </a:custGeom>
            <a:solidFill>
              <a:srgbClr val="6EA969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3555">
                <a:solidFill>
                  <a:prstClr val="black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53" name="TextBox 13"/>
            <p:cNvSpPr txBox="1"/>
            <p:nvPr/>
          </p:nvSpPr>
          <p:spPr>
            <a:xfrm>
              <a:off x="4768765" y="3035524"/>
              <a:ext cx="1372819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2000" b="1" dirty="0">
                  <a:solidFill>
                    <a:schemeClr val="accent3"/>
                  </a:solidFill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rPr>
                <a:t>关键词</a:t>
              </a:r>
              <a:endParaRPr lang="en-US" sz="2000" b="1" dirty="0">
                <a:solidFill>
                  <a:schemeClr val="accent3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872100" y="838439"/>
            <a:ext cx="2338080" cy="470571"/>
            <a:chOff x="5827042" y="838439"/>
            <a:chExt cx="2338080" cy="470571"/>
          </a:xfrm>
        </p:grpSpPr>
        <p:sp>
          <p:nvSpPr>
            <p:cNvPr id="54" name="TextBox 13"/>
            <p:cNvSpPr txBox="1"/>
            <p:nvPr/>
          </p:nvSpPr>
          <p:spPr>
            <a:xfrm>
              <a:off x="5827042" y="838439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rPr>
                <a:t>单击编辑标题</a:t>
              </a:r>
              <a:endParaRPr lang="en-US" sz="1600" b="1" dirty="0">
                <a:solidFill>
                  <a:schemeClr val="accent3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5831123" y="1124344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accent3"/>
                  </a:solidFill>
                  <a:latin typeface="Arial" pitchFamily="34" charset="0"/>
                  <a:ea typeface="微软雅黑" pitchFamily="34" charset="-122"/>
                  <a:cs typeface="+mn-ea"/>
                  <a:sym typeface="Arial" pitchFamily="34" charset="0"/>
                </a:rPr>
                <a:t>单击此处可编辑内容</a:t>
              </a:r>
              <a:endParaRPr lang="en-US" altLang="zh-CN" sz="1200" dirty="0">
                <a:solidFill>
                  <a:schemeClr val="accent3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69731" y="1967055"/>
            <a:ext cx="1401445" cy="1400036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3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F06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35777" y="2831750"/>
            <a:ext cx="1759201" cy="1756384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6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6EA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61852" y="2487699"/>
            <a:ext cx="1153551" cy="1170452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9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F06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67500" y="2706476"/>
            <a:ext cx="1401445" cy="1400036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6EA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" name="TextBox 51"/>
          <p:cNvSpPr txBox="1"/>
          <p:nvPr/>
        </p:nvSpPr>
        <p:spPr>
          <a:xfrm>
            <a:off x="2672610" y="2469956"/>
            <a:ext cx="953739" cy="6740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15" name="矩形 14"/>
          <p:cNvSpPr/>
          <p:nvPr/>
        </p:nvSpPr>
        <p:spPr>
          <a:xfrm>
            <a:off x="3864003" y="1552708"/>
            <a:ext cx="1199171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165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6" name="TextBox 53"/>
          <p:cNvSpPr txBox="1"/>
          <p:nvPr/>
        </p:nvSpPr>
        <p:spPr>
          <a:xfrm>
            <a:off x="2949054" y="3714974"/>
            <a:ext cx="1486196" cy="6740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03759" y="4664854"/>
            <a:ext cx="1199171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165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8" name="TextBox 55"/>
          <p:cNvSpPr txBox="1"/>
          <p:nvPr/>
        </p:nvSpPr>
        <p:spPr>
          <a:xfrm>
            <a:off x="7641264" y="1947290"/>
            <a:ext cx="1314013" cy="6740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99862" y="2057469"/>
            <a:ext cx="1199171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165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0" name="TextBox 57"/>
          <p:cNvSpPr txBox="1"/>
          <p:nvPr/>
        </p:nvSpPr>
        <p:spPr>
          <a:xfrm>
            <a:off x="8735434" y="3619792"/>
            <a:ext cx="1253009" cy="4801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</a:t>
            </a:r>
          </a:p>
        </p:txBody>
      </p:sp>
      <p:sp>
        <p:nvSpPr>
          <p:cNvPr id="21" name="矩形 20"/>
          <p:cNvSpPr/>
          <p:nvPr/>
        </p:nvSpPr>
        <p:spPr>
          <a:xfrm>
            <a:off x="7245572" y="4190554"/>
            <a:ext cx="1199171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5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165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22" name="肘形连接符 49"/>
          <p:cNvCxnSpPr/>
          <p:nvPr/>
        </p:nvCxnSpPr>
        <p:spPr>
          <a:xfrm rot="10800000" flipV="1">
            <a:off x="2728840" y="2518767"/>
            <a:ext cx="1148155" cy="625966"/>
          </a:xfrm>
          <a:prstGeom prst="bentConnector3">
            <a:avLst>
              <a:gd name="adj1" fmla="val 2058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肘形连接符 50"/>
          <p:cNvCxnSpPr/>
          <p:nvPr/>
        </p:nvCxnSpPr>
        <p:spPr>
          <a:xfrm rot="10800000">
            <a:off x="3025286" y="3775592"/>
            <a:ext cx="1855177" cy="426993"/>
          </a:xfrm>
          <a:prstGeom prst="bentConnector3">
            <a:avLst>
              <a:gd name="adj1" fmla="val 2186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肘形连接符 51"/>
          <p:cNvCxnSpPr/>
          <p:nvPr/>
        </p:nvCxnSpPr>
        <p:spPr>
          <a:xfrm rot="10800000" flipV="1">
            <a:off x="8065653" y="3588077"/>
            <a:ext cx="1818172" cy="480731"/>
          </a:xfrm>
          <a:prstGeom prst="bentConnector3">
            <a:avLst>
              <a:gd name="adj1" fmla="val 66889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52"/>
          <p:cNvCxnSpPr/>
          <p:nvPr/>
        </p:nvCxnSpPr>
        <p:spPr>
          <a:xfrm rot="10800000" flipV="1">
            <a:off x="7149060" y="1917113"/>
            <a:ext cx="1700947" cy="748169"/>
          </a:xfrm>
          <a:prstGeom prst="bentConnector3">
            <a:avLst>
              <a:gd name="adj1" fmla="val 74673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0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27" dur="7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44" dur="7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1" dur="6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15568" y="668680"/>
            <a:ext cx="5298231" cy="5298231"/>
            <a:chOff x="2918669" y="507534"/>
            <a:chExt cx="5842932" cy="584293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669" y="507534"/>
              <a:ext cx="5842932" cy="5842932"/>
            </a:xfrm>
            <a:prstGeom prst="rect">
              <a:avLst/>
            </a:prstGeom>
          </p:spPr>
        </p:pic>
        <p:sp>
          <p:nvSpPr>
            <p:cNvPr id="4" name="椭圆 3"/>
            <p:cNvSpPr/>
            <p:nvPr/>
          </p:nvSpPr>
          <p:spPr>
            <a:xfrm>
              <a:off x="2964808" y="507534"/>
              <a:ext cx="5750653" cy="5750653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649157" y="109220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>
                    <a:lumMod val="65000"/>
                  </a:schemeClr>
                </a:solidFill>
              </a:rPr>
              <a:t>贰</a:t>
            </a:r>
          </a:p>
        </p:txBody>
      </p:sp>
      <p:sp>
        <p:nvSpPr>
          <p:cNvPr id="6" name="矩形 5"/>
          <p:cNvSpPr/>
          <p:nvPr/>
        </p:nvSpPr>
        <p:spPr>
          <a:xfrm>
            <a:off x="5174667" y="2041979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请输入你的题目</a:t>
            </a:r>
          </a:p>
        </p:txBody>
      </p:sp>
      <p:sp>
        <p:nvSpPr>
          <p:cNvPr id="7" name="矩形 6"/>
          <p:cNvSpPr/>
          <p:nvPr/>
        </p:nvSpPr>
        <p:spPr>
          <a:xfrm>
            <a:off x="5278564" y="2607038"/>
            <a:ext cx="177223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3884</Words>
  <Application>Kingsoft Office WPP</Application>
  <PresentationFormat>宽屏</PresentationFormat>
  <Paragraphs>432</Paragraphs>
  <Slides>26</Slides>
  <Notes>26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cp:keywords>RP</cp:keywords>
  <dc:description>RP</dc:description>
  <cp:lastModifiedBy>apple</cp:lastModifiedBy>
  <cp:revision>14</cp:revision>
  <dcterms:created xsi:type="dcterms:W3CDTF">2017-05-26T05:36:00Z</dcterms:created>
  <dcterms:modified xsi:type="dcterms:W3CDTF">2018-01-02T13:29:23Z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