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6" r:id="rId2"/>
    <p:sldId id="257" r:id="rId3"/>
    <p:sldId id="258" r:id="rId4"/>
    <p:sldId id="259" r:id="rId5"/>
    <p:sldId id="265" r:id="rId6"/>
    <p:sldId id="267" r:id="rId7"/>
    <p:sldId id="268" r:id="rId8"/>
    <p:sldId id="266" r:id="rId9"/>
    <p:sldId id="260" r:id="rId10"/>
    <p:sldId id="269" r:id="rId11"/>
    <p:sldId id="270" r:id="rId12"/>
    <p:sldId id="271" r:id="rId13"/>
    <p:sldId id="272" r:id="rId14"/>
    <p:sldId id="261" r:id="rId15"/>
    <p:sldId id="273" r:id="rId16"/>
    <p:sldId id="274" r:id="rId17"/>
    <p:sldId id="275" r:id="rId18"/>
    <p:sldId id="276" r:id="rId19"/>
    <p:sldId id="262" r:id="rId20"/>
    <p:sldId id="277" r:id="rId21"/>
    <p:sldId id="278" r:id="rId22"/>
    <p:sldId id="279" r:id="rId23"/>
    <p:sldId id="280" r:id="rId24"/>
    <p:sldId id="263" r:id="rId25"/>
  </p:sldIdLst>
  <p:sldSz cx="12192000" cy="6858000"/>
  <p:notesSz cx="7104063" cy="10234613"/>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93721"/>
    <a:srgbClr val="57706C"/>
    <a:srgbClr val="D0D1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2" d="100"/>
          <a:sy n="72" d="100"/>
        </p:scale>
        <p:origin x="78" y="3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5505FDB9-9279-48C4-ABC7-B563FF029688}" type="datetimeFigureOut">
              <a:rPr lang="zh-CN" altLang="en-US" smtClean="0"/>
              <a:t>2017-09-23</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3FDC5777-5B9A-4322-9936-3FF393562271}" type="slidenum">
              <a:rPr lang="zh-CN" altLang="en-US" smtClean="0"/>
              <a:t>‹#›</a:t>
            </a:fld>
            <a:endParaRPr lang="zh-CN" altLang="en-US"/>
          </a:p>
        </p:txBody>
      </p:sp>
    </p:spTree>
    <p:extLst>
      <p:ext uri="{BB962C8B-B14F-4D97-AF65-F5344CB8AC3E}">
        <p14:creationId xmlns:p14="http://schemas.microsoft.com/office/powerpoint/2010/main" val="24329563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DC5777-5B9A-4322-9936-3FF393562271}" type="slidenum">
              <a:rPr lang="zh-CN" altLang="en-US" smtClean="0"/>
              <a:t>1</a:t>
            </a:fld>
            <a:endParaRPr lang="zh-CN" altLang="en-US"/>
          </a:p>
        </p:txBody>
      </p:sp>
    </p:spTree>
    <p:extLst>
      <p:ext uri="{BB962C8B-B14F-4D97-AF65-F5344CB8AC3E}">
        <p14:creationId xmlns:p14="http://schemas.microsoft.com/office/powerpoint/2010/main" val="12006316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DC5777-5B9A-4322-9936-3FF393562271}" type="slidenum">
              <a:rPr lang="zh-CN" altLang="en-US" smtClean="0"/>
              <a:t>10</a:t>
            </a:fld>
            <a:endParaRPr lang="zh-CN" altLang="en-US"/>
          </a:p>
        </p:txBody>
      </p:sp>
    </p:spTree>
    <p:extLst>
      <p:ext uri="{BB962C8B-B14F-4D97-AF65-F5344CB8AC3E}">
        <p14:creationId xmlns:p14="http://schemas.microsoft.com/office/powerpoint/2010/main" val="10088814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DC5777-5B9A-4322-9936-3FF393562271}" type="slidenum">
              <a:rPr lang="zh-CN" altLang="en-US" smtClean="0"/>
              <a:t>11</a:t>
            </a:fld>
            <a:endParaRPr lang="zh-CN" altLang="en-US"/>
          </a:p>
        </p:txBody>
      </p:sp>
    </p:spTree>
    <p:extLst>
      <p:ext uri="{BB962C8B-B14F-4D97-AF65-F5344CB8AC3E}">
        <p14:creationId xmlns:p14="http://schemas.microsoft.com/office/powerpoint/2010/main" val="5211805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DC5777-5B9A-4322-9936-3FF393562271}" type="slidenum">
              <a:rPr lang="zh-CN" altLang="en-US" smtClean="0"/>
              <a:t>12</a:t>
            </a:fld>
            <a:endParaRPr lang="zh-CN" altLang="en-US"/>
          </a:p>
        </p:txBody>
      </p:sp>
    </p:spTree>
    <p:extLst>
      <p:ext uri="{BB962C8B-B14F-4D97-AF65-F5344CB8AC3E}">
        <p14:creationId xmlns:p14="http://schemas.microsoft.com/office/powerpoint/2010/main" val="21604461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DC5777-5B9A-4322-9936-3FF393562271}" type="slidenum">
              <a:rPr lang="zh-CN" altLang="en-US" smtClean="0"/>
              <a:t>13</a:t>
            </a:fld>
            <a:endParaRPr lang="zh-CN" altLang="en-US"/>
          </a:p>
        </p:txBody>
      </p:sp>
    </p:spTree>
    <p:extLst>
      <p:ext uri="{BB962C8B-B14F-4D97-AF65-F5344CB8AC3E}">
        <p14:creationId xmlns:p14="http://schemas.microsoft.com/office/powerpoint/2010/main" val="29428199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DC5777-5B9A-4322-9936-3FF393562271}" type="slidenum">
              <a:rPr lang="zh-CN" altLang="en-US" smtClean="0"/>
              <a:t>14</a:t>
            </a:fld>
            <a:endParaRPr lang="zh-CN" altLang="en-US"/>
          </a:p>
        </p:txBody>
      </p:sp>
    </p:spTree>
    <p:extLst>
      <p:ext uri="{BB962C8B-B14F-4D97-AF65-F5344CB8AC3E}">
        <p14:creationId xmlns:p14="http://schemas.microsoft.com/office/powerpoint/2010/main" val="40047158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DC5777-5B9A-4322-9936-3FF393562271}" type="slidenum">
              <a:rPr lang="zh-CN" altLang="en-US" smtClean="0"/>
              <a:t>15</a:t>
            </a:fld>
            <a:endParaRPr lang="zh-CN" altLang="en-US"/>
          </a:p>
        </p:txBody>
      </p:sp>
    </p:spTree>
    <p:extLst>
      <p:ext uri="{BB962C8B-B14F-4D97-AF65-F5344CB8AC3E}">
        <p14:creationId xmlns:p14="http://schemas.microsoft.com/office/powerpoint/2010/main" val="33443167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DC5777-5B9A-4322-9936-3FF393562271}" type="slidenum">
              <a:rPr lang="zh-CN" altLang="en-US" smtClean="0"/>
              <a:t>16</a:t>
            </a:fld>
            <a:endParaRPr lang="zh-CN" altLang="en-US"/>
          </a:p>
        </p:txBody>
      </p:sp>
    </p:spTree>
    <p:extLst>
      <p:ext uri="{BB962C8B-B14F-4D97-AF65-F5344CB8AC3E}">
        <p14:creationId xmlns:p14="http://schemas.microsoft.com/office/powerpoint/2010/main" val="39317993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DC5777-5B9A-4322-9936-3FF393562271}" type="slidenum">
              <a:rPr lang="zh-CN" altLang="en-US" smtClean="0"/>
              <a:t>17</a:t>
            </a:fld>
            <a:endParaRPr lang="zh-CN" altLang="en-US"/>
          </a:p>
        </p:txBody>
      </p:sp>
    </p:spTree>
    <p:extLst>
      <p:ext uri="{BB962C8B-B14F-4D97-AF65-F5344CB8AC3E}">
        <p14:creationId xmlns:p14="http://schemas.microsoft.com/office/powerpoint/2010/main" val="41335237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DC5777-5B9A-4322-9936-3FF393562271}" type="slidenum">
              <a:rPr lang="zh-CN" altLang="en-US" smtClean="0"/>
              <a:t>18</a:t>
            </a:fld>
            <a:endParaRPr lang="zh-CN" altLang="en-US"/>
          </a:p>
        </p:txBody>
      </p:sp>
    </p:spTree>
    <p:extLst>
      <p:ext uri="{BB962C8B-B14F-4D97-AF65-F5344CB8AC3E}">
        <p14:creationId xmlns:p14="http://schemas.microsoft.com/office/powerpoint/2010/main" val="20921294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DC5777-5B9A-4322-9936-3FF393562271}" type="slidenum">
              <a:rPr lang="zh-CN" altLang="en-US" smtClean="0"/>
              <a:t>19</a:t>
            </a:fld>
            <a:endParaRPr lang="zh-CN" altLang="en-US"/>
          </a:p>
        </p:txBody>
      </p:sp>
    </p:spTree>
    <p:extLst>
      <p:ext uri="{BB962C8B-B14F-4D97-AF65-F5344CB8AC3E}">
        <p14:creationId xmlns:p14="http://schemas.microsoft.com/office/powerpoint/2010/main" val="1254885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DC5777-5B9A-4322-9936-3FF393562271}" type="slidenum">
              <a:rPr lang="zh-CN" altLang="en-US" smtClean="0"/>
              <a:t>2</a:t>
            </a:fld>
            <a:endParaRPr lang="zh-CN" altLang="en-US"/>
          </a:p>
        </p:txBody>
      </p:sp>
    </p:spTree>
    <p:extLst>
      <p:ext uri="{BB962C8B-B14F-4D97-AF65-F5344CB8AC3E}">
        <p14:creationId xmlns:p14="http://schemas.microsoft.com/office/powerpoint/2010/main" val="13968885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DC5777-5B9A-4322-9936-3FF393562271}" type="slidenum">
              <a:rPr lang="zh-CN" altLang="en-US" smtClean="0"/>
              <a:t>20</a:t>
            </a:fld>
            <a:endParaRPr lang="zh-CN" altLang="en-US"/>
          </a:p>
        </p:txBody>
      </p:sp>
    </p:spTree>
    <p:extLst>
      <p:ext uri="{BB962C8B-B14F-4D97-AF65-F5344CB8AC3E}">
        <p14:creationId xmlns:p14="http://schemas.microsoft.com/office/powerpoint/2010/main" val="42079929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DC5777-5B9A-4322-9936-3FF393562271}" type="slidenum">
              <a:rPr lang="zh-CN" altLang="en-US" smtClean="0"/>
              <a:t>21</a:t>
            </a:fld>
            <a:endParaRPr lang="zh-CN" altLang="en-US"/>
          </a:p>
        </p:txBody>
      </p:sp>
    </p:spTree>
    <p:extLst>
      <p:ext uri="{BB962C8B-B14F-4D97-AF65-F5344CB8AC3E}">
        <p14:creationId xmlns:p14="http://schemas.microsoft.com/office/powerpoint/2010/main" val="17159073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DC5777-5B9A-4322-9936-3FF393562271}" type="slidenum">
              <a:rPr lang="zh-CN" altLang="en-US" smtClean="0"/>
              <a:t>22</a:t>
            </a:fld>
            <a:endParaRPr lang="zh-CN" altLang="en-US"/>
          </a:p>
        </p:txBody>
      </p:sp>
    </p:spTree>
    <p:extLst>
      <p:ext uri="{BB962C8B-B14F-4D97-AF65-F5344CB8AC3E}">
        <p14:creationId xmlns:p14="http://schemas.microsoft.com/office/powerpoint/2010/main" val="14073099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DC5777-5B9A-4322-9936-3FF393562271}" type="slidenum">
              <a:rPr lang="zh-CN" altLang="en-US" smtClean="0"/>
              <a:t>23</a:t>
            </a:fld>
            <a:endParaRPr lang="zh-CN" altLang="en-US"/>
          </a:p>
        </p:txBody>
      </p:sp>
    </p:spTree>
    <p:extLst>
      <p:ext uri="{BB962C8B-B14F-4D97-AF65-F5344CB8AC3E}">
        <p14:creationId xmlns:p14="http://schemas.microsoft.com/office/powerpoint/2010/main" val="16954295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DC5777-5B9A-4322-9936-3FF393562271}" type="slidenum">
              <a:rPr lang="zh-CN" altLang="en-US" smtClean="0"/>
              <a:t>24</a:t>
            </a:fld>
            <a:endParaRPr lang="zh-CN" altLang="en-US"/>
          </a:p>
        </p:txBody>
      </p:sp>
    </p:spTree>
    <p:extLst>
      <p:ext uri="{BB962C8B-B14F-4D97-AF65-F5344CB8AC3E}">
        <p14:creationId xmlns:p14="http://schemas.microsoft.com/office/powerpoint/2010/main" val="29525679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DC5777-5B9A-4322-9936-3FF393562271}" type="slidenum">
              <a:rPr lang="zh-CN" altLang="en-US" smtClean="0"/>
              <a:t>3</a:t>
            </a:fld>
            <a:endParaRPr lang="zh-CN" altLang="en-US"/>
          </a:p>
        </p:txBody>
      </p:sp>
    </p:spTree>
    <p:extLst>
      <p:ext uri="{BB962C8B-B14F-4D97-AF65-F5344CB8AC3E}">
        <p14:creationId xmlns:p14="http://schemas.microsoft.com/office/powerpoint/2010/main" val="11592050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DC5777-5B9A-4322-9936-3FF393562271}" type="slidenum">
              <a:rPr lang="zh-CN" altLang="en-US" smtClean="0"/>
              <a:t>4</a:t>
            </a:fld>
            <a:endParaRPr lang="zh-CN" altLang="en-US"/>
          </a:p>
        </p:txBody>
      </p:sp>
    </p:spTree>
    <p:extLst>
      <p:ext uri="{BB962C8B-B14F-4D97-AF65-F5344CB8AC3E}">
        <p14:creationId xmlns:p14="http://schemas.microsoft.com/office/powerpoint/2010/main" val="22620960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DC5777-5B9A-4322-9936-3FF393562271}" type="slidenum">
              <a:rPr lang="zh-CN" altLang="en-US" smtClean="0"/>
              <a:t>5</a:t>
            </a:fld>
            <a:endParaRPr lang="zh-CN" altLang="en-US"/>
          </a:p>
        </p:txBody>
      </p:sp>
    </p:spTree>
    <p:extLst>
      <p:ext uri="{BB962C8B-B14F-4D97-AF65-F5344CB8AC3E}">
        <p14:creationId xmlns:p14="http://schemas.microsoft.com/office/powerpoint/2010/main" val="24239914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DC5777-5B9A-4322-9936-3FF393562271}" type="slidenum">
              <a:rPr lang="zh-CN" altLang="en-US" smtClean="0"/>
              <a:t>6</a:t>
            </a:fld>
            <a:endParaRPr lang="zh-CN" altLang="en-US"/>
          </a:p>
        </p:txBody>
      </p:sp>
    </p:spTree>
    <p:extLst>
      <p:ext uri="{BB962C8B-B14F-4D97-AF65-F5344CB8AC3E}">
        <p14:creationId xmlns:p14="http://schemas.microsoft.com/office/powerpoint/2010/main" val="12950704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DC5777-5B9A-4322-9936-3FF393562271}" type="slidenum">
              <a:rPr lang="zh-CN" altLang="en-US" smtClean="0"/>
              <a:t>7</a:t>
            </a:fld>
            <a:endParaRPr lang="zh-CN" altLang="en-US"/>
          </a:p>
        </p:txBody>
      </p:sp>
    </p:spTree>
    <p:extLst>
      <p:ext uri="{BB962C8B-B14F-4D97-AF65-F5344CB8AC3E}">
        <p14:creationId xmlns:p14="http://schemas.microsoft.com/office/powerpoint/2010/main" val="7782586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DC5777-5B9A-4322-9936-3FF393562271}" type="slidenum">
              <a:rPr lang="zh-CN" altLang="en-US" smtClean="0"/>
              <a:t>8</a:t>
            </a:fld>
            <a:endParaRPr lang="zh-CN" altLang="en-US"/>
          </a:p>
        </p:txBody>
      </p:sp>
    </p:spTree>
    <p:extLst>
      <p:ext uri="{BB962C8B-B14F-4D97-AF65-F5344CB8AC3E}">
        <p14:creationId xmlns:p14="http://schemas.microsoft.com/office/powerpoint/2010/main" val="13558820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DC5777-5B9A-4322-9936-3FF393562271}" type="slidenum">
              <a:rPr lang="zh-CN" altLang="en-US" smtClean="0"/>
              <a:t>9</a:t>
            </a:fld>
            <a:endParaRPr lang="zh-CN" altLang="en-US"/>
          </a:p>
        </p:txBody>
      </p:sp>
    </p:spTree>
    <p:extLst>
      <p:ext uri="{BB962C8B-B14F-4D97-AF65-F5344CB8AC3E}">
        <p14:creationId xmlns:p14="http://schemas.microsoft.com/office/powerpoint/2010/main" val="36300141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1.jpeg"/><Relationship Id="rId4" Type="http://schemas.openxmlformats.org/officeDocument/2006/relationships/image" Target="../media/image10.jpe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13.jpe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7d05aec95501827989e2f5ee4695cbe"/>
          <p:cNvPicPr>
            <a:picLocks noChangeAspect="1"/>
          </p:cNvPicPr>
          <p:nvPr/>
        </p:nvPicPr>
        <p:blipFill>
          <a:blip r:embed="rId5"/>
          <a:stretch>
            <a:fillRect/>
          </a:stretch>
        </p:blipFill>
        <p:spPr>
          <a:xfrm>
            <a:off x="7903845" y="1478915"/>
            <a:ext cx="4288790" cy="2915920"/>
          </a:xfrm>
          <a:prstGeom prst="rect">
            <a:avLst/>
          </a:prstGeom>
        </p:spPr>
      </p:pic>
      <p:pic>
        <p:nvPicPr>
          <p:cNvPr id="5" name="图片 4" descr="鸟"/>
          <p:cNvPicPr>
            <a:picLocks noChangeAspect="1"/>
          </p:cNvPicPr>
          <p:nvPr/>
        </p:nvPicPr>
        <p:blipFill>
          <a:blip r:embed="rId6"/>
          <a:stretch>
            <a:fillRect/>
          </a:stretch>
        </p:blipFill>
        <p:spPr>
          <a:xfrm>
            <a:off x="-14605" y="3709035"/>
            <a:ext cx="2907665" cy="3145155"/>
          </a:xfrm>
          <a:prstGeom prst="rect">
            <a:avLst/>
          </a:prstGeom>
        </p:spPr>
      </p:pic>
      <p:pic>
        <p:nvPicPr>
          <p:cNvPr id="6" name="图片 5" descr="边框"/>
          <p:cNvPicPr>
            <a:picLocks noChangeAspect="1"/>
          </p:cNvPicPr>
          <p:nvPr/>
        </p:nvPicPr>
        <p:blipFill>
          <a:blip r:embed="rId7"/>
          <a:stretch>
            <a:fillRect/>
          </a:stretch>
        </p:blipFill>
        <p:spPr>
          <a:xfrm flipH="1">
            <a:off x="1910715" y="1180465"/>
            <a:ext cx="8371205" cy="4497070"/>
          </a:xfrm>
          <a:prstGeom prst="rect">
            <a:avLst/>
          </a:prstGeom>
        </p:spPr>
      </p:pic>
      <p:sp>
        <p:nvSpPr>
          <p:cNvPr id="8" name="文本框 7"/>
          <p:cNvSpPr txBox="1"/>
          <p:nvPr/>
        </p:nvSpPr>
        <p:spPr>
          <a:xfrm>
            <a:off x="3075305" y="2164715"/>
            <a:ext cx="6040755" cy="1014730"/>
          </a:xfrm>
          <a:prstGeom prst="rect">
            <a:avLst/>
          </a:prstGeom>
          <a:noFill/>
        </p:spPr>
        <p:txBody>
          <a:bodyPr wrap="square" rtlCol="0">
            <a:spAutoFit/>
          </a:bodyPr>
          <a:lstStyle/>
          <a:p>
            <a:pPr algn="ctr"/>
            <a:r>
              <a:rPr lang="zh-CN" altLang="en-US" sz="6000" dirty="0">
                <a:solidFill>
                  <a:srgbClr val="393721"/>
                </a:solidFill>
                <a:latin typeface="TypeLand 康熙字典體試用版" charset="-120"/>
                <a:ea typeface="TypeLand 康熙字典體試用版" charset="-120"/>
              </a:rPr>
              <a:t>简约中国风模板</a:t>
            </a:r>
          </a:p>
        </p:txBody>
      </p:sp>
      <p:sp>
        <p:nvSpPr>
          <p:cNvPr id="7" name="文本框 6"/>
          <p:cNvSpPr txBox="1"/>
          <p:nvPr/>
        </p:nvSpPr>
        <p:spPr>
          <a:xfrm>
            <a:off x="3609340" y="3426460"/>
            <a:ext cx="4974590" cy="1076325"/>
          </a:xfrm>
          <a:prstGeom prst="rect">
            <a:avLst/>
          </a:prstGeom>
          <a:noFill/>
        </p:spPr>
        <p:txBody>
          <a:bodyPr wrap="square" rtlCol="0">
            <a:spAutoFit/>
          </a:bodyPr>
          <a:lstStyle/>
          <a:p>
            <a:pPr algn="ctr"/>
            <a:r>
              <a:rPr lang="zh-CN" altLang="en-US" sz="1600" dirty="0">
                <a:solidFill>
                  <a:srgbClr val="393721"/>
                </a:solidFill>
                <a:latin typeface="方正宋刻本秀楷简体" panose="02000000000000000000" charset="-122"/>
                <a:ea typeface="方正宋刻本秀楷简体" panose="02000000000000000000" charset="-122"/>
              </a:rPr>
              <a:t>野有蔓草，零露漙兮。有美一人，清扬婉兮。</a:t>
            </a:r>
          </a:p>
          <a:p>
            <a:pPr algn="ctr"/>
            <a:r>
              <a:rPr lang="zh-CN" altLang="en-US" sz="1600" dirty="0">
                <a:solidFill>
                  <a:srgbClr val="393721"/>
                </a:solidFill>
                <a:latin typeface="方正宋刻本秀楷简体" panose="02000000000000000000" charset="-122"/>
                <a:ea typeface="方正宋刻本秀楷简体" panose="02000000000000000000" charset="-122"/>
              </a:rPr>
              <a:t>邂逅相遇，适我愿兮。</a:t>
            </a:r>
          </a:p>
          <a:p>
            <a:pPr algn="ctr"/>
            <a:r>
              <a:rPr lang="zh-CN" altLang="en-US" sz="1600" dirty="0">
                <a:solidFill>
                  <a:srgbClr val="393721"/>
                </a:solidFill>
                <a:latin typeface="方正宋刻本秀楷简体" panose="02000000000000000000" charset="-122"/>
                <a:ea typeface="方正宋刻本秀楷简体" panose="02000000000000000000" charset="-122"/>
              </a:rPr>
              <a:t>野有蔓草，零露瀼瀼。有美一人，婉如清扬。</a:t>
            </a:r>
          </a:p>
          <a:p>
            <a:pPr algn="ctr"/>
            <a:r>
              <a:rPr lang="zh-CN" altLang="en-US" sz="1600" dirty="0">
                <a:solidFill>
                  <a:srgbClr val="393721"/>
                </a:solidFill>
                <a:latin typeface="方正宋刻本秀楷简体" panose="02000000000000000000" charset="-122"/>
                <a:ea typeface="方正宋刻本秀楷简体" panose="02000000000000000000" charset="-122"/>
              </a:rPr>
              <a:t>邂逅相遇，与子偕臧。</a:t>
            </a:r>
          </a:p>
        </p:txBody>
      </p:sp>
      <p:grpSp>
        <p:nvGrpSpPr>
          <p:cNvPr id="16" name="组合 15"/>
          <p:cNvGrpSpPr/>
          <p:nvPr/>
        </p:nvGrpSpPr>
        <p:grpSpPr>
          <a:xfrm>
            <a:off x="2798445" y="2700655"/>
            <a:ext cx="501650" cy="1080539"/>
            <a:chOff x="16202" y="7020"/>
            <a:chExt cx="1081" cy="2326"/>
          </a:xfrm>
        </p:grpSpPr>
        <p:pic>
          <p:nvPicPr>
            <p:cNvPr id="13" name="图片 12" descr="印章"/>
            <p:cNvPicPr>
              <a:picLocks noChangeAspect="1"/>
            </p:cNvPicPr>
            <p:nvPr/>
          </p:nvPicPr>
          <p:blipFill>
            <a:blip r:embed="rId8"/>
            <a:stretch>
              <a:fillRect/>
            </a:stretch>
          </p:blipFill>
          <p:spPr>
            <a:xfrm>
              <a:off x="16202" y="7020"/>
              <a:ext cx="1081" cy="2171"/>
            </a:xfrm>
            <a:prstGeom prst="rect">
              <a:avLst/>
            </a:prstGeom>
          </p:spPr>
        </p:pic>
        <p:sp>
          <p:nvSpPr>
            <p:cNvPr id="15" name="文本框 14"/>
            <p:cNvSpPr txBox="1"/>
            <p:nvPr/>
          </p:nvSpPr>
          <p:spPr>
            <a:xfrm>
              <a:off x="16221" y="7190"/>
              <a:ext cx="924" cy="2156"/>
            </a:xfrm>
            <a:prstGeom prst="rect">
              <a:avLst/>
            </a:prstGeom>
            <a:noFill/>
          </p:spPr>
          <p:txBody>
            <a:bodyPr vert="eaVert" wrap="square" rtlCol="0">
              <a:spAutoFit/>
            </a:bodyPr>
            <a:lstStyle/>
            <a:p>
              <a:r>
                <a:rPr lang="zh-CN" altLang="en-US" sz="1600" dirty="0">
                  <a:solidFill>
                    <a:schemeClr val="bg1"/>
                  </a:solidFill>
                  <a:latin typeface="TypeLand 康熙字典體試用版" charset="-120"/>
                  <a:ea typeface="TypeLand 康熙字典體試用版" charset="-120"/>
                </a:rPr>
                <a:t>古典雅致</a:t>
              </a:r>
            </a:p>
          </p:txBody>
        </p:sp>
      </p:grpSp>
      <p:pic>
        <p:nvPicPr>
          <p:cNvPr id="10" name="Rhian Sheehan - La Boîte à Musiqu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720696" y="116080"/>
            <a:ext cx="609600" cy="609600"/>
          </a:xfrm>
          <a:prstGeom prst="rect">
            <a:avLst/>
          </a:prstGeom>
        </p:spPr>
      </p:pic>
      <p:sp>
        <p:nvSpPr>
          <p:cNvPr id="2" name="文本框 1"/>
          <p:cNvSpPr txBox="1"/>
          <p:nvPr/>
        </p:nvSpPr>
        <p:spPr>
          <a:xfrm>
            <a:off x="4340179" y="6490953"/>
            <a:ext cx="3512500" cy="369332"/>
          </a:xfrm>
          <a:prstGeom prst="rect">
            <a:avLst/>
          </a:prstGeom>
          <a:noFill/>
        </p:spPr>
        <p:txBody>
          <a:bodyPr wrap="none" rtlCol="0">
            <a:spAutoFit/>
          </a:bodyPr>
          <a:lstStyle/>
          <a:p>
            <a:r>
              <a:rPr lang="zh-CN" altLang="en-US" dirty="0">
                <a:solidFill>
                  <a:srgbClr val="393721"/>
                </a:solidFill>
                <a:latin typeface="微软雅黑" panose="020B0503020204020204" pitchFamily="34" charset="-122"/>
                <a:ea typeface="微软雅黑" panose="020B0503020204020204" pitchFamily="34" charset="-122"/>
              </a:rPr>
              <a:t>汇报人：</a:t>
            </a:r>
            <a:r>
              <a:rPr lang="en-US" altLang="zh-CN" dirty="0">
                <a:solidFill>
                  <a:srgbClr val="393721"/>
                </a:solidFill>
                <a:latin typeface="微软雅黑" panose="020B0503020204020204" pitchFamily="34" charset="-122"/>
                <a:ea typeface="微软雅黑" panose="020B0503020204020204" pitchFamily="34" charset="-122"/>
              </a:rPr>
              <a:t>XXX</a:t>
            </a:r>
            <a:r>
              <a:rPr lang="zh-CN" altLang="en-US" dirty="0">
                <a:solidFill>
                  <a:srgbClr val="393721"/>
                </a:solidFill>
                <a:latin typeface="微软雅黑" panose="020B0503020204020204" pitchFamily="34" charset="-122"/>
                <a:ea typeface="微软雅黑" panose="020B0503020204020204" pitchFamily="34" charset="-122"/>
              </a:rPr>
              <a:t>   时间：</a:t>
            </a:r>
            <a:r>
              <a:rPr lang="en-US" altLang="zh-CN" dirty="0">
                <a:solidFill>
                  <a:srgbClr val="393721"/>
                </a:solidFill>
                <a:latin typeface="微软雅黑" panose="020B0503020204020204" pitchFamily="34" charset="-122"/>
                <a:ea typeface="微软雅黑" panose="020B0503020204020204" pitchFamily="34" charset="-122"/>
              </a:rPr>
              <a:t>XX</a:t>
            </a:r>
            <a:r>
              <a:rPr lang="zh-CN" altLang="en-US" dirty="0">
                <a:solidFill>
                  <a:srgbClr val="393721"/>
                </a:solidFill>
                <a:latin typeface="微软雅黑" panose="020B0503020204020204" pitchFamily="34" charset="-122"/>
                <a:ea typeface="微软雅黑" panose="020B0503020204020204" pitchFamily="34" charset="-122"/>
              </a:rPr>
              <a:t>年</a:t>
            </a:r>
            <a:r>
              <a:rPr lang="en-US" altLang="zh-CN" dirty="0">
                <a:solidFill>
                  <a:srgbClr val="393721"/>
                </a:solidFill>
                <a:latin typeface="微软雅黑" panose="020B0503020204020204" pitchFamily="34" charset="-122"/>
                <a:ea typeface="微软雅黑" panose="020B0503020204020204" pitchFamily="34" charset="-122"/>
              </a:rPr>
              <a:t>XX</a:t>
            </a:r>
            <a:r>
              <a:rPr lang="zh-CN" altLang="en-US" dirty="0">
                <a:solidFill>
                  <a:srgbClr val="393721"/>
                </a:solidFill>
                <a:latin typeface="微软雅黑" panose="020B0503020204020204" pitchFamily="34" charset="-122"/>
                <a:ea typeface="微软雅黑" panose="020B0503020204020204" pitchFamily="34" charset="-122"/>
              </a:rPr>
              <a:t>月</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par>
                          <p:cTn id="7" fill="hold">
                            <p:stCondLst>
                              <p:cond delay="0"/>
                            </p:stCondLst>
                            <p:childTnLst>
                              <p:par>
                                <p:cTn id="8" presetID="22" presetClass="entr" presetSubtype="2"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right)">
                                      <p:cBhvr>
                                        <p:cTn id="10" dur="500"/>
                                        <p:tgtEl>
                                          <p:spTgt spid="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000"/>
                            </p:stCondLst>
                            <p:childTnLst>
                              <p:par>
                                <p:cTn id="16" presetID="17" presetClass="entr" presetSubtype="1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strVal val="#ppt_h"/>
                                          </p:val>
                                        </p:tav>
                                        <p:tav tm="100000">
                                          <p:val>
                                            <p:strVal val="#ppt_h"/>
                                          </p:val>
                                        </p:tav>
                                      </p:tavLst>
                                    </p:anim>
                                  </p:childTnLst>
                                </p:cTn>
                              </p:par>
                            </p:childTnLst>
                          </p:cTn>
                        </p:par>
                        <p:par>
                          <p:cTn id="20" fill="hold">
                            <p:stCondLst>
                              <p:cond delay="1500"/>
                            </p:stCondLst>
                            <p:childTnLst>
                              <p:par>
                                <p:cTn id="21" presetID="56" presetClass="entr" presetSubtype="0" fill="hold" grpId="2"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250" autoRev="1" fill="hold">
                                          <p:stCondLst>
                                            <p:cond delay="0"/>
                                          </p:stCondLst>
                                        </p:cTn>
                                        <p:tgtEl>
                                          <p:spTgt spid="8"/>
                                        </p:tgtEl>
                                        <p:attrNameLst>
                                          <p:attrName>ppt_w</p:attrName>
                                        </p:attrNameLst>
                                      </p:cBhvr>
                                    </p:anim>
                                    <p:anim by="(#ppt_w*0.50)" calcmode="lin" valueType="num">
                                      <p:cBhvr>
                                        <p:cTn id="24" dur="250" decel="50000" autoRev="1" fill="hold">
                                          <p:stCondLst>
                                            <p:cond delay="0"/>
                                          </p:stCondLst>
                                        </p:cTn>
                                        <p:tgtEl>
                                          <p:spTgt spid="8"/>
                                        </p:tgtEl>
                                        <p:attrNameLst>
                                          <p:attrName>ppt_x</p:attrName>
                                        </p:attrNameLst>
                                      </p:cBhvr>
                                    </p:anim>
                                    <p:anim from="(-#ppt_h/2)" to="(#ppt_y)" calcmode="lin" valueType="num">
                                      <p:cBhvr>
                                        <p:cTn id="25" dur="500" fill="hold">
                                          <p:stCondLst>
                                            <p:cond delay="0"/>
                                          </p:stCondLst>
                                        </p:cTn>
                                        <p:tgtEl>
                                          <p:spTgt spid="8"/>
                                        </p:tgtEl>
                                        <p:attrNameLst>
                                          <p:attrName>ppt_y</p:attrName>
                                        </p:attrNameLst>
                                      </p:cBhvr>
                                    </p:anim>
                                    <p:animRot by="21600000">
                                      <p:cBhvr>
                                        <p:cTn id="26" dur="500" fill="hold">
                                          <p:stCondLst>
                                            <p:cond delay="0"/>
                                          </p:stCondLst>
                                        </p:cTn>
                                        <p:tgtEl>
                                          <p:spTgt spid="8"/>
                                        </p:tgtEl>
                                        <p:attrNameLst>
                                          <p:attrName>r</p:attrName>
                                        </p:attrNameLst>
                                      </p:cBhvr>
                                    </p:animRot>
                                  </p:childTnLst>
                                </p:cTn>
                              </p:par>
                            </p:childTnLst>
                          </p:cTn>
                        </p:par>
                        <p:par>
                          <p:cTn id="27" fill="hold">
                            <p:stCondLst>
                              <p:cond delay="2300"/>
                            </p:stCondLst>
                            <p:childTnLst>
                              <p:par>
                                <p:cTn id="28" presetID="22" presetClass="entr" presetSubtype="1" fill="hold" grpId="2"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up)">
                                      <p:cBhvr>
                                        <p:cTn id="30" dur="500"/>
                                        <p:tgtEl>
                                          <p:spTgt spid="7"/>
                                        </p:tgtEl>
                                      </p:cBhvr>
                                    </p:animEffect>
                                  </p:childTnLst>
                                </p:cTn>
                              </p:par>
                            </p:childTnLst>
                          </p:cTn>
                        </p:par>
                        <p:par>
                          <p:cTn id="31" fill="hold">
                            <p:stCondLst>
                              <p:cond delay="2800"/>
                            </p:stCondLst>
                            <p:childTnLst>
                              <p:par>
                                <p:cTn id="32" presetID="42" presetClass="entr" presetSubtype="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anim calcmode="lin" valueType="num">
                                      <p:cBhvr>
                                        <p:cTn id="35" dur="500" fill="hold"/>
                                        <p:tgtEl>
                                          <p:spTgt spid="16"/>
                                        </p:tgtEl>
                                        <p:attrNameLst>
                                          <p:attrName>ppt_x</p:attrName>
                                        </p:attrNameLst>
                                      </p:cBhvr>
                                      <p:tavLst>
                                        <p:tav tm="0">
                                          <p:val>
                                            <p:strVal val="#ppt_x"/>
                                          </p:val>
                                        </p:tav>
                                        <p:tav tm="100000">
                                          <p:val>
                                            <p:strVal val="#ppt_x"/>
                                          </p:val>
                                        </p:tav>
                                      </p:tavLst>
                                    </p:anim>
                                    <p:anim calcmode="lin" valueType="num">
                                      <p:cBhvr>
                                        <p:cTn id="36" dur="500" fill="hold"/>
                                        <p:tgtEl>
                                          <p:spTgt spid="16"/>
                                        </p:tgtEl>
                                        <p:attrNameLst>
                                          <p:attrName>ppt_y</p:attrName>
                                        </p:attrNameLst>
                                      </p:cBhvr>
                                      <p:tavLst>
                                        <p:tav tm="0">
                                          <p:val>
                                            <p:strVal val="#ppt_y+.1"/>
                                          </p:val>
                                        </p:tav>
                                        <p:tav tm="100000">
                                          <p:val>
                                            <p:strVal val="#ppt_y"/>
                                          </p:val>
                                        </p:tav>
                                      </p:tavLst>
                                    </p:anim>
                                  </p:childTnLst>
                                </p:cTn>
                              </p:par>
                            </p:childTnLst>
                          </p:cTn>
                        </p:par>
                        <p:par>
                          <p:cTn id="37" fill="hold">
                            <p:stCondLst>
                              <p:cond delay="3300"/>
                            </p:stCondLst>
                            <p:childTnLst>
                              <p:par>
                                <p:cTn id="38" presetID="10" presetClass="entr" presetSubtype="0" fill="hold" nodeType="afterEffect">
                                  <p:stCondLst>
                                    <p:cond delay="0"/>
                                  </p:stCondLst>
                                  <p:childTnLst>
                                    <p:set>
                                      <p:cBhvr>
                                        <p:cTn id="39" dur="1" fill="hold">
                                          <p:stCondLst>
                                            <p:cond delay="0"/>
                                          </p:stCondLst>
                                        </p:cTn>
                                        <p:tgtEl>
                                          <p:spTgt spid="2">
                                            <p:txEl>
                                              <p:pRg st="0" end="0"/>
                                            </p:txEl>
                                          </p:spTgt>
                                        </p:tgtEl>
                                        <p:attrNameLst>
                                          <p:attrName>style.visibility</p:attrName>
                                        </p:attrNameLst>
                                      </p:cBhvr>
                                      <p:to>
                                        <p:strVal val="visible"/>
                                      </p:to>
                                    </p:set>
                                    <p:animEffect transition="in" filter="fade">
                                      <p:cBhvr>
                                        <p:cTn id="40"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1" repeatCount="indefinite" fill="remove" display="0">
                  <p:stCondLst>
                    <p:cond delay="indefinite"/>
                  </p:stCondLst>
                  <p:endCondLst>
                    <p:cond evt="onStopAudio" delay="0">
                      <p:tgtEl>
                        <p:sldTgt/>
                      </p:tgtEl>
                    </p:cond>
                  </p:endCondLst>
                </p:cTn>
                <p:tgtEl>
                  <p:spTgt spid="10"/>
                </p:tgtEl>
              </p:cMediaNode>
            </p:audio>
          </p:childTnLst>
        </p:cTn>
      </p:par>
    </p:tnLst>
    <p:bldLst>
      <p:bldP spid="8" grpId="0"/>
      <p:bldP spid="8" grpId="1"/>
      <p:bldP spid="8" grpId="2"/>
      <p:bldP spid="7" grpId="0"/>
      <p:bldP spid="7" grpId="1"/>
      <p:bldP spid="7"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7d05aec95501827989e2f5ee4695cbe"/>
          <p:cNvPicPr>
            <a:picLocks noChangeAspect="1"/>
          </p:cNvPicPr>
          <p:nvPr/>
        </p:nvPicPr>
        <p:blipFill>
          <a:blip r:embed="rId3"/>
          <a:stretch>
            <a:fillRect/>
          </a:stretch>
        </p:blipFill>
        <p:spPr>
          <a:xfrm>
            <a:off x="9558020" y="-65405"/>
            <a:ext cx="2644140" cy="1797685"/>
          </a:xfrm>
          <a:prstGeom prst="rect">
            <a:avLst/>
          </a:prstGeom>
        </p:spPr>
      </p:pic>
      <p:sp>
        <p:nvSpPr>
          <p:cNvPr id="2" name="文本框 1"/>
          <p:cNvSpPr txBox="1"/>
          <p:nvPr/>
        </p:nvSpPr>
        <p:spPr>
          <a:xfrm>
            <a:off x="328930" y="325120"/>
            <a:ext cx="2961640" cy="398780"/>
          </a:xfrm>
          <a:prstGeom prst="rect">
            <a:avLst/>
          </a:prstGeom>
          <a:noFill/>
        </p:spPr>
        <p:txBody>
          <a:bodyPr wrap="square" rtlCol="0">
            <a:spAutoFit/>
          </a:bodyPr>
          <a:lstStyle/>
          <a:p>
            <a:r>
              <a:rPr lang="zh-CN" altLang="en-US" sz="2000">
                <a:solidFill>
                  <a:srgbClr val="393721"/>
                </a:solidFill>
                <a:latin typeface="方正宋刻本秀楷简体" panose="02000000000000000000" charset="-122"/>
                <a:ea typeface="方正宋刻本秀楷简体" panose="02000000000000000000" charset="-122"/>
              </a:rPr>
              <a:t>单击此处输入标题文本</a:t>
            </a:r>
          </a:p>
        </p:txBody>
      </p:sp>
      <p:sp>
        <p:nvSpPr>
          <p:cNvPr id="3" name="Freeform 5"/>
          <p:cNvSpPr/>
          <p:nvPr/>
        </p:nvSpPr>
        <p:spPr bwMode="auto">
          <a:xfrm>
            <a:off x="5000577" y="3647569"/>
            <a:ext cx="2191166" cy="1341540"/>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393721"/>
          </a:solidFill>
          <a:ln>
            <a:noFill/>
          </a:ln>
        </p:spPr>
        <p:txBody>
          <a:bodyPr vert="horz" wrap="square" lIns="79405" tIns="39703" rIns="79405" bIns="39703" numCol="1" anchor="t" anchorCtr="0" compatLnSpc="1"/>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sp>
        <p:nvSpPr>
          <p:cNvPr id="8" name="Freeform 5"/>
          <p:cNvSpPr/>
          <p:nvPr/>
        </p:nvSpPr>
        <p:spPr bwMode="auto">
          <a:xfrm>
            <a:off x="5000577" y="3324197"/>
            <a:ext cx="2191166" cy="1341540"/>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57706C"/>
          </a:solidFill>
          <a:ln>
            <a:noFill/>
          </a:ln>
        </p:spPr>
        <p:txBody>
          <a:bodyPr vert="horz" wrap="square" lIns="79405" tIns="39703" rIns="79405" bIns="39703" numCol="1" anchor="t" anchorCtr="0" compatLnSpc="1"/>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sp>
        <p:nvSpPr>
          <p:cNvPr id="9" name="Freeform 5"/>
          <p:cNvSpPr/>
          <p:nvPr/>
        </p:nvSpPr>
        <p:spPr bwMode="auto">
          <a:xfrm>
            <a:off x="5000577" y="3004174"/>
            <a:ext cx="2191166" cy="1341540"/>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393721"/>
          </a:solidFill>
          <a:ln>
            <a:noFill/>
          </a:ln>
        </p:spPr>
        <p:txBody>
          <a:bodyPr vert="horz" wrap="square" lIns="79405" tIns="39703" rIns="79405" bIns="39703" numCol="1" anchor="t" anchorCtr="0" compatLnSpc="1"/>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sp>
        <p:nvSpPr>
          <p:cNvPr id="14" name="Freeform 5"/>
          <p:cNvSpPr/>
          <p:nvPr/>
        </p:nvSpPr>
        <p:spPr bwMode="auto">
          <a:xfrm>
            <a:off x="5000577" y="2625510"/>
            <a:ext cx="2191166" cy="1341540"/>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57706C"/>
          </a:solidFill>
          <a:ln>
            <a:noFill/>
          </a:ln>
        </p:spPr>
        <p:txBody>
          <a:bodyPr vert="horz" wrap="square" lIns="79405" tIns="39703" rIns="79405" bIns="39703" numCol="1" anchor="t" anchorCtr="0" compatLnSpc="1"/>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grpSp>
        <p:nvGrpSpPr>
          <p:cNvPr id="36" name="组合 35"/>
          <p:cNvGrpSpPr/>
          <p:nvPr/>
        </p:nvGrpSpPr>
        <p:grpSpPr>
          <a:xfrm>
            <a:off x="7700645" y="2882900"/>
            <a:ext cx="566420" cy="547370"/>
            <a:chOff x="12086" y="4942"/>
            <a:chExt cx="892" cy="862"/>
          </a:xfrm>
        </p:grpSpPr>
        <p:sp>
          <p:nvSpPr>
            <p:cNvPr id="17" name="Rounded Rectangle 12"/>
            <p:cNvSpPr/>
            <p:nvPr/>
          </p:nvSpPr>
          <p:spPr>
            <a:xfrm>
              <a:off x="12086" y="4942"/>
              <a:ext cx="893" cy="863"/>
            </a:xfrm>
            <a:prstGeom prst="roundRect">
              <a:avLst/>
            </a:prstGeom>
            <a:solidFill>
              <a:srgbClr val="393721"/>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grpSp>
          <p:nvGrpSpPr>
            <p:cNvPr id="23" name="Group 18"/>
            <p:cNvGrpSpPr/>
            <p:nvPr/>
          </p:nvGrpSpPr>
          <p:grpSpPr>
            <a:xfrm>
              <a:off x="12226" y="5071"/>
              <a:ext cx="613" cy="609"/>
              <a:chOff x="1979613" y="3067051"/>
              <a:chExt cx="231775" cy="230188"/>
            </a:xfrm>
            <a:solidFill>
              <a:schemeClr val="bg1"/>
            </a:solidFill>
          </p:grpSpPr>
          <p:sp>
            <p:nvSpPr>
              <p:cNvPr id="24"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11650" tIns="55825" rIns="111650" bIns="55825" numCol="1" anchor="t" anchorCtr="0" compatLnSpc="1"/>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sp>
            <p:nvSpPr>
              <p:cNvPr id="25"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11650" tIns="55825" rIns="111650" bIns="55825" numCol="1" anchor="t" anchorCtr="0" compatLnSpc="1"/>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sp>
            <p:nvSpPr>
              <p:cNvPr id="26"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11650" tIns="55825" rIns="111650" bIns="55825" numCol="1" anchor="t" anchorCtr="0" compatLnSpc="1"/>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grpSp>
      </p:grpSp>
      <p:grpSp>
        <p:nvGrpSpPr>
          <p:cNvPr id="37" name="组合 36"/>
          <p:cNvGrpSpPr/>
          <p:nvPr/>
        </p:nvGrpSpPr>
        <p:grpSpPr>
          <a:xfrm>
            <a:off x="7698105" y="4241165"/>
            <a:ext cx="566420" cy="547370"/>
            <a:chOff x="12086" y="6213"/>
            <a:chExt cx="892" cy="862"/>
          </a:xfrm>
        </p:grpSpPr>
        <p:sp>
          <p:nvSpPr>
            <p:cNvPr id="18" name="Rounded Rectangle 13"/>
            <p:cNvSpPr/>
            <p:nvPr/>
          </p:nvSpPr>
          <p:spPr>
            <a:xfrm>
              <a:off x="12086" y="6213"/>
              <a:ext cx="893" cy="863"/>
            </a:xfrm>
            <a:prstGeom prst="roundRect">
              <a:avLst/>
            </a:prstGeom>
            <a:solidFill>
              <a:srgbClr val="57706C"/>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grpSp>
          <p:nvGrpSpPr>
            <p:cNvPr id="27" name="Group 22"/>
            <p:cNvGrpSpPr/>
            <p:nvPr/>
          </p:nvGrpSpPr>
          <p:grpSpPr>
            <a:xfrm>
              <a:off x="12267" y="6435"/>
              <a:ext cx="505" cy="487"/>
              <a:chOff x="4616450" y="1549401"/>
              <a:chExt cx="215900" cy="207963"/>
            </a:xfrm>
            <a:solidFill>
              <a:schemeClr val="bg1"/>
            </a:solidFill>
          </p:grpSpPr>
          <p:sp>
            <p:nvSpPr>
              <p:cNvPr id="28"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11650" tIns="55825" rIns="111650" bIns="55825" numCol="1" anchor="t" anchorCtr="0" compatLnSpc="1"/>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sp>
            <p:nvSpPr>
              <p:cNvPr id="29"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11650" tIns="55825" rIns="111650" bIns="55825" numCol="1" anchor="t" anchorCtr="0" compatLnSpc="1"/>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grpSp>
      </p:grpSp>
      <p:grpSp>
        <p:nvGrpSpPr>
          <p:cNvPr id="39" name="组合 38"/>
          <p:cNvGrpSpPr/>
          <p:nvPr/>
        </p:nvGrpSpPr>
        <p:grpSpPr>
          <a:xfrm>
            <a:off x="3968750" y="4241165"/>
            <a:ext cx="566420" cy="547370"/>
            <a:chOff x="6250" y="6213"/>
            <a:chExt cx="892" cy="862"/>
          </a:xfrm>
        </p:grpSpPr>
        <p:sp>
          <p:nvSpPr>
            <p:cNvPr id="22" name="Rounded Rectangle 17"/>
            <p:cNvSpPr/>
            <p:nvPr/>
          </p:nvSpPr>
          <p:spPr>
            <a:xfrm>
              <a:off x="6250" y="6213"/>
              <a:ext cx="893" cy="863"/>
            </a:xfrm>
            <a:prstGeom prst="roundRect">
              <a:avLst/>
            </a:prstGeom>
            <a:solidFill>
              <a:srgbClr val="57706C"/>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sp>
          <p:nvSpPr>
            <p:cNvPr id="30" name="Freeform 59"/>
            <p:cNvSpPr>
              <a:spLocks noEditPoints="1"/>
            </p:cNvSpPr>
            <p:nvPr/>
          </p:nvSpPr>
          <p:spPr bwMode="auto">
            <a:xfrm>
              <a:off x="6465" y="6333"/>
              <a:ext cx="439" cy="589"/>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79405" tIns="39703" rIns="79405" bIns="39703" numCol="1" anchor="t" anchorCtr="0" compatLnSpc="1"/>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8" name="组合 37"/>
          <p:cNvGrpSpPr/>
          <p:nvPr/>
        </p:nvGrpSpPr>
        <p:grpSpPr>
          <a:xfrm>
            <a:off x="3968750" y="2885440"/>
            <a:ext cx="566420" cy="547370"/>
            <a:chOff x="6250" y="4942"/>
            <a:chExt cx="892" cy="862"/>
          </a:xfrm>
        </p:grpSpPr>
        <p:sp>
          <p:nvSpPr>
            <p:cNvPr id="21" name="Rounded Rectangle 16"/>
            <p:cNvSpPr/>
            <p:nvPr/>
          </p:nvSpPr>
          <p:spPr>
            <a:xfrm>
              <a:off x="6250" y="4942"/>
              <a:ext cx="893" cy="863"/>
            </a:xfrm>
            <a:prstGeom prst="roundRect">
              <a:avLst/>
            </a:prstGeom>
            <a:solidFill>
              <a:srgbClr val="393721"/>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grpSp>
          <p:nvGrpSpPr>
            <p:cNvPr id="31" name="Group 26"/>
            <p:cNvGrpSpPr/>
            <p:nvPr/>
          </p:nvGrpSpPr>
          <p:grpSpPr>
            <a:xfrm>
              <a:off x="6489" y="5134"/>
              <a:ext cx="415" cy="481"/>
              <a:chOff x="3581400" y="3905251"/>
              <a:chExt cx="160338" cy="185738"/>
            </a:xfrm>
            <a:solidFill>
              <a:schemeClr val="bg1"/>
            </a:solidFill>
          </p:grpSpPr>
          <p:sp>
            <p:nvSpPr>
              <p:cNvPr id="32"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650" tIns="55825" rIns="111650" bIns="55825" numCol="1" anchor="t" anchorCtr="0" compatLnSpc="1"/>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sp>
            <p:nvSpPr>
              <p:cNvPr id="33"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650" tIns="55825" rIns="111650" bIns="55825" numCol="1" anchor="t" anchorCtr="0" compatLnSpc="1"/>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sp>
            <p:nvSpPr>
              <p:cNvPr id="34"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650" tIns="55825" rIns="111650" bIns="55825" numCol="1" anchor="t" anchorCtr="0" compatLnSpc="1"/>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sp>
            <p:nvSpPr>
              <p:cNvPr id="35"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650" tIns="55825" rIns="111650" bIns="55825" numCol="1" anchor="t" anchorCtr="0" compatLnSpc="1"/>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grpSp>
      </p:grpSp>
      <p:sp>
        <p:nvSpPr>
          <p:cNvPr id="73" name="文本框 72"/>
          <p:cNvSpPr txBox="1"/>
          <p:nvPr/>
        </p:nvSpPr>
        <p:spPr>
          <a:xfrm>
            <a:off x="8395970" y="2854325"/>
            <a:ext cx="2021840" cy="526811"/>
          </a:xfrm>
          <a:prstGeom prst="rect">
            <a:avLst/>
          </a:prstGeom>
          <a:noFill/>
        </p:spPr>
        <p:txBody>
          <a:bodyPr wrap="square" rtlCol="0">
            <a:spAutoFit/>
          </a:bodyPr>
          <a:lstStyle/>
          <a:p>
            <a:pPr algn="l">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74" name="文本框 73"/>
          <p:cNvSpPr txBox="1"/>
          <p:nvPr/>
        </p:nvSpPr>
        <p:spPr>
          <a:xfrm>
            <a:off x="8395970" y="263398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l"/>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40" name="文本框 39"/>
          <p:cNvSpPr txBox="1"/>
          <p:nvPr/>
        </p:nvSpPr>
        <p:spPr>
          <a:xfrm>
            <a:off x="8395970" y="4155440"/>
            <a:ext cx="2021840" cy="526811"/>
          </a:xfrm>
          <a:prstGeom prst="rect">
            <a:avLst/>
          </a:prstGeom>
          <a:noFill/>
        </p:spPr>
        <p:txBody>
          <a:bodyPr wrap="square" rtlCol="0">
            <a:spAutoFit/>
          </a:bodyPr>
          <a:lstStyle/>
          <a:p>
            <a:pPr algn="l">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41" name="文本框 40"/>
          <p:cNvSpPr txBox="1"/>
          <p:nvPr/>
        </p:nvSpPr>
        <p:spPr>
          <a:xfrm>
            <a:off x="8395970" y="3935095"/>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l"/>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42" name="文本框 41"/>
          <p:cNvSpPr txBox="1"/>
          <p:nvPr/>
        </p:nvSpPr>
        <p:spPr>
          <a:xfrm>
            <a:off x="1817370" y="2865120"/>
            <a:ext cx="2021840" cy="526811"/>
          </a:xfrm>
          <a:prstGeom prst="rect">
            <a:avLst/>
          </a:prstGeom>
          <a:noFill/>
        </p:spPr>
        <p:txBody>
          <a:bodyPr wrap="square" rtlCol="0">
            <a:spAutoFit/>
          </a:bodyPr>
          <a:lstStyle/>
          <a:p>
            <a:pPr algn="r">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43" name="文本框 42"/>
          <p:cNvSpPr txBox="1"/>
          <p:nvPr/>
        </p:nvSpPr>
        <p:spPr>
          <a:xfrm>
            <a:off x="2032000" y="263398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44" name="文本框 43"/>
          <p:cNvSpPr txBox="1"/>
          <p:nvPr/>
        </p:nvSpPr>
        <p:spPr>
          <a:xfrm>
            <a:off x="1817370" y="4166235"/>
            <a:ext cx="2021840" cy="526811"/>
          </a:xfrm>
          <a:prstGeom prst="rect">
            <a:avLst/>
          </a:prstGeom>
          <a:noFill/>
        </p:spPr>
        <p:txBody>
          <a:bodyPr wrap="square" rtlCol="0">
            <a:spAutoFit/>
          </a:bodyPr>
          <a:lstStyle/>
          <a:p>
            <a:pPr algn="r">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45" name="文本框 44"/>
          <p:cNvSpPr txBox="1"/>
          <p:nvPr/>
        </p:nvSpPr>
        <p:spPr>
          <a:xfrm>
            <a:off x="2032000" y="3935095"/>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par>
                                <p:cTn id="8" presetID="29"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ppt_x</p:attrName>
                                        </p:attrNameLst>
                                      </p:cBhvr>
                                      <p:tavLst>
                                        <p:tav tm="0">
                                          <p:val>
                                            <p:strVal val="#ppt_x-.2"/>
                                          </p:val>
                                        </p:tav>
                                        <p:tav tm="100000">
                                          <p:val>
                                            <p:strVal val="#ppt_x"/>
                                          </p:val>
                                        </p:tav>
                                      </p:tavLst>
                                    </p:anim>
                                    <p:anim calcmode="lin" valueType="num">
                                      <p:cBhvr>
                                        <p:cTn id="11"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2" dur="500"/>
                                        <p:tgtEl>
                                          <p:spTgt spid="2"/>
                                        </p:tgtEl>
                                      </p:cBhvr>
                                    </p:animEffect>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250" fill="hold"/>
                                        <p:tgtEl>
                                          <p:spTgt spid="14"/>
                                        </p:tgtEl>
                                        <p:attrNameLst>
                                          <p:attrName>ppt_x</p:attrName>
                                        </p:attrNameLst>
                                      </p:cBhvr>
                                      <p:tavLst>
                                        <p:tav tm="0">
                                          <p:val>
                                            <p:strVal val="#ppt_x"/>
                                          </p:val>
                                        </p:tav>
                                        <p:tav tm="100000">
                                          <p:val>
                                            <p:strVal val="#ppt_x"/>
                                          </p:val>
                                        </p:tav>
                                      </p:tavLst>
                                    </p:anim>
                                    <p:anim calcmode="lin" valueType="num">
                                      <p:cBhvr additive="base">
                                        <p:cTn id="17" dur="250" fill="hold"/>
                                        <p:tgtEl>
                                          <p:spTgt spid="14"/>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250" fill="hold"/>
                                        <p:tgtEl>
                                          <p:spTgt spid="9"/>
                                        </p:tgtEl>
                                        <p:attrNameLst>
                                          <p:attrName>ppt_x</p:attrName>
                                        </p:attrNameLst>
                                      </p:cBhvr>
                                      <p:tavLst>
                                        <p:tav tm="0">
                                          <p:val>
                                            <p:strVal val="#ppt_x"/>
                                          </p:val>
                                        </p:tav>
                                        <p:tav tm="100000">
                                          <p:val>
                                            <p:strVal val="#ppt_x"/>
                                          </p:val>
                                        </p:tav>
                                      </p:tavLst>
                                    </p:anim>
                                    <p:anim calcmode="lin" valueType="num">
                                      <p:cBhvr additive="base">
                                        <p:cTn id="22" dur="250" fill="hold"/>
                                        <p:tgtEl>
                                          <p:spTgt spid="9"/>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250" fill="hold"/>
                                        <p:tgtEl>
                                          <p:spTgt spid="8"/>
                                        </p:tgtEl>
                                        <p:attrNameLst>
                                          <p:attrName>ppt_x</p:attrName>
                                        </p:attrNameLst>
                                      </p:cBhvr>
                                      <p:tavLst>
                                        <p:tav tm="0">
                                          <p:val>
                                            <p:strVal val="#ppt_x"/>
                                          </p:val>
                                        </p:tav>
                                        <p:tav tm="100000">
                                          <p:val>
                                            <p:strVal val="#ppt_x"/>
                                          </p:val>
                                        </p:tav>
                                      </p:tavLst>
                                    </p:anim>
                                    <p:anim calcmode="lin" valueType="num">
                                      <p:cBhvr additive="base">
                                        <p:cTn id="27" dur="250" fill="hold"/>
                                        <p:tgtEl>
                                          <p:spTgt spid="8"/>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250" fill="hold"/>
                                        <p:tgtEl>
                                          <p:spTgt spid="3"/>
                                        </p:tgtEl>
                                        <p:attrNameLst>
                                          <p:attrName>ppt_x</p:attrName>
                                        </p:attrNameLst>
                                      </p:cBhvr>
                                      <p:tavLst>
                                        <p:tav tm="0">
                                          <p:val>
                                            <p:strVal val="#ppt_x"/>
                                          </p:val>
                                        </p:tav>
                                        <p:tav tm="100000">
                                          <p:val>
                                            <p:strVal val="#ppt_x"/>
                                          </p:val>
                                        </p:tav>
                                      </p:tavLst>
                                    </p:anim>
                                    <p:anim calcmode="lin" valueType="num">
                                      <p:cBhvr additive="base">
                                        <p:cTn id="32" dur="250" fill="hold"/>
                                        <p:tgtEl>
                                          <p:spTgt spid="3"/>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p:cTn id="36" dur="500" fill="hold"/>
                                        <p:tgtEl>
                                          <p:spTgt spid="38"/>
                                        </p:tgtEl>
                                        <p:attrNameLst>
                                          <p:attrName>ppt_w</p:attrName>
                                        </p:attrNameLst>
                                      </p:cBhvr>
                                      <p:tavLst>
                                        <p:tav tm="0">
                                          <p:val>
                                            <p:fltVal val="0"/>
                                          </p:val>
                                        </p:tav>
                                        <p:tav tm="100000">
                                          <p:val>
                                            <p:strVal val="#ppt_w"/>
                                          </p:val>
                                        </p:tav>
                                      </p:tavLst>
                                    </p:anim>
                                    <p:anim calcmode="lin" valueType="num">
                                      <p:cBhvr>
                                        <p:cTn id="37" dur="500" fill="hold"/>
                                        <p:tgtEl>
                                          <p:spTgt spid="38"/>
                                        </p:tgtEl>
                                        <p:attrNameLst>
                                          <p:attrName>ppt_h</p:attrName>
                                        </p:attrNameLst>
                                      </p:cBhvr>
                                      <p:tavLst>
                                        <p:tav tm="0">
                                          <p:val>
                                            <p:fltVal val="0"/>
                                          </p:val>
                                        </p:tav>
                                        <p:tav tm="100000">
                                          <p:val>
                                            <p:strVal val="#ppt_h"/>
                                          </p:val>
                                        </p:tav>
                                      </p:tavLst>
                                    </p:anim>
                                    <p:animEffect transition="in" filter="fade">
                                      <p:cBhvr>
                                        <p:cTn id="38" dur="500"/>
                                        <p:tgtEl>
                                          <p:spTgt spid="38"/>
                                        </p:tgtEl>
                                      </p:cBhvr>
                                    </p:animEffect>
                                  </p:childTnLst>
                                </p:cTn>
                              </p:par>
                            </p:childTnLst>
                          </p:cTn>
                        </p:par>
                        <p:par>
                          <p:cTn id="39" fill="hold">
                            <p:stCondLst>
                              <p:cond delay="3000"/>
                            </p:stCondLst>
                            <p:childTnLst>
                              <p:par>
                                <p:cTn id="40" presetID="22" presetClass="entr" presetSubtype="2" fill="hold" grpId="0"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right)">
                                      <p:cBhvr>
                                        <p:cTn id="42" dur="500"/>
                                        <p:tgtEl>
                                          <p:spTgt spid="43"/>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wipe(right)">
                                      <p:cBhvr>
                                        <p:cTn id="45" dur="500"/>
                                        <p:tgtEl>
                                          <p:spTgt spid="42"/>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p:cTn id="49" dur="500" fill="hold"/>
                                        <p:tgtEl>
                                          <p:spTgt spid="39"/>
                                        </p:tgtEl>
                                        <p:attrNameLst>
                                          <p:attrName>ppt_w</p:attrName>
                                        </p:attrNameLst>
                                      </p:cBhvr>
                                      <p:tavLst>
                                        <p:tav tm="0">
                                          <p:val>
                                            <p:fltVal val="0"/>
                                          </p:val>
                                        </p:tav>
                                        <p:tav tm="100000">
                                          <p:val>
                                            <p:strVal val="#ppt_w"/>
                                          </p:val>
                                        </p:tav>
                                      </p:tavLst>
                                    </p:anim>
                                    <p:anim calcmode="lin" valueType="num">
                                      <p:cBhvr>
                                        <p:cTn id="50" dur="500" fill="hold"/>
                                        <p:tgtEl>
                                          <p:spTgt spid="39"/>
                                        </p:tgtEl>
                                        <p:attrNameLst>
                                          <p:attrName>ppt_h</p:attrName>
                                        </p:attrNameLst>
                                      </p:cBhvr>
                                      <p:tavLst>
                                        <p:tav tm="0">
                                          <p:val>
                                            <p:fltVal val="0"/>
                                          </p:val>
                                        </p:tav>
                                        <p:tav tm="100000">
                                          <p:val>
                                            <p:strVal val="#ppt_h"/>
                                          </p:val>
                                        </p:tav>
                                      </p:tavLst>
                                    </p:anim>
                                    <p:animEffect transition="in" filter="fade">
                                      <p:cBhvr>
                                        <p:cTn id="51" dur="500"/>
                                        <p:tgtEl>
                                          <p:spTgt spid="39"/>
                                        </p:tgtEl>
                                      </p:cBhvr>
                                    </p:animEffect>
                                  </p:childTnLst>
                                </p:cTn>
                              </p:par>
                            </p:childTnLst>
                          </p:cTn>
                        </p:par>
                        <p:par>
                          <p:cTn id="52" fill="hold">
                            <p:stCondLst>
                              <p:cond delay="4000"/>
                            </p:stCondLst>
                            <p:childTnLst>
                              <p:par>
                                <p:cTn id="53" presetID="22" presetClass="entr" presetSubtype="2"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wipe(right)">
                                      <p:cBhvr>
                                        <p:cTn id="55" dur="500"/>
                                        <p:tgtEl>
                                          <p:spTgt spid="45"/>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wipe(right)">
                                      <p:cBhvr>
                                        <p:cTn id="58" dur="500"/>
                                        <p:tgtEl>
                                          <p:spTgt spid="44"/>
                                        </p:tgtEl>
                                      </p:cBhvr>
                                    </p:animEffect>
                                  </p:childTnLst>
                                </p:cTn>
                              </p:par>
                            </p:childTnLst>
                          </p:cTn>
                        </p:par>
                        <p:par>
                          <p:cTn id="59" fill="hold">
                            <p:stCondLst>
                              <p:cond delay="4500"/>
                            </p:stCondLst>
                            <p:childTnLst>
                              <p:par>
                                <p:cTn id="60" presetID="53" presetClass="entr" presetSubtype="16" fill="hold" nodeType="afterEffect">
                                  <p:stCondLst>
                                    <p:cond delay="0"/>
                                  </p:stCondLst>
                                  <p:childTnLst>
                                    <p:set>
                                      <p:cBhvr>
                                        <p:cTn id="61" dur="1" fill="hold">
                                          <p:stCondLst>
                                            <p:cond delay="0"/>
                                          </p:stCondLst>
                                        </p:cTn>
                                        <p:tgtEl>
                                          <p:spTgt spid="36"/>
                                        </p:tgtEl>
                                        <p:attrNameLst>
                                          <p:attrName>style.visibility</p:attrName>
                                        </p:attrNameLst>
                                      </p:cBhvr>
                                      <p:to>
                                        <p:strVal val="visible"/>
                                      </p:to>
                                    </p:set>
                                    <p:anim calcmode="lin" valueType="num">
                                      <p:cBhvr>
                                        <p:cTn id="62" dur="500" fill="hold"/>
                                        <p:tgtEl>
                                          <p:spTgt spid="36"/>
                                        </p:tgtEl>
                                        <p:attrNameLst>
                                          <p:attrName>ppt_w</p:attrName>
                                        </p:attrNameLst>
                                      </p:cBhvr>
                                      <p:tavLst>
                                        <p:tav tm="0">
                                          <p:val>
                                            <p:fltVal val="0"/>
                                          </p:val>
                                        </p:tav>
                                        <p:tav tm="100000">
                                          <p:val>
                                            <p:strVal val="#ppt_w"/>
                                          </p:val>
                                        </p:tav>
                                      </p:tavLst>
                                    </p:anim>
                                    <p:anim calcmode="lin" valueType="num">
                                      <p:cBhvr>
                                        <p:cTn id="63" dur="500" fill="hold"/>
                                        <p:tgtEl>
                                          <p:spTgt spid="36"/>
                                        </p:tgtEl>
                                        <p:attrNameLst>
                                          <p:attrName>ppt_h</p:attrName>
                                        </p:attrNameLst>
                                      </p:cBhvr>
                                      <p:tavLst>
                                        <p:tav tm="0">
                                          <p:val>
                                            <p:fltVal val="0"/>
                                          </p:val>
                                        </p:tav>
                                        <p:tav tm="100000">
                                          <p:val>
                                            <p:strVal val="#ppt_h"/>
                                          </p:val>
                                        </p:tav>
                                      </p:tavLst>
                                    </p:anim>
                                    <p:animEffect transition="in" filter="fade">
                                      <p:cBhvr>
                                        <p:cTn id="64" dur="500"/>
                                        <p:tgtEl>
                                          <p:spTgt spid="36"/>
                                        </p:tgtEl>
                                      </p:cBhvr>
                                    </p:animEffect>
                                  </p:childTnLst>
                                </p:cTn>
                              </p:par>
                            </p:childTnLst>
                          </p:cTn>
                        </p:par>
                        <p:par>
                          <p:cTn id="65" fill="hold">
                            <p:stCondLst>
                              <p:cond delay="5000"/>
                            </p:stCondLst>
                            <p:childTnLst>
                              <p:par>
                                <p:cTn id="66" presetID="22" presetClass="entr" presetSubtype="8" fill="hold" grpId="0" nodeType="afterEffect">
                                  <p:stCondLst>
                                    <p:cond delay="0"/>
                                  </p:stCondLst>
                                  <p:childTnLst>
                                    <p:set>
                                      <p:cBhvr>
                                        <p:cTn id="67" dur="1" fill="hold">
                                          <p:stCondLst>
                                            <p:cond delay="0"/>
                                          </p:stCondLst>
                                        </p:cTn>
                                        <p:tgtEl>
                                          <p:spTgt spid="74"/>
                                        </p:tgtEl>
                                        <p:attrNameLst>
                                          <p:attrName>style.visibility</p:attrName>
                                        </p:attrNameLst>
                                      </p:cBhvr>
                                      <p:to>
                                        <p:strVal val="visible"/>
                                      </p:to>
                                    </p:set>
                                    <p:animEffect transition="in" filter="wipe(left)">
                                      <p:cBhvr>
                                        <p:cTn id="68" dur="500"/>
                                        <p:tgtEl>
                                          <p:spTgt spid="74"/>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73"/>
                                        </p:tgtEl>
                                        <p:attrNameLst>
                                          <p:attrName>style.visibility</p:attrName>
                                        </p:attrNameLst>
                                      </p:cBhvr>
                                      <p:to>
                                        <p:strVal val="visible"/>
                                      </p:to>
                                    </p:set>
                                    <p:animEffect transition="in" filter="wipe(left)">
                                      <p:cBhvr>
                                        <p:cTn id="71" dur="500"/>
                                        <p:tgtEl>
                                          <p:spTgt spid="73"/>
                                        </p:tgtEl>
                                      </p:cBhvr>
                                    </p:animEffect>
                                  </p:childTnLst>
                                </p:cTn>
                              </p:par>
                            </p:childTnLst>
                          </p:cTn>
                        </p:par>
                        <p:par>
                          <p:cTn id="72" fill="hold">
                            <p:stCondLst>
                              <p:cond delay="5500"/>
                            </p:stCondLst>
                            <p:childTnLst>
                              <p:par>
                                <p:cTn id="73" presetID="53" presetClass="entr" presetSubtype="16" fill="hold" nodeType="afterEffect">
                                  <p:stCondLst>
                                    <p:cond delay="0"/>
                                  </p:stCondLst>
                                  <p:childTnLst>
                                    <p:set>
                                      <p:cBhvr>
                                        <p:cTn id="74" dur="1" fill="hold">
                                          <p:stCondLst>
                                            <p:cond delay="0"/>
                                          </p:stCondLst>
                                        </p:cTn>
                                        <p:tgtEl>
                                          <p:spTgt spid="37"/>
                                        </p:tgtEl>
                                        <p:attrNameLst>
                                          <p:attrName>style.visibility</p:attrName>
                                        </p:attrNameLst>
                                      </p:cBhvr>
                                      <p:to>
                                        <p:strVal val="visible"/>
                                      </p:to>
                                    </p:set>
                                    <p:anim calcmode="lin" valueType="num">
                                      <p:cBhvr>
                                        <p:cTn id="75" dur="500" fill="hold"/>
                                        <p:tgtEl>
                                          <p:spTgt spid="37"/>
                                        </p:tgtEl>
                                        <p:attrNameLst>
                                          <p:attrName>ppt_w</p:attrName>
                                        </p:attrNameLst>
                                      </p:cBhvr>
                                      <p:tavLst>
                                        <p:tav tm="0">
                                          <p:val>
                                            <p:fltVal val="0"/>
                                          </p:val>
                                        </p:tav>
                                        <p:tav tm="100000">
                                          <p:val>
                                            <p:strVal val="#ppt_w"/>
                                          </p:val>
                                        </p:tav>
                                      </p:tavLst>
                                    </p:anim>
                                    <p:anim calcmode="lin" valueType="num">
                                      <p:cBhvr>
                                        <p:cTn id="76" dur="500" fill="hold"/>
                                        <p:tgtEl>
                                          <p:spTgt spid="37"/>
                                        </p:tgtEl>
                                        <p:attrNameLst>
                                          <p:attrName>ppt_h</p:attrName>
                                        </p:attrNameLst>
                                      </p:cBhvr>
                                      <p:tavLst>
                                        <p:tav tm="0">
                                          <p:val>
                                            <p:fltVal val="0"/>
                                          </p:val>
                                        </p:tav>
                                        <p:tav tm="100000">
                                          <p:val>
                                            <p:strVal val="#ppt_h"/>
                                          </p:val>
                                        </p:tav>
                                      </p:tavLst>
                                    </p:anim>
                                    <p:animEffect transition="in" filter="fade">
                                      <p:cBhvr>
                                        <p:cTn id="77" dur="500"/>
                                        <p:tgtEl>
                                          <p:spTgt spid="37"/>
                                        </p:tgtEl>
                                      </p:cBhvr>
                                    </p:animEffect>
                                  </p:childTnLst>
                                </p:cTn>
                              </p:par>
                            </p:childTnLst>
                          </p:cTn>
                        </p:par>
                        <p:par>
                          <p:cTn id="78" fill="hold">
                            <p:stCondLst>
                              <p:cond delay="6000"/>
                            </p:stCondLst>
                            <p:childTnLst>
                              <p:par>
                                <p:cTn id="79" presetID="22" presetClass="entr" presetSubtype="8" fill="hold" grpId="0" nodeType="afterEffect">
                                  <p:stCondLst>
                                    <p:cond delay="0"/>
                                  </p:stCondLst>
                                  <p:childTnLst>
                                    <p:set>
                                      <p:cBhvr>
                                        <p:cTn id="80" dur="1" fill="hold">
                                          <p:stCondLst>
                                            <p:cond delay="0"/>
                                          </p:stCondLst>
                                        </p:cTn>
                                        <p:tgtEl>
                                          <p:spTgt spid="41"/>
                                        </p:tgtEl>
                                        <p:attrNameLst>
                                          <p:attrName>style.visibility</p:attrName>
                                        </p:attrNameLst>
                                      </p:cBhvr>
                                      <p:to>
                                        <p:strVal val="visible"/>
                                      </p:to>
                                    </p:set>
                                    <p:animEffect transition="in" filter="wipe(left)">
                                      <p:cBhvr>
                                        <p:cTn id="81" dur="500"/>
                                        <p:tgtEl>
                                          <p:spTgt spid="41"/>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40"/>
                                        </p:tgtEl>
                                        <p:attrNameLst>
                                          <p:attrName>style.visibility</p:attrName>
                                        </p:attrNameLst>
                                      </p:cBhvr>
                                      <p:to>
                                        <p:strVal val="visible"/>
                                      </p:to>
                                    </p:set>
                                    <p:animEffect transition="in" filter="wipe(left)">
                                      <p:cBhvr>
                                        <p:cTn id="8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8" grpId="0" bldLvl="0" animBg="1"/>
      <p:bldP spid="9" grpId="0" bldLvl="0" animBg="1"/>
      <p:bldP spid="14" grpId="0" bldLvl="0" animBg="1"/>
      <p:bldP spid="73" grpId="0"/>
      <p:bldP spid="74" grpId="0" bldLvl="0" animBg="1"/>
      <p:bldP spid="40" grpId="0"/>
      <p:bldP spid="41" grpId="0" bldLvl="0" animBg="1"/>
      <p:bldP spid="42" grpId="0"/>
      <p:bldP spid="43" grpId="0" bldLvl="0" animBg="1"/>
      <p:bldP spid="44" grpId="0"/>
      <p:bldP spid="4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7d05aec95501827989e2f5ee4695cbe"/>
          <p:cNvPicPr>
            <a:picLocks noChangeAspect="1"/>
          </p:cNvPicPr>
          <p:nvPr/>
        </p:nvPicPr>
        <p:blipFill>
          <a:blip r:embed="rId3"/>
          <a:stretch>
            <a:fillRect/>
          </a:stretch>
        </p:blipFill>
        <p:spPr>
          <a:xfrm>
            <a:off x="9558020" y="-65405"/>
            <a:ext cx="2644140" cy="1797685"/>
          </a:xfrm>
          <a:prstGeom prst="rect">
            <a:avLst/>
          </a:prstGeom>
        </p:spPr>
      </p:pic>
      <p:sp>
        <p:nvSpPr>
          <p:cNvPr id="2" name="文本框 1"/>
          <p:cNvSpPr txBox="1"/>
          <p:nvPr/>
        </p:nvSpPr>
        <p:spPr>
          <a:xfrm>
            <a:off x="328930" y="325120"/>
            <a:ext cx="2961640" cy="398780"/>
          </a:xfrm>
          <a:prstGeom prst="rect">
            <a:avLst/>
          </a:prstGeom>
          <a:noFill/>
        </p:spPr>
        <p:txBody>
          <a:bodyPr wrap="square" rtlCol="0">
            <a:spAutoFit/>
          </a:bodyPr>
          <a:lstStyle/>
          <a:p>
            <a:r>
              <a:rPr lang="zh-CN" altLang="en-US" sz="2000">
                <a:solidFill>
                  <a:srgbClr val="393721"/>
                </a:solidFill>
                <a:latin typeface="方正宋刻本秀楷简体" panose="02000000000000000000" charset="-122"/>
                <a:ea typeface="方正宋刻本秀楷简体" panose="02000000000000000000" charset="-122"/>
              </a:rPr>
              <a:t>单击此处输入标题文本</a:t>
            </a:r>
          </a:p>
        </p:txBody>
      </p:sp>
      <p:sp>
        <p:nvSpPr>
          <p:cNvPr id="3" name="TextBox 40"/>
          <p:cNvSpPr txBox="1"/>
          <p:nvPr/>
        </p:nvSpPr>
        <p:spPr>
          <a:xfrm>
            <a:off x="5205729" y="3866855"/>
            <a:ext cx="1808480" cy="337185"/>
          </a:xfrm>
          <a:prstGeom prst="rect">
            <a:avLst/>
          </a:prstGeom>
          <a:noFill/>
        </p:spPr>
        <p:txBody>
          <a:bodyPr wrap="none" rtlCol="0">
            <a:spAutoFit/>
          </a:bodyPr>
          <a:lstStyle/>
          <a:p>
            <a:pPr algn="l"/>
            <a:r>
              <a:rPr lang="zh-CN" altLang="en-US" sz="1600" b="1" dirty="0">
                <a:solidFill>
                  <a:schemeClr val="tx1">
                    <a:lumMod val="65000"/>
                    <a:lumOff val="35000"/>
                  </a:schemeClr>
                </a:solidFill>
                <a:latin typeface="微软雅黑" panose="020B0503020204020204" charset="-122"/>
                <a:ea typeface="微软雅黑" panose="020B0503020204020204" charset="-122"/>
                <a:cs typeface="Calibri" panose="020F0502020204030204" charset="0"/>
              </a:rPr>
              <a:t>单击此处输入标题</a:t>
            </a:r>
          </a:p>
        </p:txBody>
      </p:sp>
      <p:sp>
        <p:nvSpPr>
          <p:cNvPr id="6" name="矩形 5"/>
          <p:cNvSpPr/>
          <p:nvPr/>
        </p:nvSpPr>
        <p:spPr>
          <a:xfrm>
            <a:off x="5735999" y="4442496"/>
            <a:ext cx="720000" cy="36000"/>
          </a:xfrm>
          <a:prstGeom prst="rect">
            <a:avLst/>
          </a:prstGeom>
          <a:solidFill>
            <a:srgbClr val="393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7" name="TextBox 8"/>
          <p:cNvSpPr txBox="1"/>
          <p:nvPr/>
        </p:nvSpPr>
        <p:spPr>
          <a:xfrm>
            <a:off x="2084705" y="4626610"/>
            <a:ext cx="8049895" cy="526811"/>
          </a:xfrm>
          <a:prstGeom prst="rect">
            <a:avLst/>
          </a:prstGeom>
          <a:noFill/>
        </p:spPr>
        <p:txBody>
          <a:bodyPr wrap="square" rtlCol="0">
            <a:spAutoFit/>
          </a:bodyPr>
          <a:lstStyle/>
          <a:p>
            <a:pPr lvl="0" algn="ctr" fontAlgn="auto">
              <a:lnSpc>
                <a:spcPct val="150000"/>
              </a:lnSpc>
            </a:pPr>
            <a:r>
              <a:rPr sz="10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点击此处更换文本点击此处更换文本点击此处更换文本点击此处更换文本点击此处更换文本点击此处更换文本</a:t>
            </a:r>
            <a:endParaRPr 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5" name="椭圆 14"/>
          <p:cNvSpPr/>
          <p:nvPr/>
        </p:nvSpPr>
        <p:spPr>
          <a:xfrm>
            <a:off x="5117465" y="1604010"/>
            <a:ext cx="1983105" cy="1983105"/>
          </a:xfrm>
          <a:prstGeom prst="ellips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par>
                                <p:cTn id="8" presetID="29"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ppt_x</p:attrName>
                                        </p:attrNameLst>
                                      </p:cBhvr>
                                      <p:tavLst>
                                        <p:tav tm="0">
                                          <p:val>
                                            <p:strVal val="#ppt_x-.2"/>
                                          </p:val>
                                        </p:tav>
                                        <p:tav tm="100000">
                                          <p:val>
                                            <p:strVal val="#ppt_x"/>
                                          </p:val>
                                        </p:tav>
                                      </p:tavLst>
                                    </p:anim>
                                    <p:anim calcmode="lin" valueType="num">
                                      <p:cBhvr>
                                        <p:cTn id="11"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2" dur="500"/>
                                        <p:tgtEl>
                                          <p:spTgt spid="2"/>
                                        </p:tgtEl>
                                      </p:cBhvr>
                                    </p:animEffect>
                                  </p:childTnLst>
                                </p:cTn>
                              </p:par>
                            </p:childTnLst>
                          </p:cTn>
                        </p:par>
                        <p:par>
                          <p:cTn id="13" fill="hold">
                            <p:stCondLst>
                              <p:cond delay="500"/>
                            </p:stCondLst>
                            <p:childTnLst>
                              <p:par>
                                <p:cTn id="14" presetID="35"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anim calcmode="lin" valueType="num">
                                      <p:cBhvr>
                                        <p:cTn id="17" dur="500" fill="hold"/>
                                        <p:tgtEl>
                                          <p:spTgt spid="15"/>
                                        </p:tgtEl>
                                        <p:attrNameLst>
                                          <p:attrName>style.rotation</p:attrName>
                                        </p:attrNameLst>
                                      </p:cBhvr>
                                      <p:tavLst>
                                        <p:tav tm="0">
                                          <p:val>
                                            <p:fltVal val="720"/>
                                          </p:val>
                                        </p:tav>
                                        <p:tav tm="100000">
                                          <p:val>
                                            <p:fltVal val="0"/>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 calcmode="lin" valueType="num">
                                      <p:cBhvr>
                                        <p:cTn id="19" dur="500" fill="hold"/>
                                        <p:tgtEl>
                                          <p:spTgt spid="15"/>
                                        </p:tgtEl>
                                        <p:attrNameLst>
                                          <p:attrName>ppt_w</p:attrName>
                                        </p:attrNameLst>
                                      </p:cBhvr>
                                      <p:tavLst>
                                        <p:tav tm="0">
                                          <p:val>
                                            <p:fltVal val="0"/>
                                          </p:val>
                                        </p:tav>
                                        <p:tav tm="100000">
                                          <p:val>
                                            <p:strVal val="#ppt_w"/>
                                          </p:val>
                                        </p:tav>
                                      </p:tavLst>
                                    </p:anim>
                                  </p:childTnLst>
                                </p:cTn>
                              </p:par>
                            </p:childTnLst>
                          </p:cTn>
                        </p:par>
                        <p:par>
                          <p:cTn id="20" fill="hold">
                            <p:stCondLst>
                              <p:cond delay="1000"/>
                            </p:stCondLst>
                            <p:childTnLst>
                              <p:par>
                                <p:cTn id="21" presetID="29"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ppt_x</p:attrName>
                                        </p:attrNameLst>
                                      </p:cBhvr>
                                      <p:tavLst>
                                        <p:tav tm="0">
                                          <p:val>
                                            <p:strVal val="#ppt_x-.2"/>
                                          </p:val>
                                        </p:tav>
                                        <p:tav tm="100000">
                                          <p:val>
                                            <p:strVal val="#ppt_x"/>
                                          </p:val>
                                        </p:tav>
                                      </p:tavLst>
                                    </p:anim>
                                    <p:anim calcmode="lin" valueType="num">
                                      <p:cBhvr>
                                        <p:cTn id="24"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25" dur="500"/>
                                        <p:tgtEl>
                                          <p:spTgt spid="3"/>
                                        </p:tgtEl>
                                      </p:cBhvr>
                                    </p:animEffect>
                                  </p:childTnLst>
                                </p:cTn>
                              </p:par>
                            </p:childTnLst>
                          </p:cTn>
                        </p:par>
                        <p:par>
                          <p:cTn id="26" fill="hold">
                            <p:stCondLst>
                              <p:cond delay="1500"/>
                            </p:stCondLst>
                            <p:childTnLst>
                              <p:par>
                                <p:cTn id="27" presetID="2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childTnLst>
                                </p:cTn>
                              </p:par>
                            </p:childTnLst>
                          </p:cTn>
                        </p:par>
                        <p:par>
                          <p:cTn id="31" fill="hold">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anim calcmode="lin" valueType="num">
                                      <p:cBhvr>
                                        <p:cTn id="35" dur="500" fill="hold"/>
                                        <p:tgtEl>
                                          <p:spTgt spid="7"/>
                                        </p:tgtEl>
                                        <p:attrNameLst>
                                          <p:attrName>ppt_x</p:attrName>
                                        </p:attrNameLst>
                                      </p:cBhvr>
                                      <p:tavLst>
                                        <p:tav tm="0">
                                          <p:val>
                                            <p:strVal val="#ppt_x"/>
                                          </p:val>
                                        </p:tav>
                                        <p:tav tm="100000">
                                          <p:val>
                                            <p:strVal val="#ppt_x"/>
                                          </p:val>
                                        </p:tav>
                                      </p:tavLst>
                                    </p:anim>
                                    <p:anim calcmode="lin" valueType="num">
                                      <p:cBhvr>
                                        <p:cTn id="36"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bldLvl="0" animBg="1"/>
      <p:bldP spid="7" grpId="0"/>
      <p:bldP spid="1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7d05aec95501827989e2f5ee4695cbe"/>
          <p:cNvPicPr>
            <a:picLocks noChangeAspect="1"/>
          </p:cNvPicPr>
          <p:nvPr/>
        </p:nvPicPr>
        <p:blipFill>
          <a:blip r:embed="rId3"/>
          <a:stretch>
            <a:fillRect/>
          </a:stretch>
        </p:blipFill>
        <p:spPr>
          <a:xfrm>
            <a:off x="9558020" y="-65405"/>
            <a:ext cx="2644140" cy="1797685"/>
          </a:xfrm>
          <a:prstGeom prst="rect">
            <a:avLst/>
          </a:prstGeom>
        </p:spPr>
      </p:pic>
      <p:sp>
        <p:nvSpPr>
          <p:cNvPr id="2" name="文本框 1"/>
          <p:cNvSpPr txBox="1"/>
          <p:nvPr/>
        </p:nvSpPr>
        <p:spPr>
          <a:xfrm>
            <a:off x="328930" y="325120"/>
            <a:ext cx="2961640" cy="398780"/>
          </a:xfrm>
          <a:prstGeom prst="rect">
            <a:avLst/>
          </a:prstGeom>
          <a:noFill/>
        </p:spPr>
        <p:txBody>
          <a:bodyPr wrap="square" rtlCol="0">
            <a:spAutoFit/>
          </a:bodyPr>
          <a:lstStyle/>
          <a:p>
            <a:r>
              <a:rPr lang="zh-CN" altLang="en-US" sz="2000">
                <a:solidFill>
                  <a:srgbClr val="393721"/>
                </a:solidFill>
                <a:latin typeface="方正宋刻本秀楷简体" panose="02000000000000000000" charset="-122"/>
                <a:ea typeface="方正宋刻本秀楷简体" panose="02000000000000000000" charset="-122"/>
              </a:rPr>
              <a:t>单击此处输入标题文本</a:t>
            </a:r>
          </a:p>
        </p:txBody>
      </p:sp>
      <p:grpSp>
        <p:nvGrpSpPr>
          <p:cNvPr id="104" name="组合 103"/>
          <p:cNvGrpSpPr/>
          <p:nvPr/>
        </p:nvGrpSpPr>
        <p:grpSpPr>
          <a:xfrm>
            <a:off x="4324985" y="1911350"/>
            <a:ext cx="3535680" cy="3366135"/>
            <a:chOff x="6811" y="3394"/>
            <a:chExt cx="5568" cy="5301"/>
          </a:xfrm>
        </p:grpSpPr>
        <p:sp>
          <p:nvSpPr>
            <p:cNvPr id="19" name="Freeform 108"/>
            <p:cNvSpPr/>
            <p:nvPr/>
          </p:nvSpPr>
          <p:spPr bwMode="auto">
            <a:xfrm>
              <a:off x="8754" y="3394"/>
              <a:ext cx="1690" cy="1631"/>
            </a:xfrm>
            <a:custGeom>
              <a:avLst/>
              <a:gdLst>
                <a:gd name="T0" fmla="*/ 46 w 155"/>
                <a:gd name="T1" fmla="*/ 149 h 149"/>
                <a:gd name="T2" fmla="*/ 46 w 155"/>
                <a:gd name="T3" fmla="*/ 120 h 149"/>
                <a:gd name="T4" fmla="*/ 25 w 155"/>
                <a:gd name="T5" fmla="*/ 78 h 149"/>
                <a:gd name="T6" fmla="*/ 77 w 155"/>
                <a:gd name="T7" fmla="*/ 25 h 149"/>
                <a:gd name="T8" fmla="*/ 130 w 155"/>
                <a:gd name="T9" fmla="*/ 78 h 149"/>
                <a:gd name="T10" fmla="*/ 109 w 155"/>
                <a:gd name="T11" fmla="*/ 120 h 149"/>
                <a:gd name="T12" fmla="*/ 109 w 155"/>
                <a:gd name="T13" fmla="*/ 149 h 149"/>
                <a:gd name="T14" fmla="*/ 155 w 155"/>
                <a:gd name="T15" fmla="*/ 78 h 149"/>
                <a:gd name="T16" fmla="*/ 77 w 155"/>
                <a:gd name="T17" fmla="*/ 0 h 149"/>
                <a:gd name="T18" fmla="*/ 0 w 155"/>
                <a:gd name="T19" fmla="*/ 78 h 149"/>
                <a:gd name="T20" fmla="*/ 46 w 155"/>
                <a:gd name="T21" fmla="*/ 14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5" h="149">
                  <a:moveTo>
                    <a:pt x="46" y="149"/>
                  </a:moveTo>
                  <a:cubicBezTo>
                    <a:pt x="46" y="120"/>
                    <a:pt x="46" y="120"/>
                    <a:pt x="46" y="120"/>
                  </a:cubicBezTo>
                  <a:cubicBezTo>
                    <a:pt x="33" y="110"/>
                    <a:pt x="25" y="95"/>
                    <a:pt x="25" y="78"/>
                  </a:cubicBezTo>
                  <a:cubicBezTo>
                    <a:pt x="25" y="49"/>
                    <a:pt x="48" y="25"/>
                    <a:pt x="77" y="25"/>
                  </a:cubicBezTo>
                  <a:cubicBezTo>
                    <a:pt x="106" y="25"/>
                    <a:pt x="130" y="49"/>
                    <a:pt x="130" y="78"/>
                  </a:cubicBezTo>
                  <a:cubicBezTo>
                    <a:pt x="130" y="95"/>
                    <a:pt x="121" y="110"/>
                    <a:pt x="109" y="120"/>
                  </a:cubicBezTo>
                  <a:cubicBezTo>
                    <a:pt x="109" y="149"/>
                    <a:pt x="109" y="149"/>
                    <a:pt x="109" y="149"/>
                  </a:cubicBezTo>
                  <a:cubicBezTo>
                    <a:pt x="136" y="137"/>
                    <a:pt x="155" y="110"/>
                    <a:pt x="155" y="78"/>
                  </a:cubicBezTo>
                  <a:cubicBezTo>
                    <a:pt x="155" y="35"/>
                    <a:pt x="120" y="0"/>
                    <a:pt x="77" y="0"/>
                  </a:cubicBezTo>
                  <a:cubicBezTo>
                    <a:pt x="34" y="0"/>
                    <a:pt x="0" y="35"/>
                    <a:pt x="0" y="78"/>
                  </a:cubicBezTo>
                  <a:cubicBezTo>
                    <a:pt x="0" y="110"/>
                    <a:pt x="19" y="137"/>
                    <a:pt x="46" y="149"/>
                  </a:cubicBezTo>
                  <a:close/>
                </a:path>
              </a:pathLst>
            </a:custGeom>
            <a:solidFill>
              <a:srgbClr val="57706C"/>
            </a:solidFill>
            <a:ln>
              <a:noFill/>
            </a:ln>
          </p:spPr>
          <p:txBody>
            <a:bodyPr vert="horz" wrap="square" lIns="91440" tIns="45720" rIns="91440" bIns="45720" numCol="1" anchor="t" anchorCtr="0" compatLnSpc="1"/>
            <a:lstStyle/>
            <a:p>
              <a:endParaRPr lang="en-US"/>
            </a:p>
          </p:txBody>
        </p:sp>
        <p:grpSp>
          <p:nvGrpSpPr>
            <p:cNvPr id="20" name="Group 31"/>
            <p:cNvGrpSpPr/>
            <p:nvPr/>
          </p:nvGrpSpPr>
          <p:grpSpPr>
            <a:xfrm>
              <a:off x="9301" y="3941"/>
              <a:ext cx="597" cy="2228"/>
              <a:chOff x="4385314" y="1623469"/>
              <a:chExt cx="379204" cy="1414725"/>
            </a:xfrm>
            <a:solidFill>
              <a:srgbClr val="BCE5F3"/>
            </a:solidFill>
          </p:grpSpPr>
          <p:sp>
            <p:nvSpPr>
              <p:cNvPr id="21" name="Rectangle 109"/>
              <p:cNvSpPr>
                <a:spLocks noChangeArrowheads="1"/>
              </p:cNvSpPr>
              <p:nvPr/>
            </p:nvSpPr>
            <p:spPr bwMode="auto">
              <a:xfrm>
                <a:off x="4461155" y="1818906"/>
                <a:ext cx="221689" cy="1219288"/>
              </a:xfrm>
              <a:prstGeom prst="rect">
                <a:avLst/>
              </a:prstGeom>
              <a:solidFill>
                <a:srgbClr val="57706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4" name="Oval 110"/>
              <p:cNvSpPr>
                <a:spLocks noChangeArrowheads="1"/>
              </p:cNvSpPr>
              <p:nvPr/>
            </p:nvSpPr>
            <p:spPr bwMode="auto">
              <a:xfrm>
                <a:off x="4385314" y="1623469"/>
                <a:ext cx="379204" cy="390872"/>
              </a:xfrm>
              <a:prstGeom prst="ellipse">
                <a:avLst/>
              </a:prstGeom>
              <a:solidFill>
                <a:srgbClr val="57706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9" name="Freeform 112"/>
            <p:cNvSpPr/>
            <p:nvPr/>
          </p:nvSpPr>
          <p:spPr bwMode="auto">
            <a:xfrm>
              <a:off x="6811" y="4621"/>
              <a:ext cx="1801" cy="1865"/>
            </a:xfrm>
            <a:custGeom>
              <a:avLst/>
              <a:gdLst>
                <a:gd name="T0" fmla="*/ 145 w 165"/>
                <a:gd name="T1" fmla="*/ 139 h 171"/>
                <a:gd name="T2" fmla="*/ 118 w 165"/>
                <a:gd name="T3" fmla="*/ 130 h 171"/>
                <a:gd name="T4" fmla="*/ 71 w 165"/>
                <a:gd name="T5" fmla="*/ 137 h 171"/>
                <a:gd name="T6" fmla="*/ 37 w 165"/>
                <a:gd name="T7" fmla="*/ 71 h 171"/>
                <a:gd name="T8" fmla="*/ 104 w 165"/>
                <a:gd name="T9" fmla="*/ 37 h 171"/>
                <a:gd name="T10" fmla="*/ 137 w 165"/>
                <a:gd name="T11" fmla="*/ 71 h 171"/>
                <a:gd name="T12" fmla="*/ 165 w 165"/>
                <a:gd name="T13" fmla="*/ 80 h 171"/>
                <a:gd name="T14" fmla="*/ 111 w 165"/>
                <a:gd name="T15" fmla="*/ 14 h 171"/>
                <a:gd name="T16" fmla="*/ 14 w 165"/>
                <a:gd name="T17" fmla="*/ 63 h 171"/>
                <a:gd name="T18" fmla="*/ 63 w 165"/>
                <a:gd name="T19" fmla="*/ 161 h 171"/>
                <a:gd name="T20" fmla="*/ 145 w 165"/>
                <a:gd name="T21" fmla="*/ 13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5" h="171">
                  <a:moveTo>
                    <a:pt x="145" y="139"/>
                  </a:moveTo>
                  <a:cubicBezTo>
                    <a:pt x="118" y="130"/>
                    <a:pt x="118" y="130"/>
                    <a:pt x="118" y="130"/>
                  </a:cubicBezTo>
                  <a:cubicBezTo>
                    <a:pt x="105" y="139"/>
                    <a:pt x="88" y="143"/>
                    <a:pt x="71" y="137"/>
                  </a:cubicBezTo>
                  <a:cubicBezTo>
                    <a:pt x="44" y="128"/>
                    <a:pt x="28" y="99"/>
                    <a:pt x="37" y="71"/>
                  </a:cubicBezTo>
                  <a:cubicBezTo>
                    <a:pt x="46" y="44"/>
                    <a:pt x="76" y="28"/>
                    <a:pt x="104" y="37"/>
                  </a:cubicBezTo>
                  <a:cubicBezTo>
                    <a:pt x="120" y="43"/>
                    <a:pt x="132" y="55"/>
                    <a:pt x="137" y="71"/>
                  </a:cubicBezTo>
                  <a:cubicBezTo>
                    <a:pt x="165" y="80"/>
                    <a:pt x="165" y="80"/>
                    <a:pt x="165" y="80"/>
                  </a:cubicBezTo>
                  <a:cubicBezTo>
                    <a:pt x="162" y="50"/>
                    <a:pt x="142" y="23"/>
                    <a:pt x="111" y="14"/>
                  </a:cubicBezTo>
                  <a:cubicBezTo>
                    <a:pt x="71" y="0"/>
                    <a:pt x="27" y="23"/>
                    <a:pt x="14" y="63"/>
                  </a:cubicBezTo>
                  <a:cubicBezTo>
                    <a:pt x="0" y="104"/>
                    <a:pt x="23" y="148"/>
                    <a:pt x="63" y="161"/>
                  </a:cubicBezTo>
                  <a:cubicBezTo>
                    <a:pt x="94" y="171"/>
                    <a:pt x="125" y="161"/>
                    <a:pt x="145" y="139"/>
                  </a:cubicBezTo>
                  <a:close/>
                </a:path>
              </a:pathLst>
            </a:custGeom>
            <a:solidFill>
              <a:srgbClr val="57706C"/>
            </a:solidFill>
            <a:ln>
              <a:noFill/>
            </a:ln>
          </p:spPr>
          <p:txBody>
            <a:bodyPr vert="horz" wrap="square" lIns="91440" tIns="45720" rIns="91440" bIns="45720" numCol="1" anchor="t" anchorCtr="0" compatLnSpc="1"/>
            <a:lstStyle/>
            <a:p>
              <a:endParaRPr lang="en-US"/>
            </a:p>
          </p:txBody>
        </p:sp>
        <p:grpSp>
          <p:nvGrpSpPr>
            <p:cNvPr id="74" name="Group 30"/>
            <p:cNvGrpSpPr/>
            <p:nvPr/>
          </p:nvGrpSpPr>
          <p:grpSpPr>
            <a:xfrm>
              <a:off x="7422" y="5231"/>
              <a:ext cx="2228" cy="1102"/>
              <a:chOff x="3192280" y="2443134"/>
              <a:chExt cx="1414724" cy="700070"/>
            </a:xfrm>
            <a:solidFill>
              <a:srgbClr val="BCE5F3"/>
            </a:solidFill>
          </p:grpSpPr>
          <p:sp>
            <p:nvSpPr>
              <p:cNvPr id="75" name="Freeform 113"/>
              <p:cNvSpPr/>
              <p:nvPr/>
            </p:nvSpPr>
            <p:spPr bwMode="auto">
              <a:xfrm>
                <a:off x="3373131" y="2553979"/>
                <a:ext cx="1233873" cy="589225"/>
              </a:xfrm>
              <a:custGeom>
                <a:avLst/>
                <a:gdLst>
                  <a:gd name="T0" fmla="*/ 399 w 423"/>
                  <a:gd name="T1" fmla="*/ 202 h 202"/>
                  <a:gd name="T2" fmla="*/ 423 w 423"/>
                  <a:gd name="T3" fmla="*/ 131 h 202"/>
                  <a:gd name="T4" fmla="*/ 23 w 423"/>
                  <a:gd name="T5" fmla="*/ 0 h 202"/>
                  <a:gd name="T6" fmla="*/ 0 w 423"/>
                  <a:gd name="T7" fmla="*/ 71 h 202"/>
                  <a:gd name="T8" fmla="*/ 399 w 423"/>
                  <a:gd name="T9" fmla="*/ 202 h 202"/>
                </a:gdLst>
                <a:ahLst/>
                <a:cxnLst>
                  <a:cxn ang="0">
                    <a:pos x="T0" y="T1"/>
                  </a:cxn>
                  <a:cxn ang="0">
                    <a:pos x="T2" y="T3"/>
                  </a:cxn>
                  <a:cxn ang="0">
                    <a:pos x="T4" y="T5"/>
                  </a:cxn>
                  <a:cxn ang="0">
                    <a:pos x="T6" y="T7"/>
                  </a:cxn>
                  <a:cxn ang="0">
                    <a:pos x="T8" y="T9"/>
                  </a:cxn>
                </a:cxnLst>
                <a:rect l="0" t="0" r="r" b="b"/>
                <a:pathLst>
                  <a:path w="423" h="202">
                    <a:moveTo>
                      <a:pt x="399" y="202"/>
                    </a:moveTo>
                    <a:lnTo>
                      <a:pt x="423" y="131"/>
                    </a:lnTo>
                    <a:lnTo>
                      <a:pt x="23" y="0"/>
                    </a:lnTo>
                    <a:lnTo>
                      <a:pt x="0" y="71"/>
                    </a:lnTo>
                    <a:lnTo>
                      <a:pt x="399" y="202"/>
                    </a:lnTo>
                    <a:close/>
                  </a:path>
                </a:pathLst>
              </a:custGeom>
              <a:solidFill>
                <a:srgbClr val="57706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114"/>
              <p:cNvSpPr/>
              <p:nvPr/>
            </p:nvSpPr>
            <p:spPr bwMode="auto">
              <a:xfrm>
                <a:off x="3192280" y="2443134"/>
                <a:ext cx="437543" cy="437543"/>
              </a:xfrm>
              <a:custGeom>
                <a:avLst/>
                <a:gdLst>
                  <a:gd name="T0" fmla="*/ 23 w 63"/>
                  <a:gd name="T1" fmla="*/ 58 h 63"/>
                  <a:gd name="T2" fmla="*/ 5 w 63"/>
                  <a:gd name="T3" fmla="*/ 23 h 63"/>
                  <a:gd name="T4" fmla="*/ 40 w 63"/>
                  <a:gd name="T5" fmla="*/ 5 h 63"/>
                  <a:gd name="T6" fmla="*/ 58 w 63"/>
                  <a:gd name="T7" fmla="*/ 40 h 63"/>
                  <a:gd name="T8" fmla="*/ 23 w 63"/>
                  <a:gd name="T9" fmla="*/ 58 h 63"/>
                </a:gdLst>
                <a:ahLst/>
                <a:cxnLst>
                  <a:cxn ang="0">
                    <a:pos x="T0" y="T1"/>
                  </a:cxn>
                  <a:cxn ang="0">
                    <a:pos x="T2" y="T3"/>
                  </a:cxn>
                  <a:cxn ang="0">
                    <a:pos x="T4" y="T5"/>
                  </a:cxn>
                  <a:cxn ang="0">
                    <a:pos x="T6" y="T7"/>
                  </a:cxn>
                  <a:cxn ang="0">
                    <a:pos x="T8" y="T9"/>
                  </a:cxn>
                </a:cxnLst>
                <a:rect l="0" t="0" r="r" b="b"/>
                <a:pathLst>
                  <a:path w="63" h="63">
                    <a:moveTo>
                      <a:pt x="23" y="58"/>
                    </a:moveTo>
                    <a:cubicBezTo>
                      <a:pt x="8" y="53"/>
                      <a:pt x="0" y="37"/>
                      <a:pt x="5" y="23"/>
                    </a:cubicBezTo>
                    <a:cubicBezTo>
                      <a:pt x="10" y="8"/>
                      <a:pt x="25" y="0"/>
                      <a:pt x="40" y="5"/>
                    </a:cubicBezTo>
                    <a:cubicBezTo>
                      <a:pt x="55" y="10"/>
                      <a:pt x="63" y="25"/>
                      <a:pt x="58" y="40"/>
                    </a:cubicBezTo>
                    <a:cubicBezTo>
                      <a:pt x="53" y="55"/>
                      <a:pt x="37" y="63"/>
                      <a:pt x="23" y="58"/>
                    </a:cubicBezTo>
                    <a:close/>
                  </a:path>
                </a:pathLst>
              </a:custGeom>
              <a:solidFill>
                <a:srgbClr val="57706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77" name="Freeform 116"/>
            <p:cNvSpPr/>
            <p:nvPr/>
          </p:nvSpPr>
          <p:spPr bwMode="auto">
            <a:xfrm>
              <a:off x="7496" y="6839"/>
              <a:ext cx="1856" cy="1856"/>
            </a:xfrm>
            <a:custGeom>
              <a:avLst/>
              <a:gdLst>
                <a:gd name="T0" fmla="*/ 155 w 170"/>
                <a:gd name="T1" fmla="*/ 43 h 170"/>
                <a:gd name="T2" fmla="*/ 138 w 170"/>
                <a:gd name="T3" fmla="*/ 66 h 170"/>
                <a:gd name="T4" fmla="*/ 130 w 170"/>
                <a:gd name="T5" fmla="*/ 113 h 170"/>
                <a:gd name="T6" fmla="*/ 57 w 170"/>
                <a:gd name="T7" fmla="*/ 124 h 170"/>
                <a:gd name="T8" fmla="*/ 45 w 170"/>
                <a:gd name="T9" fmla="*/ 51 h 170"/>
                <a:gd name="T10" fmla="*/ 87 w 170"/>
                <a:gd name="T11" fmla="*/ 29 h 170"/>
                <a:gd name="T12" fmla="*/ 104 w 170"/>
                <a:gd name="T13" fmla="*/ 6 h 170"/>
                <a:gd name="T14" fmla="*/ 25 w 170"/>
                <a:gd name="T15" fmla="*/ 36 h 170"/>
                <a:gd name="T16" fmla="*/ 42 w 170"/>
                <a:gd name="T17" fmla="*/ 145 h 170"/>
                <a:gd name="T18" fmla="*/ 151 w 170"/>
                <a:gd name="T19" fmla="*/ 127 h 170"/>
                <a:gd name="T20" fmla="*/ 155 w 170"/>
                <a:gd name="T21" fmla="*/ 4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0" h="170">
                  <a:moveTo>
                    <a:pt x="155" y="43"/>
                  </a:moveTo>
                  <a:cubicBezTo>
                    <a:pt x="138" y="66"/>
                    <a:pt x="138" y="66"/>
                    <a:pt x="138" y="66"/>
                  </a:cubicBezTo>
                  <a:cubicBezTo>
                    <a:pt x="143" y="81"/>
                    <a:pt x="140" y="99"/>
                    <a:pt x="130" y="113"/>
                  </a:cubicBezTo>
                  <a:cubicBezTo>
                    <a:pt x="113" y="136"/>
                    <a:pt x="80" y="141"/>
                    <a:pt x="57" y="124"/>
                  </a:cubicBezTo>
                  <a:cubicBezTo>
                    <a:pt x="33" y="107"/>
                    <a:pt x="28" y="74"/>
                    <a:pt x="45" y="51"/>
                  </a:cubicBezTo>
                  <a:cubicBezTo>
                    <a:pt x="55" y="37"/>
                    <a:pt x="71" y="29"/>
                    <a:pt x="87" y="29"/>
                  </a:cubicBezTo>
                  <a:cubicBezTo>
                    <a:pt x="104" y="6"/>
                    <a:pt x="104" y="6"/>
                    <a:pt x="104" y="6"/>
                  </a:cubicBezTo>
                  <a:cubicBezTo>
                    <a:pt x="75" y="0"/>
                    <a:pt x="44" y="10"/>
                    <a:pt x="25" y="36"/>
                  </a:cubicBezTo>
                  <a:cubicBezTo>
                    <a:pt x="0" y="71"/>
                    <a:pt x="7" y="119"/>
                    <a:pt x="42" y="145"/>
                  </a:cubicBezTo>
                  <a:cubicBezTo>
                    <a:pt x="77" y="170"/>
                    <a:pt x="125" y="162"/>
                    <a:pt x="151" y="127"/>
                  </a:cubicBezTo>
                  <a:cubicBezTo>
                    <a:pt x="169" y="102"/>
                    <a:pt x="170" y="68"/>
                    <a:pt x="155" y="43"/>
                  </a:cubicBezTo>
                  <a:close/>
                </a:path>
              </a:pathLst>
            </a:custGeom>
            <a:solidFill>
              <a:srgbClr val="57706C"/>
            </a:solidFill>
            <a:ln>
              <a:noFill/>
            </a:ln>
          </p:spPr>
          <p:txBody>
            <a:bodyPr vert="horz" wrap="square" lIns="91440" tIns="45720" rIns="91440" bIns="45720" numCol="1" anchor="t" anchorCtr="0" compatLnSpc="1"/>
            <a:lstStyle/>
            <a:p>
              <a:endParaRPr lang="en-US"/>
            </a:p>
          </p:txBody>
        </p:sp>
        <p:grpSp>
          <p:nvGrpSpPr>
            <p:cNvPr id="78" name="Group 34"/>
            <p:cNvGrpSpPr/>
            <p:nvPr/>
          </p:nvGrpSpPr>
          <p:grpSpPr>
            <a:xfrm>
              <a:off x="8111" y="6072"/>
              <a:ext cx="1612" cy="1998"/>
              <a:chOff x="3629823" y="2976936"/>
              <a:chExt cx="1023850" cy="1268877"/>
            </a:xfrm>
            <a:solidFill>
              <a:srgbClr val="BCE5F3"/>
            </a:solidFill>
          </p:grpSpPr>
          <p:sp>
            <p:nvSpPr>
              <p:cNvPr id="79" name="Freeform 117"/>
              <p:cNvSpPr/>
              <p:nvPr/>
            </p:nvSpPr>
            <p:spPr bwMode="auto">
              <a:xfrm>
                <a:off x="3761085" y="2976936"/>
                <a:ext cx="892588" cy="1117195"/>
              </a:xfrm>
              <a:custGeom>
                <a:avLst/>
                <a:gdLst>
                  <a:gd name="T0" fmla="*/ 306 w 306"/>
                  <a:gd name="T1" fmla="*/ 43 h 383"/>
                  <a:gd name="T2" fmla="*/ 247 w 306"/>
                  <a:gd name="T3" fmla="*/ 0 h 383"/>
                  <a:gd name="T4" fmla="*/ 0 w 306"/>
                  <a:gd name="T5" fmla="*/ 338 h 383"/>
                  <a:gd name="T6" fmla="*/ 61 w 306"/>
                  <a:gd name="T7" fmla="*/ 383 h 383"/>
                  <a:gd name="T8" fmla="*/ 306 w 306"/>
                  <a:gd name="T9" fmla="*/ 43 h 383"/>
                </a:gdLst>
                <a:ahLst/>
                <a:cxnLst>
                  <a:cxn ang="0">
                    <a:pos x="T0" y="T1"/>
                  </a:cxn>
                  <a:cxn ang="0">
                    <a:pos x="T2" y="T3"/>
                  </a:cxn>
                  <a:cxn ang="0">
                    <a:pos x="T4" y="T5"/>
                  </a:cxn>
                  <a:cxn ang="0">
                    <a:pos x="T6" y="T7"/>
                  </a:cxn>
                  <a:cxn ang="0">
                    <a:pos x="T8" y="T9"/>
                  </a:cxn>
                </a:cxnLst>
                <a:rect l="0" t="0" r="r" b="b"/>
                <a:pathLst>
                  <a:path w="306" h="383">
                    <a:moveTo>
                      <a:pt x="306" y="43"/>
                    </a:moveTo>
                    <a:lnTo>
                      <a:pt x="247" y="0"/>
                    </a:lnTo>
                    <a:lnTo>
                      <a:pt x="0" y="338"/>
                    </a:lnTo>
                    <a:lnTo>
                      <a:pt x="61" y="383"/>
                    </a:lnTo>
                    <a:lnTo>
                      <a:pt x="306" y="43"/>
                    </a:lnTo>
                    <a:close/>
                  </a:path>
                </a:pathLst>
              </a:custGeom>
              <a:solidFill>
                <a:srgbClr val="57706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118"/>
              <p:cNvSpPr/>
              <p:nvPr/>
            </p:nvSpPr>
            <p:spPr bwMode="auto">
              <a:xfrm>
                <a:off x="3629823" y="3808270"/>
                <a:ext cx="434627" cy="437543"/>
              </a:xfrm>
              <a:custGeom>
                <a:avLst/>
                <a:gdLst>
                  <a:gd name="T0" fmla="*/ 54 w 63"/>
                  <a:gd name="T1" fmla="*/ 48 h 63"/>
                  <a:gd name="T2" fmla="*/ 15 w 63"/>
                  <a:gd name="T3" fmla="*/ 54 h 63"/>
                  <a:gd name="T4" fmla="*/ 9 w 63"/>
                  <a:gd name="T5" fmla="*/ 15 h 63"/>
                  <a:gd name="T6" fmla="*/ 48 w 63"/>
                  <a:gd name="T7" fmla="*/ 9 h 63"/>
                  <a:gd name="T8" fmla="*/ 54 w 63"/>
                  <a:gd name="T9" fmla="*/ 48 h 63"/>
                </a:gdLst>
                <a:ahLst/>
                <a:cxnLst>
                  <a:cxn ang="0">
                    <a:pos x="T0" y="T1"/>
                  </a:cxn>
                  <a:cxn ang="0">
                    <a:pos x="T2" y="T3"/>
                  </a:cxn>
                  <a:cxn ang="0">
                    <a:pos x="T4" y="T5"/>
                  </a:cxn>
                  <a:cxn ang="0">
                    <a:pos x="T6" y="T7"/>
                  </a:cxn>
                  <a:cxn ang="0">
                    <a:pos x="T8" y="T9"/>
                  </a:cxn>
                </a:cxnLst>
                <a:rect l="0" t="0" r="r" b="b"/>
                <a:pathLst>
                  <a:path w="63" h="63">
                    <a:moveTo>
                      <a:pt x="54" y="48"/>
                    </a:moveTo>
                    <a:cubicBezTo>
                      <a:pt x="45" y="60"/>
                      <a:pt x="28" y="63"/>
                      <a:pt x="15" y="54"/>
                    </a:cubicBezTo>
                    <a:cubicBezTo>
                      <a:pt x="3" y="45"/>
                      <a:pt x="0" y="28"/>
                      <a:pt x="9" y="15"/>
                    </a:cubicBezTo>
                    <a:cubicBezTo>
                      <a:pt x="18" y="3"/>
                      <a:pt x="36" y="0"/>
                      <a:pt x="48" y="9"/>
                    </a:cubicBezTo>
                    <a:cubicBezTo>
                      <a:pt x="60" y="18"/>
                      <a:pt x="63" y="36"/>
                      <a:pt x="54" y="48"/>
                    </a:cubicBezTo>
                    <a:close/>
                  </a:path>
                </a:pathLst>
              </a:custGeom>
              <a:solidFill>
                <a:srgbClr val="57706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81" name="Freeform 120"/>
            <p:cNvSpPr/>
            <p:nvPr/>
          </p:nvSpPr>
          <p:spPr bwMode="auto">
            <a:xfrm>
              <a:off x="9834" y="6839"/>
              <a:ext cx="1856" cy="1856"/>
            </a:xfrm>
            <a:custGeom>
              <a:avLst/>
              <a:gdLst>
                <a:gd name="T0" fmla="*/ 66 w 170"/>
                <a:gd name="T1" fmla="*/ 6 h 170"/>
                <a:gd name="T2" fmla="*/ 83 w 170"/>
                <a:gd name="T3" fmla="*/ 30 h 170"/>
                <a:gd name="T4" fmla="*/ 125 w 170"/>
                <a:gd name="T5" fmla="*/ 51 h 170"/>
                <a:gd name="T6" fmla="*/ 113 w 170"/>
                <a:gd name="T7" fmla="*/ 125 h 170"/>
                <a:gd name="T8" fmla="*/ 40 w 170"/>
                <a:gd name="T9" fmla="*/ 113 h 170"/>
                <a:gd name="T10" fmla="*/ 32 w 170"/>
                <a:gd name="T11" fmla="*/ 67 h 170"/>
                <a:gd name="T12" fmla="*/ 15 w 170"/>
                <a:gd name="T13" fmla="*/ 43 h 170"/>
                <a:gd name="T14" fmla="*/ 19 w 170"/>
                <a:gd name="T15" fmla="*/ 128 h 170"/>
                <a:gd name="T16" fmla="*/ 128 w 170"/>
                <a:gd name="T17" fmla="*/ 145 h 170"/>
                <a:gd name="T18" fmla="*/ 145 w 170"/>
                <a:gd name="T19" fmla="*/ 37 h 170"/>
                <a:gd name="T20" fmla="*/ 66 w 170"/>
                <a:gd name="T21" fmla="*/ 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0" h="170">
                  <a:moveTo>
                    <a:pt x="66" y="6"/>
                  </a:moveTo>
                  <a:cubicBezTo>
                    <a:pt x="83" y="30"/>
                    <a:pt x="83" y="30"/>
                    <a:pt x="83" y="30"/>
                  </a:cubicBezTo>
                  <a:cubicBezTo>
                    <a:pt x="99" y="30"/>
                    <a:pt x="114" y="37"/>
                    <a:pt x="125" y="51"/>
                  </a:cubicBezTo>
                  <a:cubicBezTo>
                    <a:pt x="142" y="75"/>
                    <a:pt x="136" y="108"/>
                    <a:pt x="113" y="125"/>
                  </a:cubicBezTo>
                  <a:cubicBezTo>
                    <a:pt x="89" y="142"/>
                    <a:pt x="57" y="137"/>
                    <a:pt x="40" y="113"/>
                  </a:cubicBezTo>
                  <a:cubicBezTo>
                    <a:pt x="29" y="99"/>
                    <a:pt x="27" y="82"/>
                    <a:pt x="32" y="67"/>
                  </a:cubicBezTo>
                  <a:cubicBezTo>
                    <a:pt x="15" y="43"/>
                    <a:pt x="15" y="43"/>
                    <a:pt x="15" y="43"/>
                  </a:cubicBezTo>
                  <a:cubicBezTo>
                    <a:pt x="0" y="69"/>
                    <a:pt x="1" y="102"/>
                    <a:pt x="19" y="128"/>
                  </a:cubicBezTo>
                  <a:cubicBezTo>
                    <a:pt x="44" y="163"/>
                    <a:pt x="93" y="170"/>
                    <a:pt x="128" y="145"/>
                  </a:cubicBezTo>
                  <a:cubicBezTo>
                    <a:pt x="162" y="120"/>
                    <a:pt x="170" y="71"/>
                    <a:pt x="145" y="37"/>
                  </a:cubicBezTo>
                  <a:cubicBezTo>
                    <a:pt x="126" y="11"/>
                    <a:pt x="95" y="0"/>
                    <a:pt x="66" y="6"/>
                  </a:cubicBezTo>
                  <a:close/>
                </a:path>
              </a:pathLst>
            </a:custGeom>
            <a:solidFill>
              <a:srgbClr val="57706C"/>
            </a:solidFill>
            <a:ln>
              <a:noFill/>
            </a:ln>
          </p:spPr>
          <p:txBody>
            <a:bodyPr vert="horz" wrap="square" lIns="91440" tIns="45720" rIns="91440" bIns="45720" numCol="1" anchor="t" anchorCtr="0" compatLnSpc="1"/>
            <a:lstStyle/>
            <a:p>
              <a:endParaRPr lang="en-US"/>
            </a:p>
          </p:txBody>
        </p:sp>
        <p:grpSp>
          <p:nvGrpSpPr>
            <p:cNvPr id="82" name="Group 33"/>
            <p:cNvGrpSpPr/>
            <p:nvPr/>
          </p:nvGrpSpPr>
          <p:grpSpPr>
            <a:xfrm>
              <a:off x="9453" y="6072"/>
              <a:ext cx="1626" cy="2012"/>
              <a:chOff x="4481574" y="2976936"/>
              <a:chExt cx="1032602" cy="1277627"/>
            </a:xfrm>
            <a:solidFill>
              <a:srgbClr val="BCE5F3"/>
            </a:solidFill>
          </p:grpSpPr>
          <p:sp>
            <p:nvSpPr>
              <p:cNvPr id="83" name="Freeform 121"/>
              <p:cNvSpPr/>
              <p:nvPr/>
            </p:nvSpPr>
            <p:spPr bwMode="auto">
              <a:xfrm>
                <a:off x="4481574" y="2976936"/>
                <a:ext cx="901340" cy="1123029"/>
              </a:xfrm>
              <a:custGeom>
                <a:avLst/>
                <a:gdLst>
                  <a:gd name="T0" fmla="*/ 62 w 309"/>
                  <a:gd name="T1" fmla="*/ 0 h 385"/>
                  <a:gd name="T2" fmla="*/ 0 w 309"/>
                  <a:gd name="T3" fmla="*/ 45 h 385"/>
                  <a:gd name="T4" fmla="*/ 247 w 309"/>
                  <a:gd name="T5" fmla="*/ 385 h 385"/>
                  <a:gd name="T6" fmla="*/ 309 w 309"/>
                  <a:gd name="T7" fmla="*/ 340 h 385"/>
                  <a:gd name="T8" fmla="*/ 62 w 309"/>
                  <a:gd name="T9" fmla="*/ 0 h 385"/>
                </a:gdLst>
                <a:ahLst/>
                <a:cxnLst>
                  <a:cxn ang="0">
                    <a:pos x="T0" y="T1"/>
                  </a:cxn>
                  <a:cxn ang="0">
                    <a:pos x="T2" y="T3"/>
                  </a:cxn>
                  <a:cxn ang="0">
                    <a:pos x="T4" y="T5"/>
                  </a:cxn>
                  <a:cxn ang="0">
                    <a:pos x="T6" y="T7"/>
                  </a:cxn>
                  <a:cxn ang="0">
                    <a:pos x="T8" y="T9"/>
                  </a:cxn>
                </a:cxnLst>
                <a:rect l="0" t="0" r="r" b="b"/>
                <a:pathLst>
                  <a:path w="309" h="385">
                    <a:moveTo>
                      <a:pt x="62" y="0"/>
                    </a:moveTo>
                    <a:lnTo>
                      <a:pt x="0" y="45"/>
                    </a:lnTo>
                    <a:lnTo>
                      <a:pt x="247" y="385"/>
                    </a:lnTo>
                    <a:lnTo>
                      <a:pt x="309" y="340"/>
                    </a:lnTo>
                    <a:lnTo>
                      <a:pt x="62" y="0"/>
                    </a:lnTo>
                    <a:close/>
                  </a:path>
                </a:pathLst>
              </a:custGeom>
              <a:solidFill>
                <a:srgbClr val="57706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4" name="Freeform 122"/>
              <p:cNvSpPr/>
              <p:nvPr/>
            </p:nvSpPr>
            <p:spPr bwMode="auto">
              <a:xfrm>
                <a:off x="5076633" y="3817020"/>
                <a:ext cx="437543" cy="437543"/>
              </a:xfrm>
              <a:custGeom>
                <a:avLst/>
                <a:gdLst>
                  <a:gd name="T0" fmla="*/ 54 w 63"/>
                  <a:gd name="T1" fmla="*/ 15 h 63"/>
                  <a:gd name="T2" fmla="*/ 47 w 63"/>
                  <a:gd name="T3" fmla="*/ 54 h 63"/>
                  <a:gd name="T4" fmla="*/ 9 w 63"/>
                  <a:gd name="T5" fmla="*/ 48 h 63"/>
                  <a:gd name="T6" fmla="*/ 15 w 63"/>
                  <a:gd name="T7" fmla="*/ 9 h 63"/>
                  <a:gd name="T8" fmla="*/ 54 w 63"/>
                  <a:gd name="T9" fmla="*/ 15 h 63"/>
                </a:gdLst>
                <a:ahLst/>
                <a:cxnLst>
                  <a:cxn ang="0">
                    <a:pos x="T0" y="T1"/>
                  </a:cxn>
                  <a:cxn ang="0">
                    <a:pos x="T2" y="T3"/>
                  </a:cxn>
                  <a:cxn ang="0">
                    <a:pos x="T4" y="T5"/>
                  </a:cxn>
                  <a:cxn ang="0">
                    <a:pos x="T6" y="T7"/>
                  </a:cxn>
                  <a:cxn ang="0">
                    <a:pos x="T8" y="T9"/>
                  </a:cxn>
                </a:cxnLst>
                <a:rect l="0" t="0" r="r" b="b"/>
                <a:pathLst>
                  <a:path w="63" h="63">
                    <a:moveTo>
                      <a:pt x="54" y="15"/>
                    </a:moveTo>
                    <a:cubicBezTo>
                      <a:pt x="63" y="27"/>
                      <a:pt x="60" y="45"/>
                      <a:pt x="47" y="54"/>
                    </a:cubicBezTo>
                    <a:cubicBezTo>
                      <a:pt x="35" y="63"/>
                      <a:pt x="18" y="60"/>
                      <a:pt x="9" y="48"/>
                    </a:cubicBezTo>
                    <a:cubicBezTo>
                      <a:pt x="0" y="35"/>
                      <a:pt x="2" y="18"/>
                      <a:pt x="15" y="9"/>
                    </a:cubicBezTo>
                    <a:cubicBezTo>
                      <a:pt x="27" y="0"/>
                      <a:pt x="45" y="3"/>
                      <a:pt x="54" y="15"/>
                    </a:cubicBezTo>
                    <a:close/>
                  </a:path>
                </a:pathLst>
              </a:custGeom>
              <a:solidFill>
                <a:srgbClr val="57706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85" name="Freeform 124"/>
            <p:cNvSpPr/>
            <p:nvPr/>
          </p:nvSpPr>
          <p:spPr bwMode="auto">
            <a:xfrm>
              <a:off x="10587" y="4621"/>
              <a:ext cx="1792" cy="1865"/>
            </a:xfrm>
            <a:custGeom>
              <a:avLst/>
              <a:gdLst>
                <a:gd name="T0" fmla="*/ 0 w 164"/>
                <a:gd name="T1" fmla="*/ 80 h 171"/>
                <a:gd name="T2" fmla="*/ 27 w 164"/>
                <a:gd name="T3" fmla="*/ 71 h 171"/>
                <a:gd name="T4" fmla="*/ 61 w 164"/>
                <a:gd name="T5" fmla="*/ 37 h 171"/>
                <a:gd name="T6" fmla="*/ 127 w 164"/>
                <a:gd name="T7" fmla="*/ 71 h 171"/>
                <a:gd name="T8" fmla="*/ 93 w 164"/>
                <a:gd name="T9" fmla="*/ 137 h 171"/>
                <a:gd name="T10" fmla="*/ 47 w 164"/>
                <a:gd name="T11" fmla="*/ 130 h 171"/>
                <a:gd name="T12" fmla="*/ 19 w 164"/>
                <a:gd name="T13" fmla="*/ 139 h 171"/>
                <a:gd name="T14" fmla="*/ 101 w 164"/>
                <a:gd name="T15" fmla="*/ 161 h 171"/>
                <a:gd name="T16" fmla="*/ 151 w 164"/>
                <a:gd name="T17" fmla="*/ 63 h 171"/>
                <a:gd name="T18" fmla="*/ 53 w 164"/>
                <a:gd name="T19" fmla="*/ 14 h 171"/>
                <a:gd name="T20" fmla="*/ 0 w 164"/>
                <a:gd name="T21" fmla="*/ 8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4" h="171">
                  <a:moveTo>
                    <a:pt x="0" y="80"/>
                  </a:moveTo>
                  <a:cubicBezTo>
                    <a:pt x="27" y="71"/>
                    <a:pt x="27" y="71"/>
                    <a:pt x="27" y="71"/>
                  </a:cubicBezTo>
                  <a:cubicBezTo>
                    <a:pt x="33" y="55"/>
                    <a:pt x="45" y="43"/>
                    <a:pt x="61" y="37"/>
                  </a:cubicBezTo>
                  <a:cubicBezTo>
                    <a:pt x="89" y="28"/>
                    <a:pt x="118" y="44"/>
                    <a:pt x="127" y="71"/>
                  </a:cubicBezTo>
                  <a:cubicBezTo>
                    <a:pt x="136" y="99"/>
                    <a:pt x="121" y="128"/>
                    <a:pt x="93" y="137"/>
                  </a:cubicBezTo>
                  <a:cubicBezTo>
                    <a:pt x="77" y="143"/>
                    <a:pt x="60" y="139"/>
                    <a:pt x="47" y="130"/>
                  </a:cubicBezTo>
                  <a:cubicBezTo>
                    <a:pt x="19" y="139"/>
                    <a:pt x="19" y="139"/>
                    <a:pt x="19" y="139"/>
                  </a:cubicBezTo>
                  <a:cubicBezTo>
                    <a:pt x="39" y="161"/>
                    <a:pt x="71" y="171"/>
                    <a:pt x="101" y="161"/>
                  </a:cubicBezTo>
                  <a:cubicBezTo>
                    <a:pt x="142" y="148"/>
                    <a:pt x="164" y="104"/>
                    <a:pt x="151" y="63"/>
                  </a:cubicBezTo>
                  <a:cubicBezTo>
                    <a:pt x="138" y="23"/>
                    <a:pt x="94" y="0"/>
                    <a:pt x="53" y="14"/>
                  </a:cubicBezTo>
                  <a:cubicBezTo>
                    <a:pt x="23" y="23"/>
                    <a:pt x="3" y="50"/>
                    <a:pt x="0" y="80"/>
                  </a:cubicBezTo>
                  <a:close/>
                </a:path>
              </a:pathLst>
            </a:custGeom>
            <a:solidFill>
              <a:srgbClr val="57706C"/>
            </a:solidFill>
            <a:ln>
              <a:noFill/>
            </a:ln>
          </p:spPr>
          <p:txBody>
            <a:bodyPr vert="horz" wrap="square" lIns="91440" tIns="45720" rIns="91440" bIns="45720" numCol="1" anchor="t" anchorCtr="0" compatLnSpc="1"/>
            <a:lstStyle/>
            <a:p>
              <a:endParaRPr lang="en-US"/>
            </a:p>
          </p:txBody>
        </p:sp>
        <p:grpSp>
          <p:nvGrpSpPr>
            <p:cNvPr id="86" name="Group 32"/>
            <p:cNvGrpSpPr/>
            <p:nvPr/>
          </p:nvGrpSpPr>
          <p:grpSpPr>
            <a:xfrm>
              <a:off x="9326" y="5231"/>
              <a:ext cx="2442" cy="1217"/>
              <a:chOff x="4401359" y="2443134"/>
              <a:chExt cx="1550361" cy="772993"/>
            </a:xfrm>
            <a:solidFill>
              <a:srgbClr val="BCE5F3"/>
            </a:solidFill>
          </p:grpSpPr>
          <p:sp>
            <p:nvSpPr>
              <p:cNvPr id="87" name="Freeform 125"/>
              <p:cNvSpPr/>
              <p:nvPr/>
            </p:nvSpPr>
            <p:spPr bwMode="auto">
              <a:xfrm>
                <a:off x="4401359" y="2626902"/>
                <a:ext cx="1233873" cy="589225"/>
              </a:xfrm>
              <a:custGeom>
                <a:avLst/>
                <a:gdLst>
                  <a:gd name="T0" fmla="*/ 0 w 423"/>
                  <a:gd name="T1" fmla="*/ 131 h 202"/>
                  <a:gd name="T2" fmla="*/ 24 w 423"/>
                  <a:gd name="T3" fmla="*/ 202 h 202"/>
                  <a:gd name="T4" fmla="*/ 423 w 423"/>
                  <a:gd name="T5" fmla="*/ 71 h 202"/>
                  <a:gd name="T6" fmla="*/ 399 w 423"/>
                  <a:gd name="T7" fmla="*/ 0 h 202"/>
                  <a:gd name="T8" fmla="*/ 0 w 423"/>
                  <a:gd name="T9" fmla="*/ 131 h 202"/>
                </a:gdLst>
                <a:ahLst/>
                <a:cxnLst>
                  <a:cxn ang="0">
                    <a:pos x="T0" y="T1"/>
                  </a:cxn>
                  <a:cxn ang="0">
                    <a:pos x="T2" y="T3"/>
                  </a:cxn>
                  <a:cxn ang="0">
                    <a:pos x="T4" y="T5"/>
                  </a:cxn>
                  <a:cxn ang="0">
                    <a:pos x="T6" y="T7"/>
                  </a:cxn>
                  <a:cxn ang="0">
                    <a:pos x="T8" y="T9"/>
                  </a:cxn>
                </a:cxnLst>
                <a:rect l="0" t="0" r="r" b="b"/>
                <a:pathLst>
                  <a:path w="423" h="202">
                    <a:moveTo>
                      <a:pt x="0" y="131"/>
                    </a:moveTo>
                    <a:lnTo>
                      <a:pt x="24" y="202"/>
                    </a:lnTo>
                    <a:lnTo>
                      <a:pt x="423" y="71"/>
                    </a:lnTo>
                    <a:lnTo>
                      <a:pt x="399" y="0"/>
                    </a:lnTo>
                    <a:lnTo>
                      <a:pt x="0" y="131"/>
                    </a:lnTo>
                    <a:close/>
                  </a:path>
                </a:pathLst>
              </a:custGeom>
              <a:solidFill>
                <a:srgbClr val="57706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126"/>
              <p:cNvSpPr/>
              <p:nvPr/>
            </p:nvSpPr>
            <p:spPr bwMode="auto">
              <a:xfrm>
                <a:off x="5520011" y="2443134"/>
                <a:ext cx="431709" cy="437543"/>
              </a:xfrm>
              <a:custGeom>
                <a:avLst/>
                <a:gdLst>
                  <a:gd name="T0" fmla="*/ 23 w 62"/>
                  <a:gd name="T1" fmla="*/ 5 h 63"/>
                  <a:gd name="T2" fmla="*/ 58 w 62"/>
                  <a:gd name="T3" fmla="*/ 23 h 63"/>
                  <a:gd name="T4" fmla="*/ 40 w 62"/>
                  <a:gd name="T5" fmla="*/ 58 h 63"/>
                  <a:gd name="T6" fmla="*/ 5 w 62"/>
                  <a:gd name="T7" fmla="*/ 40 h 63"/>
                  <a:gd name="T8" fmla="*/ 23 w 62"/>
                  <a:gd name="T9" fmla="*/ 5 h 63"/>
                </a:gdLst>
                <a:ahLst/>
                <a:cxnLst>
                  <a:cxn ang="0">
                    <a:pos x="T0" y="T1"/>
                  </a:cxn>
                  <a:cxn ang="0">
                    <a:pos x="T2" y="T3"/>
                  </a:cxn>
                  <a:cxn ang="0">
                    <a:pos x="T4" y="T5"/>
                  </a:cxn>
                  <a:cxn ang="0">
                    <a:pos x="T6" y="T7"/>
                  </a:cxn>
                  <a:cxn ang="0">
                    <a:pos x="T8" y="T9"/>
                  </a:cxn>
                </a:cxnLst>
                <a:rect l="0" t="0" r="r" b="b"/>
                <a:pathLst>
                  <a:path w="62" h="63">
                    <a:moveTo>
                      <a:pt x="23" y="5"/>
                    </a:moveTo>
                    <a:cubicBezTo>
                      <a:pt x="37" y="0"/>
                      <a:pt x="53" y="8"/>
                      <a:pt x="58" y="23"/>
                    </a:cubicBezTo>
                    <a:cubicBezTo>
                      <a:pt x="62" y="37"/>
                      <a:pt x="54" y="53"/>
                      <a:pt x="40" y="58"/>
                    </a:cubicBezTo>
                    <a:cubicBezTo>
                      <a:pt x="25" y="63"/>
                      <a:pt x="10" y="55"/>
                      <a:pt x="5" y="40"/>
                    </a:cubicBezTo>
                    <a:cubicBezTo>
                      <a:pt x="0" y="25"/>
                      <a:pt x="8" y="10"/>
                      <a:pt x="23" y="5"/>
                    </a:cubicBezTo>
                    <a:close/>
                  </a:path>
                </a:pathLst>
              </a:custGeom>
              <a:solidFill>
                <a:srgbClr val="57706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89" name="Freeform 127"/>
            <p:cNvSpPr/>
            <p:nvPr/>
          </p:nvSpPr>
          <p:spPr bwMode="auto">
            <a:xfrm>
              <a:off x="8743" y="5326"/>
              <a:ext cx="1681" cy="1686"/>
            </a:xfrm>
            <a:custGeom>
              <a:avLst/>
              <a:gdLst>
                <a:gd name="T0" fmla="*/ 56 w 154"/>
                <a:gd name="T1" fmla="*/ 12 h 154"/>
                <a:gd name="T2" fmla="*/ 143 w 154"/>
                <a:gd name="T3" fmla="*/ 56 h 154"/>
                <a:gd name="T4" fmla="*/ 99 w 154"/>
                <a:gd name="T5" fmla="*/ 142 h 154"/>
                <a:gd name="T6" fmla="*/ 12 w 154"/>
                <a:gd name="T7" fmla="*/ 98 h 154"/>
                <a:gd name="T8" fmla="*/ 56 w 154"/>
                <a:gd name="T9" fmla="*/ 12 h 154"/>
              </a:gdLst>
              <a:ahLst/>
              <a:cxnLst>
                <a:cxn ang="0">
                  <a:pos x="T0" y="T1"/>
                </a:cxn>
                <a:cxn ang="0">
                  <a:pos x="T2" y="T3"/>
                </a:cxn>
                <a:cxn ang="0">
                  <a:pos x="T4" y="T5"/>
                </a:cxn>
                <a:cxn ang="0">
                  <a:pos x="T6" y="T7"/>
                </a:cxn>
                <a:cxn ang="0">
                  <a:pos x="T8" y="T9"/>
                </a:cxn>
              </a:cxnLst>
              <a:rect l="0" t="0" r="r" b="b"/>
              <a:pathLst>
                <a:path w="154" h="154">
                  <a:moveTo>
                    <a:pt x="56" y="12"/>
                  </a:moveTo>
                  <a:cubicBezTo>
                    <a:pt x="92" y="0"/>
                    <a:pt x="131" y="20"/>
                    <a:pt x="143" y="56"/>
                  </a:cubicBezTo>
                  <a:cubicBezTo>
                    <a:pt x="154" y="92"/>
                    <a:pt x="135" y="131"/>
                    <a:pt x="99" y="142"/>
                  </a:cubicBezTo>
                  <a:cubicBezTo>
                    <a:pt x="62" y="154"/>
                    <a:pt x="24" y="134"/>
                    <a:pt x="12" y="98"/>
                  </a:cubicBezTo>
                  <a:cubicBezTo>
                    <a:pt x="0" y="62"/>
                    <a:pt x="20" y="23"/>
                    <a:pt x="56" y="12"/>
                  </a:cubicBezTo>
                  <a:close/>
                </a:path>
              </a:pathLst>
            </a:custGeom>
            <a:solidFill>
              <a:srgbClr val="57706C"/>
            </a:solidFill>
            <a:ln>
              <a:noFill/>
            </a:ln>
          </p:spPr>
          <p:txBody>
            <a:bodyPr vert="horz" wrap="square" lIns="91440" tIns="45720" rIns="91440" bIns="45720" numCol="1" anchor="t" anchorCtr="0" compatLnSpc="1"/>
            <a:lstStyle/>
            <a:p>
              <a:endParaRPr lang="en-US"/>
            </a:p>
          </p:txBody>
        </p:sp>
        <p:grpSp>
          <p:nvGrpSpPr>
            <p:cNvPr id="90" name="Group 35"/>
            <p:cNvGrpSpPr/>
            <p:nvPr/>
          </p:nvGrpSpPr>
          <p:grpSpPr>
            <a:xfrm>
              <a:off x="9199" y="5784"/>
              <a:ext cx="770" cy="770"/>
              <a:chOff x="6757988" y="4581525"/>
              <a:chExt cx="503237" cy="503238"/>
            </a:xfrm>
            <a:solidFill>
              <a:schemeClr val="bg1"/>
            </a:solidFill>
          </p:grpSpPr>
          <p:sp>
            <p:nvSpPr>
              <p:cNvPr id="91" name="Freeform 36"/>
              <p:cNvSpPr>
                <a:spLocks noEditPoints="1"/>
              </p:cNvSpPr>
              <p:nvPr/>
            </p:nvSpPr>
            <p:spPr bwMode="auto">
              <a:xfrm>
                <a:off x="6757988" y="4581525"/>
                <a:ext cx="503237" cy="503238"/>
              </a:xfrm>
              <a:custGeom>
                <a:avLst/>
                <a:gdLst>
                  <a:gd name="T0" fmla="*/ 119 w 134"/>
                  <a:gd name="T1" fmla="*/ 54 h 134"/>
                  <a:gd name="T2" fmla="*/ 111 w 134"/>
                  <a:gd name="T3" fmla="*/ 45 h 134"/>
                  <a:gd name="T4" fmla="*/ 114 w 134"/>
                  <a:gd name="T5" fmla="*/ 39 h 134"/>
                  <a:gd name="T6" fmla="*/ 112 w 134"/>
                  <a:gd name="T7" fmla="*/ 17 h 134"/>
                  <a:gd name="T8" fmla="*/ 95 w 134"/>
                  <a:gd name="T9" fmla="*/ 21 h 134"/>
                  <a:gd name="T10" fmla="*/ 83 w 134"/>
                  <a:gd name="T11" fmla="*/ 21 h 134"/>
                  <a:gd name="T12" fmla="*/ 80 w 134"/>
                  <a:gd name="T13" fmla="*/ 9 h 134"/>
                  <a:gd name="T14" fmla="*/ 54 w 134"/>
                  <a:gd name="T15" fmla="*/ 9 h 134"/>
                  <a:gd name="T16" fmla="*/ 54 w 134"/>
                  <a:gd name="T17" fmla="*/ 15 h 134"/>
                  <a:gd name="T18" fmla="*/ 54 w 134"/>
                  <a:gd name="T19" fmla="*/ 16 h 134"/>
                  <a:gd name="T20" fmla="*/ 53 w 134"/>
                  <a:gd name="T21" fmla="*/ 18 h 134"/>
                  <a:gd name="T22" fmla="*/ 53 w 134"/>
                  <a:gd name="T23" fmla="*/ 18 h 134"/>
                  <a:gd name="T24" fmla="*/ 40 w 134"/>
                  <a:gd name="T25" fmla="*/ 21 h 134"/>
                  <a:gd name="T26" fmla="*/ 23 w 134"/>
                  <a:gd name="T27" fmla="*/ 17 h 134"/>
                  <a:gd name="T28" fmla="*/ 21 w 134"/>
                  <a:gd name="T29" fmla="*/ 40 h 134"/>
                  <a:gd name="T30" fmla="*/ 22 w 134"/>
                  <a:gd name="T31" fmla="*/ 40 h 134"/>
                  <a:gd name="T32" fmla="*/ 22 w 134"/>
                  <a:gd name="T33" fmla="*/ 42 h 134"/>
                  <a:gd name="T34" fmla="*/ 23 w 134"/>
                  <a:gd name="T35" fmla="*/ 43 h 134"/>
                  <a:gd name="T36" fmla="*/ 23 w 134"/>
                  <a:gd name="T37" fmla="*/ 44 h 134"/>
                  <a:gd name="T38" fmla="*/ 20 w 134"/>
                  <a:gd name="T39" fmla="*/ 52 h 134"/>
                  <a:gd name="T40" fmla="*/ 9 w 134"/>
                  <a:gd name="T41" fmla="*/ 54 h 134"/>
                  <a:gd name="T42" fmla="*/ 9 w 134"/>
                  <a:gd name="T43" fmla="*/ 80 h 134"/>
                  <a:gd name="T44" fmla="*/ 16 w 134"/>
                  <a:gd name="T45" fmla="*/ 81 h 134"/>
                  <a:gd name="T46" fmla="*/ 23 w 134"/>
                  <a:gd name="T47" fmla="*/ 89 h 134"/>
                  <a:gd name="T48" fmla="*/ 19 w 134"/>
                  <a:gd name="T49" fmla="*/ 96 h 134"/>
                  <a:gd name="T50" fmla="*/ 22 w 134"/>
                  <a:gd name="T51" fmla="*/ 117 h 134"/>
                  <a:gd name="T52" fmla="*/ 40 w 134"/>
                  <a:gd name="T53" fmla="*/ 113 h 134"/>
                  <a:gd name="T54" fmla="*/ 40 w 134"/>
                  <a:gd name="T55" fmla="*/ 113 h 134"/>
                  <a:gd name="T56" fmla="*/ 42 w 134"/>
                  <a:gd name="T57" fmla="*/ 112 h 134"/>
                  <a:gd name="T58" fmla="*/ 42 w 134"/>
                  <a:gd name="T59" fmla="*/ 112 h 134"/>
                  <a:gd name="T60" fmla="*/ 44 w 134"/>
                  <a:gd name="T61" fmla="*/ 111 h 134"/>
                  <a:gd name="T62" fmla="*/ 51 w 134"/>
                  <a:gd name="T63" fmla="*/ 114 h 134"/>
                  <a:gd name="T64" fmla="*/ 54 w 134"/>
                  <a:gd name="T65" fmla="*/ 125 h 134"/>
                  <a:gd name="T66" fmla="*/ 80 w 134"/>
                  <a:gd name="T67" fmla="*/ 125 h 134"/>
                  <a:gd name="T68" fmla="*/ 80 w 134"/>
                  <a:gd name="T69" fmla="*/ 119 h 134"/>
                  <a:gd name="T70" fmla="*/ 82 w 134"/>
                  <a:gd name="T71" fmla="*/ 114 h 134"/>
                  <a:gd name="T72" fmla="*/ 85 w 134"/>
                  <a:gd name="T73" fmla="*/ 112 h 134"/>
                  <a:gd name="T74" fmla="*/ 85 w 134"/>
                  <a:gd name="T75" fmla="*/ 112 h 134"/>
                  <a:gd name="T76" fmla="*/ 89 w 134"/>
                  <a:gd name="T77" fmla="*/ 111 h 134"/>
                  <a:gd name="T78" fmla="*/ 93 w 134"/>
                  <a:gd name="T79" fmla="*/ 113 h 134"/>
                  <a:gd name="T80" fmla="*/ 99 w 134"/>
                  <a:gd name="T81" fmla="*/ 118 h 134"/>
                  <a:gd name="T82" fmla="*/ 117 w 134"/>
                  <a:gd name="T83" fmla="*/ 99 h 134"/>
                  <a:gd name="T84" fmla="*/ 113 w 134"/>
                  <a:gd name="T85" fmla="*/ 95 h 134"/>
                  <a:gd name="T86" fmla="*/ 119 w 134"/>
                  <a:gd name="T87" fmla="*/ 81 h 134"/>
                  <a:gd name="T88" fmla="*/ 134 w 134"/>
                  <a:gd name="T89" fmla="*/ 72 h 134"/>
                  <a:gd name="T90" fmla="*/ 67 w 134"/>
                  <a:gd name="T91" fmla="*/ 109 h 134"/>
                  <a:gd name="T92" fmla="*/ 109 w 134"/>
                  <a:gd name="T93" fmla="*/ 6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4" h="134">
                    <a:moveTo>
                      <a:pt x="125" y="54"/>
                    </a:moveTo>
                    <a:cubicBezTo>
                      <a:pt x="119" y="54"/>
                      <a:pt x="119" y="54"/>
                      <a:pt x="119" y="54"/>
                    </a:cubicBezTo>
                    <a:cubicBezTo>
                      <a:pt x="119" y="54"/>
                      <a:pt x="119" y="54"/>
                      <a:pt x="119" y="54"/>
                    </a:cubicBezTo>
                    <a:cubicBezTo>
                      <a:pt x="118" y="54"/>
                      <a:pt x="116" y="54"/>
                      <a:pt x="115" y="53"/>
                    </a:cubicBezTo>
                    <a:cubicBezTo>
                      <a:pt x="115" y="53"/>
                      <a:pt x="115" y="53"/>
                      <a:pt x="115" y="53"/>
                    </a:cubicBezTo>
                    <a:cubicBezTo>
                      <a:pt x="113" y="51"/>
                      <a:pt x="111" y="49"/>
                      <a:pt x="111" y="45"/>
                    </a:cubicBezTo>
                    <a:cubicBezTo>
                      <a:pt x="111" y="45"/>
                      <a:pt x="111" y="44"/>
                      <a:pt x="112" y="43"/>
                    </a:cubicBezTo>
                    <a:cubicBezTo>
                      <a:pt x="112" y="42"/>
                      <a:pt x="112" y="41"/>
                      <a:pt x="113" y="40"/>
                    </a:cubicBezTo>
                    <a:cubicBezTo>
                      <a:pt x="114" y="39"/>
                      <a:pt x="114" y="39"/>
                      <a:pt x="114" y="39"/>
                    </a:cubicBezTo>
                    <a:cubicBezTo>
                      <a:pt x="118" y="36"/>
                      <a:pt x="118" y="36"/>
                      <a:pt x="118" y="36"/>
                    </a:cubicBezTo>
                    <a:cubicBezTo>
                      <a:pt x="120" y="32"/>
                      <a:pt x="120" y="27"/>
                      <a:pt x="117" y="23"/>
                    </a:cubicBezTo>
                    <a:cubicBezTo>
                      <a:pt x="112" y="17"/>
                      <a:pt x="112" y="17"/>
                      <a:pt x="112" y="17"/>
                    </a:cubicBezTo>
                    <a:cubicBezTo>
                      <a:pt x="108" y="14"/>
                      <a:pt x="103" y="14"/>
                      <a:pt x="99" y="17"/>
                    </a:cubicBezTo>
                    <a:cubicBezTo>
                      <a:pt x="95" y="21"/>
                      <a:pt x="95" y="21"/>
                      <a:pt x="95" y="21"/>
                    </a:cubicBezTo>
                    <a:cubicBezTo>
                      <a:pt x="95" y="21"/>
                      <a:pt x="95" y="21"/>
                      <a:pt x="95" y="21"/>
                    </a:cubicBezTo>
                    <a:cubicBezTo>
                      <a:pt x="95" y="21"/>
                      <a:pt x="95" y="21"/>
                      <a:pt x="95" y="21"/>
                    </a:cubicBezTo>
                    <a:cubicBezTo>
                      <a:pt x="92" y="23"/>
                      <a:pt x="88" y="24"/>
                      <a:pt x="85" y="23"/>
                    </a:cubicBezTo>
                    <a:cubicBezTo>
                      <a:pt x="85" y="22"/>
                      <a:pt x="84" y="22"/>
                      <a:pt x="83" y="21"/>
                    </a:cubicBezTo>
                    <a:cubicBezTo>
                      <a:pt x="81" y="19"/>
                      <a:pt x="81" y="17"/>
                      <a:pt x="80" y="16"/>
                    </a:cubicBezTo>
                    <a:cubicBezTo>
                      <a:pt x="80" y="13"/>
                      <a:pt x="80" y="13"/>
                      <a:pt x="80" y="13"/>
                    </a:cubicBezTo>
                    <a:cubicBezTo>
                      <a:pt x="80" y="9"/>
                      <a:pt x="80" y="9"/>
                      <a:pt x="80" y="9"/>
                    </a:cubicBezTo>
                    <a:cubicBezTo>
                      <a:pt x="80" y="5"/>
                      <a:pt x="76" y="1"/>
                      <a:pt x="71" y="0"/>
                    </a:cubicBezTo>
                    <a:cubicBezTo>
                      <a:pt x="63" y="0"/>
                      <a:pt x="63" y="0"/>
                      <a:pt x="63" y="0"/>
                    </a:cubicBezTo>
                    <a:cubicBezTo>
                      <a:pt x="58" y="1"/>
                      <a:pt x="55" y="5"/>
                      <a:pt x="54" y="9"/>
                    </a:cubicBezTo>
                    <a:cubicBezTo>
                      <a:pt x="54" y="13"/>
                      <a:pt x="54" y="13"/>
                      <a:pt x="54" y="13"/>
                    </a:cubicBezTo>
                    <a:cubicBezTo>
                      <a:pt x="54" y="15"/>
                      <a:pt x="54" y="15"/>
                      <a:pt x="54" y="15"/>
                    </a:cubicBezTo>
                    <a:cubicBezTo>
                      <a:pt x="54" y="15"/>
                      <a:pt x="54" y="15"/>
                      <a:pt x="54" y="15"/>
                    </a:cubicBezTo>
                    <a:cubicBezTo>
                      <a:pt x="54" y="15"/>
                      <a:pt x="54" y="15"/>
                      <a:pt x="54" y="15"/>
                    </a:cubicBezTo>
                    <a:cubicBezTo>
                      <a:pt x="54" y="16"/>
                      <a:pt x="54" y="16"/>
                      <a:pt x="54" y="16"/>
                    </a:cubicBezTo>
                    <a:cubicBezTo>
                      <a:pt x="54" y="16"/>
                      <a:pt x="54" y="16"/>
                      <a:pt x="54" y="16"/>
                    </a:cubicBezTo>
                    <a:cubicBezTo>
                      <a:pt x="54" y="16"/>
                      <a:pt x="54" y="17"/>
                      <a:pt x="54" y="17"/>
                    </a:cubicBezTo>
                    <a:cubicBezTo>
                      <a:pt x="54" y="17"/>
                      <a:pt x="54" y="17"/>
                      <a:pt x="54" y="17"/>
                    </a:cubicBezTo>
                    <a:cubicBezTo>
                      <a:pt x="54" y="17"/>
                      <a:pt x="53" y="17"/>
                      <a:pt x="53" y="18"/>
                    </a:cubicBezTo>
                    <a:cubicBezTo>
                      <a:pt x="53" y="18"/>
                      <a:pt x="53" y="18"/>
                      <a:pt x="53" y="18"/>
                    </a:cubicBezTo>
                    <a:cubicBezTo>
                      <a:pt x="53" y="18"/>
                      <a:pt x="53" y="18"/>
                      <a:pt x="53" y="18"/>
                    </a:cubicBezTo>
                    <a:cubicBezTo>
                      <a:pt x="53" y="18"/>
                      <a:pt x="53" y="18"/>
                      <a:pt x="53" y="18"/>
                    </a:cubicBezTo>
                    <a:cubicBezTo>
                      <a:pt x="53" y="19"/>
                      <a:pt x="52" y="20"/>
                      <a:pt x="51" y="21"/>
                    </a:cubicBezTo>
                    <a:cubicBezTo>
                      <a:pt x="49" y="22"/>
                      <a:pt x="47" y="23"/>
                      <a:pt x="45" y="23"/>
                    </a:cubicBezTo>
                    <a:cubicBezTo>
                      <a:pt x="43" y="23"/>
                      <a:pt x="41" y="22"/>
                      <a:pt x="40" y="21"/>
                    </a:cubicBezTo>
                    <a:cubicBezTo>
                      <a:pt x="38" y="20"/>
                      <a:pt x="38" y="20"/>
                      <a:pt x="38" y="20"/>
                    </a:cubicBezTo>
                    <a:cubicBezTo>
                      <a:pt x="35" y="17"/>
                      <a:pt x="35" y="17"/>
                      <a:pt x="35" y="17"/>
                    </a:cubicBezTo>
                    <a:cubicBezTo>
                      <a:pt x="32" y="14"/>
                      <a:pt x="26" y="14"/>
                      <a:pt x="23" y="17"/>
                    </a:cubicBezTo>
                    <a:cubicBezTo>
                      <a:pt x="17" y="23"/>
                      <a:pt x="17" y="23"/>
                      <a:pt x="17" y="23"/>
                    </a:cubicBezTo>
                    <a:cubicBezTo>
                      <a:pt x="14" y="26"/>
                      <a:pt x="14" y="32"/>
                      <a:pt x="17" y="35"/>
                    </a:cubicBezTo>
                    <a:cubicBezTo>
                      <a:pt x="21" y="40"/>
                      <a:pt x="21" y="40"/>
                      <a:pt x="21" y="40"/>
                    </a:cubicBezTo>
                    <a:cubicBezTo>
                      <a:pt x="21" y="40"/>
                      <a:pt x="21" y="40"/>
                      <a:pt x="21" y="40"/>
                    </a:cubicBezTo>
                    <a:cubicBezTo>
                      <a:pt x="21" y="40"/>
                      <a:pt x="21" y="40"/>
                      <a:pt x="21" y="40"/>
                    </a:cubicBezTo>
                    <a:cubicBezTo>
                      <a:pt x="21" y="40"/>
                      <a:pt x="22" y="40"/>
                      <a:pt x="22" y="40"/>
                    </a:cubicBezTo>
                    <a:cubicBezTo>
                      <a:pt x="22" y="41"/>
                      <a:pt x="22" y="41"/>
                      <a:pt x="22" y="41"/>
                    </a:cubicBezTo>
                    <a:cubicBezTo>
                      <a:pt x="22" y="41"/>
                      <a:pt x="22" y="41"/>
                      <a:pt x="22" y="41"/>
                    </a:cubicBezTo>
                    <a:cubicBezTo>
                      <a:pt x="22" y="41"/>
                      <a:pt x="22" y="41"/>
                      <a:pt x="22" y="42"/>
                    </a:cubicBezTo>
                    <a:cubicBezTo>
                      <a:pt x="22" y="42"/>
                      <a:pt x="22" y="42"/>
                      <a:pt x="22" y="42"/>
                    </a:cubicBezTo>
                    <a:cubicBezTo>
                      <a:pt x="22" y="42"/>
                      <a:pt x="22" y="42"/>
                      <a:pt x="22" y="42"/>
                    </a:cubicBezTo>
                    <a:cubicBezTo>
                      <a:pt x="23" y="43"/>
                      <a:pt x="23" y="43"/>
                      <a:pt x="23" y="43"/>
                    </a:cubicBezTo>
                    <a:cubicBezTo>
                      <a:pt x="23" y="43"/>
                      <a:pt x="23" y="43"/>
                      <a:pt x="23" y="43"/>
                    </a:cubicBezTo>
                    <a:cubicBezTo>
                      <a:pt x="23" y="43"/>
                      <a:pt x="23" y="43"/>
                      <a:pt x="23" y="43"/>
                    </a:cubicBezTo>
                    <a:cubicBezTo>
                      <a:pt x="23" y="44"/>
                      <a:pt x="23" y="44"/>
                      <a:pt x="23" y="44"/>
                    </a:cubicBezTo>
                    <a:cubicBezTo>
                      <a:pt x="23" y="44"/>
                      <a:pt x="23" y="44"/>
                      <a:pt x="23" y="44"/>
                    </a:cubicBezTo>
                    <a:cubicBezTo>
                      <a:pt x="23" y="47"/>
                      <a:pt x="22" y="50"/>
                      <a:pt x="20" y="52"/>
                    </a:cubicBezTo>
                    <a:cubicBezTo>
                      <a:pt x="20" y="52"/>
                      <a:pt x="20" y="52"/>
                      <a:pt x="20" y="52"/>
                    </a:cubicBezTo>
                    <a:cubicBezTo>
                      <a:pt x="19" y="53"/>
                      <a:pt x="17" y="54"/>
                      <a:pt x="15" y="54"/>
                    </a:cubicBezTo>
                    <a:cubicBezTo>
                      <a:pt x="13" y="54"/>
                      <a:pt x="13" y="54"/>
                      <a:pt x="13" y="54"/>
                    </a:cubicBezTo>
                    <a:cubicBezTo>
                      <a:pt x="9" y="54"/>
                      <a:pt x="9" y="54"/>
                      <a:pt x="9" y="54"/>
                    </a:cubicBezTo>
                    <a:cubicBezTo>
                      <a:pt x="4" y="55"/>
                      <a:pt x="1" y="58"/>
                      <a:pt x="0" y="63"/>
                    </a:cubicBezTo>
                    <a:cubicBezTo>
                      <a:pt x="0" y="71"/>
                      <a:pt x="0" y="71"/>
                      <a:pt x="0" y="71"/>
                    </a:cubicBezTo>
                    <a:cubicBezTo>
                      <a:pt x="1" y="76"/>
                      <a:pt x="4" y="80"/>
                      <a:pt x="9" y="80"/>
                    </a:cubicBezTo>
                    <a:cubicBezTo>
                      <a:pt x="15" y="80"/>
                      <a:pt x="15" y="80"/>
                      <a:pt x="15" y="80"/>
                    </a:cubicBezTo>
                    <a:cubicBezTo>
                      <a:pt x="15" y="80"/>
                      <a:pt x="16" y="80"/>
                      <a:pt x="16" y="80"/>
                    </a:cubicBezTo>
                    <a:cubicBezTo>
                      <a:pt x="16" y="81"/>
                      <a:pt x="16" y="81"/>
                      <a:pt x="16" y="81"/>
                    </a:cubicBezTo>
                    <a:cubicBezTo>
                      <a:pt x="16" y="81"/>
                      <a:pt x="16" y="81"/>
                      <a:pt x="17" y="81"/>
                    </a:cubicBezTo>
                    <a:cubicBezTo>
                      <a:pt x="20" y="82"/>
                      <a:pt x="23" y="85"/>
                      <a:pt x="23" y="89"/>
                    </a:cubicBezTo>
                    <a:cubicBezTo>
                      <a:pt x="23" y="89"/>
                      <a:pt x="23" y="89"/>
                      <a:pt x="23" y="89"/>
                    </a:cubicBezTo>
                    <a:cubicBezTo>
                      <a:pt x="23" y="91"/>
                      <a:pt x="22" y="93"/>
                      <a:pt x="21" y="95"/>
                    </a:cubicBezTo>
                    <a:cubicBezTo>
                      <a:pt x="19" y="96"/>
                      <a:pt x="19" y="96"/>
                      <a:pt x="19" y="96"/>
                    </a:cubicBezTo>
                    <a:cubicBezTo>
                      <a:pt x="19" y="96"/>
                      <a:pt x="19" y="96"/>
                      <a:pt x="19" y="96"/>
                    </a:cubicBezTo>
                    <a:cubicBezTo>
                      <a:pt x="17" y="99"/>
                      <a:pt x="17" y="99"/>
                      <a:pt x="17" y="99"/>
                    </a:cubicBezTo>
                    <a:cubicBezTo>
                      <a:pt x="14" y="103"/>
                      <a:pt x="14" y="108"/>
                      <a:pt x="17" y="112"/>
                    </a:cubicBezTo>
                    <a:cubicBezTo>
                      <a:pt x="22" y="117"/>
                      <a:pt x="22" y="117"/>
                      <a:pt x="22" y="117"/>
                    </a:cubicBezTo>
                    <a:cubicBezTo>
                      <a:pt x="26" y="120"/>
                      <a:pt x="31" y="120"/>
                      <a:pt x="35" y="118"/>
                    </a:cubicBezTo>
                    <a:cubicBezTo>
                      <a:pt x="40" y="113"/>
                      <a:pt x="40" y="113"/>
                      <a:pt x="40" y="113"/>
                    </a:cubicBezTo>
                    <a:cubicBezTo>
                      <a:pt x="40" y="113"/>
                      <a:pt x="40" y="113"/>
                      <a:pt x="40" y="113"/>
                    </a:cubicBezTo>
                    <a:cubicBezTo>
                      <a:pt x="40" y="113"/>
                      <a:pt x="40" y="113"/>
                      <a:pt x="40" y="113"/>
                    </a:cubicBezTo>
                    <a:cubicBezTo>
                      <a:pt x="40" y="113"/>
                      <a:pt x="40" y="113"/>
                      <a:pt x="40" y="113"/>
                    </a:cubicBezTo>
                    <a:cubicBezTo>
                      <a:pt x="40" y="113"/>
                      <a:pt x="40" y="113"/>
                      <a:pt x="40" y="113"/>
                    </a:cubicBezTo>
                    <a:cubicBezTo>
                      <a:pt x="41" y="113"/>
                      <a:pt x="41" y="112"/>
                      <a:pt x="41" y="112"/>
                    </a:cubicBezTo>
                    <a:cubicBezTo>
                      <a:pt x="41" y="112"/>
                      <a:pt x="41" y="112"/>
                      <a:pt x="41" y="112"/>
                    </a:cubicBezTo>
                    <a:cubicBezTo>
                      <a:pt x="41" y="112"/>
                      <a:pt x="41" y="112"/>
                      <a:pt x="42" y="112"/>
                    </a:cubicBezTo>
                    <a:cubicBezTo>
                      <a:pt x="42" y="112"/>
                      <a:pt x="42" y="112"/>
                      <a:pt x="42" y="112"/>
                    </a:cubicBezTo>
                    <a:cubicBezTo>
                      <a:pt x="42" y="112"/>
                      <a:pt x="42" y="112"/>
                      <a:pt x="42" y="112"/>
                    </a:cubicBezTo>
                    <a:cubicBezTo>
                      <a:pt x="42" y="112"/>
                      <a:pt x="42" y="112"/>
                      <a:pt x="42" y="112"/>
                    </a:cubicBezTo>
                    <a:cubicBezTo>
                      <a:pt x="43" y="112"/>
                      <a:pt x="43" y="112"/>
                      <a:pt x="43" y="112"/>
                    </a:cubicBezTo>
                    <a:cubicBezTo>
                      <a:pt x="43" y="112"/>
                      <a:pt x="43" y="112"/>
                      <a:pt x="43" y="112"/>
                    </a:cubicBezTo>
                    <a:cubicBezTo>
                      <a:pt x="43" y="111"/>
                      <a:pt x="44" y="111"/>
                      <a:pt x="44" y="111"/>
                    </a:cubicBezTo>
                    <a:cubicBezTo>
                      <a:pt x="44" y="111"/>
                      <a:pt x="44" y="111"/>
                      <a:pt x="44" y="111"/>
                    </a:cubicBezTo>
                    <a:cubicBezTo>
                      <a:pt x="44" y="111"/>
                      <a:pt x="44" y="111"/>
                      <a:pt x="45" y="111"/>
                    </a:cubicBezTo>
                    <a:cubicBezTo>
                      <a:pt x="47" y="111"/>
                      <a:pt x="49" y="112"/>
                      <a:pt x="51" y="114"/>
                    </a:cubicBezTo>
                    <a:cubicBezTo>
                      <a:pt x="53" y="115"/>
                      <a:pt x="53" y="117"/>
                      <a:pt x="54" y="119"/>
                    </a:cubicBezTo>
                    <a:cubicBezTo>
                      <a:pt x="54" y="121"/>
                      <a:pt x="54" y="121"/>
                      <a:pt x="54" y="121"/>
                    </a:cubicBezTo>
                    <a:cubicBezTo>
                      <a:pt x="54" y="125"/>
                      <a:pt x="54" y="125"/>
                      <a:pt x="54" y="125"/>
                    </a:cubicBezTo>
                    <a:cubicBezTo>
                      <a:pt x="54" y="130"/>
                      <a:pt x="58" y="134"/>
                      <a:pt x="63" y="134"/>
                    </a:cubicBezTo>
                    <a:cubicBezTo>
                      <a:pt x="71" y="134"/>
                      <a:pt x="71" y="134"/>
                      <a:pt x="71" y="134"/>
                    </a:cubicBezTo>
                    <a:cubicBezTo>
                      <a:pt x="76" y="134"/>
                      <a:pt x="79" y="130"/>
                      <a:pt x="80" y="125"/>
                    </a:cubicBezTo>
                    <a:cubicBezTo>
                      <a:pt x="80" y="121"/>
                      <a:pt x="80" y="121"/>
                      <a:pt x="80" y="121"/>
                    </a:cubicBezTo>
                    <a:cubicBezTo>
                      <a:pt x="80" y="119"/>
                      <a:pt x="80" y="119"/>
                      <a:pt x="80" y="119"/>
                    </a:cubicBezTo>
                    <a:cubicBezTo>
                      <a:pt x="80" y="119"/>
                      <a:pt x="80" y="119"/>
                      <a:pt x="80" y="119"/>
                    </a:cubicBezTo>
                    <a:cubicBezTo>
                      <a:pt x="80" y="118"/>
                      <a:pt x="81" y="116"/>
                      <a:pt x="82" y="115"/>
                    </a:cubicBezTo>
                    <a:cubicBezTo>
                      <a:pt x="82" y="115"/>
                      <a:pt x="82" y="115"/>
                      <a:pt x="82" y="115"/>
                    </a:cubicBezTo>
                    <a:cubicBezTo>
                      <a:pt x="82" y="114"/>
                      <a:pt x="82" y="114"/>
                      <a:pt x="82" y="114"/>
                    </a:cubicBezTo>
                    <a:cubicBezTo>
                      <a:pt x="83" y="114"/>
                      <a:pt x="83" y="113"/>
                      <a:pt x="84" y="113"/>
                    </a:cubicBezTo>
                    <a:cubicBezTo>
                      <a:pt x="84" y="113"/>
                      <a:pt x="84" y="113"/>
                      <a:pt x="84" y="113"/>
                    </a:cubicBezTo>
                    <a:cubicBezTo>
                      <a:pt x="84" y="113"/>
                      <a:pt x="84" y="113"/>
                      <a:pt x="85" y="112"/>
                    </a:cubicBezTo>
                    <a:cubicBezTo>
                      <a:pt x="85" y="112"/>
                      <a:pt x="85" y="112"/>
                      <a:pt x="85" y="112"/>
                    </a:cubicBezTo>
                    <a:cubicBezTo>
                      <a:pt x="85" y="112"/>
                      <a:pt x="85" y="112"/>
                      <a:pt x="85" y="112"/>
                    </a:cubicBezTo>
                    <a:cubicBezTo>
                      <a:pt x="85" y="112"/>
                      <a:pt x="85" y="112"/>
                      <a:pt x="85" y="112"/>
                    </a:cubicBezTo>
                    <a:cubicBezTo>
                      <a:pt x="85" y="112"/>
                      <a:pt x="86" y="112"/>
                      <a:pt x="86" y="112"/>
                    </a:cubicBezTo>
                    <a:cubicBezTo>
                      <a:pt x="86" y="112"/>
                      <a:pt x="86" y="112"/>
                      <a:pt x="86" y="112"/>
                    </a:cubicBezTo>
                    <a:cubicBezTo>
                      <a:pt x="87" y="112"/>
                      <a:pt x="88" y="111"/>
                      <a:pt x="89" y="111"/>
                    </a:cubicBezTo>
                    <a:cubicBezTo>
                      <a:pt x="89" y="111"/>
                      <a:pt x="89" y="111"/>
                      <a:pt x="89" y="111"/>
                    </a:cubicBezTo>
                    <a:cubicBezTo>
                      <a:pt x="89" y="111"/>
                      <a:pt x="89" y="111"/>
                      <a:pt x="90" y="111"/>
                    </a:cubicBezTo>
                    <a:cubicBezTo>
                      <a:pt x="91" y="112"/>
                      <a:pt x="92" y="112"/>
                      <a:pt x="93" y="113"/>
                    </a:cubicBezTo>
                    <a:cubicBezTo>
                      <a:pt x="94" y="113"/>
                      <a:pt x="94" y="113"/>
                      <a:pt x="94" y="113"/>
                    </a:cubicBezTo>
                    <a:cubicBezTo>
                      <a:pt x="96" y="115"/>
                      <a:pt x="96" y="115"/>
                      <a:pt x="96" y="115"/>
                    </a:cubicBezTo>
                    <a:cubicBezTo>
                      <a:pt x="99" y="118"/>
                      <a:pt x="99" y="118"/>
                      <a:pt x="99" y="118"/>
                    </a:cubicBezTo>
                    <a:cubicBezTo>
                      <a:pt x="102" y="121"/>
                      <a:pt x="108" y="121"/>
                      <a:pt x="111" y="118"/>
                    </a:cubicBezTo>
                    <a:cubicBezTo>
                      <a:pt x="117" y="112"/>
                      <a:pt x="117" y="112"/>
                      <a:pt x="117" y="112"/>
                    </a:cubicBezTo>
                    <a:cubicBezTo>
                      <a:pt x="120" y="108"/>
                      <a:pt x="120" y="103"/>
                      <a:pt x="117" y="99"/>
                    </a:cubicBezTo>
                    <a:cubicBezTo>
                      <a:pt x="114" y="96"/>
                      <a:pt x="114" y="96"/>
                      <a:pt x="114" y="96"/>
                    </a:cubicBezTo>
                    <a:cubicBezTo>
                      <a:pt x="113" y="95"/>
                      <a:pt x="113" y="95"/>
                      <a:pt x="113" y="95"/>
                    </a:cubicBezTo>
                    <a:cubicBezTo>
                      <a:pt x="113" y="95"/>
                      <a:pt x="113" y="95"/>
                      <a:pt x="113" y="95"/>
                    </a:cubicBezTo>
                    <a:cubicBezTo>
                      <a:pt x="110" y="91"/>
                      <a:pt x="110" y="86"/>
                      <a:pt x="114" y="83"/>
                    </a:cubicBezTo>
                    <a:cubicBezTo>
                      <a:pt x="114" y="82"/>
                      <a:pt x="115" y="82"/>
                      <a:pt x="117" y="81"/>
                    </a:cubicBezTo>
                    <a:cubicBezTo>
                      <a:pt x="117" y="81"/>
                      <a:pt x="118" y="81"/>
                      <a:pt x="119" y="81"/>
                    </a:cubicBezTo>
                    <a:cubicBezTo>
                      <a:pt x="121" y="81"/>
                      <a:pt x="121" y="81"/>
                      <a:pt x="121" y="81"/>
                    </a:cubicBezTo>
                    <a:cubicBezTo>
                      <a:pt x="125" y="81"/>
                      <a:pt x="125" y="81"/>
                      <a:pt x="125" y="81"/>
                    </a:cubicBezTo>
                    <a:cubicBezTo>
                      <a:pt x="130" y="80"/>
                      <a:pt x="133" y="76"/>
                      <a:pt x="134" y="72"/>
                    </a:cubicBezTo>
                    <a:cubicBezTo>
                      <a:pt x="134" y="63"/>
                      <a:pt x="134" y="63"/>
                      <a:pt x="134" y="63"/>
                    </a:cubicBezTo>
                    <a:cubicBezTo>
                      <a:pt x="133" y="59"/>
                      <a:pt x="130" y="55"/>
                      <a:pt x="125" y="54"/>
                    </a:cubicBezTo>
                    <a:close/>
                    <a:moveTo>
                      <a:pt x="67" y="109"/>
                    </a:moveTo>
                    <a:cubicBezTo>
                      <a:pt x="44" y="109"/>
                      <a:pt x="25" y="90"/>
                      <a:pt x="25" y="67"/>
                    </a:cubicBezTo>
                    <a:cubicBezTo>
                      <a:pt x="25" y="44"/>
                      <a:pt x="44" y="26"/>
                      <a:pt x="67" y="26"/>
                    </a:cubicBezTo>
                    <a:cubicBezTo>
                      <a:pt x="90" y="26"/>
                      <a:pt x="109" y="44"/>
                      <a:pt x="109" y="67"/>
                    </a:cubicBezTo>
                    <a:cubicBezTo>
                      <a:pt x="109" y="90"/>
                      <a:pt x="90" y="109"/>
                      <a:pt x="67"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2" name="Freeform 37"/>
              <p:cNvSpPr/>
              <p:nvPr/>
            </p:nvSpPr>
            <p:spPr bwMode="auto">
              <a:xfrm>
                <a:off x="6904038" y="4829175"/>
                <a:ext cx="209550" cy="173038"/>
              </a:xfrm>
              <a:custGeom>
                <a:avLst/>
                <a:gdLst>
                  <a:gd name="T0" fmla="*/ 53 w 56"/>
                  <a:gd name="T1" fmla="*/ 36 h 46"/>
                  <a:gd name="T2" fmla="*/ 55 w 56"/>
                  <a:gd name="T3" fmla="*/ 12 h 46"/>
                  <a:gd name="T4" fmla="*/ 41 w 56"/>
                  <a:gd name="T5" fmla="*/ 0 h 46"/>
                  <a:gd name="T6" fmla="*/ 33 w 56"/>
                  <a:gd name="T7" fmla="*/ 0 h 46"/>
                  <a:gd name="T8" fmla="*/ 31 w 56"/>
                  <a:gd name="T9" fmla="*/ 5 h 46"/>
                  <a:gd name="T10" fmla="*/ 33 w 56"/>
                  <a:gd name="T11" fmla="*/ 26 h 46"/>
                  <a:gd name="T12" fmla="*/ 28 w 56"/>
                  <a:gd name="T13" fmla="*/ 33 h 46"/>
                  <a:gd name="T14" fmla="*/ 23 w 56"/>
                  <a:gd name="T15" fmla="*/ 26 h 46"/>
                  <a:gd name="T16" fmla="*/ 26 w 56"/>
                  <a:gd name="T17" fmla="*/ 5 h 46"/>
                  <a:gd name="T18" fmla="*/ 24 w 56"/>
                  <a:gd name="T19" fmla="*/ 0 h 46"/>
                  <a:gd name="T20" fmla="*/ 15 w 56"/>
                  <a:gd name="T21" fmla="*/ 0 h 46"/>
                  <a:gd name="T22" fmla="*/ 15 w 56"/>
                  <a:gd name="T23" fmla="*/ 0 h 46"/>
                  <a:gd name="T24" fmla="*/ 1 w 56"/>
                  <a:gd name="T25" fmla="*/ 12 h 46"/>
                  <a:gd name="T26" fmla="*/ 3 w 56"/>
                  <a:gd name="T27" fmla="*/ 36 h 46"/>
                  <a:gd name="T28" fmla="*/ 28 w 56"/>
                  <a:gd name="T29" fmla="*/ 46 h 46"/>
                  <a:gd name="T30" fmla="*/ 53 w 56"/>
                  <a:gd name="T31" fmla="*/ 3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 h="46">
                    <a:moveTo>
                      <a:pt x="53" y="36"/>
                    </a:moveTo>
                    <a:cubicBezTo>
                      <a:pt x="55" y="12"/>
                      <a:pt x="55" y="12"/>
                      <a:pt x="55" y="12"/>
                    </a:cubicBezTo>
                    <a:cubicBezTo>
                      <a:pt x="56" y="5"/>
                      <a:pt x="48" y="0"/>
                      <a:pt x="41" y="0"/>
                    </a:cubicBezTo>
                    <a:cubicBezTo>
                      <a:pt x="33" y="0"/>
                      <a:pt x="33" y="0"/>
                      <a:pt x="33" y="0"/>
                    </a:cubicBezTo>
                    <a:cubicBezTo>
                      <a:pt x="33" y="0"/>
                      <a:pt x="33" y="3"/>
                      <a:pt x="31" y="5"/>
                    </a:cubicBezTo>
                    <a:cubicBezTo>
                      <a:pt x="31" y="5"/>
                      <a:pt x="34" y="21"/>
                      <a:pt x="33" y="26"/>
                    </a:cubicBezTo>
                    <a:cubicBezTo>
                      <a:pt x="32" y="28"/>
                      <a:pt x="30" y="33"/>
                      <a:pt x="28" y="33"/>
                    </a:cubicBezTo>
                    <a:cubicBezTo>
                      <a:pt x="25" y="33"/>
                      <a:pt x="23" y="28"/>
                      <a:pt x="23" y="26"/>
                    </a:cubicBezTo>
                    <a:cubicBezTo>
                      <a:pt x="22" y="21"/>
                      <a:pt x="26" y="5"/>
                      <a:pt x="26" y="5"/>
                    </a:cubicBezTo>
                    <a:cubicBezTo>
                      <a:pt x="25" y="5"/>
                      <a:pt x="24" y="4"/>
                      <a:pt x="24" y="0"/>
                    </a:cubicBezTo>
                    <a:cubicBezTo>
                      <a:pt x="15" y="0"/>
                      <a:pt x="15" y="0"/>
                      <a:pt x="15" y="0"/>
                    </a:cubicBezTo>
                    <a:cubicBezTo>
                      <a:pt x="15" y="0"/>
                      <a:pt x="15" y="0"/>
                      <a:pt x="15" y="0"/>
                    </a:cubicBezTo>
                    <a:cubicBezTo>
                      <a:pt x="8" y="0"/>
                      <a:pt x="0" y="5"/>
                      <a:pt x="1" y="12"/>
                    </a:cubicBezTo>
                    <a:cubicBezTo>
                      <a:pt x="3" y="36"/>
                      <a:pt x="3" y="36"/>
                      <a:pt x="3" y="36"/>
                    </a:cubicBezTo>
                    <a:cubicBezTo>
                      <a:pt x="9" y="42"/>
                      <a:pt x="19" y="46"/>
                      <a:pt x="28" y="46"/>
                    </a:cubicBezTo>
                    <a:cubicBezTo>
                      <a:pt x="37" y="46"/>
                      <a:pt x="48" y="41"/>
                      <a:pt x="53"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3" name="Oval 38"/>
              <p:cNvSpPr>
                <a:spLocks noChangeArrowheads="1"/>
              </p:cNvSpPr>
              <p:nvPr/>
            </p:nvSpPr>
            <p:spPr bwMode="auto">
              <a:xfrm>
                <a:off x="6956425" y="4705350"/>
                <a:ext cx="104775" cy="1047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sp>
        <p:nvSpPr>
          <p:cNvPr id="94" name="TextBox 3"/>
          <p:cNvSpPr txBox="1">
            <a:spLocks noChangeArrowheads="1"/>
          </p:cNvSpPr>
          <p:nvPr/>
        </p:nvSpPr>
        <p:spPr bwMode="auto">
          <a:xfrm>
            <a:off x="6631779" y="1516784"/>
            <a:ext cx="2048163" cy="394335"/>
          </a:xfrm>
          <a:prstGeom prst="rect">
            <a:avLst/>
          </a:prstGeom>
          <a:noFill/>
          <a:ln w="9525">
            <a:noFill/>
            <a:miter lim="800000"/>
          </a:ln>
        </p:spPr>
        <p:txBody>
          <a:bodyPr wrap="square" lIns="179186" tIns="89593" rIns="179186" bIns="89593">
            <a:spAutoFit/>
          </a:bodyPr>
          <a:lstStyle/>
          <a:p>
            <a:pPr lvl="0" algn="l" fontAlgn="base">
              <a:spcBef>
                <a:spcPct val="0"/>
              </a:spcBef>
              <a:spcAft>
                <a:spcPct val="0"/>
              </a:spcAft>
              <a:defRPr/>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95" name="矩形 94"/>
          <p:cNvSpPr/>
          <p:nvPr/>
        </p:nvSpPr>
        <p:spPr>
          <a:xfrm>
            <a:off x="6722745" y="1804670"/>
            <a:ext cx="3816350" cy="295978"/>
          </a:xfrm>
          <a:prstGeom prst="rect">
            <a:avLst/>
          </a:prstGeom>
        </p:spPr>
        <p:txBody>
          <a:bodyPr wrap="square">
            <a:spAutoFit/>
          </a:bodyPr>
          <a:lstStyle/>
          <a:p>
            <a:pPr lvl="0" algn="l">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96" name="TextBox 3"/>
          <p:cNvSpPr txBox="1">
            <a:spLocks noChangeArrowheads="1"/>
          </p:cNvSpPr>
          <p:nvPr/>
        </p:nvSpPr>
        <p:spPr bwMode="auto">
          <a:xfrm>
            <a:off x="7952579" y="2743604"/>
            <a:ext cx="2048163" cy="394335"/>
          </a:xfrm>
          <a:prstGeom prst="rect">
            <a:avLst/>
          </a:prstGeom>
          <a:noFill/>
          <a:ln w="9525">
            <a:noFill/>
            <a:miter lim="800000"/>
          </a:ln>
        </p:spPr>
        <p:txBody>
          <a:bodyPr wrap="square" lIns="179186" tIns="89593" rIns="179186" bIns="89593">
            <a:spAutoFit/>
          </a:bodyPr>
          <a:lstStyle/>
          <a:p>
            <a:pPr lvl="0" algn="l" fontAlgn="base">
              <a:spcBef>
                <a:spcPct val="0"/>
              </a:spcBef>
              <a:spcAft>
                <a:spcPct val="0"/>
              </a:spcAft>
              <a:defRPr/>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97" name="矩形 96"/>
          <p:cNvSpPr/>
          <p:nvPr/>
        </p:nvSpPr>
        <p:spPr>
          <a:xfrm>
            <a:off x="8043545" y="3031490"/>
            <a:ext cx="3025140" cy="526811"/>
          </a:xfrm>
          <a:prstGeom prst="rect">
            <a:avLst/>
          </a:prstGeom>
        </p:spPr>
        <p:txBody>
          <a:bodyPr wrap="square">
            <a:spAutoFit/>
          </a:bodyPr>
          <a:lstStyle/>
          <a:p>
            <a:pPr lvl="0" algn="l">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98" name="TextBox 3"/>
          <p:cNvSpPr txBox="1">
            <a:spLocks noChangeArrowheads="1"/>
          </p:cNvSpPr>
          <p:nvPr/>
        </p:nvSpPr>
        <p:spPr bwMode="auto">
          <a:xfrm>
            <a:off x="7472519" y="4442864"/>
            <a:ext cx="2048163" cy="394335"/>
          </a:xfrm>
          <a:prstGeom prst="rect">
            <a:avLst/>
          </a:prstGeom>
          <a:noFill/>
          <a:ln w="9525">
            <a:noFill/>
            <a:miter lim="800000"/>
          </a:ln>
        </p:spPr>
        <p:txBody>
          <a:bodyPr wrap="square" lIns="179186" tIns="89593" rIns="179186" bIns="89593">
            <a:spAutoFit/>
          </a:bodyPr>
          <a:lstStyle/>
          <a:p>
            <a:pPr lvl="0" algn="l" fontAlgn="base">
              <a:spcBef>
                <a:spcPct val="0"/>
              </a:spcBef>
              <a:spcAft>
                <a:spcPct val="0"/>
              </a:spcAft>
              <a:defRPr/>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99" name="矩形 98"/>
          <p:cNvSpPr/>
          <p:nvPr/>
        </p:nvSpPr>
        <p:spPr>
          <a:xfrm>
            <a:off x="7563485" y="4730750"/>
            <a:ext cx="3025140" cy="526811"/>
          </a:xfrm>
          <a:prstGeom prst="rect">
            <a:avLst/>
          </a:prstGeom>
        </p:spPr>
        <p:txBody>
          <a:bodyPr wrap="square">
            <a:spAutoFit/>
          </a:bodyPr>
          <a:lstStyle/>
          <a:p>
            <a:pPr lvl="0" algn="l">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100" name="TextBox 3"/>
          <p:cNvSpPr txBox="1">
            <a:spLocks noChangeArrowheads="1"/>
          </p:cNvSpPr>
          <p:nvPr/>
        </p:nvSpPr>
        <p:spPr bwMode="auto">
          <a:xfrm>
            <a:off x="2080734" y="2743604"/>
            <a:ext cx="2048163" cy="394335"/>
          </a:xfrm>
          <a:prstGeom prst="rect">
            <a:avLst/>
          </a:prstGeom>
          <a:noFill/>
          <a:ln w="9525">
            <a:noFill/>
            <a:miter lim="800000"/>
          </a:ln>
        </p:spPr>
        <p:txBody>
          <a:bodyPr wrap="square" lIns="179186" tIns="89593" rIns="179186" bIns="89593">
            <a:spAutoFit/>
          </a:bodyPr>
          <a:lstStyle/>
          <a:p>
            <a:pPr lvl="0" algn="r" fontAlgn="base">
              <a:spcBef>
                <a:spcPct val="0"/>
              </a:spcBef>
              <a:spcAft>
                <a:spcPct val="0"/>
              </a:spcAft>
              <a:defRPr/>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101" name="矩形 100"/>
          <p:cNvSpPr/>
          <p:nvPr/>
        </p:nvSpPr>
        <p:spPr>
          <a:xfrm>
            <a:off x="1130300" y="3022600"/>
            <a:ext cx="2915285" cy="526811"/>
          </a:xfrm>
          <a:prstGeom prst="rect">
            <a:avLst/>
          </a:prstGeom>
        </p:spPr>
        <p:txBody>
          <a:bodyPr wrap="square">
            <a:spAutoFit/>
          </a:bodyPr>
          <a:lstStyle/>
          <a:p>
            <a:pPr lvl="0" algn="r">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102" name="TextBox 3"/>
          <p:cNvSpPr txBox="1">
            <a:spLocks noChangeArrowheads="1"/>
          </p:cNvSpPr>
          <p:nvPr/>
        </p:nvSpPr>
        <p:spPr bwMode="auto">
          <a:xfrm>
            <a:off x="2555079" y="4442864"/>
            <a:ext cx="2048163" cy="394335"/>
          </a:xfrm>
          <a:prstGeom prst="rect">
            <a:avLst/>
          </a:prstGeom>
          <a:noFill/>
          <a:ln w="9525">
            <a:noFill/>
            <a:miter lim="800000"/>
          </a:ln>
        </p:spPr>
        <p:txBody>
          <a:bodyPr wrap="square" lIns="179186" tIns="89593" rIns="179186" bIns="89593">
            <a:spAutoFit/>
          </a:bodyPr>
          <a:lstStyle/>
          <a:p>
            <a:pPr lvl="0" algn="r" fontAlgn="base">
              <a:spcBef>
                <a:spcPct val="0"/>
              </a:spcBef>
              <a:spcAft>
                <a:spcPct val="0"/>
              </a:spcAft>
              <a:defRPr/>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103" name="矩形 102"/>
          <p:cNvSpPr/>
          <p:nvPr/>
        </p:nvSpPr>
        <p:spPr>
          <a:xfrm>
            <a:off x="1604645" y="4721860"/>
            <a:ext cx="2915285" cy="526811"/>
          </a:xfrm>
          <a:prstGeom prst="rect">
            <a:avLst/>
          </a:prstGeom>
        </p:spPr>
        <p:txBody>
          <a:bodyPr wrap="square">
            <a:spAutoFit/>
          </a:bodyPr>
          <a:lstStyle/>
          <a:p>
            <a:pPr lvl="0" algn="r">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par>
                                <p:cTn id="8" presetID="29"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ppt_x</p:attrName>
                                        </p:attrNameLst>
                                      </p:cBhvr>
                                      <p:tavLst>
                                        <p:tav tm="0">
                                          <p:val>
                                            <p:strVal val="#ppt_x-.2"/>
                                          </p:val>
                                        </p:tav>
                                        <p:tav tm="100000">
                                          <p:val>
                                            <p:strVal val="#ppt_x"/>
                                          </p:val>
                                        </p:tav>
                                      </p:tavLst>
                                    </p:anim>
                                    <p:anim calcmode="lin" valueType="num">
                                      <p:cBhvr>
                                        <p:cTn id="11"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2" dur="500"/>
                                        <p:tgtEl>
                                          <p:spTgt spid="2"/>
                                        </p:tgtEl>
                                      </p:cBhvr>
                                    </p:animEffect>
                                  </p:childTnLst>
                                </p:cTn>
                              </p:par>
                            </p:childTnLst>
                          </p:cTn>
                        </p:par>
                        <p:par>
                          <p:cTn id="13" fill="hold">
                            <p:stCondLst>
                              <p:cond delay="500"/>
                            </p:stCondLst>
                            <p:childTnLst>
                              <p:par>
                                <p:cTn id="14" presetID="35" presetClass="entr" presetSubtype="0" fill="hold" nodeType="afterEffect">
                                  <p:stCondLst>
                                    <p:cond delay="0"/>
                                  </p:stCondLst>
                                  <p:childTnLst>
                                    <p:set>
                                      <p:cBhvr>
                                        <p:cTn id="15" dur="1" fill="hold">
                                          <p:stCondLst>
                                            <p:cond delay="0"/>
                                          </p:stCondLst>
                                        </p:cTn>
                                        <p:tgtEl>
                                          <p:spTgt spid="104"/>
                                        </p:tgtEl>
                                        <p:attrNameLst>
                                          <p:attrName>style.visibility</p:attrName>
                                        </p:attrNameLst>
                                      </p:cBhvr>
                                      <p:to>
                                        <p:strVal val="visible"/>
                                      </p:to>
                                    </p:set>
                                    <p:animEffect transition="in" filter="fade">
                                      <p:cBhvr>
                                        <p:cTn id="16" dur="500"/>
                                        <p:tgtEl>
                                          <p:spTgt spid="104"/>
                                        </p:tgtEl>
                                      </p:cBhvr>
                                    </p:animEffect>
                                    <p:anim calcmode="lin" valueType="num">
                                      <p:cBhvr>
                                        <p:cTn id="17" dur="500" fill="hold"/>
                                        <p:tgtEl>
                                          <p:spTgt spid="104"/>
                                        </p:tgtEl>
                                        <p:attrNameLst>
                                          <p:attrName>style.rotation</p:attrName>
                                        </p:attrNameLst>
                                      </p:cBhvr>
                                      <p:tavLst>
                                        <p:tav tm="0">
                                          <p:val>
                                            <p:fltVal val="720"/>
                                          </p:val>
                                        </p:tav>
                                        <p:tav tm="100000">
                                          <p:val>
                                            <p:fltVal val="0"/>
                                          </p:val>
                                        </p:tav>
                                      </p:tavLst>
                                    </p:anim>
                                    <p:anim calcmode="lin" valueType="num">
                                      <p:cBhvr>
                                        <p:cTn id="18" dur="500" fill="hold"/>
                                        <p:tgtEl>
                                          <p:spTgt spid="104"/>
                                        </p:tgtEl>
                                        <p:attrNameLst>
                                          <p:attrName>ppt_h</p:attrName>
                                        </p:attrNameLst>
                                      </p:cBhvr>
                                      <p:tavLst>
                                        <p:tav tm="0">
                                          <p:val>
                                            <p:fltVal val="0"/>
                                          </p:val>
                                        </p:tav>
                                        <p:tav tm="100000">
                                          <p:val>
                                            <p:strVal val="#ppt_h"/>
                                          </p:val>
                                        </p:tav>
                                      </p:tavLst>
                                    </p:anim>
                                    <p:anim calcmode="lin" valueType="num">
                                      <p:cBhvr>
                                        <p:cTn id="19" dur="500" fill="hold"/>
                                        <p:tgtEl>
                                          <p:spTgt spid="104"/>
                                        </p:tgtEl>
                                        <p:attrNameLst>
                                          <p:attrName>ppt_w</p:attrName>
                                        </p:attrNameLst>
                                      </p:cBhvr>
                                      <p:tavLst>
                                        <p:tav tm="0">
                                          <p:val>
                                            <p:fltVal val="0"/>
                                          </p:val>
                                        </p:tav>
                                        <p:tav tm="100000">
                                          <p:val>
                                            <p:strVal val="#ppt_w"/>
                                          </p:val>
                                        </p:tav>
                                      </p:tavLst>
                                    </p:anim>
                                  </p:childTnLst>
                                </p:cTn>
                              </p:par>
                            </p:childTnLst>
                          </p:cTn>
                        </p:par>
                        <p:par>
                          <p:cTn id="20" fill="hold">
                            <p:stCondLst>
                              <p:cond delay="1000"/>
                            </p:stCondLst>
                            <p:childTnLst>
                              <p:par>
                                <p:cTn id="21" presetID="12" presetClass="entr" presetSubtype="4" fill="hold" grpId="0" nodeType="afterEffect">
                                  <p:stCondLst>
                                    <p:cond delay="0"/>
                                  </p:stCondLst>
                                  <p:childTnLst>
                                    <p:set>
                                      <p:cBhvr>
                                        <p:cTn id="22" dur="1" fill="hold">
                                          <p:stCondLst>
                                            <p:cond delay="0"/>
                                          </p:stCondLst>
                                        </p:cTn>
                                        <p:tgtEl>
                                          <p:spTgt spid="94"/>
                                        </p:tgtEl>
                                        <p:attrNameLst>
                                          <p:attrName>style.visibility</p:attrName>
                                        </p:attrNameLst>
                                      </p:cBhvr>
                                      <p:to>
                                        <p:strVal val="visible"/>
                                      </p:to>
                                    </p:set>
                                    <p:anim calcmode="lin" valueType="num">
                                      <p:cBhvr additive="base">
                                        <p:cTn id="23" dur="500"/>
                                        <p:tgtEl>
                                          <p:spTgt spid="94"/>
                                        </p:tgtEl>
                                        <p:attrNameLst>
                                          <p:attrName>ppt_y</p:attrName>
                                        </p:attrNameLst>
                                      </p:cBhvr>
                                      <p:tavLst>
                                        <p:tav tm="0">
                                          <p:val>
                                            <p:strVal val="#ppt_y+#ppt_h*1.125000"/>
                                          </p:val>
                                        </p:tav>
                                        <p:tav tm="100000">
                                          <p:val>
                                            <p:strVal val="#ppt_y"/>
                                          </p:val>
                                        </p:tav>
                                      </p:tavLst>
                                    </p:anim>
                                    <p:animEffect transition="in" filter="wipe(up)">
                                      <p:cBhvr>
                                        <p:cTn id="24" dur="500"/>
                                        <p:tgtEl>
                                          <p:spTgt spid="94"/>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95"/>
                                        </p:tgtEl>
                                        <p:attrNameLst>
                                          <p:attrName>style.visibility</p:attrName>
                                        </p:attrNameLst>
                                      </p:cBhvr>
                                      <p:to>
                                        <p:strVal val="visible"/>
                                      </p:to>
                                    </p:set>
                                    <p:anim calcmode="lin" valueType="num">
                                      <p:cBhvr additive="base">
                                        <p:cTn id="27" dur="500"/>
                                        <p:tgtEl>
                                          <p:spTgt spid="95"/>
                                        </p:tgtEl>
                                        <p:attrNameLst>
                                          <p:attrName>ppt_y</p:attrName>
                                        </p:attrNameLst>
                                      </p:cBhvr>
                                      <p:tavLst>
                                        <p:tav tm="0">
                                          <p:val>
                                            <p:strVal val="#ppt_y+#ppt_h*1.125000"/>
                                          </p:val>
                                        </p:tav>
                                        <p:tav tm="100000">
                                          <p:val>
                                            <p:strVal val="#ppt_y"/>
                                          </p:val>
                                        </p:tav>
                                      </p:tavLst>
                                    </p:anim>
                                    <p:animEffect transition="in" filter="wipe(up)">
                                      <p:cBhvr>
                                        <p:cTn id="28" dur="500"/>
                                        <p:tgtEl>
                                          <p:spTgt spid="95"/>
                                        </p:tgtEl>
                                      </p:cBhvr>
                                    </p:animEffect>
                                  </p:childTnLst>
                                </p:cTn>
                              </p:par>
                            </p:childTnLst>
                          </p:cTn>
                        </p:par>
                        <p:par>
                          <p:cTn id="29" fill="hold">
                            <p:stCondLst>
                              <p:cond delay="1500"/>
                            </p:stCondLst>
                            <p:childTnLst>
                              <p:par>
                                <p:cTn id="30" presetID="12" presetClass="entr" presetSubtype="4" fill="hold" grpId="0" nodeType="afterEffect">
                                  <p:stCondLst>
                                    <p:cond delay="0"/>
                                  </p:stCondLst>
                                  <p:childTnLst>
                                    <p:set>
                                      <p:cBhvr>
                                        <p:cTn id="31" dur="1" fill="hold">
                                          <p:stCondLst>
                                            <p:cond delay="0"/>
                                          </p:stCondLst>
                                        </p:cTn>
                                        <p:tgtEl>
                                          <p:spTgt spid="96"/>
                                        </p:tgtEl>
                                        <p:attrNameLst>
                                          <p:attrName>style.visibility</p:attrName>
                                        </p:attrNameLst>
                                      </p:cBhvr>
                                      <p:to>
                                        <p:strVal val="visible"/>
                                      </p:to>
                                    </p:set>
                                    <p:anim calcmode="lin" valueType="num">
                                      <p:cBhvr additive="base">
                                        <p:cTn id="32" dur="500"/>
                                        <p:tgtEl>
                                          <p:spTgt spid="96"/>
                                        </p:tgtEl>
                                        <p:attrNameLst>
                                          <p:attrName>ppt_y</p:attrName>
                                        </p:attrNameLst>
                                      </p:cBhvr>
                                      <p:tavLst>
                                        <p:tav tm="0">
                                          <p:val>
                                            <p:strVal val="#ppt_y+#ppt_h*1.125000"/>
                                          </p:val>
                                        </p:tav>
                                        <p:tav tm="100000">
                                          <p:val>
                                            <p:strVal val="#ppt_y"/>
                                          </p:val>
                                        </p:tav>
                                      </p:tavLst>
                                    </p:anim>
                                    <p:animEffect transition="in" filter="wipe(up)">
                                      <p:cBhvr>
                                        <p:cTn id="33" dur="500"/>
                                        <p:tgtEl>
                                          <p:spTgt spid="96"/>
                                        </p:tgtEl>
                                      </p:cBhvr>
                                    </p:animEffect>
                                  </p:childTnLst>
                                </p:cTn>
                              </p:par>
                              <p:par>
                                <p:cTn id="34" presetID="12" presetClass="entr" presetSubtype="4" fill="hold" grpId="0" nodeType="withEffect">
                                  <p:stCondLst>
                                    <p:cond delay="0"/>
                                  </p:stCondLst>
                                  <p:childTnLst>
                                    <p:set>
                                      <p:cBhvr>
                                        <p:cTn id="35" dur="1" fill="hold">
                                          <p:stCondLst>
                                            <p:cond delay="0"/>
                                          </p:stCondLst>
                                        </p:cTn>
                                        <p:tgtEl>
                                          <p:spTgt spid="97"/>
                                        </p:tgtEl>
                                        <p:attrNameLst>
                                          <p:attrName>style.visibility</p:attrName>
                                        </p:attrNameLst>
                                      </p:cBhvr>
                                      <p:to>
                                        <p:strVal val="visible"/>
                                      </p:to>
                                    </p:set>
                                    <p:anim calcmode="lin" valueType="num">
                                      <p:cBhvr additive="base">
                                        <p:cTn id="36" dur="500"/>
                                        <p:tgtEl>
                                          <p:spTgt spid="97"/>
                                        </p:tgtEl>
                                        <p:attrNameLst>
                                          <p:attrName>ppt_y</p:attrName>
                                        </p:attrNameLst>
                                      </p:cBhvr>
                                      <p:tavLst>
                                        <p:tav tm="0">
                                          <p:val>
                                            <p:strVal val="#ppt_y+#ppt_h*1.125000"/>
                                          </p:val>
                                        </p:tav>
                                        <p:tav tm="100000">
                                          <p:val>
                                            <p:strVal val="#ppt_y"/>
                                          </p:val>
                                        </p:tav>
                                      </p:tavLst>
                                    </p:anim>
                                    <p:animEffect transition="in" filter="wipe(up)">
                                      <p:cBhvr>
                                        <p:cTn id="37" dur="500"/>
                                        <p:tgtEl>
                                          <p:spTgt spid="97"/>
                                        </p:tgtEl>
                                      </p:cBhvr>
                                    </p:animEffect>
                                  </p:childTnLst>
                                </p:cTn>
                              </p:par>
                            </p:childTnLst>
                          </p:cTn>
                        </p:par>
                        <p:par>
                          <p:cTn id="38" fill="hold">
                            <p:stCondLst>
                              <p:cond delay="2000"/>
                            </p:stCondLst>
                            <p:childTnLst>
                              <p:par>
                                <p:cTn id="39" presetID="12" presetClass="entr" presetSubtype="4" fill="hold" grpId="0" nodeType="afterEffect">
                                  <p:stCondLst>
                                    <p:cond delay="0"/>
                                  </p:stCondLst>
                                  <p:childTnLst>
                                    <p:set>
                                      <p:cBhvr>
                                        <p:cTn id="40" dur="1" fill="hold">
                                          <p:stCondLst>
                                            <p:cond delay="0"/>
                                          </p:stCondLst>
                                        </p:cTn>
                                        <p:tgtEl>
                                          <p:spTgt spid="98"/>
                                        </p:tgtEl>
                                        <p:attrNameLst>
                                          <p:attrName>style.visibility</p:attrName>
                                        </p:attrNameLst>
                                      </p:cBhvr>
                                      <p:to>
                                        <p:strVal val="visible"/>
                                      </p:to>
                                    </p:set>
                                    <p:anim calcmode="lin" valueType="num">
                                      <p:cBhvr additive="base">
                                        <p:cTn id="41" dur="500"/>
                                        <p:tgtEl>
                                          <p:spTgt spid="98"/>
                                        </p:tgtEl>
                                        <p:attrNameLst>
                                          <p:attrName>ppt_y</p:attrName>
                                        </p:attrNameLst>
                                      </p:cBhvr>
                                      <p:tavLst>
                                        <p:tav tm="0">
                                          <p:val>
                                            <p:strVal val="#ppt_y+#ppt_h*1.125000"/>
                                          </p:val>
                                        </p:tav>
                                        <p:tav tm="100000">
                                          <p:val>
                                            <p:strVal val="#ppt_y"/>
                                          </p:val>
                                        </p:tav>
                                      </p:tavLst>
                                    </p:anim>
                                    <p:animEffect transition="in" filter="wipe(up)">
                                      <p:cBhvr>
                                        <p:cTn id="42" dur="500"/>
                                        <p:tgtEl>
                                          <p:spTgt spid="98"/>
                                        </p:tgtEl>
                                      </p:cBhvr>
                                    </p:animEffect>
                                  </p:childTnLst>
                                </p:cTn>
                              </p:par>
                              <p:par>
                                <p:cTn id="43" presetID="12" presetClass="entr" presetSubtype="4" fill="hold" grpId="0" nodeType="withEffect">
                                  <p:stCondLst>
                                    <p:cond delay="0"/>
                                  </p:stCondLst>
                                  <p:childTnLst>
                                    <p:set>
                                      <p:cBhvr>
                                        <p:cTn id="44" dur="1" fill="hold">
                                          <p:stCondLst>
                                            <p:cond delay="0"/>
                                          </p:stCondLst>
                                        </p:cTn>
                                        <p:tgtEl>
                                          <p:spTgt spid="99"/>
                                        </p:tgtEl>
                                        <p:attrNameLst>
                                          <p:attrName>style.visibility</p:attrName>
                                        </p:attrNameLst>
                                      </p:cBhvr>
                                      <p:to>
                                        <p:strVal val="visible"/>
                                      </p:to>
                                    </p:set>
                                    <p:anim calcmode="lin" valueType="num">
                                      <p:cBhvr additive="base">
                                        <p:cTn id="45" dur="500"/>
                                        <p:tgtEl>
                                          <p:spTgt spid="99"/>
                                        </p:tgtEl>
                                        <p:attrNameLst>
                                          <p:attrName>ppt_y</p:attrName>
                                        </p:attrNameLst>
                                      </p:cBhvr>
                                      <p:tavLst>
                                        <p:tav tm="0">
                                          <p:val>
                                            <p:strVal val="#ppt_y+#ppt_h*1.125000"/>
                                          </p:val>
                                        </p:tav>
                                        <p:tav tm="100000">
                                          <p:val>
                                            <p:strVal val="#ppt_y"/>
                                          </p:val>
                                        </p:tav>
                                      </p:tavLst>
                                    </p:anim>
                                    <p:animEffect transition="in" filter="wipe(up)">
                                      <p:cBhvr>
                                        <p:cTn id="46" dur="500"/>
                                        <p:tgtEl>
                                          <p:spTgt spid="99"/>
                                        </p:tgtEl>
                                      </p:cBhvr>
                                    </p:animEffect>
                                  </p:childTnLst>
                                </p:cTn>
                              </p:par>
                            </p:childTnLst>
                          </p:cTn>
                        </p:par>
                        <p:par>
                          <p:cTn id="47" fill="hold">
                            <p:stCondLst>
                              <p:cond delay="2500"/>
                            </p:stCondLst>
                            <p:childTnLst>
                              <p:par>
                                <p:cTn id="48" presetID="12" presetClass="entr" presetSubtype="4" fill="hold" grpId="0" nodeType="afterEffect">
                                  <p:stCondLst>
                                    <p:cond delay="0"/>
                                  </p:stCondLst>
                                  <p:childTnLst>
                                    <p:set>
                                      <p:cBhvr>
                                        <p:cTn id="49" dur="1" fill="hold">
                                          <p:stCondLst>
                                            <p:cond delay="0"/>
                                          </p:stCondLst>
                                        </p:cTn>
                                        <p:tgtEl>
                                          <p:spTgt spid="102"/>
                                        </p:tgtEl>
                                        <p:attrNameLst>
                                          <p:attrName>style.visibility</p:attrName>
                                        </p:attrNameLst>
                                      </p:cBhvr>
                                      <p:to>
                                        <p:strVal val="visible"/>
                                      </p:to>
                                    </p:set>
                                    <p:anim calcmode="lin" valueType="num">
                                      <p:cBhvr additive="base">
                                        <p:cTn id="50" dur="500"/>
                                        <p:tgtEl>
                                          <p:spTgt spid="102"/>
                                        </p:tgtEl>
                                        <p:attrNameLst>
                                          <p:attrName>ppt_y</p:attrName>
                                        </p:attrNameLst>
                                      </p:cBhvr>
                                      <p:tavLst>
                                        <p:tav tm="0">
                                          <p:val>
                                            <p:strVal val="#ppt_y+#ppt_h*1.125000"/>
                                          </p:val>
                                        </p:tav>
                                        <p:tav tm="100000">
                                          <p:val>
                                            <p:strVal val="#ppt_y"/>
                                          </p:val>
                                        </p:tav>
                                      </p:tavLst>
                                    </p:anim>
                                    <p:animEffect transition="in" filter="wipe(up)">
                                      <p:cBhvr>
                                        <p:cTn id="51" dur="500"/>
                                        <p:tgtEl>
                                          <p:spTgt spid="102"/>
                                        </p:tgtEl>
                                      </p:cBhvr>
                                    </p:animEffect>
                                  </p:childTnLst>
                                </p:cTn>
                              </p:par>
                              <p:par>
                                <p:cTn id="52" presetID="12" presetClass="entr" presetSubtype="4" fill="hold" grpId="0" nodeType="withEffect">
                                  <p:stCondLst>
                                    <p:cond delay="0"/>
                                  </p:stCondLst>
                                  <p:childTnLst>
                                    <p:set>
                                      <p:cBhvr>
                                        <p:cTn id="53" dur="1" fill="hold">
                                          <p:stCondLst>
                                            <p:cond delay="0"/>
                                          </p:stCondLst>
                                        </p:cTn>
                                        <p:tgtEl>
                                          <p:spTgt spid="103"/>
                                        </p:tgtEl>
                                        <p:attrNameLst>
                                          <p:attrName>style.visibility</p:attrName>
                                        </p:attrNameLst>
                                      </p:cBhvr>
                                      <p:to>
                                        <p:strVal val="visible"/>
                                      </p:to>
                                    </p:set>
                                    <p:anim calcmode="lin" valueType="num">
                                      <p:cBhvr additive="base">
                                        <p:cTn id="54" dur="500"/>
                                        <p:tgtEl>
                                          <p:spTgt spid="103"/>
                                        </p:tgtEl>
                                        <p:attrNameLst>
                                          <p:attrName>ppt_y</p:attrName>
                                        </p:attrNameLst>
                                      </p:cBhvr>
                                      <p:tavLst>
                                        <p:tav tm="0">
                                          <p:val>
                                            <p:strVal val="#ppt_y+#ppt_h*1.125000"/>
                                          </p:val>
                                        </p:tav>
                                        <p:tav tm="100000">
                                          <p:val>
                                            <p:strVal val="#ppt_y"/>
                                          </p:val>
                                        </p:tav>
                                      </p:tavLst>
                                    </p:anim>
                                    <p:animEffect transition="in" filter="wipe(up)">
                                      <p:cBhvr>
                                        <p:cTn id="55" dur="500"/>
                                        <p:tgtEl>
                                          <p:spTgt spid="103"/>
                                        </p:tgtEl>
                                      </p:cBhvr>
                                    </p:animEffect>
                                  </p:childTnLst>
                                </p:cTn>
                              </p:par>
                            </p:childTnLst>
                          </p:cTn>
                        </p:par>
                        <p:par>
                          <p:cTn id="56" fill="hold">
                            <p:stCondLst>
                              <p:cond delay="3000"/>
                            </p:stCondLst>
                            <p:childTnLst>
                              <p:par>
                                <p:cTn id="57" presetID="12" presetClass="entr" presetSubtype="4" fill="hold" grpId="0" nodeType="afterEffect">
                                  <p:stCondLst>
                                    <p:cond delay="0"/>
                                  </p:stCondLst>
                                  <p:childTnLst>
                                    <p:set>
                                      <p:cBhvr>
                                        <p:cTn id="58" dur="1" fill="hold">
                                          <p:stCondLst>
                                            <p:cond delay="0"/>
                                          </p:stCondLst>
                                        </p:cTn>
                                        <p:tgtEl>
                                          <p:spTgt spid="100"/>
                                        </p:tgtEl>
                                        <p:attrNameLst>
                                          <p:attrName>style.visibility</p:attrName>
                                        </p:attrNameLst>
                                      </p:cBhvr>
                                      <p:to>
                                        <p:strVal val="visible"/>
                                      </p:to>
                                    </p:set>
                                    <p:anim calcmode="lin" valueType="num">
                                      <p:cBhvr additive="base">
                                        <p:cTn id="59" dur="500"/>
                                        <p:tgtEl>
                                          <p:spTgt spid="100"/>
                                        </p:tgtEl>
                                        <p:attrNameLst>
                                          <p:attrName>ppt_y</p:attrName>
                                        </p:attrNameLst>
                                      </p:cBhvr>
                                      <p:tavLst>
                                        <p:tav tm="0">
                                          <p:val>
                                            <p:strVal val="#ppt_y+#ppt_h*1.125000"/>
                                          </p:val>
                                        </p:tav>
                                        <p:tav tm="100000">
                                          <p:val>
                                            <p:strVal val="#ppt_y"/>
                                          </p:val>
                                        </p:tav>
                                      </p:tavLst>
                                    </p:anim>
                                    <p:animEffect transition="in" filter="wipe(up)">
                                      <p:cBhvr>
                                        <p:cTn id="60" dur="500"/>
                                        <p:tgtEl>
                                          <p:spTgt spid="100"/>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101"/>
                                        </p:tgtEl>
                                        <p:attrNameLst>
                                          <p:attrName>style.visibility</p:attrName>
                                        </p:attrNameLst>
                                      </p:cBhvr>
                                      <p:to>
                                        <p:strVal val="visible"/>
                                      </p:to>
                                    </p:set>
                                    <p:anim calcmode="lin" valueType="num">
                                      <p:cBhvr additive="base">
                                        <p:cTn id="63" dur="500"/>
                                        <p:tgtEl>
                                          <p:spTgt spid="101"/>
                                        </p:tgtEl>
                                        <p:attrNameLst>
                                          <p:attrName>ppt_y</p:attrName>
                                        </p:attrNameLst>
                                      </p:cBhvr>
                                      <p:tavLst>
                                        <p:tav tm="0">
                                          <p:val>
                                            <p:strVal val="#ppt_y+#ppt_h*1.125000"/>
                                          </p:val>
                                        </p:tav>
                                        <p:tav tm="100000">
                                          <p:val>
                                            <p:strVal val="#ppt_y"/>
                                          </p:val>
                                        </p:tav>
                                      </p:tavLst>
                                    </p:anim>
                                    <p:animEffect transition="in" filter="wipe(up)">
                                      <p:cBhvr>
                                        <p:cTn id="6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4" grpId="0"/>
      <p:bldP spid="95" grpId="0"/>
      <p:bldP spid="96" grpId="0"/>
      <p:bldP spid="97" grpId="0"/>
      <p:bldP spid="98" grpId="0"/>
      <p:bldP spid="99" grpId="0"/>
      <p:bldP spid="100" grpId="0"/>
      <p:bldP spid="101" grpId="0"/>
      <p:bldP spid="102" grpId="0"/>
      <p:bldP spid="10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7d05aec95501827989e2f5ee4695cbe"/>
          <p:cNvPicPr>
            <a:picLocks noChangeAspect="1"/>
          </p:cNvPicPr>
          <p:nvPr/>
        </p:nvPicPr>
        <p:blipFill>
          <a:blip r:embed="rId3"/>
          <a:stretch>
            <a:fillRect/>
          </a:stretch>
        </p:blipFill>
        <p:spPr>
          <a:xfrm>
            <a:off x="9558020" y="-65405"/>
            <a:ext cx="2644140" cy="1797685"/>
          </a:xfrm>
          <a:prstGeom prst="rect">
            <a:avLst/>
          </a:prstGeom>
        </p:spPr>
      </p:pic>
      <p:sp>
        <p:nvSpPr>
          <p:cNvPr id="2" name="文本框 1"/>
          <p:cNvSpPr txBox="1"/>
          <p:nvPr/>
        </p:nvSpPr>
        <p:spPr>
          <a:xfrm>
            <a:off x="328930" y="325120"/>
            <a:ext cx="2961640" cy="398780"/>
          </a:xfrm>
          <a:prstGeom prst="rect">
            <a:avLst/>
          </a:prstGeom>
          <a:noFill/>
        </p:spPr>
        <p:txBody>
          <a:bodyPr wrap="square" rtlCol="0">
            <a:spAutoFit/>
          </a:bodyPr>
          <a:lstStyle/>
          <a:p>
            <a:r>
              <a:rPr lang="zh-CN" altLang="en-US" sz="2000">
                <a:solidFill>
                  <a:srgbClr val="393721"/>
                </a:solidFill>
                <a:latin typeface="方正宋刻本秀楷简体" panose="02000000000000000000" charset="-122"/>
                <a:ea typeface="方正宋刻本秀楷简体" panose="02000000000000000000" charset="-122"/>
              </a:rPr>
              <a:t>单击此处输入标题文本</a:t>
            </a:r>
          </a:p>
        </p:txBody>
      </p:sp>
      <p:sp>
        <p:nvSpPr>
          <p:cNvPr id="3" name="Oval 14"/>
          <p:cNvSpPr>
            <a:spLocks noChangeAspect="1"/>
          </p:cNvSpPr>
          <p:nvPr/>
        </p:nvSpPr>
        <p:spPr>
          <a:xfrm>
            <a:off x="1254760" y="2362200"/>
            <a:ext cx="1132840" cy="1132840"/>
          </a:xfrm>
          <a:prstGeom prst="ellipse">
            <a:avLst/>
          </a:prstGeom>
          <a:solidFill>
            <a:srgbClr val="57706C"/>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charset="-122"/>
                <a:ea typeface="微软雅黑" panose="020B0503020204020204" charset="-122"/>
              </a:rPr>
              <a:t>单击此处输入文本</a:t>
            </a:r>
          </a:p>
        </p:txBody>
      </p:sp>
      <p:sp>
        <p:nvSpPr>
          <p:cNvPr id="13" name="任意多边形 12"/>
          <p:cNvSpPr/>
          <p:nvPr/>
        </p:nvSpPr>
        <p:spPr>
          <a:xfrm>
            <a:off x="2387600" y="3054985"/>
            <a:ext cx="2829560" cy="1062355"/>
          </a:xfrm>
          <a:custGeom>
            <a:avLst/>
            <a:gdLst>
              <a:gd name="connsiteX0" fmla="*/ 0 w 2459182"/>
              <a:gd name="connsiteY0" fmla="*/ 0 h 888919"/>
              <a:gd name="connsiteX1" fmla="*/ 955964 w 2459182"/>
              <a:gd name="connsiteY1" fmla="*/ 858982 h 888919"/>
              <a:gd name="connsiteX2" fmla="*/ 2459182 w 2459182"/>
              <a:gd name="connsiteY2" fmla="*/ 609600 h 888919"/>
            </a:gdLst>
            <a:ahLst/>
            <a:cxnLst>
              <a:cxn ang="0">
                <a:pos x="connsiteX0" y="connsiteY0"/>
              </a:cxn>
              <a:cxn ang="0">
                <a:pos x="connsiteX1" y="connsiteY1"/>
              </a:cxn>
              <a:cxn ang="0">
                <a:pos x="connsiteX2" y="connsiteY2"/>
              </a:cxn>
            </a:cxnLst>
            <a:rect l="l" t="t" r="r" b="b"/>
            <a:pathLst>
              <a:path w="2459182" h="888919">
                <a:moveTo>
                  <a:pt x="0" y="0"/>
                </a:moveTo>
                <a:cubicBezTo>
                  <a:pt x="273050" y="378691"/>
                  <a:pt x="546100" y="757382"/>
                  <a:pt x="955964" y="858982"/>
                </a:cubicBezTo>
                <a:cubicBezTo>
                  <a:pt x="1365828" y="960582"/>
                  <a:pt x="1912505" y="785091"/>
                  <a:pt x="2459182" y="609600"/>
                </a:cubicBezTo>
              </a:path>
            </a:pathLst>
          </a:custGeom>
          <a:noFill/>
          <a:ln>
            <a:solidFill>
              <a:srgbClr val="57706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4" name="Oval 14"/>
          <p:cNvSpPr>
            <a:spLocks noChangeAspect="1"/>
          </p:cNvSpPr>
          <p:nvPr/>
        </p:nvSpPr>
        <p:spPr>
          <a:xfrm>
            <a:off x="5217160" y="3054985"/>
            <a:ext cx="1132840" cy="1132840"/>
          </a:xfrm>
          <a:prstGeom prst="ellipse">
            <a:avLst/>
          </a:prstGeom>
          <a:solidFill>
            <a:srgbClr val="57706C"/>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charset="-122"/>
                <a:ea typeface="微软雅黑" panose="020B0503020204020204" charset="-122"/>
                <a:sym typeface="+mn-ea"/>
              </a:rPr>
              <a:t>单击此处输入文本</a:t>
            </a:r>
            <a:endParaRPr lang="en-US" sz="2000" dirty="0">
              <a:solidFill>
                <a:schemeClr val="bg1"/>
              </a:solidFill>
              <a:latin typeface="微软雅黑 Light" panose="020B0502040204020203" pitchFamily="34" charset="-122"/>
            </a:endParaRPr>
          </a:p>
        </p:txBody>
      </p:sp>
      <p:sp>
        <p:nvSpPr>
          <p:cNvPr id="67" name="Oval 14"/>
          <p:cNvSpPr>
            <a:spLocks noChangeAspect="1"/>
          </p:cNvSpPr>
          <p:nvPr/>
        </p:nvSpPr>
        <p:spPr>
          <a:xfrm>
            <a:off x="8950325" y="1840230"/>
            <a:ext cx="1132840" cy="1132840"/>
          </a:xfrm>
          <a:prstGeom prst="ellipse">
            <a:avLst/>
          </a:prstGeom>
          <a:solidFill>
            <a:srgbClr val="57706C"/>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charset="-122"/>
                <a:ea typeface="微软雅黑" panose="020B0503020204020204" charset="-122"/>
                <a:sym typeface="+mn-ea"/>
              </a:rPr>
              <a:t>单击此处输入文本</a:t>
            </a:r>
            <a:endParaRPr lang="en-US" sz="2000" dirty="0">
              <a:solidFill>
                <a:schemeClr val="bg1"/>
              </a:solidFill>
              <a:latin typeface="微软雅黑 Light" panose="020B0502040204020203" pitchFamily="34" charset="-122"/>
            </a:endParaRPr>
          </a:p>
        </p:txBody>
      </p:sp>
      <p:sp>
        <p:nvSpPr>
          <p:cNvPr id="68" name="任意多边形 67"/>
          <p:cNvSpPr/>
          <p:nvPr/>
        </p:nvSpPr>
        <p:spPr>
          <a:xfrm>
            <a:off x="6169025" y="2179320"/>
            <a:ext cx="2781300" cy="1007110"/>
          </a:xfrm>
          <a:custGeom>
            <a:avLst/>
            <a:gdLst>
              <a:gd name="connsiteX0" fmla="*/ 0 w 2431473"/>
              <a:gd name="connsiteY0" fmla="*/ 880693 h 880693"/>
              <a:gd name="connsiteX1" fmla="*/ 1018309 w 2431473"/>
              <a:gd name="connsiteY1" fmla="*/ 56347 h 880693"/>
              <a:gd name="connsiteX2" fmla="*/ 2431473 w 2431473"/>
              <a:gd name="connsiteY2" fmla="*/ 139474 h 880693"/>
            </a:gdLst>
            <a:ahLst/>
            <a:cxnLst>
              <a:cxn ang="0">
                <a:pos x="connsiteX0" y="connsiteY0"/>
              </a:cxn>
              <a:cxn ang="0">
                <a:pos x="connsiteX1" y="connsiteY1"/>
              </a:cxn>
              <a:cxn ang="0">
                <a:pos x="connsiteX2" y="connsiteY2"/>
              </a:cxn>
            </a:cxnLst>
            <a:rect l="l" t="t" r="r" b="b"/>
            <a:pathLst>
              <a:path w="2431473" h="880693">
                <a:moveTo>
                  <a:pt x="0" y="880693"/>
                </a:moveTo>
                <a:cubicBezTo>
                  <a:pt x="306532" y="530288"/>
                  <a:pt x="613064" y="179883"/>
                  <a:pt x="1018309" y="56347"/>
                </a:cubicBezTo>
                <a:cubicBezTo>
                  <a:pt x="1423554" y="-67189"/>
                  <a:pt x="1927513" y="36142"/>
                  <a:pt x="2431473" y="139474"/>
                </a:cubicBezTo>
              </a:path>
            </a:pathLst>
          </a:custGeom>
          <a:noFill/>
          <a:ln>
            <a:solidFill>
              <a:srgbClr val="57706C"/>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69" name="TextBox 153"/>
          <p:cNvSpPr txBox="1"/>
          <p:nvPr/>
        </p:nvSpPr>
        <p:spPr>
          <a:xfrm>
            <a:off x="2419350" y="1967230"/>
            <a:ext cx="3749675" cy="526811"/>
          </a:xfrm>
          <a:prstGeom prst="rect">
            <a:avLst/>
          </a:prstGeom>
          <a:noFill/>
        </p:spPr>
        <p:txBody>
          <a:bodyPr wrap="square" rtlCol="0">
            <a:spAutoFit/>
          </a:bodyPr>
          <a:lstStyle/>
          <a:p>
            <a:pPr algn="l">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cs typeface="+mn-ea"/>
              <a:sym typeface="+mn-ea"/>
            </a:endParaRPr>
          </a:p>
        </p:txBody>
      </p:sp>
      <p:sp>
        <p:nvSpPr>
          <p:cNvPr id="70" name="TextBox 153"/>
          <p:cNvSpPr txBox="1"/>
          <p:nvPr/>
        </p:nvSpPr>
        <p:spPr>
          <a:xfrm>
            <a:off x="3707765" y="4309110"/>
            <a:ext cx="3740150" cy="526811"/>
          </a:xfrm>
          <a:prstGeom prst="rect">
            <a:avLst/>
          </a:prstGeom>
          <a:noFill/>
        </p:spPr>
        <p:txBody>
          <a:bodyPr wrap="square" rtlCol="0">
            <a:spAutoFit/>
          </a:bodyPr>
          <a:lstStyle/>
          <a:p>
            <a:pPr algn="l">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cs typeface="+mn-ea"/>
              <a:sym typeface="+mn-ea"/>
            </a:endParaRPr>
          </a:p>
        </p:txBody>
      </p:sp>
      <p:sp>
        <p:nvSpPr>
          <p:cNvPr id="71" name="TextBox 153"/>
          <p:cNvSpPr txBox="1"/>
          <p:nvPr/>
        </p:nvSpPr>
        <p:spPr>
          <a:xfrm>
            <a:off x="7555230" y="3083560"/>
            <a:ext cx="3923665" cy="526811"/>
          </a:xfrm>
          <a:prstGeom prst="rect">
            <a:avLst/>
          </a:prstGeom>
          <a:noFill/>
        </p:spPr>
        <p:txBody>
          <a:bodyPr wrap="square" rtlCol="0">
            <a:spAutoFit/>
          </a:bodyPr>
          <a:lstStyle/>
          <a:p>
            <a:pPr algn="l">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cs typeface="+mn-ea"/>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par>
                                <p:cTn id="8" presetID="29"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ppt_x</p:attrName>
                                        </p:attrNameLst>
                                      </p:cBhvr>
                                      <p:tavLst>
                                        <p:tav tm="0">
                                          <p:val>
                                            <p:strVal val="#ppt_x-.2"/>
                                          </p:val>
                                        </p:tav>
                                        <p:tav tm="100000">
                                          <p:val>
                                            <p:strVal val="#ppt_x"/>
                                          </p:val>
                                        </p:tav>
                                      </p:tavLst>
                                    </p:anim>
                                    <p:anim calcmode="lin" valueType="num">
                                      <p:cBhvr>
                                        <p:cTn id="11"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2" dur="500"/>
                                        <p:tgtEl>
                                          <p:spTgt spid="2"/>
                                        </p:tgtEl>
                                      </p:cBhvr>
                                    </p:animEffect>
                                  </p:childTnLst>
                                </p:cTn>
                              </p:par>
                            </p:childTnLst>
                          </p:cTn>
                        </p:par>
                        <p:par>
                          <p:cTn id="13" fill="hold">
                            <p:stCondLst>
                              <p:cond delay="500"/>
                            </p:stCondLst>
                            <p:childTnLst>
                              <p:par>
                                <p:cTn id="14" presetID="15"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1000" fill="hold"/>
                                        <p:tgtEl>
                                          <p:spTgt spid="3"/>
                                        </p:tgtEl>
                                        <p:attrNameLst>
                                          <p:attrName>ppt_w</p:attrName>
                                        </p:attrNameLst>
                                      </p:cBhvr>
                                      <p:tavLst>
                                        <p:tav tm="0">
                                          <p:val>
                                            <p:fltVal val="0"/>
                                          </p:val>
                                        </p:tav>
                                        <p:tav tm="100000">
                                          <p:val>
                                            <p:strVal val="#ppt_w"/>
                                          </p:val>
                                        </p:tav>
                                      </p:tavLst>
                                    </p:anim>
                                    <p:anim calcmode="lin" valueType="num">
                                      <p:cBhvr>
                                        <p:cTn id="17" dur="1000" fill="hold"/>
                                        <p:tgtEl>
                                          <p:spTgt spid="3"/>
                                        </p:tgtEl>
                                        <p:attrNameLst>
                                          <p:attrName>ppt_h</p:attrName>
                                        </p:attrNameLst>
                                      </p:cBhvr>
                                      <p:tavLst>
                                        <p:tav tm="0">
                                          <p:val>
                                            <p:fltVal val="0"/>
                                          </p:val>
                                        </p:tav>
                                        <p:tav tm="100000">
                                          <p:val>
                                            <p:strVal val="#ppt_h"/>
                                          </p:val>
                                        </p:tav>
                                      </p:tavLst>
                                    </p:anim>
                                    <p:anim calcmode="lin" valueType="num">
                                      <p:cBhvr>
                                        <p:cTn id="18"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1000"/>
                                        <p:tgtEl>
                                          <p:spTgt spid="69"/>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1000"/>
                                        <p:tgtEl>
                                          <p:spTgt spid="13"/>
                                        </p:tgtEl>
                                      </p:cBhvr>
                                    </p:animEffect>
                                  </p:childTnLst>
                                </p:cTn>
                              </p:par>
                            </p:childTnLst>
                          </p:cTn>
                        </p:par>
                        <p:par>
                          <p:cTn id="27" fill="hold">
                            <p:stCondLst>
                              <p:cond delay="2500"/>
                            </p:stCondLst>
                            <p:childTnLst>
                              <p:par>
                                <p:cTn id="28" presetID="15" presetClass="entr" presetSubtype="0"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1000" fill="hold"/>
                                        <p:tgtEl>
                                          <p:spTgt spid="14"/>
                                        </p:tgtEl>
                                        <p:attrNameLst>
                                          <p:attrName>ppt_w</p:attrName>
                                        </p:attrNameLst>
                                      </p:cBhvr>
                                      <p:tavLst>
                                        <p:tav tm="0">
                                          <p:val>
                                            <p:fltVal val="0"/>
                                          </p:val>
                                        </p:tav>
                                        <p:tav tm="100000">
                                          <p:val>
                                            <p:strVal val="#ppt_w"/>
                                          </p:val>
                                        </p:tav>
                                      </p:tavLst>
                                    </p:anim>
                                    <p:anim calcmode="lin" valueType="num">
                                      <p:cBhvr>
                                        <p:cTn id="31" dur="1000" fill="hold"/>
                                        <p:tgtEl>
                                          <p:spTgt spid="14"/>
                                        </p:tgtEl>
                                        <p:attrNameLst>
                                          <p:attrName>ppt_h</p:attrName>
                                        </p:attrNameLst>
                                      </p:cBhvr>
                                      <p:tavLst>
                                        <p:tav tm="0">
                                          <p:val>
                                            <p:fltVal val="0"/>
                                          </p:val>
                                        </p:tav>
                                        <p:tav tm="100000">
                                          <p:val>
                                            <p:strVal val="#ppt_h"/>
                                          </p:val>
                                        </p:tav>
                                      </p:tavLst>
                                    </p:anim>
                                    <p:anim calcmode="lin" valueType="num">
                                      <p:cBhvr>
                                        <p:cTn id="32"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1000"/>
                                        <p:tgtEl>
                                          <p:spTgt spid="70"/>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68"/>
                                        </p:tgtEl>
                                        <p:attrNameLst>
                                          <p:attrName>style.visibility</p:attrName>
                                        </p:attrNameLst>
                                      </p:cBhvr>
                                      <p:to>
                                        <p:strVal val="visible"/>
                                      </p:to>
                                    </p:set>
                                    <p:animEffect transition="in" filter="wipe(left)">
                                      <p:cBhvr>
                                        <p:cTn id="40" dur="1000"/>
                                        <p:tgtEl>
                                          <p:spTgt spid="68"/>
                                        </p:tgtEl>
                                      </p:cBhvr>
                                    </p:animEffect>
                                  </p:childTnLst>
                                </p:cTn>
                              </p:par>
                            </p:childTnLst>
                          </p:cTn>
                        </p:par>
                        <p:par>
                          <p:cTn id="41" fill="hold">
                            <p:stCondLst>
                              <p:cond delay="4500"/>
                            </p:stCondLst>
                            <p:childTnLst>
                              <p:par>
                                <p:cTn id="42" presetID="15" presetClass="entr" presetSubtype="0" fill="hold" grpId="0" nodeType="afterEffect">
                                  <p:stCondLst>
                                    <p:cond delay="0"/>
                                  </p:stCondLst>
                                  <p:childTnLst>
                                    <p:set>
                                      <p:cBhvr>
                                        <p:cTn id="43" dur="1" fill="hold">
                                          <p:stCondLst>
                                            <p:cond delay="0"/>
                                          </p:stCondLst>
                                        </p:cTn>
                                        <p:tgtEl>
                                          <p:spTgt spid="67"/>
                                        </p:tgtEl>
                                        <p:attrNameLst>
                                          <p:attrName>style.visibility</p:attrName>
                                        </p:attrNameLst>
                                      </p:cBhvr>
                                      <p:to>
                                        <p:strVal val="visible"/>
                                      </p:to>
                                    </p:set>
                                    <p:anim calcmode="lin" valueType="num">
                                      <p:cBhvr>
                                        <p:cTn id="44" dur="1000" fill="hold"/>
                                        <p:tgtEl>
                                          <p:spTgt spid="67"/>
                                        </p:tgtEl>
                                        <p:attrNameLst>
                                          <p:attrName>ppt_w</p:attrName>
                                        </p:attrNameLst>
                                      </p:cBhvr>
                                      <p:tavLst>
                                        <p:tav tm="0">
                                          <p:val>
                                            <p:fltVal val="0"/>
                                          </p:val>
                                        </p:tav>
                                        <p:tav tm="100000">
                                          <p:val>
                                            <p:strVal val="#ppt_w"/>
                                          </p:val>
                                        </p:tav>
                                      </p:tavLst>
                                    </p:anim>
                                    <p:anim calcmode="lin" valueType="num">
                                      <p:cBhvr>
                                        <p:cTn id="45" dur="1000" fill="hold"/>
                                        <p:tgtEl>
                                          <p:spTgt spid="67"/>
                                        </p:tgtEl>
                                        <p:attrNameLst>
                                          <p:attrName>ppt_h</p:attrName>
                                        </p:attrNameLst>
                                      </p:cBhvr>
                                      <p:tavLst>
                                        <p:tav tm="0">
                                          <p:val>
                                            <p:fltVal val="0"/>
                                          </p:val>
                                        </p:tav>
                                        <p:tav tm="100000">
                                          <p:val>
                                            <p:strVal val="#ppt_h"/>
                                          </p:val>
                                        </p:tav>
                                      </p:tavLst>
                                    </p:anim>
                                    <p:anim calcmode="lin" valueType="num">
                                      <p:cBhvr>
                                        <p:cTn id="46" dur="1000" fill="hold"/>
                                        <p:tgtEl>
                                          <p:spTgt spid="67"/>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67"/>
                                        </p:tgtEl>
                                        <p:attrNameLst>
                                          <p:attrName>ppt_y</p:attrName>
                                        </p:attrNameLst>
                                      </p:cBhvr>
                                      <p:tavLst>
                                        <p:tav tm="0" fmla="#ppt_y+(sin(-2*pi*(1-$))*-#ppt_x+cos(-2*pi*(1-$))*(1-#ppt_y))*(1-$)">
                                          <p:val>
                                            <p:fltVal val="0"/>
                                          </p:val>
                                        </p:tav>
                                        <p:tav tm="100000">
                                          <p:val>
                                            <p:fltVal val="1"/>
                                          </p:val>
                                        </p:tav>
                                      </p:tavLst>
                                    </p:anim>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fade">
                                      <p:cBhvr>
                                        <p:cTn id="51"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13" grpId="0" bldLvl="0" animBg="1"/>
      <p:bldP spid="14" grpId="0" bldLvl="0" animBg="1"/>
      <p:bldP spid="67" grpId="0" bldLvl="0" animBg="1"/>
      <p:bldP spid="68" grpId="0" bldLvl="0" animBg="1"/>
      <p:bldP spid="69" grpId="0"/>
      <p:bldP spid="70" grpId="0"/>
      <p:bldP spid="7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7d05aec95501827989e2f5ee4695cbe"/>
          <p:cNvPicPr>
            <a:picLocks noChangeAspect="1"/>
          </p:cNvPicPr>
          <p:nvPr/>
        </p:nvPicPr>
        <p:blipFill>
          <a:blip r:embed="rId3"/>
          <a:stretch>
            <a:fillRect/>
          </a:stretch>
        </p:blipFill>
        <p:spPr>
          <a:xfrm>
            <a:off x="7903845" y="1478915"/>
            <a:ext cx="4288790" cy="2915920"/>
          </a:xfrm>
          <a:prstGeom prst="rect">
            <a:avLst/>
          </a:prstGeom>
        </p:spPr>
      </p:pic>
      <p:pic>
        <p:nvPicPr>
          <p:cNvPr id="5" name="图片 4" descr="鸟"/>
          <p:cNvPicPr>
            <a:picLocks noChangeAspect="1"/>
          </p:cNvPicPr>
          <p:nvPr/>
        </p:nvPicPr>
        <p:blipFill>
          <a:blip r:embed="rId4"/>
          <a:stretch>
            <a:fillRect/>
          </a:stretch>
        </p:blipFill>
        <p:spPr>
          <a:xfrm>
            <a:off x="-14605" y="3709035"/>
            <a:ext cx="2907665" cy="3145155"/>
          </a:xfrm>
          <a:prstGeom prst="rect">
            <a:avLst/>
          </a:prstGeom>
        </p:spPr>
      </p:pic>
      <p:pic>
        <p:nvPicPr>
          <p:cNvPr id="6" name="图片 5" descr="边框"/>
          <p:cNvPicPr>
            <a:picLocks noChangeAspect="1"/>
          </p:cNvPicPr>
          <p:nvPr/>
        </p:nvPicPr>
        <p:blipFill>
          <a:blip r:embed="rId5"/>
          <a:stretch>
            <a:fillRect/>
          </a:stretch>
        </p:blipFill>
        <p:spPr>
          <a:xfrm flipH="1">
            <a:off x="1910715" y="1180465"/>
            <a:ext cx="8371205" cy="4497070"/>
          </a:xfrm>
          <a:prstGeom prst="rect">
            <a:avLst/>
          </a:prstGeom>
        </p:spPr>
      </p:pic>
      <p:sp>
        <p:nvSpPr>
          <p:cNvPr id="2" name="文本框 1"/>
          <p:cNvSpPr txBox="1"/>
          <p:nvPr/>
        </p:nvSpPr>
        <p:spPr>
          <a:xfrm>
            <a:off x="4711065" y="1972310"/>
            <a:ext cx="2769235" cy="922020"/>
          </a:xfrm>
          <a:prstGeom prst="rect">
            <a:avLst/>
          </a:prstGeom>
          <a:noFill/>
        </p:spPr>
        <p:txBody>
          <a:bodyPr wrap="square" rtlCol="0">
            <a:spAutoFit/>
          </a:bodyPr>
          <a:lstStyle/>
          <a:p>
            <a:pPr algn="ctr"/>
            <a:r>
              <a:rPr lang="zh-CN" altLang="en-US" sz="5400" dirty="0">
                <a:solidFill>
                  <a:srgbClr val="393721"/>
                </a:solidFill>
                <a:latin typeface="TypeLand 康熙字典體試用版" charset="-120"/>
                <a:ea typeface="TypeLand 康熙字典體試用版" charset="-120"/>
              </a:rPr>
              <a:t>第三章</a:t>
            </a:r>
          </a:p>
        </p:txBody>
      </p:sp>
      <p:sp>
        <p:nvSpPr>
          <p:cNvPr id="3" name="文本框 2"/>
          <p:cNvSpPr txBox="1"/>
          <p:nvPr/>
        </p:nvSpPr>
        <p:spPr>
          <a:xfrm>
            <a:off x="3594100" y="3027680"/>
            <a:ext cx="5004435" cy="645160"/>
          </a:xfrm>
          <a:prstGeom prst="rect">
            <a:avLst/>
          </a:prstGeom>
          <a:noFill/>
        </p:spPr>
        <p:txBody>
          <a:bodyPr wrap="square" rtlCol="0">
            <a:spAutoFit/>
          </a:bodyPr>
          <a:lstStyle/>
          <a:p>
            <a:pPr algn="ctr"/>
            <a:r>
              <a:rPr lang="zh-CN" altLang="en-US" sz="3600" dirty="0">
                <a:solidFill>
                  <a:srgbClr val="393721"/>
                </a:solidFill>
                <a:latin typeface="TypeLand 康熙字典體試用版" charset="-120"/>
                <a:ea typeface="TypeLand 康熙字典體試用版" charset="-120"/>
              </a:rPr>
              <a:t>单击此处输入标题文本</a:t>
            </a:r>
          </a:p>
        </p:txBody>
      </p:sp>
      <p:sp>
        <p:nvSpPr>
          <p:cNvPr id="12" name="文本框 11"/>
          <p:cNvSpPr txBox="1"/>
          <p:nvPr/>
        </p:nvSpPr>
        <p:spPr>
          <a:xfrm>
            <a:off x="3216910" y="3698240"/>
            <a:ext cx="5757545" cy="829945"/>
          </a:xfrm>
          <a:prstGeom prst="rect">
            <a:avLst/>
          </a:prstGeom>
          <a:noFill/>
        </p:spPr>
        <p:txBody>
          <a:bodyPr wrap="square" rtlCol="0">
            <a:spAutoFit/>
          </a:bodyPr>
          <a:lstStyle/>
          <a:p>
            <a:pPr algn="ctr" fontAlgn="base">
              <a:lnSpc>
                <a:spcPct val="200000"/>
              </a:lnSpc>
              <a:buFont typeface="Arial" panose="020B0604020202020204" pitchFamily="34" charset="0"/>
            </a:pPr>
            <a:r>
              <a:rPr sz="1200"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sym typeface="+mn-ea"/>
              </a:rPr>
              <a:t>For our ever-lasting friendship, send sincere blessings and warm greetings to my friends whom I miss so much.</a:t>
            </a:r>
            <a:endParaRPr lang="zh-CN" altLang="en-US" sz="1200"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7" presetClass="entr" presetSubtype="1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strVal val="#ppt_h"/>
                                          </p:val>
                                        </p:tav>
                                        <p:tav tm="100000">
                                          <p:val>
                                            <p:strVal val="#ppt_h"/>
                                          </p:val>
                                        </p:tav>
                                      </p:tavLst>
                                    </p:anim>
                                  </p:childTnLst>
                                </p:cTn>
                              </p:par>
                            </p:childTnLst>
                          </p:cTn>
                        </p:par>
                        <p:par>
                          <p:cTn id="17" fill="hold">
                            <p:stCondLst>
                              <p:cond delay="1500"/>
                            </p:stCondLst>
                            <p:childTnLst>
                              <p:par>
                                <p:cTn id="18" presetID="53" presetClass="entr" presetSubtype="16" fill="hold" grpId="2"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childTnLst>
                          </p:cTn>
                        </p:par>
                        <p:par>
                          <p:cTn id="23" fill="hold">
                            <p:stCondLst>
                              <p:cond delay="2000"/>
                            </p:stCondLst>
                            <p:childTnLst>
                              <p:par>
                                <p:cTn id="24" presetID="41" presetClass="entr" presetSubtype="0" fill="hold" grpId="2" nodeType="afterEffect">
                                  <p:stCondLst>
                                    <p:cond delay="0"/>
                                  </p:stCondLst>
                                  <p:iterate type="lt">
                                    <p:tmPct val="10000"/>
                                  </p:iterate>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3"/>
                                        </p:tgtEl>
                                        <p:attrNameLst>
                                          <p:attrName>ppt_y</p:attrName>
                                        </p:attrNameLst>
                                      </p:cBhvr>
                                      <p:tavLst>
                                        <p:tav tm="0">
                                          <p:val>
                                            <p:strVal val="#ppt_y"/>
                                          </p:val>
                                        </p:tav>
                                        <p:tav tm="100000">
                                          <p:val>
                                            <p:strVal val="#ppt_y"/>
                                          </p:val>
                                        </p:tav>
                                      </p:tavLst>
                                    </p:anim>
                                    <p:anim calcmode="lin" valueType="num">
                                      <p:cBhvr>
                                        <p:cTn id="2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3"/>
                                        </p:tgtEl>
                                      </p:cBhvr>
                                    </p:animEffect>
                                  </p:childTnLst>
                                </p:cTn>
                              </p:par>
                            </p:childTnLst>
                          </p:cTn>
                        </p:par>
                        <p:par>
                          <p:cTn id="31" fill="hold">
                            <p:stCondLst>
                              <p:cond delay="2950"/>
                            </p:stCondLst>
                            <p:childTnLst>
                              <p:par>
                                <p:cTn id="32" presetID="14" presetClass="entr" presetSubtype="1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randombar(horizontal)">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3" grpId="0"/>
      <p:bldP spid="3" grpId="1"/>
      <p:bldP spid="3" grpId="2"/>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7d05aec95501827989e2f5ee4695cbe"/>
          <p:cNvPicPr>
            <a:picLocks noChangeAspect="1"/>
          </p:cNvPicPr>
          <p:nvPr/>
        </p:nvPicPr>
        <p:blipFill>
          <a:blip r:embed="rId3"/>
          <a:stretch>
            <a:fillRect/>
          </a:stretch>
        </p:blipFill>
        <p:spPr>
          <a:xfrm>
            <a:off x="9558020" y="-65405"/>
            <a:ext cx="2644140" cy="1797685"/>
          </a:xfrm>
          <a:prstGeom prst="rect">
            <a:avLst/>
          </a:prstGeom>
        </p:spPr>
      </p:pic>
      <p:sp>
        <p:nvSpPr>
          <p:cNvPr id="2" name="文本框 1"/>
          <p:cNvSpPr txBox="1"/>
          <p:nvPr/>
        </p:nvSpPr>
        <p:spPr>
          <a:xfrm>
            <a:off x="328930" y="325120"/>
            <a:ext cx="2961640" cy="398780"/>
          </a:xfrm>
          <a:prstGeom prst="rect">
            <a:avLst/>
          </a:prstGeom>
          <a:noFill/>
        </p:spPr>
        <p:txBody>
          <a:bodyPr wrap="square" rtlCol="0">
            <a:spAutoFit/>
          </a:bodyPr>
          <a:lstStyle/>
          <a:p>
            <a:r>
              <a:rPr lang="zh-CN" altLang="en-US" sz="2000">
                <a:solidFill>
                  <a:srgbClr val="393721"/>
                </a:solidFill>
                <a:latin typeface="方正宋刻本秀楷简体" panose="02000000000000000000" charset="-122"/>
                <a:ea typeface="方正宋刻本秀楷简体" panose="02000000000000000000" charset="-122"/>
              </a:rPr>
              <a:t>单击此处输入标题文本</a:t>
            </a:r>
          </a:p>
        </p:txBody>
      </p:sp>
      <p:sp>
        <p:nvSpPr>
          <p:cNvPr id="8194" name="Rectangle 8"/>
          <p:cNvSpPr/>
          <p:nvPr/>
        </p:nvSpPr>
        <p:spPr>
          <a:xfrm>
            <a:off x="3213100" y="2603500"/>
            <a:ext cx="2850515" cy="526811"/>
          </a:xfrm>
          <a:prstGeom prst="rect">
            <a:avLst/>
          </a:prstGeom>
          <a:noFill/>
          <a:ln w="9525">
            <a:noFill/>
          </a:ln>
        </p:spPr>
        <p:txBody>
          <a:bodyPr wrap="square" anchor="t">
            <a:spAutoFit/>
          </a:bodyPr>
          <a:lstStyle/>
          <a:p>
            <a:pPr lvl="0" algn="l">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8198" name="Rectangle 8"/>
          <p:cNvSpPr/>
          <p:nvPr/>
        </p:nvSpPr>
        <p:spPr>
          <a:xfrm>
            <a:off x="3212783" y="2388553"/>
            <a:ext cx="2409825" cy="306705"/>
          </a:xfrm>
          <a:prstGeom prst="rect">
            <a:avLst/>
          </a:prstGeom>
          <a:noFill/>
          <a:ln w="9525">
            <a:noFill/>
          </a:ln>
        </p:spPr>
        <p:txBody>
          <a:bodyPr anchor="t">
            <a:spAutoFit/>
          </a:bodyPr>
          <a:lstStyle/>
          <a:p>
            <a:pPr lvl="0" algn="l"/>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8199" name="Rectangle 8"/>
          <p:cNvSpPr/>
          <p:nvPr/>
        </p:nvSpPr>
        <p:spPr>
          <a:xfrm>
            <a:off x="7131050" y="2603500"/>
            <a:ext cx="3034665" cy="526811"/>
          </a:xfrm>
          <a:prstGeom prst="rect">
            <a:avLst/>
          </a:prstGeom>
          <a:noFill/>
          <a:ln w="9525">
            <a:noFill/>
          </a:ln>
        </p:spPr>
        <p:txBody>
          <a:bodyPr wrap="square" anchor="t">
            <a:spAutoFit/>
          </a:bodyPr>
          <a:lstStyle/>
          <a:p>
            <a:pPr lvl="0" algn="l">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8200" name="Rectangle 8"/>
          <p:cNvSpPr/>
          <p:nvPr/>
        </p:nvSpPr>
        <p:spPr>
          <a:xfrm>
            <a:off x="7131050" y="2388870"/>
            <a:ext cx="2409825" cy="306705"/>
          </a:xfrm>
          <a:prstGeom prst="rect">
            <a:avLst/>
          </a:prstGeom>
          <a:noFill/>
          <a:ln w="9525">
            <a:noFill/>
          </a:ln>
        </p:spPr>
        <p:txBody>
          <a:bodyPr anchor="t">
            <a:spAutoFit/>
          </a:bodyPr>
          <a:lstStyle/>
          <a:p>
            <a:pPr lvl="0" algn="l"/>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8203" name="Rectangle 8"/>
          <p:cNvSpPr/>
          <p:nvPr/>
        </p:nvSpPr>
        <p:spPr>
          <a:xfrm>
            <a:off x="3213100" y="3997960"/>
            <a:ext cx="2850515" cy="526811"/>
          </a:xfrm>
          <a:prstGeom prst="rect">
            <a:avLst/>
          </a:prstGeom>
          <a:noFill/>
          <a:ln w="9525">
            <a:noFill/>
          </a:ln>
        </p:spPr>
        <p:txBody>
          <a:bodyPr wrap="square" anchor="t">
            <a:spAutoFit/>
          </a:bodyPr>
          <a:lstStyle/>
          <a:p>
            <a:pPr lvl="0" algn="l">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8204" name="Rectangle 8"/>
          <p:cNvSpPr/>
          <p:nvPr/>
        </p:nvSpPr>
        <p:spPr>
          <a:xfrm>
            <a:off x="3212783" y="3769678"/>
            <a:ext cx="2409825" cy="306705"/>
          </a:xfrm>
          <a:prstGeom prst="rect">
            <a:avLst/>
          </a:prstGeom>
          <a:noFill/>
          <a:ln w="9525">
            <a:noFill/>
          </a:ln>
        </p:spPr>
        <p:txBody>
          <a:bodyPr anchor="t">
            <a:spAutoFit/>
          </a:bodyPr>
          <a:lstStyle/>
          <a:p>
            <a:pPr lvl="0" algn="l"/>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8205" name="Rectangle 8"/>
          <p:cNvSpPr/>
          <p:nvPr/>
        </p:nvSpPr>
        <p:spPr>
          <a:xfrm>
            <a:off x="7200900" y="3997960"/>
            <a:ext cx="2964815" cy="526811"/>
          </a:xfrm>
          <a:prstGeom prst="rect">
            <a:avLst/>
          </a:prstGeom>
          <a:noFill/>
          <a:ln w="9525">
            <a:noFill/>
          </a:ln>
        </p:spPr>
        <p:txBody>
          <a:bodyPr wrap="square" anchor="t">
            <a:spAutoFit/>
          </a:bodyPr>
          <a:lstStyle/>
          <a:p>
            <a:pPr lvl="0" algn="l">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8206" name="Rectangle 8"/>
          <p:cNvSpPr/>
          <p:nvPr/>
        </p:nvSpPr>
        <p:spPr>
          <a:xfrm>
            <a:off x="7200900" y="3775710"/>
            <a:ext cx="2409825" cy="306705"/>
          </a:xfrm>
          <a:prstGeom prst="rect">
            <a:avLst/>
          </a:prstGeom>
          <a:noFill/>
          <a:ln w="9525">
            <a:noFill/>
          </a:ln>
        </p:spPr>
        <p:txBody>
          <a:bodyPr anchor="t">
            <a:spAutoFit/>
          </a:bodyPr>
          <a:lstStyle/>
          <a:p>
            <a:pPr lvl="0" algn="l"/>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nvGrpSpPr>
          <p:cNvPr id="17" name="组合 16"/>
          <p:cNvGrpSpPr/>
          <p:nvPr/>
        </p:nvGrpSpPr>
        <p:grpSpPr>
          <a:xfrm>
            <a:off x="6489700" y="2434590"/>
            <a:ext cx="571500" cy="571500"/>
            <a:chOff x="10220" y="3834"/>
            <a:chExt cx="900" cy="900"/>
          </a:xfrm>
        </p:grpSpPr>
        <p:sp>
          <p:nvSpPr>
            <p:cNvPr id="8196" name="Oval 12"/>
            <p:cNvSpPr/>
            <p:nvPr/>
          </p:nvSpPr>
          <p:spPr>
            <a:xfrm>
              <a:off x="10220" y="3834"/>
              <a:ext cx="900" cy="900"/>
            </a:xfrm>
            <a:prstGeom prst="ellipse">
              <a:avLst/>
            </a:prstGeom>
            <a:solidFill>
              <a:srgbClr val="57706C"/>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364" name="Freeform 17"/>
            <p:cNvSpPr>
              <a:spLocks noEditPoints="1"/>
            </p:cNvSpPr>
            <p:nvPr/>
          </p:nvSpPr>
          <p:spPr bwMode="auto">
            <a:xfrm>
              <a:off x="10478" y="4004"/>
              <a:ext cx="345" cy="560"/>
            </a:xfrm>
            <a:custGeom>
              <a:avLst/>
              <a:gdLst>
                <a:gd name="T0" fmla="*/ 96 w 96"/>
                <a:gd name="T1" fmla="*/ 48 h 156"/>
                <a:gd name="T2" fmla="*/ 48 w 96"/>
                <a:gd name="T3" fmla="*/ 0 h 156"/>
                <a:gd name="T4" fmla="*/ 0 w 96"/>
                <a:gd name="T5" fmla="*/ 48 h 156"/>
                <a:gd name="T6" fmla="*/ 6 w 96"/>
                <a:gd name="T7" fmla="*/ 72 h 156"/>
                <a:gd name="T8" fmla="*/ 6 w 96"/>
                <a:gd name="T9" fmla="*/ 72 h 156"/>
                <a:gd name="T10" fmla="*/ 48 w 96"/>
                <a:gd name="T11" fmla="*/ 156 h 156"/>
                <a:gd name="T12" fmla="*/ 90 w 96"/>
                <a:gd name="T13" fmla="*/ 72 h 156"/>
                <a:gd name="T14" fmla="*/ 90 w 96"/>
                <a:gd name="T15" fmla="*/ 72 h 156"/>
                <a:gd name="T16" fmla="*/ 96 w 96"/>
                <a:gd name="T17" fmla="*/ 48 h 156"/>
                <a:gd name="T18" fmla="*/ 48 w 96"/>
                <a:gd name="T19" fmla="*/ 72 h 156"/>
                <a:gd name="T20" fmla="*/ 24 w 96"/>
                <a:gd name="T21" fmla="*/ 48 h 156"/>
                <a:gd name="T22" fmla="*/ 48 w 96"/>
                <a:gd name="T23" fmla="*/ 24 h 156"/>
                <a:gd name="T24" fmla="*/ 72 w 96"/>
                <a:gd name="T25" fmla="*/ 48 h 156"/>
                <a:gd name="T26" fmla="*/ 48 w 96"/>
                <a:gd name="T27" fmla="*/ 7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156">
                  <a:moveTo>
                    <a:pt x="96" y="48"/>
                  </a:moveTo>
                  <a:cubicBezTo>
                    <a:pt x="96" y="21"/>
                    <a:pt x="75" y="0"/>
                    <a:pt x="48" y="0"/>
                  </a:cubicBezTo>
                  <a:cubicBezTo>
                    <a:pt x="21" y="0"/>
                    <a:pt x="0" y="21"/>
                    <a:pt x="0" y="48"/>
                  </a:cubicBezTo>
                  <a:cubicBezTo>
                    <a:pt x="0" y="57"/>
                    <a:pt x="2" y="65"/>
                    <a:pt x="6" y="72"/>
                  </a:cubicBezTo>
                  <a:cubicBezTo>
                    <a:pt x="6" y="72"/>
                    <a:pt x="6" y="72"/>
                    <a:pt x="6" y="72"/>
                  </a:cubicBezTo>
                  <a:cubicBezTo>
                    <a:pt x="48" y="156"/>
                    <a:pt x="48" y="156"/>
                    <a:pt x="48" y="156"/>
                  </a:cubicBezTo>
                  <a:cubicBezTo>
                    <a:pt x="90" y="72"/>
                    <a:pt x="90" y="72"/>
                    <a:pt x="90" y="72"/>
                  </a:cubicBezTo>
                  <a:cubicBezTo>
                    <a:pt x="90" y="72"/>
                    <a:pt x="90" y="72"/>
                    <a:pt x="90" y="72"/>
                  </a:cubicBezTo>
                  <a:cubicBezTo>
                    <a:pt x="94" y="65"/>
                    <a:pt x="96" y="57"/>
                    <a:pt x="96" y="48"/>
                  </a:cubicBezTo>
                  <a:moveTo>
                    <a:pt x="48" y="72"/>
                  </a:moveTo>
                  <a:cubicBezTo>
                    <a:pt x="35" y="72"/>
                    <a:pt x="24" y="61"/>
                    <a:pt x="24" y="48"/>
                  </a:cubicBezTo>
                  <a:cubicBezTo>
                    <a:pt x="24" y="35"/>
                    <a:pt x="35" y="24"/>
                    <a:pt x="48" y="24"/>
                  </a:cubicBezTo>
                  <a:cubicBezTo>
                    <a:pt x="61" y="24"/>
                    <a:pt x="72" y="35"/>
                    <a:pt x="72" y="48"/>
                  </a:cubicBezTo>
                  <a:cubicBezTo>
                    <a:pt x="72" y="61"/>
                    <a:pt x="61" y="72"/>
                    <a:pt x="48" y="72"/>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grpSp>
      <p:grpSp>
        <p:nvGrpSpPr>
          <p:cNvPr id="15" name="组合 14"/>
          <p:cNvGrpSpPr/>
          <p:nvPr/>
        </p:nvGrpSpPr>
        <p:grpSpPr>
          <a:xfrm>
            <a:off x="2473325" y="3829050"/>
            <a:ext cx="571500" cy="571500"/>
            <a:chOff x="3895" y="6030"/>
            <a:chExt cx="900" cy="900"/>
          </a:xfrm>
        </p:grpSpPr>
        <p:sp>
          <p:nvSpPr>
            <p:cNvPr id="8195" name="Oval 9"/>
            <p:cNvSpPr/>
            <p:nvPr/>
          </p:nvSpPr>
          <p:spPr>
            <a:xfrm>
              <a:off x="3895" y="6030"/>
              <a:ext cx="900" cy="900"/>
            </a:xfrm>
            <a:prstGeom prst="ellipse">
              <a:avLst/>
            </a:prstGeom>
            <a:solidFill>
              <a:srgbClr val="57706C"/>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411" name="Freeform 64"/>
            <p:cNvSpPr>
              <a:spLocks noEditPoints="1"/>
            </p:cNvSpPr>
            <p:nvPr/>
          </p:nvSpPr>
          <p:spPr bwMode="auto">
            <a:xfrm>
              <a:off x="4110" y="6245"/>
              <a:ext cx="470" cy="470"/>
            </a:xfrm>
            <a:custGeom>
              <a:avLst/>
              <a:gdLst>
                <a:gd name="T0" fmla="*/ 123 w 131"/>
                <a:gd name="T1" fmla="*/ 72 h 131"/>
                <a:gd name="T2" fmla="*/ 51 w 131"/>
                <a:gd name="T3" fmla="*/ 0 h 131"/>
                <a:gd name="T4" fmla="*/ 0 w 131"/>
                <a:gd name="T5" fmla="*/ 0 h 131"/>
                <a:gd name="T6" fmla="*/ 0 w 131"/>
                <a:gd name="T7" fmla="*/ 51 h 131"/>
                <a:gd name="T8" fmla="*/ 72 w 131"/>
                <a:gd name="T9" fmla="*/ 123 h 131"/>
                <a:gd name="T10" fmla="*/ 89 w 131"/>
                <a:gd name="T11" fmla="*/ 123 h 131"/>
                <a:gd name="T12" fmla="*/ 123 w 131"/>
                <a:gd name="T13" fmla="*/ 89 h 131"/>
                <a:gd name="T14" fmla="*/ 123 w 131"/>
                <a:gd name="T15" fmla="*/ 72 h 131"/>
                <a:gd name="T16" fmla="*/ 34 w 131"/>
                <a:gd name="T17" fmla="*/ 34 h 131"/>
                <a:gd name="T18" fmla="*/ 17 w 131"/>
                <a:gd name="T19" fmla="*/ 34 h 131"/>
                <a:gd name="T20" fmla="*/ 17 w 131"/>
                <a:gd name="T21" fmla="*/ 17 h 131"/>
                <a:gd name="T22" fmla="*/ 34 w 131"/>
                <a:gd name="T23" fmla="*/ 17 h 131"/>
                <a:gd name="T24" fmla="*/ 34 w 131"/>
                <a:gd name="T25" fmla="*/ 3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31">
                  <a:moveTo>
                    <a:pt x="123" y="72"/>
                  </a:moveTo>
                  <a:cubicBezTo>
                    <a:pt x="114" y="63"/>
                    <a:pt x="51" y="0"/>
                    <a:pt x="51" y="0"/>
                  </a:cubicBezTo>
                  <a:cubicBezTo>
                    <a:pt x="0" y="0"/>
                    <a:pt x="0" y="0"/>
                    <a:pt x="0" y="0"/>
                  </a:cubicBezTo>
                  <a:cubicBezTo>
                    <a:pt x="0" y="51"/>
                    <a:pt x="0" y="51"/>
                    <a:pt x="0" y="51"/>
                  </a:cubicBezTo>
                  <a:cubicBezTo>
                    <a:pt x="72" y="123"/>
                    <a:pt x="72" y="123"/>
                    <a:pt x="72" y="123"/>
                  </a:cubicBezTo>
                  <a:cubicBezTo>
                    <a:pt x="72" y="123"/>
                    <a:pt x="80" y="131"/>
                    <a:pt x="89" y="123"/>
                  </a:cubicBezTo>
                  <a:cubicBezTo>
                    <a:pt x="123" y="89"/>
                    <a:pt x="123" y="89"/>
                    <a:pt x="123" y="89"/>
                  </a:cubicBezTo>
                  <a:cubicBezTo>
                    <a:pt x="123" y="89"/>
                    <a:pt x="131" y="80"/>
                    <a:pt x="123" y="72"/>
                  </a:cubicBezTo>
                  <a:moveTo>
                    <a:pt x="34" y="34"/>
                  </a:moveTo>
                  <a:cubicBezTo>
                    <a:pt x="29" y="38"/>
                    <a:pt x="21" y="38"/>
                    <a:pt x="17" y="34"/>
                  </a:cubicBezTo>
                  <a:cubicBezTo>
                    <a:pt x="12" y="29"/>
                    <a:pt x="12" y="21"/>
                    <a:pt x="17" y="17"/>
                  </a:cubicBezTo>
                  <a:cubicBezTo>
                    <a:pt x="21" y="12"/>
                    <a:pt x="29" y="12"/>
                    <a:pt x="34" y="17"/>
                  </a:cubicBezTo>
                  <a:cubicBezTo>
                    <a:pt x="38" y="21"/>
                    <a:pt x="38" y="29"/>
                    <a:pt x="34" y="34"/>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grpSp>
      <p:grpSp>
        <p:nvGrpSpPr>
          <p:cNvPr id="16" name="组合 15"/>
          <p:cNvGrpSpPr/>
          <p:nvPr/>
        </p:nvGrpSpPr>
        <p:grpSpPr>
          <a:xfrm>
            <a:off x="6477000" y="3815715"/>
            <a:ext cx="571500" cy="571500"/>
            <a:chOff x="10200" y="6009"/>
            <a:chExt cx="900" cy="900"/>
          </a:xfrm>
        </p:grpSpPr>
        <p:sp>
          <p:nvSpPr>
            <p:cNvPr id="8197" name="Oval 14"/>
            <p:cNvSpPr/>
            <p:nvPr/>
          </p:nvSpPr>
          <p:spPr>
            <a:xfrm>
              <a:off x="10200" y="6009"/>
              <a:ext cx="900" cy="900"/>
            </a:xfrm>
            <a:prstGeom prst="ellipse">
              <a:avLst/>
            </a:prstGeom>
            <a:solidFill>
              <a:srgbClr val="57706C"/>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微软雅黑" panose="020B0503020204020204" charset="-122"/>
                <a:ea typeface="微软雅黑" panose="020B0503020204020204" charset="-122"/>
                <a:sym typeface="FontAwesome" pitchFamily="2" charset="0"/>
              </a:endParaRPr>
            </a:p>
          </p:txBody>
        </p:sp>
        <p:sp>
          <p:nvSpPr>
            <p:cNvPr id="3" name="Oval 65"/>
            <p:cNvSpPr>
              <a:spLocks noChangeArrowheads="1"/>
            </p:cNvSpPr>
            <p:nvPr/>
          </p:nvSpPr>
          <p:spPr bwMode="auto">
            <a:xfrm>
              <a:off x="10608" y="6416"/>
              <a:ext cx="85" cy="85"/>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sp>
          <p:nvSpPr>
            <p:cNvPr id="8" name="Freeform 66"/>
            <p:cNvSpPr>
              <a:spLocks noEditPoints="1"/>
            </p:cNvSpPr>
            <p:nvPr/>
          </p:nvSpPr>
          <p:spPr bwMode="auto">
            <a:xfrm>
              <a:off x="10395" y="6286"/>
              <a:ext cx="513" cy="345"/>
            </a:xfrm>
            <a:custGeom>
              <a:avLst/>
              <a:gdLst>
                <a:gd name="T0" fmla="*/ 72 w 144"/>
                <a:gd name="T1" fmla="*/ 0 h 96"/>
                <a:gd name="T2" fmla="*/ 0 w 144"/>
                <a:gd name="T3" fmla="*/ 48 h 96"/>
                <a:gd name="T4" fmla="*/ 72 w 144"/>
                <a:gd name="T5" fmla="*/ 96 h 96"/>
                <a:gd name="T6" fmla="*/ 144 w 144"/>
                <a:gd name="T7" fmla="*/ 48 h 96"/>
                <a:gd name="T8" fmla="*/ 72 w 144"/>
                <a:gd name="T9" fmla="*/ 0 h 96"/>
                <a:gd name="T10" fmla="*/ 72 w 144"/>
                <a:gd name="T11" fmla="*/ 78 h 96"/>
                <a:gd name="T12" fmla="*/ 42 w 144"/>
                <a:gd name="T13" fmla="*/ 48 h 96"/>
                <a:gd name="T14" fmla="*/ 72 w 144"/>
                <a:gd name="T15" fmla="*/ 18 h 96"/>
                <a:gd name="T16" fmla="*/ 102 w 144"/>
                <a:gd name="T17" fmla="*/ 48 h 96"/>
                <a:gd name="T18" fmla="*/ 72 w 144"/>
                <a:gd name="T19" fmla="*/ 7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4" h="96">
                  <a:moveTo>
                    <a:pt x="72" y="0"/>
                  </a:moveTo>
                  <a:cubicBezTo>
                    <a:pt x="32" y="0"/>
                    <a:pt x="0" y="48"/>
                    <a:pt x="0" y="48"/>
                  </a:cubicBezTo>
                  <a:cubicBezTo>
                    <a:pt x="0" y="48"/>
                    <a:pt x="32" y="96"/>
                    <a:pt x="72" y="96"/>
                  </a:cubicBezTo>
                  <a:cubicBezTo>
                    <a:pt x="112" y="96"/>
                    <a:pt x="144" y="48"/>
                    <a:pt x="144" y="48"/>
                  </a:cubicBezTo>
                  <a:cubicBezTo>
                    <a:pt x="144" y="48"/>
                    <a:pt x="112" y="0"/>
                    <a:pt x="72" y="0"/>
                  </a:cubicBezTo>
                  <a:moveTo>
                    <a:pt x="72" y="78"/>
                  </a:moveTo>
                  <a:cubicBezTo>
                    <a:pt x="55" y="78"/>
                    <a:pt x="42" y="65"/>
                    <a:pt x="42" y="48"/>
                  </a:cubicBezTo>
                  <a:cubicBezTo>
                    <a:pt x="42" y="31"/>
                    <a:pt x="55" y="18"/>
                    <a:pt x="72" y="18"/>
                  </a:cubicBezTo>
                  <a:cubicBezTo>
                    <a:pt x="89" y="18"/>
                    <a:pt x="102" y="31"/>
                    <a:pt x="102" y="48"/>
                  </a:cubicBezTo>
                  <a:cubicBezTo>
                    <a:pt x="102" y="65"/>
                    <a:pt x="89" y="78"/>
                    <a:pt x="72" y="78"/>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grpSp>
      <p:grpSp>
        <p:nvGrpSpPr>
          <p:cNvPr id="14" name="组合 13"/>
          <p:cNvGrpSpPr/>
          <p:nvPr/>
        </p:nvGrpSpPr>
        <p:grpSpPr>
          <a:xfrm>
            <a:off x="2487295" y="2447925"/>
            <a:ext cx="571500" cy="571500"/>
            <a:chOff x="3917" y="3855"/>
            <a:chExt cx="900" cy="900"/>
          </a:xfrm>
        </p:grpSpPr>
        <p:sp>
          <p:nvSpPr>
            <p:cNvPr id="8193" name="Oval 6"/>
            <p:cNvSpPr/>
            <p:nvPr/>
          </p:nvSpPr>
          <p:spPr>
            <a:xfrm>
              <a:off x="3917" y="3855"/>
              <a:ext cx="900" cy="900"/>
            </a:xfrm>
            <a:prstGeom prst="ellipse">
              <a:avLst/>
            </a:prstGeom>
            <a:solidFill>
              <a:srgbClr val="57706C"/>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微软雅黑" panose="020B0503020204020204" charset="-122"/>
                <a:ea typeface="微软雅黑" panose="020B0503020204020204" charset="-122"/>
                <a:sym typeface="FontAwesome" pitchFamily="2" charset="0"/>
              </a:endParaRPr>
            </a:p>
          </p:txBody>
        </p:sp>
        <p:sp>
          <p:nvSpPr>
            <p:cNvPr id="432" name="Oval 85"/>
            <p:cNvSpPr>
              <a:spLocks noChangeArrowheads="1"/>
            </p:cNvSpPr>
            <p:nvPr/>
          </p:nvSpPr>
          <p:spPr bwMode="auto">
            <a:xfrm>
              <a:off x="4280" y="4242"/>
              <a:ext cx="130" cy="128"/>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sp>
          <p:nvSpPr>
            <p:cNvPr id="9" name="Freeform 86"/>
            <p:cNvSpPr>
              <a:spLocks noEditPoints="1"/>
            </p:cNvSpPr>
            <p:nvPr/>
          </p:nvSpPr>
          <p:spPr bwMode="auto">
            <a:xfrm>
              <a:off x="4089" y="4092"/>
              <a:ext cx="513" cy="385"/>
            </a:xfrm>
            <a:custGeom>
              <a:avLst/>
              <a:gdLst>
                <a:gd name="T0" fmla="*/ 132 w 144"/>
                <a:gd name="T1" fmla="*/ 12 h 108"/>
                <a:gd name="T2" fmla="*/ 60 w 144"/>
                <a:gd name="T3" fmla="*/ 12 h 108"/>
                <a:gd name="T4" fmla="*/ 48 w 144"/>
                <a:gd name="T5" fmla="*/ 0 h 108"/>
                <a:gd name="T6" fmla="*/ 36 w 144"/>
                <a:gd name="T7" fmla="*/ 0 h 108"/>
                <a:gd name="T8" fmla="*/ 24 w 144"/>
                <a:gd name="T9" fmla="*/ 12 h 108"/>
                <a:gd name="T10" fmla="*/ 12 w 144"/>
                <a:gd name="T11" fmla="*/ 12 h 108"/>
                <a:gd name="T12" fmla="*/ 0 w 144"/>
                <a:gd name="T13" fmla="*/ 24 h 108"/>
                <a:gd name="T14" fmla="*/ 12 w 144"/>
                <a:gd name="T15" fmla="*/ 24 h 108"/>
                <a:gd name="T16" fmla="*/ 24 w 144"/>
                <a:gd name="T17" fmla="*/ 36 h 108"/>
                <a:gd name="T18" fmla="*/ 24 w 144"/>
                <a:gd name="T19" fmla="*/ 84 h 108"/>
                <a:gd name="T20" fmla="*/ 12 w 144"/>
                <a:gd name="T21" fmla="*/ 96 h 108"/>
                <a:gd name="T22" fmla="*/ 0 w 144"/>
                <a:gd name="T23" fmla="*/ 96 h 108"/>
                <a:gd name="T24" fmla="*/ 12 w 144"/>
                <a:gd name="T25" fmla="*/ 108 h 108"/>
                <a:gd name="T26" fmla="*/ 132 w 144"/>
                <a:gd name="T27" fmla="*/ 108 h 108"/>
                <a:gd name="T28" fmla="*/ 144 w 144"/>
                <a:gd name="T29" fmla="*/ 96 h 108"/>
                <a:gd name="T30" fmla="*/ 144 w 144"/>
                <a:gd name="T31" fmla="*/ 24 h 108"/>
                <a:gd name="T32" fmla="*/ 132 w 144"/>
                <a:gd name="T33" fmla="*/ 12 h 108"/>
                <a:gd name="T34" fmla="*/ 78 w 144"/>
                <a:gd name="T35" fmla="*/ 90 h 108"/>
                <a:gd name="T36" fmla="*/ 48 w 144"/>
                <a:gd name="T37" fmla="*/ 60 h 108"/>
                <a:gd name="T38" fmla="*/ 78 w 144"/>
                <a:gd name="T39" fmla="*/ 30 h 108"/>
                <a:gd name="T40" fmla="*/ 108 w 144"/>
                <a:gd name="T41" fmla="*/ 60 h 108"/>
                <a:gd name="T42" fmla="*/ 78 w 144"/>
                <a:gd name="T43" fmla="*/ 90 h 108"/>
                <a:gd name="T44" fmla="*/ 123 w 144"/>
                <a:gd name="T45" fmla="*/ 48 h 108"/>
                <a:gd name="T46" fmla="*/ 114 w 144"/>
                <a:gd name="T47" fmla="*/ 39 h 108"/>
                <a:gd name="T48" fmla="*/ 123 w 144"/>
                <a:gd name="T49" fmla="*/ 30 h 108"/>
                <a:gd name="T50" fmla="*/ 132 w 144"/>
                <a:gd name="T51" fmla="*/ 39 h 108"/>
                <a:gd name="T52" fmla="*/ 123 w 144"/>
                <a:gd name="T53" fmla="*/ 4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08">
                  <a:moveTo>
                    <a:pt x="132" y="12"/>
                  </a:moveTo>
                  <a:cubicBezTo>
                    <a:pt x="60" y="12"/>
                    <a:pt x="60" y="12"/>
                    <a:pt x="60" y="12"/>
                  </a:cubicBezTo>
                  <a:cubicBezTo>
                    <a:pt x="60" y="5"/>
                    <a:pt x="55" y="0"/>
                    <a:pt x="48" y="0"/>
                  </a:cubicBezTo>
                  <a:cubicBezTo>
                    <a:pt x="36" y="0"/>
                    <a:pt x="36" y="0"/>
                    <a:pt x="36" y="0"/>
                  </a:cubicBezTo>
                  <a:cubicBezTo>
                    <a:pt x="29" y="0"/>
                    <a:pt x="24" y="5"/>
                    <a:pt x="24" y="12"/>
                  </a:cubicBezTo>
                  <a:cubicBezTo>
                    <a:pt x="12" y="12"/>
                    <a:pt x="12" y="12"/>
                    <a:pt x="12" y="12"/>
                  </a:cubicBezTo>
                  <a:cubicBezTo>
                    <a:pt x="5" y="12"/>
                    <a:pt x="0" y="17"/>
                    <a:pt x="0" y="24"/>
                  </a:cubicBezTo>
                  <a:cubicBezTo>
                    <a:pt x="12" y="24"/>
                    <a:pt x="12" y="24"/>
                    <a:pt x="12" y="24"/>
                  </a:cubicBezTo>
                  <a:cubicBezTo>
                    <a:pt x="19" y="24"/>
                    <a:pt x="24" y="29"/>
                    <a:pt x="24" y="36"/>
                  </a:cubicBezTo>
                  <a:cubicBezTo>
                    <a:pt x="24" y="84"/>
                    <a:pt x="24" y="84"/>
                    <a:pt x="24" y="84"/>
                  </a:cubicBezTo>
                  <a:cubicBezTo>
                    <a:pt x="24" y="91"/>
                    <a:pt x="19" y="96"/>
                    <a:pt x="12" y="96"/>
                  </a:cubicBezTo>
                  <a:cubicBezTo>
                    <a:pt x="0" y="96"/>
                    <a:pt x="0" y="96"/>
                    <a:pt x="0" y="96"/>
                  </a:cubicBezTo>
                  <a:cubicBezTo>
                    <a:pt x="0" y="103"/>
                    <a:pt x="5" y="108"/>
                    <a:pt x="12" y="108"/>
                  </a:cubicBezTo>
                  <a:cubicBezTo>
                    <a:pt x="132" y="108"/>
                    <a:pt x="132" y="108"/>
                    <a:pt x="132" y="108"/>
                  </a:cubicBezTo>
                  <a:cubicBezTo>
                    <a:pt x="139" y="108"/>
                    <a:pt x="144" y="103"/>
                    <a:pt x="144" y="96"/>
                  </a:cubicBezTo>
                  <a:cubicBezTo>
                    <a:pt x="144" y="24"/>
                    <a:pt x="144" y="24"/>
                    <a:pt x="144" y="24"/>
                  </a:cubicBezTo>
                  <a:cubicBezTo>
                    <a:pt x="144" y="17"/>
                    <a:pt x="139" y="12"/>
                    <a:pt x="132" y="12"/>
                  </a:cubicBezTo>
                  <a:moveTo>
                    <a:pt x="78" y="90"/>
                  </a:moveTo>
                  <a:cubicBezTo>
                    <a:pt x="61" y="90"/>
                    <a:pt x="48" y="77"/>
                    <a:pt x="48" y="60"/>
                  </a:cubicBezTo>
                  <a:cubicBezTo>
                    <a:pt x="48" y="43"/>
                    <a:pt x="61" y="30"/>
                    <a:pt x="78" y="30"/>
                  </a:cubicBezTo>
                  <a:cubicBezTo>
                    <a:pt x="95" y="30"/>
                    <a:pt x="108" y="43"/>
                    <a:pt x="108" y="60"/>
                  </a:cubicBezTo>
                  <a:cubicBezTo>
                    <a:pt x="108" y="77"/>
                    <a:pt x="95" y="90"/>
                    <a:pt x="78" y="90"/>
                  </a:cubicBezTo>
                  <a:moveTo>
                    <a:pt x="123" y="48"/>
                  </a:moveTo>
                  <a:cubicBezTo>
                    <a:pt x="118" y="48"/>
                    <a:pt x="114" y="44"/>
                    <a:pt x="114" y="39"/>
                  </a:cubicBezTo>
                  <a:cubicBezTo>
                    <a:pt x="114" y="34"/>
                    <a:pt x="118" y="30"/>
                    <a:pt x="123" y="30"/>
                  </a:cubicBezTo>
                  <a:cubicBezTo>
                    <a:pt x="128" y="30"/>
                    <a:pt x="132" y="34"/>
                    <a:pt x="132" y="39"/>
                  </a:cubicBezTo>
                  <a:cubicBezTo>
                    <a:pt x="132" y="44"/>
                    <a:pt x="128" y="48"/>
                    <a:pt x="123" y="48"/>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gr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par>
                                <p:cTn id="8" presetID="29"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ppt_x</p:attrName>
                                        </p:attrNameLst>
                                      </p:cBhvr>
                                      <p:tavLst>
                                        <p:tav tm="0">
                                          <p:val>
                                            <p:strVal val="#ppt_x-.2"/>
                                          </p:val>
                                        </p:tav>
                                        <p:tav tm="100000">
                                          <p:val>
                                            <p:strVal val="#ppt_x"/>
                                          </p:val>
                                        </p:tav>
                                      </p:tavLst>
                                    </p:anim>
                                    <p:anim calcmode="lin" valueType="num">
                                      <p:cBhvr>
                                        <p:cTn id="11"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2" dur="500"/>
                                        <p:tgtEl>
                                          <p:spTgt spid="2"/>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8198"/>
                                        </p:tgtEl>
                                        <p:attrNameLst>
                                          <p:attrName>style.visibility</p:attrName>
                                        </p:attrNameLst>
                                      </p:cBhvr>
                                      <p:to>
                                        <p:strVal val="visible"/>
                                      </p:to>
                                    </p:set>
                                    <p:animEffect transition="in" filter="wipe(left)">
                                      <p:cBhvr>
                                        <p:cTn id="22" dur="500"/>
                                        <p:tgtEl>
                                          <p:spTgt spid="8198"/>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8194"/>
                                        </p:tgtEl>
                                        <p:attrNameLst>
                                          <p:attrName>style.visibility</p:attrName>
                                        </p:attrNameLst>
                                      </p:cBhvr>
                                      <p:to>
                                        <p:strVal val="visible"/>
                                      </p:to>
                                    </p:set>
                                    <p:animEffect transition="in" filter="wipe(left)">
                                      <p:cBhvr>
                                        <p:cTn id="25" dur="500"/>
                                        <p:tgtEl>
                                          <p:spTgt spid="8194"/>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8204"/>
                                        </p:tgtEl>
                                        <p:attrNameLst>
                                          <p:attrName>style.visibility</p:attrName>
                                        </p:attrNameLst>
                                      </p:cBhvr>
                                      <p:to>
                                        <p:strVal val="visible"/>
                                      </p:to>
                                    </p:set>
                                    <p:animEffect transition="in" filter="wipe(left)">
                                      <p:cBhvr>
                                        <p:cTn id="35" dur="500"/>
                                        <p:tgtEl>
                                          <p:spTgt spid="8204"/>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8203"/>
                                        </p:tgtEl>
                                        <p:attrNameLst>
                                          <p:attrName>style.visibility</p:attrName>
                                        </p:attrNameLst>
                                      </p:cBhvr>
                                      <p:to>
                                        <p:strVal val="visible"/>
                                      </p:to>
                                    </p:set>
                                    <p:animEffect transition="in" filter="wipe(left)">
                                      <p:cBhvr>
                                        <p:cTn id="38" dur="500"/>
                                        <p:tgtEl>
                                          <p:spTgt spid="8203"/>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8200"/>
                                        </p:tgtEl>
                                        <p:attrNameLst>
                                          <p:attrName>style.visibility</p:attrName>
                                        </p:attrNameLst>
                                      </p:cBhvr>
                                      <p:to>
                                        <p:strVal val="visible"/>
                                      </p:to>
                                    </p:set>
                                    <p:animEffect transition="in" filter="wipe(left)">
                                      <p:cBhvr>
                                        <p:cTn id="48" dur="500"/>
                                        <p:tgtEl>
                                          <p:spTgt spid="8200"/>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8199"/>
                                        </p:tgtEl>
                                        <p:attrNameLst>
                                          <p:attrName>style.visibility</p:attrName>
                                        </p:attrNameLst>
                                      </p:cBhvr>
                                      <p:to>
                                        <p:strVal val="visible"/>
                                      </p:to>
                                    </p:set>
                                    <p:animEffect transition="in" filter="wipe(left)">
                                      <p:cBhvr>
                                        <p:cTn id="51" dur="500"/>
                                        <p:tgtEl>
                                          <p:spTgt spid="8199"/>
                                        </p:tgtEl>
                                      </p:cBhvr>
                                    </p:animEffect>
                                  </p:childTnLst>
                                </p:cTn>
                              </p:par>
                            </p:childTnLst>
                          </p:cTn>
                        </p:par>
                        <p:par>
                          <p:cTn id="52" fill="hold">
                            <p:stCondLst>
                              <p:cond delay="3500"/>
                            </p:stCondLst>
                            <p:childTnLst>
                              <p:par>
                                <p:cTn id="53" presetID="53" presetClass="entr" presetSubtype="16" fill="hold" nodeType="after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childTnLst>
                                </p:cTn>
                              </p:par>
                            </p:childTnLst>
                          </p:cTn>
                        </p:par>
                        <p:par>
                          <p:cTn id="58" fill="hold">
                            <p:stCondLst>
                              <p:cond delay="4000"/>
                            </p:stCondLst>
                            <p:childTnLst>
                              <p:par>
                                <p:cTn id="59" presetID="22" presetClass="entr" presetSubtype="8" fill="hold" grpId="0" nodeType="afterEffect">
                                  <p:stCondLst>
                                    <p:cond delay="0"/>
                                  </p:stCondLst>
                                  <p:childTnLst>
                                    <p:set>
                                      <p:cBhvr>
                                        <p:cTn id="60" dur="1" fill="hold">
                                          <p:stCondLst>
                                            <p:cond delay="0"/>
                                          </p:stCondLst>
                                        </p:cTn>
                                        <p:tgtEl>
                                          <p:spTgt spid="8206"/>
                                        </p:tgtEl>
                                        <p:attrNameLst>
                                          <p:attrName>style.visibility</p:attrName>
                                        </p:attrNameLst>
                                      </p:cBhvr>
                                      <p:to>
                                        <p:strVal val="visible"/>
                                      </p:to>
                                    </p:set>
                                    <p:animEffect transition="in" filter="wipe(left)">
                                      <p:cBhvr>
                                        <p:cTn id="61" dur="500"/>
                                        <p:tgtEl>
                                          <p:spTgt spid="8206"/>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8205"/>
                                        </p:tgtEl>
                                        <p:attrNameLst>
                                          <p:attrName>style.visibility</p:attrName>
                                        </p:attrNameLst>
                                      </p:cBhvr>
                                      <p:to>
                                        <p:strVal val="visible"/>
                                      </p:to>
                                    </p:set>
                                    <p:animEffect transition="in" filter="wipe(left)">
                                      <p:cBhvr>
                                        <p:cTn id="64" dur="500"/>
                                        <p:tgtEl>
                                          <p:spTgt spid="8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194" grpId="0"/>
      <p:bldP spid="8198" grpId="0"/>
      <p:bldP spid="8199" grpId="0"/>
      <p:bldP spid="8200" grpId="0"/>
      <p:bldP spid="8203" grpId="0"/>
      <p:bldP spid="8204" grpId="0"/>
      <p:bldP spid="8205" grpId="0"/>
      <p:bldP spid="820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7d05aec95501827989e2f5ee4695cbe"/>
          <p:cNvPicPr>
            <a:picLocks noChangeAspect="1"/>
          </p:cNvPicPr>
          <p:nvPr/>
        </p:nvPicPr>
        <p:blipFill>
          <a:blip r:embed="rId3"/>
          <a:stretch>
            <a:fillRect/>
          </a:stretch>
        </p:blipFill>
        <p:spPr>
          <a:xfrm>
            <a:off x="9558020" y="-65405"/>
            <a:ext cx="2644140" cy="1797685"/>
          </a:xfrm>
          <a:prstGeom prst="rect">
            <a:avLst/>
          </a:prstGeom>
        </p:spPr>
      </p:pic>
      <p:sp>
        <p:nvSpPr>
          <p:cNvPr id="2" name="文本框 1"/>
          <p:cNvSpPr txBox="1"/>
          <p:nvPr/>
        </p:nvSpPr>
        <p:spPr>
          <a:xfrm>
            <a:off x="328930" y="325120"/>
            <a:ext cx="2961640" cy="398780"/>
          </a:xfrm>
          <a:prstGeom prst="rect">
            <a:avLst/>
          </a:prstGeom>
          <a:noFill/>
        </p:spPr>
        <p:txBody>
          <a:bodyPr wrap="square" rtlCol="0">
            <a:spAutoFit/>
          </a:bodyPr>
          <a:lstStyle/>
          <a:p>
            <a:r>
              <a:rPr lang="zh-CN" altLang="en-US" sz="2000">
                <a:solidFill>
                  <a:srgbClr val="393721"/>
                </a:solidFill>
                <a:latin typeface="方正宋刻本秀楷简体" panose="02000000000000000000" charset="-122"/>
                <a:ea typeface="方正宋刻本秀楷简体" panose="02000000000000000000" charset="-122"/>
              </a:rPr>
              <a:t>单击此处输入标题文本</a:t>
            </a:r>
          </a:p>
        </p:txBody>
      </p:sp>
      <p:cxnSp>
        <p:nvCxnSpPr>
          <p:cNvPr id="27" name="直接连接符 26"/>
          <p:cNvCxnSpPr>
            <a:stCxn id="25" idx="4"/>
          </p:cNvCxnSpPr>
          <p:nvPr/>
        </p:nvCxnSpPr>
        <p:spPr>
          <a:xfrm>
            <a:off x="2484120" y="2712720"/>
            <a:ext cx="0" cy="545465"/>
          </a:xfrm>
          <a:prstGeom prst="line">
            <a:avLst/>
          </a:prstGeom>
          <a:ln>
            <a:solidFill>
              <a:srgbClr val="57706C"/>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30" idx="4"/>
          </p:cNvCxnSpPr>
          <p:nvPr/>
        </p:nvCxnSpPr>
        <p:spPr>
          <a:xfrm>
            <a:off x="4281170" y="2712720"/>
            <a:ext cx="0" cy="545465"/>
          </a:xfrm>
          <a:prstGeom prst="line">
            <a:avLst/>
          </a:prstGeom>
          <a:ln>
            <a:solidFill>
              <a:srgbClr val="57706C"/>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3" idx="4"/>
          </p:cNvCxnSpPr>
          <p:nvPr/>
        </p:nvCxnSpPr>
        <p:spPr>
          <a:xfrm>
            <a:off x="6094095" y="2712720"/>
            <a:ext cx="0" cy="545465"/>
          </a:xfrm>
          <a:prstGeom prst="line">
            <a:avLst/>
          </a:prstGeom>
          <a:ln>
            <a:solidFill>
              <a:srgbClr val="57706C"/>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36" idx="4"/>
          </p:cNvCxnSpPr>
          <p:nvPr/>
        </p:nvCxnSpPr>
        <p:spPr>
          <a:xfrm>
            <a:off x="7904480" y="2712720"/>
            <a:ext cx="0" cy="545465"/>
          </a:xfrm>
          <a:prstGeom prst="line">
            <a:avLst/>
          </a:prstGeom>
          <a:ln>
            <a:solidFill>
              <a:srgbClr val="57706C"/>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9" idx="4"/>
          </p:cNvCxnSpPr>
          <p:nvPr/>
        </p:nvCxnSpPr>
        <p:spPr>
          <a:xfrm>
            <a:off x="9714865" y="2712720"/>
            <a:ext cx="0" cy="545465"/>
          </a:xfrm>
          <a:prstGeom prst="line">
            <a:avLst/>
          </a:prstGeom>
          <a:ln>
            <a:solidFill>
              <a:srgbClr val="57706C"/>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466340" y="3298190"/>
            <a:ext cx="7248525" cy="0"/>
          </a:xfrm>
          <a:prstGeom prst="line">
            <a:avLst/>
          </a:prstGeom>
          <a:ln>
            <a:solidFill>
              <a:srgbClr val="57706C"/>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2178685" y="2101215"/>
            <a:ext cx="610870" cy="610870"/>
            <a:chOff x="3431" y="3309"/>
            <a:chExt cx="962" cy="962"/>
          </a:xfrm>
        </p:grpSpPr>
        <p:sp>
          <p:nvSpPr>
            <p:cNvPr id="25" name="椭圆 24"/>
            <p:cNvSpPr/>
            <p:nvPr/>
          </p:nvSpPr>
          <p:spPr>
            <a:xfrm>
              <a:off x="3431" y="3309"/>
              <a:ext cx="962" cy="963"/>
            </a:xfrm>
            <a:prstGeom prst="ellipse">
              <a:avLst/>
            </a:prstGeom>
            <a:noFill/>
            <a:ln>
              <a:solidFill>
                <a:srgbClr val="577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15"/>
            <p:cNvSpPr>
              <a:spLocks noEditPoints="1"/>
            </p:cNvSpPr>
            <p:nvPr/>
          </p:nvSpPr>
          <p:spPr bwMode="auto">
            <a:xfrm>
              <a:off x="3667" y="3542"/>
              <a:ext cx="432" cy="497"/>
            </a:xfrm>
            <a:custGeom>
              <a:avLst/>
              <a:gdLst>
                <a:gd name="T0" fmla="*/ 141235 w 91"/>
                <a:gd name="T1" fmla="*/ 196501 h 91"/>
                <a:gd name="T2" fmla="*/ 98251 w 91"/>
                <a:gd name="T3" fmla="*/ 181149 h 91"/>
                <a:gd name="T4" fmla="*/ 79829 w 91"/>
                <a:gd name="T5" fmla="*/ 138165 h 91"/>
                <a:gd name="T6" fmla="*/ 98251 w 91"/>
                <a:gd name="T7" fmla="*/ 95180 h 91"/>
                <a:gd name="T8" fmla="*/ 141235 w 91"/>
                <a:gd name="T9" fmla="*/ 76758 h 91"/>
                <a:gd name="T10" fmla="*/ 184220 w 91"/>
                <a:gd name="T11" fmla="*/ 95180 h 91"/>
                <a:gd name="T12" fmla="*/ 199571 w 91"/>
                <a:gd name="T13" fmla="*/ 138165 h 91"/>
                <a:gd name="T14" fmla="*/ 184220 w 91"/>
                <a:gd name="T15" fmla="*/ 181149 h 91"/>
                <a:gd name="T16" fmla="*/ 141235 w 91"/>
                <a:gd name="T17" fmla="*/ 196501 h 91"/>
                <a:gd name="T18" fmla="*/ 162727 w 91"/>
                <a:gd name="T19" fmla="*/ 0 h 91"/>
                <a:gd name="T20" fmla="*/ 119743 w 91"/>
                <a:gd name="T21" fmla="*/ 0 h 91"/>
                <a:gd name="T22" fmla="*/ 119743 w 91"/>
                <a:gd name="T23" fmla="*/ 30703 h 91"/>
                <a:gd name="T24" fmla="*/ 79829 w 91"/>
                <a:gd name="T25" fmla="*/ 46055 h 91"/>
                <a:gd name="T26" fmla="*/ 58336 w 91"/>
                <a:gd name="T27" fmla="*/ 24563 h 91"/>
                <a:gd name="T28" fmla="*/ 27633 w 91"/>
                <a:gd name="T29" fmla="*/ 55266 h 91"/>
                <a:gd name="T30" fmla="*/ 49125 w 91"/>
                <a:gd name="T31" fmla="*/ 79829 h 91"/>
                <a:gd name="T32" fmla="*/ 33774 w 91"/>
                <a:gd name="T33" fmla="*/ 116673 h 91"/>
                <a:gd name="T34" fmla="*/ 0 w 91"/>
                <a:gd name="T35" fmla="*/ 116673 h 91"/>
                <a:gd name="T36" fmla="*/ 0 w 91"/>
                <a:gd name="T37" fmla="*/ 159657 h 91"/>
                <a:gd name="T38" fmla="*/ 33774 w 91"/>
                <a:gd name="T39" fmla="*/ 159657 h 91"/>
                <a:gd name="T40" fmla="*/ 52196 w 91"/>
                <a:gd name="T41" fmla="*/ 196501 h 91"/>
                <a:gd name="T42" fmla="*/ 27633 w 91"/>
                <a:gd name="T43" fmla="*/ 221064 h 91"/>
                <a:gd name="T44" fmla="*/ 58336 w 91"/>
                <a:gd name="T45" fmla="*/ 251767 h 91"/>
                <a:gd name="T46" fmla="*/ 82899 w 91"/>
                <a:gd name="T47" fmla="*/ 227204 h 91"/>
                <a:gd name="T48" fmla="*/ 119743 w 91"/>
                <a:gd name="T49" fmla="*/ 242556 h 91"/>
                <a:gd name="T50" fmla="*/ 119743 w 91"/>
                <a:gd name="T51" fmla="*/ 279400 h 91"/>
                <a:gd name="T52" fmla="*/ 162727 w 91"/>
                <a:gd name="T53" fmla="*/ 279400 h 91"/>
                <a:gd name="T54" fmla="*/ 162727 w 91"/>
                <a:gd name="T55" fmla="*/ 242556 h 91"/>
                <a:gd name="T56" fmla="*/ 199571 w 91"/>
                <a:gd name="T57" fmla="*/ 227204 h 91"/>
                <a:gd name="T58" fmla="*/ 224134 w 91"/>
                <a:gd name="T59" fmla="*/ 251767 h 91"/>
                <a:gd name="T60" fmla="*/ 254837 w 91"/>
                <a:gd name="T61" fmla="*/ 221064 h 91"/>
                <a:gd name="T62" fmla="*/ 230275 w 91"/>
                <a:gd name="T63" fmla="*/ 196501 h 91"/>
                <a:gd name="T64" fmla="*/ 245626 w 91"/>
                <a:gd name="T65" fmla="*/ 159657 h 91"/>
                <a:gd name="T66" fmla="*/ 279400 w 91"/>
                <a:gd name="T67" fmla="*/ 159657 h 91"/>
                <a:gd name="T68" fmla="*/ 279400 w 91"/>
                <a:gd name="T69" fmla="*/ 116673 h 91"/>
                <a:gd name="T70" fmla="*/ 245626 w 91"/>
                <a:gd name="T71" fmla="*/ 116673 h 91"/>
                <a:gd name="T72" fmla="*/ 230275 w 91"/>
                <a:gd name="T73" fmla="*/ 79829 h 91"/>
                <a:gd name="T74" fmla="*/ 254837 w 91"/>
                <a:gd name="T75" fmla="*/ 55266 h 91"/>
                <a:gd name="T76" fmla="*/ 224134 w 91"/>
                <a:gd name="T77" fmla="*/ 24563 h 91"/>
                <a:gd name="T78" fmla="*/ 199571 w 91"/>
                <a:gd name="T79" fmla="*/ 46055 h 91"/>
                <a:gd name="T80" fmla="*/ 162727 w 91"/>
                <a:gd name="T81" fmla="*/ 30703 h 91"/>
                <a:gd name="T82" fmla="*/ 162727 w 91"/>
                <a:gd name="T83" fmla="*/ 0 h 9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91" h="91">
                  <a:moveTo>
                    <a:pt x="46" y="64"/>
                  </a:moveTo>
                  <a:cubicBezTo>
                    <a:pt x="40" y="64"/>
                    <a:pt x="36" y="62"/>
                    <a:pt x="32" y="59"/>
                  </a:cubicBezTo>
                  <a:cubicBezTo>
                    <a:pt x="29" y="55"/>
                    <a:pt x="26" y="50"/>
                    <a:pt x="26" y="45"/>
                  </a:cubicBezTo>
                  <a:cubicBezTo>
                    <a:pt x="26" y="39"/>
                    <a:pt x="29" y="35"/>
                    <a:pt x="32" y="31"/>
                  </a:cubicBezTo>
                  <a:cubicBezTo>
                    <a:pt x="36" y="27"/>
                    <a:pt x="40" y="25"/>
                    <a:pt x="46" y="25"/>
                  </a:cubicBezTo>
                  <a:cubicBezTo>
                    <a:pt x="51" y="25"/>
                    <a:pt x="56" y="27"/>
                    <a:pt x="60" y="31"/>
                  </a:cubicBezTo>
                  <a:cubicBezTo>
                    <a:pt x="63" y="35"/>
                    <a:pt x="65" y="39"/>
                    <a:pt x="65" y="45"/>
                  </a:cubicBezTo>
                  <a:cubicBezTo>
                    <a:pt x="65" y="50"/>
                    <a:pt x="63" y="55"/>
                    <a:pt x="60" y="59"/>
                  </a:cubicBezTo>
                  <a:cubicBezTo>
                    <a:pt x="56" y="62"/>
                    <a:pt x="51" y="64"/>
                    <a:pt x="46" y="64"/>
                  </a:cubicBezTo>
                  <a:moveTo>
                    <a:pt x="53" y="0"/>
                  </a:moveTo>
                  <a:cubicBezTo>
                    <a:pt x="39" y="0"/>
                    <a:pt x="39" y="0"/>
                    <a:pt x="39" y="0"/>
                  </a:cubicBezTo>
                  <a:cubicBezTo>
                    <a:pt x="39" y="10"/>
                    <a:pt x="39" y="10"/>
                    <a:pt x="39" y="10"/>
                  </a:cubicBezTo>
                  <a:cubicBezTo>
                    <a:pt x="34" y="11"/>
                    <a:pt x="30" y="13"/>
                    <a:pt x="26" y="15"/>
                  </a:cubicBezTo>
                  <a:cubicBezTo>
                    <a:pt x="19" y="8"/>
                    <a:pt x="19" y="8"/>
                    <a:pt x="19" y="8"/>
                  </a:cubicBezTo>
                  <a:cubicBezTo>
                    <a:pt x="9" y="18"/>
                    <a:pt x="9" y="18"/>
                    <a:pt x="9" y="18"/>
                  </a:cubicBezTo>
                  <a:cubicBezTo>
                    <a:pt x="16" y="26"/>
                    <a:pt x="16" y="26"/>
                    <a:pt x="16" y="26"/>
                  </a:cubicBezTo>
                  <a:cubicBezTo>
                    <a:pt x="14" y="29"/>
                    <a:pt x="12" y="34"/>
                    <a:pt x="11" y="38"/>
                  </a:cubicBezTo>
                  <a:cubicBezTo>
                    <a:pt x="0" y="38"/>
                    <a:pt x="0" y="38"/>
                    <a:pt x="0" y="38"/>
                  </a:cubicBezTo>
                  <a:cubicBezTo>
                    <a:pt x="0" y="52"/>
                    <a:pt x="0" y="52"/>
                    <a:pt x="0" y="52"/>
                  </a:cubicBezTo>
                  <a:cubicBezTo>
                    <a:pt x="11" y="52"/>
                    <a:pt x="11" y="52"/>
                    <a:pt x="11" y="52"/>
                  </a:cubicBezTo>
                  <a:cubicBezTo>
                    <a:pt x="12" y="57"/>
                    <a:pt x="14" y="61"/>
                    <a:pt x="17" y="64"/>
                  </a:cubicBezTo>
                  <a:cubicBezTo>
                    <a:pt x="9" y="72"/>
                    <a:pt x="9" y="72"/>
                    <a:pt x="9" y="72"/>
                  </a:cubicBezTo>
                  <a:cubicBezTo>
                    <a:pt x="19" y="82"/>
                    <a:pt x="19" y="82"/>
                    <a:pt x="19" y="82"/>
                  </a:cubicBezTo>
                  <a:cubicBezTo>
                    <a:pt x="27" y="74"/>
                    <a:pt x="27" y="74"/>
                    <a:pt x="27" y="74"/>
                  </a:cubicBezTo>
                  <a:cubicBezTo>
                    <a:pt x="30" y="77"/>
                    <a:pt x="34" y="78"/>
                    <a:pt x="39" y="79"/>
                  </a:cubicBezTo>
                  <a:cubicBezTo>
                    <a:pt x="39" y="91"/>
                    <a:pt x="39" y="91"/>
                    <a:pt x="39" y="91"/>
                  </a:cubicBezTo>
                  <a:cubicBezTo>
                    <a:pt x="53" y="91"/>
                    <a:pt x="53" y="91"/>
                    <a:pt x="53" y="91"/>
                  </a:cubicBezTo>
                  <a:cubicBezTo>
                    <a:pt x="53" y="79"/>
                    <a:pt x="53" y="79"/>
                    <a:pt x="53" y="79"/>
                  </a:cubicBezTo>
                  <a:cubicBezTo>
                    <a:pt x="57" y="78"/>
                    <a:pt x="61" y="77"/>
                    <a:pt x="65" y="74"/>
                  </a:cubicBezTo>
                  <a:cubicBezTo>
                    <a:pt x="73" y="82"/>
                    <a:pt x="73" y="82"/>
                    <a:pt x="73" y="82"/>
                  </a:cubicBezTo>
                  <a:cubicBezTo>
                    <a:pt x="83" y="72"/>
                    <a:pt x="83" y="72"/>
                    <a:pt x="83" y="72"/>
                  </a:cubicBezTo>
                  <a:cubicBezTo>
                    <a:pt x="75" y="64"/>
                    <a:pt x="75" y="64"/>
                    <a:pt x="75" y="64"/>
                  </a:cubicBezTo>
                  <a:cubicBezTo>
                    <a:pt x="78" y="61"/>
                    <a:pt x="79" y="57"/>
                    <a:pt x="80" y="52"/>
                  </a:cubicBezTo>
                  <a:cubicBezTo>
                    <a:pt x="91" y="52"/>
                    <a:pt x="91" y="52"/>
                    <a:pt x="91" y="52"/>
                  </a:cubicBezTo>
                  <a:cubicBezTo>
                    <a:pt x="91" y="38"/>
                    <a:pt x="91" y="38"/>
                    <a:pt x="91" y="38"/>
                  </a:cubicBezTo>
                  <a:cubicBezTo>
                    <a:pt x="80" y="38"/>
                    <a:pt x="80" y="38"/>
                    <a:pt x="80" y="38"/>
                  </a:cubicBezTo>
                  <a:cubicBezTo>
                    <a:pt x="80" y="34"/>
                    <a:pt x="78" y="29"/>
                    <a:pt x="75" y="26"/>
                  </a:cubicBezTo>
                  <a:cubicBezTo>
                    <a:pt x="83" y="18"/>
                    <a:pt x="83" y="18"/>
                    <a:pt x="83" y="18"/>
                  </a:cubicBezTo>
                  <a:cubicBezTo>
                    <a:pt x="73" y="8"/>
                    <a:pt x="73" y="8"/>
                    <a:pt x="73" y="8"/>
                  </a:cubicBezTo>
                  <a:cubicBezTo>
                    <a:pt x="65" y="15"/>
                    <a:pt x="65" y="15"/>
                    <a:pt x="65" y="15"/>
                  </a:cubicBezTo>
                  <a:cubicBezTo>
                    <a:pt x="62" y="13"/>
                    <a:pt x="58" y="11"/>
                    <a:pt x="53" y="10"/>
                  </a:cubicBezTo>
                  <a:cubicBezTo>
                    <a:pt x="53" y="0"/>
                    <a:pt x="53" y="0"/>
                    <a:pt x="53" y="0"/>
                  </a:cubicBezTo>
                </a:path>
              </a:pathLst>
            </a:custGeom>
            <a:solidFill>
              <a:srgbClr val="57706C"/>
            </a:solidFill>
            <a:ln>
              <a:noFill/>
            </a:ln>
          </p:spPr>
          <p:txBody>
            <a:bodyPr lIns="68580" tIns="34290" rIns="68580" bIns="34290"/>
            <a:lstStyle/>
            <a:p>
              <a:pPr eaLnBrk="0" fontAlgn="base" hangingPunct="0">
                <a:spcBef>
                  <a:spcPct val="0"/>
                </a:spcBef>
                <a:spcAft>
                  <a:spcPct val="0"/>
                </a:spcAft>
                <a:defRPr/>
              </a:pPr>
              <a:endParaRPr lang="zh-CN" altLang="en-US" sz="1400" strike="noStrike" kern="0" noProof="1">
                <a:solidFill>
                  <a:srgbClr val="000000"/>
                </a:solidFill>
                <a:latin typeface="Calibri" panose="020F0502020204030204" charset="0"/>
                <a:ea typeface="宋体" panose="02010600030101010101" pitchFamily="2" charset="-122"/>
              </a:endParaRPr>
            </a:p>
          </p:txBody>
        </p:sp>
      </p:grpSp>
      <p:grpSp>
        <p:nvGrpSpPr>
          <p:cNvPr id="62" name="组合 61"/>
          <p:cNvGrpSpPr/>
          <p:nvPr/>
        </p:nvGrpSpPr>
        <p:grpSpPr>
          <a:xfrm>
            <a:off x="3975735" y="2101215"/>
            <a:ext cx="610870" cy="610870"/>
            <a:chOff x="6261" y="3309"/>
            <a:chExt cx="962" cy="962"/>
          </a:xfrm>
        </p:grpSpPr>
        <p:sp>
          <p:nvSpPr>
            <p:cNvPr id="30" name="椭圆 29"/>
            <p:cNvSpPr/>
            <p:nvPr/>
          </p:nvSpPr>
          <p:spPr>
            <a:xfrm>
              <a:off x="6261" y="3309"/>
              <a:ext cx="962" cy="963"/>
            </a:xfrm>
            <a:prstGeom prst="ellipse">
              <a:avLst/>
            </a:prstGeom>
            <a:noFill/>
            <a:ln>
              <a:solidFill>
                <a:srgbClr val="577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46"/>
            <p:cNvSpPr>
              <a:spLocks noEditPoints="1"/>
            </p:cNvSpPr>
            <p:nvPr/>
          </p:nvSpPr>
          <p:spPr bwMode="auto">
            <a:xfrm>
              <a:off x="6543" y="3542"/>
              <a:ext cx="396" cy="491"/>
            </a:xfrm>
            <a:custGeom>
              <a:avLst/>
              <a:gdLst>
                <a:gd name="T0" fmla="*/ 67746 w 83"/>
                <a:gd name="T1" fmla="*/ 42968 h 90"/>
                <a:gd name="T2" fmla="*/ 55429 w 83"/>
                <a:gd name="T3" fmla="*/ 46038 h 90"/>
                <a:gd name="T4" fmla="*/ 24635 w 83"/>
                <a:gd name="T5" fmla="*/ 76729 h 90"/>
                <a:gd name="T6" fmla="*/ 0 w 83"/>
                <a:gd name="T7" fmla="*/ 150389 h 90"/>
                <a:gd name="T8" fmla="*/ 126254 w 83"/>
                <a:gd name="T9" fmla="*/ 276225 h 90"/>
                <a:gd name="T10" fmla="*/ 255588 w 83"/>
                <a:gd name="T11" fmla="*/ 150389 h 90"/>
                <a:gd name="T12" fmla="*/ 230953 w 83"/>
                <a:gd name="T13" fmla="*/ 76729 h 90"/>
                <a:gd name="T14" fmla="*/ 206318 w 83"/>
                <a:gd name="T15" fmla="*/ 52176 h 90"/>
                <a:gd name="T16" fmla="*/ 194001 w 83"/>
                <a:gd name="T17" fmla="*/ 49107 h 90"/>
                <a:gd name="T18" fmla="*/ 181683 w 83"/>
                <a:gd name="T19" fmla="*/ 55245 h 90"/>
                <a:gd name="T20" fmla="*/ 184762 w 83"/>
                <a:gd name="T21" fmla="*/ 82868 h 90"/>
                <a:gd name="T22" fmla="*/ 200159 w 83"/>
                <a:gd name="T23" fmla="*/ 98213 h 90"/>
                <a:gd name="T24" fmla="*/ 215556 w 83"/>
                <a:gd name="T25" fmla="*/ 150389 h 90"/>
                <a:gd name="T26" fmla="*/ 190921 w 83"/>
                <a:gd name="T27" fmla="*/ 211773 h 90"/>
                <a:gd name="T28" fmla="*/ 126254 w 83"/>
                <a:gd name="T29" fmla="*/ 239395 h 90"/>
                <a:gd name="T30" fmla="*/ 64667 w 83"/>
                <a:gd name="T31" fmla="*/ 211773 h 90"/>
                <a:gd name="T32" fmla="*/ 40032 w 83"/>
                <a:gd name="T33" fmla="*/ 150389 h 90"/>
                <a:gd name="T34" fmla="*/ 55429 w 83"/>
                <a:gd name="T35" fmla="*/ 98213 h 90"/>
                <a:gd name="T36" fmla="*/ 76984 w 83"/>
                <a:gd name="T37" fmla="*/ 76729 h 90"/>
                <a:gd name="T38" fmla="*/ 83143 w 83"/>
                <a:gd name="T39" fmla="*/ 52176 h 90"/>
                <a:gd name="T40" fmla="*/ 67746 w 83"/>
                <a:gd name="T41" fmla="*/ 42968 h 90"/>
                <a:gd name="T42" fmla="*/ 129334 w 83"/>
                <a:gd name="T43" fmla="*/ 0 h 90"/>
                <a:gd name="T44" fmla="*/ 107778 w 83"/>
                <a:gd name="T45" fmla="*/ 21484 h 90"/>
                <a:gd name="T46" fmla="*/ 107778 w 83"/>
                <a:gd name="T47" fmla="*/ 147320 h 90"/>
                <a:gd name="T48" fmla="*/ 129334 w 83"/>
                <a:gd name="T49" fmla="*/ 168804 h 90"/>
                <a:gd name="T50" fmla="*/ 147810 w 83"/>
                <a:gd name="T51" fmla="*/ 147320 h 90"/>
                <a:gd name="T52" fmla="*/ 147810 w 83"/>
                <a:gd name="T53" fmla="*/ 21484 h 90"/>
                <a:gd name="T54" fmla="*/ 129334 w 83"/>
                <a:gd name="T55" fmla="*/ 0 h 9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3" h="90">
                  <a:moveTo>
                    <a:pt x="22" y="14"/>
                  </a:moveTo>
                  <a:cubicBezTo>
                    <a:pt x="20" y="14"/>
                    <a:pt x="19" y="14"/>
                    <a:pt x="18" y="15"/>
                  </a:cubicBezTo>
                  <a:cubicBezTo>
                    <a:pt x="14" y="18"/>
                    <a:pt x="11" y="21"/>
                    <a:pt x="8" y="25"/>
                  </a:cubicBezTo>
                  <a:cubicBezTo>
                    <a:pt x="3" y="31"/>
                    <a:pt x="0" y="40"/>
                    <a:pt x="0" y="49"/>
                  </a:cubicBezTo>
                  <a:cubicBezTo>
                    <a:pt x="0" y="72"/>
                    <a:pt x="19" y="90"/>
                    <a:pt x="41" y="90"/>
                  </a:cubicBezTo>
                  <a:cubicBezTo>
                    <a:pt x="64" y="90"/>
                    <a:pt x="83" y="72"/>
                    <a:pt x="83" y="49"/>
                  </a:cubicBezTo>
                  <a:cubicBezTo>
                    <a:pt x="83" y="40"/>
                    <a:pt x="80" y="31"/>
                    <a:pt x="75" y="25"/>
                  </a:cubicBezTo>
                  <a:cubicBezTo>
                    <a:pt x="72" y="22"/>
                    <a:pt x="70" y="19"/>
                    <a:pt x="67" y="17"/>
                  </a:cubicBezTo>
                  <a:cubicBezTo>
                    <a:pt x="66" y="16"/>
                    <a:pt x="65" y="16"/>
                    <a:pt x="63" y="16"/>
                  </a:cubicBezTo>
                  <a:cubicBezTo>
                    <a:pt x="62" y="16"/>
                    <a:pt x="60" y="16"/>
                    <a:pt x="59" y="18"/>
                  </a:cubicBezTo>
                  <a:cubicBezTo>
                    <a:pt x="56" y="21"/>
                    <a:pt x="57" y="25"/>
                    <a:pt x="60" y="27"/>
                  </a:cubicBezTo>
                  <a:cubicBezTo>
                    <a:pt x="61" y="28"/>
                    <a:pt x="63" y="30"/>
                    <a:pt x="65" y="32"/>
                  </a:cubicBezTo>
                  <a:cubicBezTo>
                    <a:pt x="68" y="37"/>
                    <a:pt x="70" y="43"/>
                    <a:pt x="70" y="49"/>
                  </a:cubicBezTo>
                  <a:cubicBezTo>
                    <a:pt x="70" y="57"/>
                    <a:pt x="67" y="64"/>
                    <a:pt x="62" y="69"/>
                  </a:cubicBezTo>
                  <a:cubicBezTo>
                    <a:pt x="57" y="75"/>
                    <a:pt x="49" y="78"/>
                    <a:pt x="41" y="78"/>
                  </a:cubicBezTo>
                  <a:cubicBezTo>
                    <a:pt x="34" y="78"/>
                    <a:pt x="26" y="75"/>
                    <a:pt x="21" y="69"/>
                  </a:cubicBezTo>
                  <a:cubicBezTo>
                    <a:pt x="16" y="64"/>
                    <a:pt x="13" y="57"/>
                    <a:pt x="13" y="49"/>
                  </a:cubicBezTo>
                  <a:cubicBezTo>
                    <a:pt x="13" y="43"/>
                    <a:pt x="15" y="37"/>
                    <a:pt x="18" y="32"/>
                  </a:cubicBezTo>
                  <a:cubicBezTo>
                    <a:pt x="20" y="29"/>
                    <a:pt x="23" y="27"/>
                    <a:pt x="25" y="25"/>
                  </a:cubicBezTo>
                  <a:cubicBezTo>
                    <a:pt x="28" y="24"/>
                    <a:pt x="29" y="20"/>
                    <a:pt x="27" y="17"/>
                  </a:cubicBezTo>
                  <a:cubicBezTo>
                    <a:pt x="26" y="15"/>
                    <a:pt x="24" y="14"/>
                    <a:pt x="22" y="14"/>
                  </a:cubicBezTo>
                  <a:moveTo>
                    <a:pt x="42" y="0"/>
                  </a:moveTo>
                  <a:cubicBezTo>
                    <a:pt x="38" y="0"/>
                    <a:pt x="35" y="3"/>
                    <a:pt x="35" y="7"/>
                  </a:cubicBezTo>
                  <a:cubicBezTo>
                    <a:pt x="35" y="48"/>
                    <a:pt x="35" y="48"/>
                    <a:pt x="35" y="48"/>
                  </a:cubicBezTo>
                  <a:cubicBezTo>
                    <a:pt x="35" y="52"/>
                    <a:pt x="38" y="55"/>
                    <a:pt x="42" y="55"/>
                  </a:cubicBezTo>
                  <a:cubicBezTo>
                    <a:pt x="45" y="55"/>
                    <a:pt x="48" y="52"/>
                    <a:pt x="48" y="48"/>
                  </a:cubicBezTo>
                  <a:cubicBezTo>
                    <a:pt x="48" y="7"/>
                    <a:pt x="48" y="7"/>
                    <a:pt x="48" y="7"/>
                  </a:cubicBezTo>
                  <a:cubicBezTo>
                    <a:pt x="48" y="3"/>
                    <a:pt x="45" y="0"/>
                    <a:pt x="42" y="0"/>
                  </a:cubicBezTo>
                </a:path>
              </a:pathLst>
            </a:custGeom>
            <a:solidFill>
              <a:srgbClr val="57706C"/>
            </a:solidFill>
            <a:ln>
              <a:noFill/>
            </a:ln>
          </p:spPr>
          <p:txBody>
            <a:bodyPr lIns="68580" tIns="34290" rIns="68580" bIns="34290"/>
            <a:lstStyle/>
            <a:p>
              <a:pPr eaLnBrk="0" fontAlgn="base" hangingPunct="0">
                <a:spcBef>
                  <a:spcPct val="0"/>
                </a:spcBef>
                <a:spcAft>
                  <a:spcPct val="0"/>
                </a:spcAft>
                <a:defRPr/>
              </a:pPr>
              <a:endParaRPr lang="zh-CN" altLang="en-US" sz="1400" strike="noStrike" kern="0" noProof="1">
                <a:solidFill>
                  <a:srgbClr val="000000"/>
                </a:solidFill>
                <a:latin typeface="Calibri" panose="020F0502020204030204" charset="0"/>
                <a:ea typeface="宋体" panose="02010600030101010101" pitchFamily="2" charset="-122"/>
              </a:endParaRPr>
            </a:p>
          </p:txBody>
        </p:sp>
      </p:grpSp>
      <p:grpSp>
        <p:nvGrpSpPr>
          <p:cNvPr id="65" name="组合 64"/>
          <p:cNvGrpSpPr/>
          <p:nvPr/>
        </p:nvGrpSpPr>
        <p:grpSpPr>
          <a:xfrm>
            <a:off x="7599045" y="2101215"/>
            <a:ext cx="610870" cy="610870"/>
            <a:chOff x="11967" y="3309"/>
            <a:chExt cx="962" cy="962"/>
          </a:xfrm>
        </p:grpSpPr>
        <p:sp>
          <p:nvSpPr>
            <p:cNvPr id="36" name="椭圆 35"/>
            <p:cNvSpPr/>
            <p:nvPr/>
          </p:nvSpPr>
          <p:spPr>
            <a:xfrm>
              <a:off x="11967" y="3309"/>
              <a:ext cx="962" cy="963"/>
            </a:xfrm>
            <a:prstGeom prst="ellipse">
              <a:avLst/>
            </a:prstGeom>
            <a:noFill/>
            <a:ln>
              <a:solidFill>
                <a:srgbClr val="577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Freeform 10"/>
            <p:cNvSpPr>
              <a:spLocks noEditPoints="1"/>
            </p:cNvSpPr>
            <p:nvPr/>
          </p:nvSpPr>
          <p:spPr bwMode="auto">
            <a:xfrm>
              <a:off x="12192" y="3542"/>
              <a:ext cx="511" cy="432"/>
            </a:xfrm>
            <a:custGeom>
              <a:avLst/>
              <a:gdLst>
                <a:gd name="T0" fmla="*/ 163557 w 107"/>
                <a:gd name="T1" fmla="*/ 162950 h 79"/>
                <a:gd name="T2" fmla="*/ 135783 w 107"/>
                <a:gd name="T3" fmla="*/ 175248 h 79"/>
                <a:gd name="T4" fmla="*/ 135783 w 107"/>
                <a:gd name="T5" fmla="*/ 230590 h 79"/>
                <a:gd name="T6" fmla="*/ 163557 w 107"/>
                <a:gd name="T7" fmla="*/ 242888 h 79"/>
                <a:gd name="T8" fmla="*/ 191331 w 107"/>
                <a:gd name="T9" fmla="*/ 230590 h 79"/>
                <a:gd name="T10" fmla="*/ 191331 w 107"/>
                <a:gd name="T11" fmla="*/ 175248 h 79"/>
                <a:gd name="T12" fmla="*/ 163557 w 107"/>
                <a:gd name="T13" fmla="*/ 162950 h 79"/>
                <a:gd name="T14" fmla="*/ 163557 w 107"/>
                <a:gd name="T15" fmla="*/ 86087 h 79"/>
                <a:gd name="T16" fmla="*/ 67892 w 107"/>
                <a:gd name="T17" fmla="*/ 126056 h 79"/>
                <a:gd name="T18" fmla="*/ 67892 w 107"/>
                <a:gd name="T19" fmla="*/ 156801 h 79"/>
                <a:gd name="T20" fmla="*/ 83321 w 107"/>
                <a:gd name="T21" fmla="*/ 162950 h 79"/>
                <a:gd name="T22" fmla="*/ 98751 w 107"/>
                <a:gd name="T23" fmla="*/ 156801 h 79"/>
                <a:gd name="T24" fmla="*/ 163557 w 107"/>
                <a:gd name="T25" fmla="*/ 132205 h 79"/>
                <a:gd name="T26" fmla="*/ 228363 w 107"/>
                <a:gd name="T27" fmla="*/ 156801 h 79"/>
                <a:gd name="T28" fmla="*/ 243793 w 107"/>
                <a:gd name="T29" fmla="*/ 162950 h 79"/>
                <a:gd name="T30" fmla="*/ 259222 w 107"/>
                <a:gd name="T31" fmla="*/ 156801 h 79"/>
                <a:gd name="T32" fmla="*/ 259222 w 107"/>
                <a:gd name="T33" fmla="*/ 126056 h 79"/>
                <a:gd name="T34" fmla="*/ 163557 w 107"/>
                <a:gd name="T35" fmla="*/ 86087 h 79"/>
                <a:gd name="T36" fmla="*/ 163557 w 107"/>
                <a:gd name="T37" fmla="*/ 0 h 79"/>
                <a:gd name="T38" fmla="*/ 6172 w 107"/>
                <a:gd name="T39" fmla="*/ 67640 h 79"/>
                <a:gd name="T40" fmla="*/ 6172 w 107"/>
                <a:gd name="T41" fmla="*/ 95310 h 79"/>
                <a:gd name="T42" fmla="*/ 21602 w 107"/>
                <a:gd name="T43" fmla="*/ 101460 h 79"/>
                <a:gd name="T44" fmla="*/ 37032 w 107"/>
                <a:gd name="T45" fmla="*/ 95310 h 79"/>
                <a:gd name="T46" fmla="*/ 163557 w 107"/>
                <a:gd name="T47" fmla="*/ 43043 h 79"/>
                <a:gd name="T48" fmla="*/ 293168 w 107"/>
                <a:gd name="T49" fmla="*/ 95310 h 79"/>
                <a:gd name="T50" fmla="*/ 308598 w 107"/>
                <a:gd name="T51" fmla="*/ 101460 h 79"/>
                <a:gd name="T52" fmla="*/ 320942 w 107"/>
                <a:gd name="T53" fmla="*/ 95310 h 79"/>
                <a:gd name="T54" fmla="*/ 320942 w 107"/>
                <a:gd name="T55" fmla="*/ 67640 h 79"/>
                <a:gd name="T56" fmla="*/ 163557 w 107"/>
                <a:gd name="T57" fmla="*/ 0 h 7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07" h="79">
                  <a:moveTo>
                    <a:pt x="53" y="53"/>
                  </a:moveTo>
                  <a:cubicBezTo>
                    <a:pt x="50" y="53"/>
                    <a:pt x="46" y="55"/>
                    <a:pt x="44" y="57"/>
                  </a:cubicBezTo>
                  <a:cubicBezTo>
                    <a:pt x="39" y="62"/>
                    <a:pt x="39" y="70"/>
                    <a:pt x="44" y="75"/>
                  </a:cubicBezTo>
                  <a:cubicBezTo>
                    <a:pt x="46" y="77"/>
                    <a:pt x="50" y="79"/>
                    <a:pt x="53" y="79"/>
                  </a:cubicBezTo>
                  <a:cubicBezTo>
                    <a:pt x="56" y="79"/>
                    <a:pt x="59" y="77"/>
                    <a:pt x="62" y="75"/>
                  </a:cubicBezTo>
                  <a:cubicBezTo>
                    <a:pt x="67" y="70"/>
                    <a:pt x="67" y="62"/>
                    <a:pt x="62" y="57"/>
                  </a:cubicBezTo>
                  <a:cubicBezTo>
                    <a:pt x="59" y="55"/>
                    <a:pt x="56" y="53"/>
                    <a:pt x="53" y="53"/>
                  </a:cubicBezTo>
                  <a:moveTo>
                    <a:pt x="53" y="28"/>
                  </a:moveTo>
                  <a:cubicBezTo>
                    <a:pt x="42" y="28"/>
                    <a:pt x="31" y="32"/>
                    <a:pt x="22" y="41"/>
                  </a:cubicBezTo>
                  <a:cubicBezTo>
                    <a:pt x="19" y="44"/>
                    <a:pt x="19" y="48"/>
                    <a:pt x="22" y="51"/>
                  </a:cubicBezTo>
                  <a:cubicBezTo>
                    <a:pt x="24" y="53"/>
                    <a:pt x="25" y="53"/>
                    <a:pt x="27" y="53"/>
                  </a:cubicBezTo>
                  <a:cubicBezTo>
                    <a:pt x="29" y="53"/>
                    <a:pt x="31" y="53"/>
                    <a:pt x="32" y="51"/>
                  </a:cubicBezTo>
                  <a:cubicBezTo>
                    <a:pt x="38" y="45"/>
                    <a:pt x="46" y="43"/>
                    <a:pt x="53" y="43"/>
                  </a:cubicBezTo>
                  <a:cubicBezTo>
                    <a:pt x="61" y="43"/>
                    <a:pt x="68" y="45"/>
                    <a:pt x="74" y="51"/>
                  </a:cubicBezTo>
                  <a:cubicBezTo>
                    <a:pt x="76" y="53"/>
                    <a:pt x="77" y="53"/>
                    <a:pt x="79" y="53"/>
                  </a:cubicBezTo>
                  <a:cubicBezTo>
                    <a:pt x="81" y="53"/>
                    <a:pt x="83" y="53"/>
                    <a:pt x="84" y="51"/>
                  </a:cubicBezTo>
                  <a:cubicBezTo>
                    <a:pt x="87" y="48"/>
                    <a:pt x="87" y="44"/>
                    <a:pt x="84" y="41"/>
                  </a:cubicBezTo>
                  <a:cubicBezTo>
                    <a:pt x="76" y="32"/>
                    <a:pt x="65" y="28"/>
                    <a:pt x="53" y="28"/>
                  </a:cubicBezTo>
                  <a:moveTo>
                    <a:pt x="53" y="0"/>
                  </a:moveTo>
                  <a:cubicBezTo>
                    <a:pt x="35" y="0"/>
                    <a:pt x="16" y="7"/>
                    <a:pt x="2" y="22"/>
                  </a:cubicBezTo>
                  <a:cubicBezTo>
                    <a:pt x="0" y="24"/>
                    <a:pt x="0" y="28"/>
                    <a:pt x="2" y="31"/>
                  </a:cubicBezTo>
                  <a:cubicBezTo>
                    <a:pt x="3" y="32"/>
                    <a:pt x="5" y="33"/>
                    <a:pt x="7" y="33"/>
                  </a:cubicBezTo>
                  <a:cubicBezTo>
                    <a:pt x="9" y="33"/>
                    <a:pt x="10" y="32"/>
                    <a:pt x="12" y="31"/>
                  </a:cubicBezTo>
                  <a:cubicBezTo>
                    <a:pt x="23" y="20"/>
                    <a:pt x="38" y="14"/>
                    <a:pt x="53" y="14"/>
                  </a:cubicBezTo>
                  <a:cubicBezTo>
                    <a:pt x="68" y="14"/>
                    <a:pt x="83" y="20"/>
                    <a:pt x="95" y="31"/>
                  </a:cubicBezTo>
                  <a:cubicBezTo>
                    <a:pt x="96" y="32"/>
                    <a:pt x="98" y="33"/>
                    <a:pt x="100" y="33"/>
                  </a:cubicBezTo>
                  <a:cubicBezTo>
                    <a:pt x="101" y="33"/>
                    <a:pt x="103" y="32"/>
                    <a:pt x="104" y="31"/>
                  </a:cubicBezTo>
                  <a:cubicBezTo>
                    <a:pt x="107" y="28"/>
                    <a:pt x="107" y="24"/>
                    <a:pt x="104" y="22"/>
                  </a:cubicBezTo>
                  <a:cubicBezTo>
                    <a:pt x="90" y="7"/>
                    <a:pt x="72" y="0"/>
                    <a:pt x="53" y="0"/>
                  </a:cubicBezTo>
                </a:path>
              </a:pathLst>
            </a:custGeom>
            <a:solidFill>
              <a:srgbClr val="57706C"/>
            </a:solidFill>
            <a:ln>
              <a:noFill/>
            </a:ln>
          </p:spPr>
          <p:txBody>
            <a:bodyPr lIns="68580" tIns="34290" rIns="68580" bIns="34290"/>
            <a:lstStyle/>
            <a:p>
              <a:pPr eaLnBrk="0" fontAlgn="base" hangingPunct="0">
                <a:spcBef>
                  <a:spcPct val="0"/>
                </a:spcBef>
                <a:spcAft>
                  <a:spcPct val="0"/>
                </a:spcAft>
                <a:defRPr/>
              </a:pPr>
              <a:endParaRPr lang="zh-CN" altLang="en-US" sz="1400" strike="noStrike" kern="0" noProof="1">
                <a:solidFill>
                  <a:srgbClr val="000000"/>
                </a:solidFill>
                <a:latin typeface="Calibri" panose="020F0502020204030204" charset="0"/>
                <a:ea typeface="宋体" panose="02010600030101010101" pitchFamily="2" charset="-122"/>
              </a:endParaRPr>
            </a:p>
          </p:txBody>
        </p:sp>
      </p:grpSp>
      <p:grpSp>
        <p:nvGrpSpPr>
          <p:cNvPr id="63" name="组合 62"/>
          <p:cNvGrpSpPr/>
          <p:nvPr/>
        </p:nvGrpSpPr>
        <p:grpSpPr>
          <a:xfrm>
            <a:off x="5788660" y="2101215"/>
            <a:ext cx="610870" cy="610870"/>
            <a:chOff x="9116" y="3309"/>
            <a:chExt cx="962" cy="962"/>
          </a:xfrm>
        </p:grpSpPr>
        <p:sp>
          <p:nvSpPr>
            <p:cNvPr id="33" name="椭圆 32"/>
            <p:cNvSpPr/>
            <p:nvPr/>
          </p:nvSpPr>
          <p:spPr>
            <a:xfrm>
              <a:off x="9116" y="3309"/>
              <a:ext cx="962" cy="963"/>
            </a:xfrm>
            <a:prstGeom prst="ellipse">
              <a:avLst/>
            </a:prstGeom>
            <a:noFill/>
            <a:ln>
              <a:solidFill>
                <a:srgbClr val="577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3"/>
            <p:cNvSpPr>
              <a:spLocks noEditPoints="1"/>
            </p:cNvSpPr>
            <p:nvPr/>
          </p:nvSpPr>
          <p:spPr bwMode="auto">
            <a:xfrm>
              <a:off x="9351" y="3581"/>
              <a:ext cx="407" cy="412"/>
            </a:xfrm>
            <a:custGeom>
              <a:avLst/>
              <a:gdLst>
                <a:gd name="T0" fmla="*/ 61285 w 86"/>
                <a:gd name="T1" fmla="*/ 95800 h 75"/>
                <a:gd name="T2" fmla="*/ 58221 w 86"/>
                <a:gd name="T3" fmla="*/ 92710 h 75"/>
                <a:gd name="T4" fmla="*/ 58221 w 86"/>
                <a:gd name="T5" fmla="*/ 83439 h 75"/>
                <a:gd name="T6" fmla="*/ 125634 w 86"/>
                <a:gd name="T7" fmla="*/ 30903 h 75"/>
                <a:gd name="T8" fmla="*/ 128698 w 86"/>
                <a:gd name="T9" fmla="*/ 30903 h 75"/>
                <a:gd name="T10" fmla="*/ 131763 w 86"/>
                <a:gd name="T11" fmla="*/ 30903 h 75"/>
                <a:gd name="T12" fmla="*/ 134827 w 86"/>
                <a:gd name="T13" fmla="*/ 37084 h 75"/>
                <a:gd name="T14" fmla="*/ 134827 w 86"/>
                <a:gd name="T15" fmla="*/ 43265 h 75"/>
                <a:gd name="T16" fmla="*/ 128698 w 86"/>
                <a:gd name="T17" fmla="*/ 49445 h 75"/>
                <a:gd name="T18" fmla="*/ 125634 w 86"/>
                <a:gd name="T19" fmla="*/ 46355 h 75"/>
                <a:gd name="T20" fmla="*/ 64349 w 86"/>
                <a:gd name="T21" fmla="*/ 92710 h 75"/>
                <a:gd name="T22" fmla="*/ 61285 w 86"/>
                <a:gd name="T23" fmla="*/ 95800 h 75"/>
                <a:gd name="T24" fmla="*/ 144019 w 86"/>
                <a:gd name="T25" fmla="*/ 6181 h 75"/>
                <a:gd name="T26" fmla="*/ 131763 w 86"/>
                <a:gd name="T27" fmla="*/ 6181 h 75"/>
                <a:gd name="T28" fmla="*/ 12257 w 86"/>
                <a:gd name="T29" fmla="*/ 101981 h 75"/>
                <a:gd name="T30" fmla="*/ 0 w 86"/>
                <a:gd name="T31" fmla="*/ 117433 h 75"/>
                <a:gd name="T32" fmla="*/ 12257 w 86"/>
                <a:gd name="T33" fmla="*/ 132884 h 75"/>
                <a:gd name="T34" fmla="*/ 131763 w 86"/>
                <a:gd name="T35" fmla="*/ 228685 h 75"/>
                <a:gd name="T36" fmla="*/ 144019 w 86"/>
                <a:gd name="T37" fmla="*/ 231775 h 75"/>
                <a:gd name="T38" fmla="*/ 153212 w 86"/>
                <a:gd name="T39" fmla="*/ 228685 h 75"/>
                <a:gd name="T40" fmla="*/ 162405 w 86"/>
                <a:gd name="T41" fmla="*/ 213233 h 75"/>
                <a:gd name="T42" fmla="*/ 162405 w 86"/>
                <a:gd name="T43" fmla="*/ 24723 h 75"/>
                <a:gd name="T44" fmla="*/ 153212 w 86"/>
                <a:gd name="T45" fmla="*/ 6181 h 75"/>
                <a:gd name="T46" fmla="*/ 144019 w 86"/>
                <a:gd name="T47" fmla="*/ 6181 h 75"/>
                <a:gd name="T48" fmla="*/ 217561 w 86"/>
                <a:gd name="T49" fmla="*/ 83439 h 75"/>
                <a:gd name="T50" fmla="*/ 214497 w 86"/>
                <a:gd name="T51" fmla="*/ 77258 h 75"/>
                <a:gd name="T52" fmla="*/ 214497 w 86"/>
                <a:gd name="T53" fmla="*/ 33994 h 75"/>
                <a:gd name="T54" fmla="*/ 229818 w 86"/>
                <a:gd name="T55" fmla="*/ 18542 h 75"/>
                <a:gd name="T56" fmla="*/ 232883 w 86"/>
                <a:gd name="T57" fmla="*/ 24723 h 75"/>
                <a:gd name="T58" fmla="*/ 229818 w 86"/>
                <a:gd name="T59" fmla="*/ 30903 h 75"/>
                <a:gd name="T60" fmla="*/ 223690 w 86"/>
                <a:gd name="T61" fmla="*/ 33994 h 75"/>
                <a:gd name="T62" fmla="*/ 223690 w 86"/>
                <a:gd name="T63" fmla="*/ 77258 h 75"/>
                <a:gd name="T64" fmla="*/ 223690 w 86"/>
                <a:gd name="T65" fmla="*/ 77258 h 75"/>
                <a:gd name="T66" fmla="*/ 217561 w 86"/>
                <a:gd name="T67" fmla="*/ 83439 h 75"/>
                <a:gd name="T68" fmla="*/ 229818 w 86"/>
                <a:gd name="T69" fmla="*/ 0 h 75"/>
                <a:gd name="T70" fmla="*/ 229818 w 86"/>
                <a:gd name="T71" fmla="*/ 0 h 75"/>
                <a:gd name="T72" fmla="*/ 193047 w 86"/>
                <a:gd name="T73" fmla="*/ 33994 h 75"/>
                <a:gd name="T74" fmla="*/ 193047 w 86"/>
                <a:gd name="T75" fmla="*/ 194691 h 75"/>
                <a:gd name="T76" fmla="*/ 229818 w 86"/>
                <a:gd name="T77" fmla="*/ 228685 h 75"/>
                <a:gd name="T78" fmla="*/ 229818 w 86"/>
                <a:gd name="T79" fmla="*/ 228685 h 75"/>
                <a:gd name="T80" fmla="*/ 263525 w 86"/>
                <a:gd name="T81" fmla="*/ 194691 h 75"/>
                <a:gd name="T82" fmla="*/ 263525 w 86"/>
                <a:gd name="T83" fmla="*/ 33994 h 75"/>
                <a:gd name="T84" fmla="*/ 229818 w 86"/>
                <a:gd name="T85" fmla="*/ 0 h 7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6" h="75">
                  <a:moveTo>
                    <a:pt x="20" y="31"/>
                  </a:moveTo>
                  <a:cubicBezTo>
                    <a:pt x="20" y="31"/>
                    <a:pt x="19" y="30"/>
                    <a:pt x="19" y="30"/>
                  </a:cubicBezTo>
                  <a:cubicBezTo>
                    <a:pt x="18" y="29"/>
                    <a:pt x="18" y="28"/>
                    <a:pt x="19" y="27"/>
                  </a:cubicBezTo>
                  <a:cubicBezTo>
                    <a:pt x="41" y="10"/>
                    <a:pt x="41" y="10"/>
                    <a:pt x="41" y="10"/>
                  </a:cubicBezTo>
                  <a:cubicBezTo>
                    <a:pt x="42" y="10"/>
                    <a:pt x="42" y="10"/>
                    <a:pt x="42" y="10"/>
                  </a:cubicBezTo>
                  <a:cubicBezTo>
                    <a:pt x="43" y="10"/>
                    <a:pt x="43" y="10"/>
                    <a:pt x="43" y="10"/>
                  </a:cubicBezTo>
                  <a:cubicBezTo>
                    <a:pt x="44" y="10"/>
                    <a:pt x="44" y="11"/>
                    <a:pt x="44" y="12"/>
                  </a:cubicBezTo>
                  <a:cubicBezTo>
                    <a:pt x="44" y="14"/>
                    <a:pt x="44" y="14"/>
                    <a:pt x="44" y="14"/>
                  </a:cubicBezTo>
                  <a:cubicBezTo>
                    <a:pt x="44" y="15"/>
                    <a:pt x="43" y="16"/>
                    <a:pt x="42" y="16"/>
                  </a:cubicBezTo>
                  <a:cubicBezTo>
                    <a:pt x="42" y="16"/>
                    <a:pt x="41" y="15"/>
                    <a:pt x="41" y="15"/>
                  </a:cubicBezTo>
                  <a:cubicBezTo>
                    <a:pt x="21" y="30"/>
                    <a:pt x="21" y="30"/>
                    <a:pt x="21" y="30"/>
                  </a:cubicBezTo>
                  <a:cubicBezTo>
                    <a:pt x="21" y="30"/>
                    <a:pt x="21" y="31"/>
                    <a:pt x="20" y="31"/>
                  </a:cubicBezTo>
                  <a:moveTo>
                    <a:pt x="47" y="2"/>
                  </a:moveTo>
                  <a:cubicBezTo>
                    <a:pt x="46" y="2"/>
                    <a:pt x="44" y="2"/>
                    <a:pt x="43" y="2"/>
                  </a:cubicBezTo>
                  <a:cubicBezTo>
                    <a:pt x="4" y="33"/>
                    <a:pt x="4" y="33"/>
                    <a:pt x="4" y="33"/>
                  </a:cubicBezTo>
                  <a:cubicBezTo>
                    <a:pt x="2" y="34"/>
                    <a:pt x="0" y="36"/>
                    <a:pt x="0" y="38"/>
                  </a:cubicBezTo>
                  <a:cubicBezTo>
                    <a:pt x="0" y="40"/>
                    <a:pt x="2" y="42"/>
                    <a:pt x="4" y="43"/>
                  </a:cubicBezTo>
                  <a:cubicBezTo>
                    <a:pt x="43" y="74"/>
                    <a:pt x="43" y="74"/>
                    <a:pt x="43" y="74"/>
                  </a:cubicBezTo>
                  <a:cubicBezTo>
                    <a:pt x="44" y="74"/>
                    <a:pt x="46" y="75"/>
                    <a:pt x="47" y="75"/>
                  </a:cubicBezTo>
                  <a:cubicBezTo>
                    <a:pt x="48" y="75"/>
                    <a:pt x="49" y="74"/>
                    <a:pt x="50" y="74"/>
                  </a:cubicBezTo>
                  <a:cubicBezTo>
                    <a:pt x="52" y="73"/>
                    <a:pt x="53" y="71"/>
                    <a:pt x="53" y="69"/>
                  </a:cubicBezTo>
                  <a:cubicBezTo>
                    <a:pt x="53" y="8"/>
                    <a:pt x="53" y="8"/>
                    <a:pt x="53" y="8"/>
                  </a:cubicBezTo>
                  <a:cubicBezTo>
                    <a:pt x="53" y="5"/>
                    <a:pt x="52" y="4"/>
                    <a:pt x="50" y="2"/>
                  </a:cubicBezTo>
                  <a:cubicBezTo>
                    <a:pt x="49" y="2"/>
                    <a:pt x="48" y="2"/>
                    <a:pt x="47" y="2"/>
                  </a:cubicBezTo>
                  <a:moveTo>
                    <a:pt x="71" y="27"/>
                  </a:moveTo>
                  <a:cubicBezTo>
                    <a:pt x="70" y="27"/>
                    <a:pt x="70" y="26"/>
                    <a:pt x="70" y="25"/>
                  </a:cubicBezTo>
                  <a:cubicBezTo>
                    <a:pt x="70" y="11"/>
                    <a:pt x="70" y="11"/>
                    <a:pt x="70" y="11"/>
                  </a:cubicBezTo>
                  <a:cubicBezTo>
                    <a:pt x="70" y="8"/>
                    <a:pt x="72" y="6"/>
                    <a:pt x="75" y="6"/>
                  </a:cubicBezTo>
                  <a:cubicBezTo>
                    <a:pt x="76" y="6"/>
                    <a:pt x="76" y="7"/>
                    <a:pt x="76" y="8"/>
                  </a:cubicBezTo>
                  <a:cubicBezTo>
                    <a:pt x="76" y="9"/>
                    <a:pt x="76" y="10"/>
                    <a:pt x="75" y="10"/>
                  </a:cubicBezTo>
                  <a:cubicBezTo>
                    <a:pt x="74" y="10"/>
                    <a:pt x="73" y="10"/>
                    <a:pt x="73" y="11"/>
                  </a:cubicBezTo>
                  <a:cubicBezTo>
                    <a:pt x="73" y="25"/>
                    <a:pt x="73" y="25"/>
                    <a:pt x="73" y="25"/>
                  </a:cubicBezTo>
                  <a:cubicBezTo>
                    <a:pt x="73" y="25"/>
                    <a:pt x="73" y="25"/>
                    <a:pt x="73" y="25"/>
                  </a:cubicBezTo>
                  <a:cubicBezTo>
                    <a:pt x="73" y="26"/>
                    <a:pt x="72" y="27"/>
                    <a:pt x="71" y="27"/>
                  </a:cubicBezTo>
                  <a:moveTo>
                    <a:pt x="75" y="0"/>
                  </a:moveTo>
                  <a:cubicBezTo>
                    <a:pt x="75" y="0"/>
                    <a:pt x="75" y="0"/>
                    <a:pt x="75" y="0"/>
                  </a:cubicBezTo>
                  <a:cubicBezTo>
                    <a:pt x="68" y="0"/>
                    <a:pt x="63" y="5"/>
                    <a:pt x="63" y="11"/>
                  </a:cubicBezTo>
                  <a:cubicBezTo>
                    <a:pt x="63" y="63"/>
                    <a:pt x="63" y="63"/>
                    <a:pt x="63" y="63"/>
                  </a:cubicBezTo>
                  <a:cubicBezTo>
                    <a:pt x="63" y="69"/>
                    <a:pt x="68" y="74"/>
                    <a:pt x="75" y="74"/>
                  </a:cubicBezTo>
                  <a:cubicBezTo>
                    <a:pt x="75" y="74"/>
                    <a:pt x="75" y="74"/>
                    <a:pt x="75" y="74"/>
                  </a:cubicBezTo>
                  <a:cubicBezTo>
                    <a:pt x="81" y="74"/>
                    <a:pt x="86" y="69"/>
                    <a:pt x="86" y="63"/>
                  </a:cubicBezTo>
                  <a:cubicBezTo>
                    <a:pt x="86" y="11"/>
                    <a:pt x="86" y="11"/>
                    <a:pt x="86" y="11"/>
                  </a:cubicBezTo>
                  <a:cubicBezTo>
                    <a:pt x="86" y="5"/>
                    <a:pt x="81" y="0"/>
                    <a:pt x="75" y="0"/>
                  </a:cubicBezTo>
                </a:path>
              </a:pathLst>
            </a:custGeom>
            <a:solidFill>
              <a:srgbClr val="57706C"/>
            </a:solidFill>
            <a:ln>
              <a:noFill/>
            </a:ln>
          </p:spPr>
          <p:txBody>
            <a:bodyPr lIns="68580" tIns="34290" rIns="68580" bIns="34290"/>
            <a:lstStyle/>
            <a:p>
              <a:pPr eaLnBrk="0" fontAlgn="base" hangingPunct="0">
                <a:spcBef>
                  <a:spcPct val="0"/>
                </a:spcBef>
                <a:spcAft>
                  <a:spcPct val="0"/>
                </a:spcAft>
                <a:defRPr/>
              </a:pPr>
              <a:endParaRPr lang="zh-CN" altLang="en-US" sz="1400" strike="noStrike" kern="0" noProof="1">
                <a:solidFill>
                  <a:srgbClr val="000000"/>
                </a:solidFill>
                <a:latin typeface="Calibri" panose="020F0502020204030204" charset="0"/>
                <a:ea typeface="宋体" panose="02010600030101010101" pitchFamily="2" charset="-122"/>
              </a:endParaRPr>
            </a:p>
          </p:txBody>
        </p:sp>
      </p:grpSp>
      <p:grpSp>
        <p:nvGrpSpPr>
          <p:cNvPr id="66" name="组合 65"/>
          <p:cNvGrpSpPr/>
          <p:nvPr/>
        </p:nvGrpSpPr>
        <p:grpSpPr>
          <a:xfrm>
            <a:off x="9409430" y="2101215"/>
            <a:ext cx="610870" cy="610870"/>
            <a:chOff x="14818" y="3309"/>
            <a:chExt cx="962" cy="962"/>
          </a:xfrm>
        </p:grpSpPr>
        <p:sp>
          <p:nvSpPr>
            <p:cNvPr id="39" name="椭圆 38"/>
            <p:cNvSpPr/>
            <p:nvPr/>
          </p:nvSpPr>
          <p:spPr>
            <a:xfrm>
              <a:off x="14818" y="3309"/>
              <a:ext cx="962" cy="963"/>
            </a:xfrm>
            <a:prstGeom prst="ellipse">
              <a:avLst/>
            </a:prstGeom>
            <a:noFill/>
            <a:ln>
              <a:solidFill>
                <a:srgbClr val="577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Freeform 99"/>
            <p:cNvSpPr>
              <a:spLocks noEditPoints="1"/>
            </p:cNvSpPr>
            <p:nvPr/>
          </p:nvSpPr>
          <p:spPr bwMode="auto">
            <a:xfrm>
              <a:off x="15080" y="3500"/>
              <a:ext cx="438" cy="573"/>
            </a:xfrm>
            <a:custGeom>
              <a:avLst/>
              <a:gdLst>
                <a:gd name="T0" fmla="*/ 270669 w 96"/>
                <a:gd name="T1" fmla="*/ 282721 h 109"/>
                <a:gd name="T2" fmla="*/ 27682 w 96"/>
                <a:gd name="T3" fmla="*/ 282721 h 109"/>
                <a:gd name="T4" fmla="*/ 0 w 96"/>
                <a:gd name="T5" fmla="*/ 307306 h 109"/>
                <a:gd name="T6" fmla="*/ 27682 w 96"/>
                <a:gd name="T7" fmla="*/ 334963 h 109"/>
                <a:gd name="T8" fmla="*/ 270669 w 96"/>
                <a:gd name="T9" fmla="*/ 334963 h 109"/>
                <a:gd name="T10" fmla="*/ 295275 w 96"/>
                <a:gd name="T11" fmla="*/ 307306 h 109"/>
                <a:gd name="T12" fmla="*/ 270669 w 96"/>
                <a:gd name="T13" fmla="*/ 282721 h 109"/>
                <a:gd name="T14" fmla="*/ 147638 w 96"/>
                <a:gd name="T15" fmla="*/ 0 h 109"/>
                <a:gd name="T16" fmla="*/ 116880 w 96"/>
                <a:gd name="T17" fmla="*/ 30731 h 109"/>
                <a:gd name="T18" fmla="*/ 116880 w 96"/>
                <a:gd name="T19" fmla="*/ 175164 h 109"/>
                <a:gd name="T20" fmla="*/ 79970 w 96"/>
                <a:gd name="T21" fmla="*/ 138287 h 109"/>
                <a:gd name="T22" fmla="*/ 64591 w 96"/>
                <a:gd name="T23" fmla="*/ 132141 h 109"/>
                <a:gd name="T24" fmla="*/ 46137 w 96"/>
                <a:gd name="T25" fmla="*/ 141361 h 109"/>
                <a:gd name="T26" fmla="*/ 46137 w 96"/>
                <a:gd name="T27" fmla="*/ 175164 h 109"/>
                <a:gd name="T28" fmla="*/ 123031 w 96"/>
                <a:gd name="T29" fmla="*/ 245844 h 109"/>
                <a:gd name="T30" fmla="*/ 129183 w 96"/>
                <a:gd name="T31" fmla="*/ 251991 h 109"/>
                <a:gd name="T32" fmla="*/ 138410 w 96"/>
                <a:gd name="T33" fmla="*/ 255064 h 109"/>
                <a:gd name="T34" fmla="*/ 147638 w 96"/>
                <a:gd name="T35" fmla="*/ 258137 h 109"/>
                <a:gd name="T36" fmla="*/ 147638 w 96"/>
                <a:gd name="T37" fmla="*/ 258137 h 109"/>
                <a:gd name="T38" fmla="*/ 147638 w 96"/>
                <a:gd name="T39" fmla="*/ 258137 h 109"/>
                <a:gd name="T40" fmla="*/ 159941 w 96"/>
                <a:gd name="T41" fmla="*/ 255064 h 109"/>
                <a:gd name="T42" fmla="*/ 169168 w 96"/>
                <a:gd name="T43" fmla="*/ 248917 h 109"/>
                <a:gd name="T44" fmla="*/ 172244 w 96"/>
                <a:gd name="T45" fmla="*/ 245844 h 109"/>
                <a:gd name="T46" fmla="*/ 249138 w 96"/>
                <a:gd name="T47" fmla="*/ 175164 h 109"/>
                <a:gd name="T48" fmla="*/ 258366 w 96"/>
                <a:gd name="T49" fmla="*/ 156726 h 109"/>
                <a:gd name="T50" fmla="*/ 249138 w 96"/>
                <a:gd name="T51" fmla="*/ 141361 h 109"/>
                <a:gd name="T52" fmla="*/ 233759 w 96"/>
                <a:gd name="T53" fmla="*/ 132141 h 109"/>
                <a:gd name="T54" fmla="*/ 215305 w 96"/>
                <a:gd name="T55" fmla="*/ 138287 h 109"/>
                <a:gd name="T56" fmla="*/ 178395 w 96"/>
                <a:gd name="T57" fmla="*/ 175164 h 109"/>
                <a:gd name="T58" fmla="*/ 178395 w 96"/>
                <a:gd name="T59" fmla="*/ 30731 h 109"/>
                <a:gd name="T60" fmla="*/ 147638 w 96"/>
                <a:gd name="T61" fmla="*/ 0 h 10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96" h="109">
                  <a:moveTo>
                    <a:pt x="88" y="92"/>
                  </a:moveTo>
                  <a:cubicBezTo>
                    <a:pt x="9" y="92"/>
                    <a:pt x="9" y="92"/>
                    <a:pt x="9" y="92"/>
                  </a:cubicBezTo>
                  <a:cubicBezTo>
                    <a:pt x="4" y="92"/>
                    <a:pt x="0" y="96"/>
                    <a:pt x="0" y="100"/>
                  </a:cubicBezTo>
                  <a:cubicBezTo>
                    <a:pt x="0" y="105"/>
                    <a:pt x="4" y="109"/>
                    <a:pt x="9" y="109"/>
                  </a:cubicBezTo>
                  <a:cubicBezTo>
                    <a:pt x="88" y="109"/>
                    <a:pt x="88" y="109"/>
                    <a:pt x="88" y="109"/>
                  </a:cubicBezTo>
                  <a:cubicBezTo>
                    <a:pt x="92" y="109"/>
                    <a:pt x="96" y="105"/>
                    <a:pt x="96" y="100"/>
                  </a:cubicBezTo>
                  <a:cubicBezTo>
                    <a:pt x="96" y="96"/>
                    <a:pt x="92" y="92"/>
                    <a:pt x="88" y="92"/>
                  </a:cubicBezTo>
                  <a:moveTo>
                    <a:pt x="48" y="0"/>
                  </a:moveTo>
                  <a:cubicBezTo>
                    <a:pt x="43" y="0"/>
                    <a:pt x="38" y="4"/>
                    <a:pt x="38" y="10"/>
                  </a:cubicBezTo>
                  <a:cubicBezTo>
                    <a:pt x="38" y="57"/>
                    <a:pt x="38" y="57"/>
                    <a:pt x="38" y="57"/>
                  </a:cubicBezTo>
                  <a:cubicBezTo>
                    <a:pt x="26" y="45"/>
                    <a:pt x="26" y="45"/>
                    <a:pt x="26" y="45"/>
                  </a:cubicBezTo>
                  <a:cubicBezTo>
                    <a:pt x="24" y="44"/>
                    <a:pt x="22" y="43"/>
                    <a:pt x="21" y="43"/>
                  </a:cubicBezTo>
                  <a:cubicBezTo>
                    <a:pt x="18" y="43"/>
                    <a:pt x="16" y="44"/>
                    <a:pt x="15" y="46"/>
                  </a:cubicBezTo>
                  <a:cubicBezTo>
                    <a:pt x="12" y="49"/>
                    <a:pt x="12" y="54"/>
                    <a:pt x="15" y="57"/>
                  </a:cubicBezTo>
                  <a:cubicBezTo>
                    <a:pt x="40" y="80"/>
                    <a:pt x="40" y="80"/>
                    <a:pt x="40" y="80"/>
                  </a:cubicBezTo>
                  <a:cubicBezTo>
                    <a:pt x="41" y="80"/>
                    <a:pt x="41" y="81"/>
                    <a:pt x="42" y="82"/>
                  </a:cubicBezTo>
                  <a:cubicBezTo>
                    <a:pt x="43" y="82"/>
                    <a:pt x="44" y="83"/>
                    <a:pt x="45" y="83"/>
                  </a:cubicBezTo>
                  <a:cubicBezTo>
                    <a:pt x="46" y="84"/>
                    <a:pt x="47" y="84"/>
                    <a:pt x="48" y="84"/>
                  </a:cubicBezTo>
                  <a:cubicBezTo>
                    <a:pt x="48" y="84"/>
                    <a:pt x="48" y="84"/>
                    <a:pt x="48" y="84"/>
                  </a:cubicBezTo>
                  <a:cubicBezTo>
                    <a:pt x="48" y="84"/>
                    <a:pt x="48" y="84"/>
                    <a:pt x="48" y="84"/>
                  </a:cubicBezTo>
                  <a:cubicBezTo>
                    <a:pt x="49" y="84"/>
                    <a:pt x="51" y="84"/>
                    <a:pt x="52" y="83"/>
                  </a:cubicBezTo>
                  <a:cubicBezTo>
                    <a:pt x="53" y="83"/>
                    <a:pt x="54" y="82"/>
                    <a:pt x="55" y="81"/>
                  </a:cubicBezTo>
                  <a:cubicBezTo>
                    <a:pt x="55" y="81"/>
                    <a:pt x="56" y="80"/>
                    <a:pt x="56" y="80"/>
                  </a:cubicBezTo>
                  <a:cubicBezTo>
                    <a:pt x="81" y="57"/>
                    <a:pt x="81" y="57"/>
                    <a:pt x="81" y="57"/>
                  </a:cubicBezTo>
                  <a:cubicBezTo>
                    <a:pt x="83" y="55"/>
                    <a:pt x="84" y="53"/>
                    <a:pt x="84" y="51"/>
                  </a:cubicBezTo>
                  <a:cubicBezTo>
                    <a:pt x="84" y="49"/>
                    <a:pt x="83" y="47"/>
                    <a:pt x="81" y="46"/>
                  </a:cubicBezTo>
                  <a:cubicBezTo>
                    <a:pt x="80" y="44"/>
                    <a:pt x="78" y="43"/>
                    <a:pt x="76" y="43"/>
                  </a:cubicBezTo>
                  <a:cubicBezTo>
                    <a:pt x="74" y="43"/>
                    <a:pt x="72" y="44"/>
                    <a:pt x="70" y="45"/>
                  </a:cubicBezTo>
                  <a:cubicBezTo>
                    <a:pt x="58" y="57"/>
                    <a:pt x="58" y="57"/>
                    <a:pt x="58" y="57"/>
                  </a:cubicBezTo>
                  <a:cubicBezTo>
                    <a:pt x="58" y="10"/>
                    <a:pt x="58" y="10"/>
                    <a:pt x="58" y="10"/>
                  </a:cubicBezTo>
                  <a:cubicBezTo>
                    <a:pt x="58" y="4"/>
                    <a:pt x="54" y="0"/>
                    <a:pt x="48" y="0"/>
                  </a:cubicBezTo>
                </a:path>
              </a:pathLst>
            </a:custGeom>
            <a:solidFill>
              <a:srgbClr val="57706C"/>
            </a:solidFill>
            <a:ln>
              <a:noFill/>
            </a:ln>
          </p:spPr>
          <p:txBody>
            <a:bodyPr lIns="68580" tIns="34290" rIns="68580" bIns="34290"/>
            <a:lstStyle/>
            <a:p>
              <a:pPr eaLnBrk="0" fontAlgn="base" hangingPunct="0">
                <a:spcBef>
                  <a:spcPct val="0"/>
                </a:spcBef>
                <a:spcAft>
                  <a:spcPct val="0"/>
                </a:spcAft>
                <a:defRPr/>
              </a:pPr>
              <a:endParaRPr lang="zh-CN" altLang="en-US" sz="1400" strike="noStrike" kern="0" noProof="1">
                <a:solidFill>
                  <a:srgbClr val="000000"/>
                </a:solidFill>
                <a:latin typeface="Calibri" panose="020F0502020204030204" charset="0"/>
                <a:ea typeface="宋体" panose="02010600030101010101" pitchFamily="2" charset="-122"/>
              </a:endParaRPr>
            </a:p>
          </p:txBody>
        </p:sp>
      </p:grpSp>
      <p:sp>
        <p:nvSpPr>
          <p:cNvPr id="50" name="等腰三角形 49"/>
          <p:cNvSpPr/>
          <p:nvPr/>
        </p:nvSpPr>
        <p:spPr>
          <a:xfrm flipV="1">
            <a:off x="2292350" y="3132455"/>
            <a:ext cx="384175" cy="332105"/>
          </a:xfrm>
          <a:prstGeom prst="triangle">
            <a:avLst/>
          </a:prstGeom>
          <a:solidFill>
            <a:srgbClr val="57706C"/>
          </a:solidFill>
          <a:ln>
            <a:solidFill>
              <a:srgbClr val="577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flipV="1">
            <a:off x="4089400" y="3132455"/>
            <a:ext cx="384175" cy="332105"/>
          </a:xfrm>
          <a:prstGeom prst="triangle">
            <a:avLst/>
          </a:prstGeom>
          <a:solidFill>
            <a:srgbClr val="57706C"/>
          </a:solidFill>
          <a:ln>
            <a:solidFill>
              <a:srgbClr val="577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flipV="1">
            <a:off x="5904230" y="3132455"/>
            <a:ext cx="384175" cy="332105"/>
          </a:xfrm>
          <a:prstGeom prst="triangle">
            <a:avLst/>
          </a:prstGeom>
          <a:solidFill>
            <a:srgbClr val="57706C"/>
          </a:solidFill>
          <a:ln>
            <a:solidFill>
              <a:srgbClr val="577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p:cNvSpPr/>
          <p:nvPr/>
        </p:nvSpPr>
        <p:spPr>
          <a:xfrm flipV="1">
            <a:off x="7712710" y="3132455"/>
            <a:ext cx="384175" cy="332105"/>
          </a:xfrm>
          <a:prstGeom prst="triangle">
            <a:avLst/>
          </a:prstGeom>
          <a:solidFill>
            <a:srgbClr val="57706C"/>
          </a:solidFill>
          <a:ln>
            <a:solidFill>
              <a:srgbClr val="577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p:cNvSpPr/>
          <p:nvPr/>
        </p:nvSpPr>
        <p:spPr>
          <a:xfrm flipV="1">
            <a:off x="9523095" y="3132455"/>
            <a:ext cx="384175" cy="332105"/>
          </a:xfrm>
          <a:prstGeom prst="triangle">
            <a:avLst/>
          </a:prstGeom>
          <a:solidFill>
            <a:srgbClr val="57706C"/>
          </a:solidFill>
          <a:ln>
            <a:solidFill>
              <a:srgbClr val="5770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81"/>
          <p:cNvSpPr txBox="1"/>
          <p:nvPr/>
        </p:nvSpPr>
        <p:spPr>
          <a:xfrm>
            <a:off x="1606550" y="3950970"/>
            <a:ext cx="1755775" cy="757643"/>
          </a:xfrm>
          <a:prstGeom prst="rect">
            <a:avLst/>
          </a:prstGeom>
          <a:noFill/>
        </p:spPr>
        <p:txBody>
          <a:bodyPr wrap="square" rtlCol="0">
            <a:spAutoFit/>
          </a:bodyPr>
          <a:lstStyle/>
          <a:p>
            <a:pPr algn="ctr">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200" dirty="0">
              <a:solidFill>
                <a:schemeClr val="bg1">
                  <a:lumMod val="50000"/>
                </a:schemeClr>
              </a:solidFill>
              <a:latin typeface="微软雅黑" panose="020B0503020204020204" charset="-122"/>
              <a:ea typeface="微软雅黑" panose="020B0503020204020204" charset="-122"/>
              <a:sym typeface="+mn-ea"/>
            </a:endParaRPr>
          </a:p>
        </p:txBody>
      </p:sp>
      <p:sp>
        <p:nvSpPr>
          <p:cNvPr id="83" name="文本框 82"/>
          <p:cNvSpPr txBox="1"/>
          <p:nvPr/>
        </p:nvSpPr>
        <p:spPr>
          <a:xfrm>
            <a:off x="1607185" y="3644265"/>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67" name="文本框 66"/>
          <p:cNvSpPr txBox="1"/>
          <p:nvPr/>
        </p:nvSpPr>
        <p:spPr>
          <a:xfrm>
            <a:off x="3403600" y="3950970"/>
            <a:ext cx="1755775" cy="757643"/>
          </a:xfrm>
          <a:prstGeom prst="rect">
            <a:avLst/>
          </a:prstGeom>
          <a:noFill/>
        </p:spPr>
        <p:txBody>
          <a:bodyPr wrap="square" rtlCol="0">
            <a:spAutoFit/>
          </a:bodyPr>
          <a:lstStyle/>
          <a:p>
            <a:pPr algn="ctr">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200" dirty="0">
              <a:solidFill>
                <a:schemeClr val="bg1">
                  <a:lumMod val="50000"/>
                </a:schemeClr>
              </a:solidFill>
              <a:latin typeface="微软雅黑" panose="020B0503020204020204" charset="-122"/>
              <a:ea typeface="微软雅黑" panose="020B0503020204020204" charset="-122"/>
              <a:sym typeface="+mn-ea"/>
            </a:endParaRPr>
          </a:p>
        </p:txBody>
      </p:sp>
      <p:sp>
        <p:nvSpPr>
          <p:cNvPr id="68" name="文本框 67"/>
          <p:cNvSpPr txBox="1"/>
          <p:nvPr/>
        </p:nvSpPr>
        <p:spPr>
          <a:xfrm>
            <a:off x="3404235" y="3644265"/>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69" name="文本框 68"/>
          <p:cNvSpPr txBox="1"/>
          <p:nvPr/>
        </p:nvSpPr>
        <p:spPr>
          <a:xfrm>
            <a:off x="5218430" y="3950970"/>
            <a:ext cx="1755775" cy="757643"/>
          </a:xfrm>
          <a:prstGeom prst="rect">
            <a:avLst/>
          </a:prstGeom>
          <a:noFill/>
        </p:spPr>
        <p:txBody>
          <a:bodyPr wrap="square" rtlCol="0">
            <a:spAutoFit/>
          </a:bodyPr>
          <a:lstStyle/>
          <a:p>
            <a:pPr algn="ctr">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200" dirty="0">
              <a:solidFill>
                <a:schemeClr val="bg1">
                  <a:lumMod val="50000"/>
                </a:schemeClr>
              </a:solidFill>
              <a:latin typeface="微软雅黑" panose="020B0503020204020204" charset="-122"/>
              <a:ea typeface="微软雅黑" panose="020B0503020204020204" charset="-122"/>
              <a:sym typeface="+mn-ea"/>
            </a:endParaRPr>
          </a:p>
        </p:txBody>
      </p:sp>
      <p:sp>
        <p:nvSpPr>
          <p:cNvPr id="70" name="文本框 69"/>
          <p:cNvSpPr txBox="1"/>
          <p:nvPr/>
        </p:nvSpPr>
        <p:spPr>
          <a:xfrm>
            <a:off x="5219065" y="3644265"/>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71" name="文本框 70"/>
          <p:cNvSpPr txBox="1"/>
          <p:nvPr/>
        </p:nvSpPr>
        <p:spPr>
          <a:xfrm>
            <a:off x="7026910" y="3950970"/>
            <a:ext cx="1755775" cy="757643"/>
          </a:xfrm>
          <a:prstGeom prst="rect">
            <a:avLst/>
          </a:prstGeom>
          <a:noFill/>
        </p:spPr>
        <p:txBody>
          <a:bodyPr wrap="square" rtlCol="0">
            <a:spAutoFit/>
          </a:bodyPr>
          <a:lstStyle/>
          <a:p>
            <a:pPr algn="ctr">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200" dirty="0">
              <a:solidFill>
                <a:schemeClr val="bg1">
                  <a:lumMod val="50000"/>
                </a:schemeClr>
              </a:solidFill>
              <a:latin typeface="微软雅黑" panose="020B0503020204020204" charset="-122"/>
              <a:ea typeface="微软雅黑" panose="020B0503020204020204" charset="-122"/>
              <a:sym typeface="+mn-ea"/>
            </a:endParaRPr>
          </a:p>
        </p:txBody>
      </p:sp>
      <p:sp>
        <p:nvSpPr>
          <p:cNvPr id="72" name="文本框 71"/>
          <p:cNvSpPr txBox="1"/>
          <p:nvPr/>
        </p:nvSpPr>
        <p:spPr>
          <a:xfrm>
            <a:off x="7027545" y="3644265"/>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73" name="文本框 72"/>
          <p:cNvSpPr txBox="1"/>
          <p:nvPr/>
        </p:nvSpPr>
        <p:spPr>
          <a:xfrm>
            <a:off x="8837295" y="3950970"/>
            <a:ext cx="1755775" cy="757643"/>
          </a:xfrm>
          <a:prstGeom prst="rect">
            <a:avLst/>
          </a:prstGeom>
          <a:noFill/>
        </p:spPr>
        <p:txBody>
          <a:bodyPr wrap="square" rtlCol="0">
            <a:spAutoFit/>
          </a:bodyPr>
          <a:lstStyle/>
          <a:p>
            <a:pPr algn="ctr">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200" dirty="0">
              <a:solidFill>
                <a:schemeClr val="bg1">
                  <a:lumMod val="50000"/>
                </a:schemeClr>
              </a:solidFill>
              <a:latin typeface="微软雅黑" panose="020B0503020204020204" charset="-122"/>
              <a:ea typeface="微软雅黑" panose="020B0503020204020204" charset="-122"/>
              <a:sym typeface="+mn-ea"/>
            </a:endParaRPr>
          </a:p>
        </p:txBody>
      </p:sp>
      <p:sp>
        <p:nvSpPr>
          <p:cNvPr id="74" name="文本框 73"/>
          <p:cNvSpPr txBox="1"/>
          <p:nvPr/>
        </p:nvSpPr>
        <p:spPr>
          <a:xfrm>
            <a:off x="8837930" y="3644265"/>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par>
                                <p:cTn id="8" presetID="29"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ppt_x</p:attrName>
                                        </p:attrNameLst>
                                      </p:cBhvr>
                                      <p:tavLst>
                                        <p:tav tm="0">
                                          <p:val>
                                            <p:strVal val="#ppt_x-.2"/>
                                          </p:val>
                                        </p:tav>
                                        <p:tav tm="100000">
                                          <p:val>
                                            <p:strVal val="#ppt_x"/>
                                          </p:val>
                                        </p:tav>
                                      </p:tavLst>
                                    </p:anim>
                                    <p:anim calcmode="lin" valueType="num">
                                      <p:cBhvr>
                                        <p:cTn id="11"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2" dur="500"/>
                                        <p:tgtEl>
                                          <p:spTgt spid="2"/>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59"/>
                                        </p:tgtEl>
                                        <p:attrNameLst>
                                          <p:attrName>style.visibility</p:attrName>
                                        </p:attrNameLst>
                                      </p:cBhvr>
                                      <p:to>
                                        <p:strVal val="visible"/>
                                      </p:to>
                                    </p:set>
                                    <p:anim calcmode="lin" valueType="num">
                                      <p:cBhvr>
                                        <p:cTn id="16" dur="500" fill="hold"/>
                                        <p:tgtEl>
                                          <p:spTgt spid="59"/>
                                        </p:tgtEl>
                                        <p:attrNameLst>
                                          <p:attrName>ppt_w</p:attrName>
                                        </p:attrNameLst>
                                      </p:cBhvr>
                                      <p:tavLst>
                                        <p:tav tm="0">
                                          <p:val>
                                            <p:fltVal val="0"/>
                                          </p:val>
                                        </p:tav>
                                        <p:tav tm="100000">
                                          <p:val>
                                            <p:strVal val="#ppt_w"/>
                                          </p:val>
                                        </p:tav>
                                      </p:tavLst>
                                    </p:anim>
                                    <p:anim calcmode="lin" valueType="num">
                                      <p:cBhvr>
                                        <p:cTn id="17" dur="500" fill="hold"/>
                                        <p:tgtEl>
                                          <p:spTgt spid="59"/>
                                        </p:tgtEl>
                                        <p:attrNameLst>
                                          <p:attrName>ppt_h</p:attrName>
                                        </p:attrNameLst>
                                      </p:cBhvr>
                                      <p:tavLst>
                                        <p:tav tm="0">
                                          <p:val>
                                            <p:fltVal val="0"/>
                                          </p:val>
                                        </p:tav>
                                        <p:tav tm="100000">
                                          <p:val>
                                            <p:strVal val="#ppt_h"/>
                                          </p:val>
                                        </p:tav>
                                      </p:tavLst>
                                    </p:anim>
                                    <p:animEffect transition="in" filter="fade">
                                      <p:cBhvr>
                                        <p:cTn id="18" dur="500"/>
                                        <p:tgtEl>
                                          <p:spTgt spid="59"/>
                                        </p:tgtEl>
                                      </p:cBhvr>
                                    </p:animEffect>
                                  </p:childTnLst>
                                </p:cTn>
                              </p:par>
                              <p:par>
                                <p:cTn id="19" presetID="53" presetClass="entr" presetSubtype="16" fill="hold" nodeType="withEffect">
                                  <p:stCondLst>
                                    <p:cond delay="0"/>
                                  </p:stCondLst>
                                  <p:childTnLst>
                                    <p:set>
                                      <p:cBhvr>
                                        <p:cTn id="20" dur="1" fill="hold">
                                          <p:stCondLst>
                                            <p:cond delay="0"/>
                                          </p:stCondLst>
                                        </p:cTn>
                                        <p:tgtEl>
                                          <p:spTgt spid="62"/>
                                        </p:tgtEl>
                                        <p:attrNameLst>
                                          <p:attrName>style.visibility</p:attrName>
                                        </p:attrNameLst>
                                      </p:cBhvr>
                                      <p:to>
                                        <p:strVal val="visible"/>
                                      </p:to>
                                    </p:set>
                                    <p:anim calcmode="lin" valueType="num">
                                      <p:cBhvr>
                                        <p:cTn id="21" dur="500" fill="hold"/>
                                        <p:tgtEl>
                                          <p:spTgt spid="62"/>
                                        </p:tgtEl>
                                        <p:attrNameLst>
                                          <p:attrName>ppt_w</p:attrName>
                                        </p:attrNameLst>
                                      </p:cBhvr>
                                      <p:tavLst>
                                        <p:tav tm="0">
                                          <p:val>
                                            <p:fltVal val="0"/>
                                          </p:val>
                                        </p:tav>
                                        <p:tav tm="100000">
                                          <p:val>
                                            <p:strVal val="#ppt_w"/>
                                          </p:val>
                                        </p:tav>
                                      </p:tavLst>
                                    </p:anim>
                                    <p:anim calcmode="lin" valueType="num">
                                      <p:cBhvr>
                                        <p:cTn id="22" dur="500" fill="hold"/>
                                        <p:tgtEl>
                                          <p:spTgt spid="62"/>
                                        </p:tgtEl>
                                        <p:attrNameLst>
                                          <p:attrName>ppt_h</p:attrName>
                                        </p:attrNameLst>
                                      </p:cBhvr>
                                      <p:tavLst>
                                        <p:tav tm="0">
                                          <p:val>
                                            <p:fltVal val="0"/>
                                          </p:val>
                                        </p:tav>
                                        <p:tav tm="100000">
                                          <p:val>
                                            <p:strVal val="#ppt_h"/>
                                          </p:val>
                                        </p:tav>
                                      </p:tavLst>
                                    </p:anim>
                                    <p:animEffect transition="in" filter="fade">
                                      <p:cBhvr>
                                        <p:cTn id="23" dur="500"/>
                                        <p:tgtEl>
                                          <p:spTgt spid="62"/>
                                        </p:tgtEl>
                                      </p:cBhvr>
                                    </p:animEffect>
                                  </p:childTnLst>
                                </p:cTn>
                              </p:par>
                              <p:par>
                                <p:cTn id="24" presetID="53" presetClass="entr" presetSubtype="16" fill="hold" nodeType="withEffect">
                                  <p:stCondLst>
                                    <p:cond delay="0"/>
                                  </p:stCondLst>
                                  <p:childTnLst>
                                    <p:set>
                                      <p:cBhvr>
                                        <p:cTn id="25" dur="1" fill="hold">
                                          <p:stCondLst>
                                            <p:cond delay="0"/>
                                          </p:stCondLst>
                                        </p:cTn>
                                        <p:tgtEl>
                                          <p:spTgt spid="63"/>
                                        </p:tgtEl>
                                        <p:attrNameLst>
                                          <p:attrName>style.visibility</p:attrName>
                                        </p:attrNameLst>
                                      </p:cBhvr>
                                      <p:to>
                                        <p:strVal val="visible"/>
                                      </p:to>
                                    </p:set>
                                    <p:anim calcmode="lin" valueType="num">
                                      <p:cBhvr>
                                        <p:cTn id="26" dur="500" fill="hold"/>
                                        <p:tgtEl>
                                          <p:spTgt spid="63"/>
                                        </p:tgtEl>
                                        <p:attrNameLst>
                                          <p:attrName>ppt_w</p:attrName>
                                        </p:attrNameLst>
                                      </p:cBhvr>
                                      <p:tavLst>
                                        <p:tav tm="0">
                                          <p:val>
                                            <p:fltVal val="0"/>
                                          </p:val>
                                        </p:tav>
                                        <p:tav tm="100000">
                                          <p:val>
                                            <p:strVal val="#ppt_w"/>
                                          </p:val>
                                        </p:tav>
                                      </p:tavLst>
                                    </p:anim>
                                    <p:anim calcmode="lin" valueType="num">
                                      <p:cBhvr>
                                        <p:cTn id="27" dur="500" fill="hold"/>
                                        <p:tgtEl>
                                          <p:spTgt spid="63"/>
                                        </p:tgtEl>
                                        <p:attrNameLst>
                                          <p:attrName>ppt_h</p:attrName>
                                        </p:attrNameLst>
                                      </p:cBhvr>
                                      <p:tavLst>
                                        <p:tav tm="0">
                                          <p:val>
                                            <p:fltVal val="0"/>
                                          </p:val>
                                        </p:tav>
                                        <p:tav tm="100000">
                                          <p:val>
                                            <p:strVal val="#ppt_h"/>
                                          </p:val>
                                        </p:tav>
                                      </p:tavLst>
                                    </p:anim>
                                    <p:animEffect transition="in" filter="fade">
                                      <p:cBhvr>
                                        <p:cTn id="28" dur="500"/>
                                        <p:tgtEl>
                                          <p:spTgt spid="63"/>
                                        </p:tgtEl>
                                      </p:cBhvr>
                                    </p:animEffect>
                                  </p:childTnLst>
                                </p:cTn>
                              </p:par>
                              <p:par>
                                <p:cTn id="29" presetID="53" presetClass="entr" presetSubtype="16" fill="hold" nodeType="withEffect">
                                  <p:stCondLst>
                                    <p:cond delay="0"/>
                                  </p:stCondLst>
                                  <p:childTnLst>
                                    <p:set>
                                      <p:cBhvr>
                                        <p:cTn id="30" dur="1" fill="hold">
                                          <p:stCondLst>
                                            <p:cond delay="0"/>
                                          </p:stCondLst>
                                        </p:cTn>
                                        <p:tgtEl>
                                          <p:spTgt spid="65"/>
                                        </p:tgtEl>
                                        <p:attrNameLst>
                                          <p:attrName>style.visibility</p:attrName>
                                        </p:attrNameLst>
                                      </p:cBhvr>
                                      <p:to>
                                        <p:strVal val="visible"/>
                                      </p:to>
                                    </p:set>
                                    <p:anim calcmode="lin" valueType="num">
                                      <p:cBhvr>
                                        <p:cTn id="31" dur="500" fill="hold"/>
                                        <p:tgtEl>
                                          <p:spTgt spid="65"/>
                                        </p:tgtEl>
                                        <p:attrNameLst>
                                          <p:attrName>ppt_w</p:attrName>
                                        </p:attrNameLst>
                                      </p:cBhvr>
                                      <p:tavLst>
                                        <p:tav tm="0">
                                          <p:val>
                                            <p:fltVal val="0"/>
                                          </p:val>
                                        </p:tav>
                                        <p:tav tm="100000">
                                          <p:val>
                                            <p:strVal val="#ppt_w"/>
                                          </p:val>
                                        </p:tav>
                                      </p:tavLst>
                                    </p:anim>
                                    <p:anim calcmode="lin" valueType="num">
                                      <p:cBhvr>
                                        <p:cTn id="32" dur="500" fill="hold"/>
                                        <p:tgtEl>
                                          <p:spTgt spid="65"/>
                                        </p:tgtEl>
                                        <p:attrNameLst>
                                          <p:attrName>ppt_h</p:attrName>
                                        </p:attrNameLst>
                                      </p:cBhvr>
                                      <p:tavLst>
                                        <p:tav tm="0">
                                          <p:val>
                                            <p:fltVal val="0"/>
                                          </p:val>
                                        </p:tav>
                                        <p:tav tm="100000">
                                          <p:val>
                                            <p:strVal val="#ppt_h"/>
                                          </p:val>
                                        </p:tav>
                                      </p:tavLst>
                                    </p:anim>
                                    <p:animEffect transition="in" filter="fade">
                                      <p:cBhvr>
                                        <p:cTn id="33" dur="500"/>
                                        <p:tgtEl>
                                          <p:spTgt spid="65"/>
                                        </p:tgtEl>
                                      </p:cBhvr>
                                    </p:animEffect>
                                  </p:childTnLst>
                                </p:cTn>
                              </p:par>
                              <p:par>
                                <p:cTn id="34" presetID="53" presetClass="entr" presetSubtype="16" fill="hold" nodeType="withEffect">
                                  <p:stCondLst>
                                    <p:cond delay="0"/>
                                  </p:stCondLst>
                                  <p:childTnLst>
                                    <p:set>
                                      <p:cBhvr>
                                        <p:cTn id="35" dur="1" fill="hold">
                                          <p:stCondLst>
                                            <p:cond delay="0"/>
                                          </p:stCondLst>
                                        </p:cTn>
                                        <p:tgtEl>
                                          <p:spTgt spid="66"/>
                                        </p:tgtEl>
                                        <p:attrNameLst>
                                          <p:attrName>style.visibility</p:attrName>
                                        </p:attrNameLst>
                                      </p:cBhvr>
                                      <p:to>
                                        <p:strVal val="visible"/>
                                      </p:to>
                                    </p:set>
                                    <p:anim calcmode="lin" valueType="num">
                                      <p:cBhvr>
                                        <p:cTn id="36" dur="500" fill="hold"/>
                                        <p:tgtEl>
                                          <p:spTgt spid="66"/>
                                        </p:tgtEl>
                                        <p:attrNameLst>
                                          <p:attrName>ppt_w</p:attrName>
                                        </p:attrNameLst>
                                      </p:cBhvr>
                                      <p:tavLst>
                                        <p:tav tm="0">
                                          <p:val>
                                            <p:fltVal val="0"/>
                                          </p:val>
                                        </p:tav>
                                        <p:tav tm="100000">
                                          <p:val>
                                            <p:strVal val="#ppt_w"/>
                                          </p:val>
                                        </p:tav>
                                      </p:tavLst>
                                    </p:anim>
                                    <p:anim calcmode="lin" valueType="num">
                                      <p:cBhvr>
                                        <p:cTn id="37" dur="500" fill="hold"/>
                                        <p:tgtEl>
                                          <p:spTgt spid="66"/>
                                        </p:tgtEl>
                                        <p:attrNameLst>
                                          <p:attrName>ppt_h</p:attrName>
                                        </p:attrNameLst>
                                      </p:cBhvr>
                                      <p:tavLst>
                                        <p:tav tm="0">
                                          <p:val>
                                            <p:fltVal val="0"/>
                                          </p:val>
                                        </p:tav>
                                        <p:tav tm="100000">
                                          <p:val>
                                            <p:strVal val="#ppt_h"/>
                                          </p:val>
                                        </p:tav>
                                      </p:tavLst>
                                    </p:anim>
                                    <p:animEffect transition="in" filter="fade">
                                      <p:cBhvr>
                                        <p:cTn id="38" dur="500"/>
                                        <p:tgtEl>
                                          <p:spTgt spid="66"/>
                                        </p:tgtEl>
                                      </p:cBhvr>
                                    </p:animEffect>
                                  </p:childTnLst>
                                </p:cTn>
                              </p:par>
                            </p:childTnLst>
                          </p:cTn>
                        </p:par>
                        <p:par>
                          <p:cTn id="39" fill="hold">
                            <p:stCondLst>
                              <p:cond delay="1000"/>
                            </p:stCondLst>
                            <p:childTnLst>
                              <p:par>
                                <p:cTn id="40" presetID="22" presetClass="entr" presetSubtype="1"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up)">
                                      <p:cBhvr>
                                        <p:cTn id="42" dur="500"/>
                                        <p:tgtEl>
                                          <p:spTgt spid="27"/>
                                        </p:tgtEl>
                                      </p:cBhvr>
                                    </p:animEffect>
                                  </p:childTnLst>
                                </p:cTn>
                              </p:par>
                              <p:par>
                                <p:cTn id="43" presetID="22" presetClass="entr" presetSubtype="1" fill="hold" nodeType="with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wipe(up)">
                                      <p:cBhvr>
                                        <p:cTn id="45" dur="500"/>
                                        <p:tgtEl>
                                          <p:spTgt spid="31"/>
                                        </p:tgtEl>
                                      </p:cBhvr>
                                    </p:animEffect>
                                  </p:childTnLst>
                                </p:cTn>
                              </p:par>
                              <p:par>
                                <p:cTn id="46" presetID="22" presetClass="entr" presetSubtype="1" fill="hold"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wipe(up)">
                                      <p:cBhvr>
                                        <p:cTn id="48" dur="500"/>
                                        <p:tgtEl>
                                          <p:spTgt spid="34"/>
                                        </p:tgtEl>
                                      </p:cBhvr>
                                    </p:animEffect>
                                  </p:childTnLst>
                                </p:cTn>
                              </p:par>
                              <p:par>
                                <p:cTn id="49" presetID="22" presetClass="entr" presetSubtype="1" fill="hold" nodeType="with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wipe(up)">
                                      <p:cBhvr>
                                        <p:cTn id="51" dur="500"/>
                                        <p:tgtEl>
                                          <p:spTgt spid="37"/>
                                        </p:tgtEl>
                                      </p:cBhvr>
                                    </p:animEffect>
                                  </p:childTnLst>
                                </p:cTn>
                              </p:par>
                              <p:par>
                                <p:cTn id="52" presetID="22" presetClass="entr" presetSubtype="1" fill="hold" nodeType="with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wipe(up)">
                                      <p:cBhvr>
                                        <p:cTn id="54" dur="500"/>
                                        <p:tgtEl>
                                          <p:spTgt spid="40"/>
                                        </p:tgtEl>
                                      </p:cBhvr>
                                    </p:animEffect>
                                  </p:childTnLst>
                                </p:cTn>
                              </p:par>
                            </p:childTnLst>
                          </p:cTn>
                        </p:par>
                        <p:par>
                          <p:cTn id="55" fill="hold">
                            <p:stCondLst>
                              <p:cond delay="1500"/>
                            </p:stCondLst>
                            <p:childTnLst>
                              <p:par>
                                <p:cTn id="56" presetID="35" presetClass="entr" presetSubtype="0" fill="hold" grpId="0" nodeType="after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fade">
                                      <p:cBhvr>
                                        <p:cTn id="58" dur="500"/>
                                        <p:tgtEl>
                                          <p:spTgt spid="50"/>
                                        </p:tgtEl>
                                      </p:cBhvr>
                                    </p:animEffect>
                                    <p:anim calcmode="lin" valueType="num">
                                      <p:cBhvr>
                                        <p:cTn id="59" dur="500" fill="hold"/>
                                        <p:tgtEl>
                                          <p:spTgt spid="50"/>
                                        </p:tgtEl>
                                        <p:attrNameLst>
                                          <p:attrName>style.rotation</p:attrName>
                                        </p:attrNameLst>
                                      </p:cBhvr>
                                      <p:tavLst>
                                        <p:tav tm="0">
                                          <p:val>
                                            <p:fltVal val="720"/>
                                          </p:val>
                                        </p:tav>
                                        <p:tav tm="100000">
                                          <p:val>
                                            <p:fltVal val="0"/>
                                          </p:val>
                                        </p:tav>
                                      </p:tavLst>
                                    </p:anim>
                                    <p:anim calcmode="lin" valueType="num">
                                      <p:cBhvr>
                                        <p:cTn id="60" dur="500" fill="hold"/>
                                        <p:tgtEl>
                                          <p:spTgt spid="50"/>
                                        </p:tgtEl>
                                        <p:attrNameLst>
                                          <p:attrName>ppt_h</p:attrName>
                                        </p:attrNameLst>
                                      </p:cBhvr>
                                      <p:tavLst>
                                        <p:tav tm="0">
                                          <p:val>
                                            <p:fltVal val="0"/>
                                          </p:val>
                                        </p:tav>
                                        <p:tav tm="100000">
                                          <p:val>
                                            <p:strVal val="#ppt_h"/>
                                          </p:val>
                                        </p:tav>
                                      </p:tavLst>
                                    </p:anim>
                                    <p:anim calcmode="lin" valueType="num">
                                      <p:cBhvr>
                                        <p:cTn id="61" dur="500" fill="hold"/>
                                        <p:tgtEl>
                                          <p:spTgt spid="50"/>
                                        </p:tgtEl>
                                        <p:attrNameLst>
                                          <p:attrName>ppt_w</p:attrName>
                                        </p:attrNameLst>
                                      </p:cBhvr>
                                      <p:tavLst>
                                        <p:tav tm="0">
                                          <p:val>
                                            <p:fltVal val="0"/>
                                          </p:val>
                                        </p:tav>
                                        <p:tav tm="100000">
                                          <p:val>
                                            <p:strVal val="#ppt_w"/>
                                          </p:val>
                                        </p:tav>
                                      </p:tavLst>
                                    </p:anim>
                                  </p:childTnLst>
                                </p:cTn>
                              </p:par>
                              <p:par>
                                <p:cTn id="62" presetID="35" presetClass="entr" presetSubtype="0" fill="hold" grpId="0" nodeType="withEffect">
                                  <p:stCondLst>
                                    <p:cond delay="0"/>
                                  </p:stCondLst>
                                  <p:childTnLst>
                                    <p:set>
                                      <p:cBhvr>
                                        <p:cTn id="63" dur="1" fill="hold">
                                          <p:stCondLst>
                                            <p:cond delay="0"/>
                                          </p:stCondLst>
                                        </p:cTn>
                                        <p:tgtEl>
                                          <p:spTgt spid="51"/>
                                        </p:tgtEl>
                                        <p:attrNameLst>
                                          <p:attrName>style.visibility</p:attrName>
                                        </p:attrNameLst>
                                      </p:cBhvr>
                                      <p:to>
                                        <p:strVal val="visible"/>
                                      </p:to>
                                    </p:set>
                                    <p:animEffect transition="in" filter="fade">
                                      <p:cBhvr>
                                        <p:cTn id="64" dur="500"/>
                                        <p:tgtEl>
                                          <p:spTgt spid="51"/>
                                        </p:tgtEl>
                                      </p:cBhvr>
                                    </p:animEffect>
                                    <p:anim calcmode="lin" valueType="num">
                                      <p:cBhvr>
                                        <p:cTn id="65" dur="500" fill="hold"/>
                                        <p:tgtEl>
                                          <p:spTgt spid="51"/>
                                        </p:tgtEl>
                                        <p:attrNameLst>
                                          <p:attrName>style.rotation</p:attrName>
                                        </p:attrNameLst>
                                      </p:cBhvr>
                                      <p:tavLst>
                                        <p:tav tm="0">
                                          <p:val>
                                            <p:fltVal val="720"/>
                                          </p:val>
                                        </p:tav>
                                        <p:tav tm="100000">
                                          <p:val>
                                            <p:fltVal val="0"/>
                                          </p:val>
                                        </p:tav>
                                      </p:tavLst>
                                    </p:anim>
                                    <p:anim calcmode="lin" valueType="num">
                                      <p:cBhvr>
                                        <p:cTn id="66" dur="500" fill="hold"/>
                                        <p:tgtEl>
                                          <p:spTgt spid="51"/>
                                        </p:tgtEl>
                                        <p:attrNameLst>
                                          <p:attrName>ppt_h</p:attrName>
                                        </p:attrNameLst>
                                      </p:cBhvr>
                                      <p:tavLst>
                                        <p:tav tm="0">
                                          <p:val>
                                            <p:fltVal val="0"/>
                                          </p:val>
                                        </p:tav>
                                        <p:tav tm="100000">
                                          <p:val>
                                            <p:strVal val="#ppt_h"/>
                                          </p:val>
                                        </p:tav>
                                      </p:tavLst>
                                    </p:anim>
                                    <p:anim calcmode="lin" valueType="num">
                                      <p:cBhvr>
                                        <p:cTn id="67" dur="500" fill="hold"/>
                                        <p:tgtEl>
                                          <p:spTgt spid="51"/>
                                        </p:tgtEl>
                                        <p:attrNameLst>
                                          <p:attrName>ppt_w</p:attrName>
                                        </p:attrNameLst>
                                      </p:cBhvr>
                                      <p:tavLst>
                                        <p:tav tm="0">
                                          <p:val>
                                            <p:fltVal val="0"/>
                                          </p:val>
                                        </p:tav>
                                        <p:tav tm="100000">
                                          <p:val>
                                            <p:strVal val="#ppt_w"/>
                                          </p:val>
                                        </p:tav>
                                      </p:tavLst>
                                    </p:anim>
                                  </p:childTnLst>
                                </p:cTn>
                              </p:par>
                              <p:par>
                                <p:cTn id="68" presetID="35" presetClass="entr" presetSubtype="0" fill="hold" grpId="0" nodeType="with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500"/>
                                        <p:tgtEl>
                                          <p:spTgt spid="53"/>
                                        </p:tgtEl>
                                      </p:cBhvr>
                                    </p:animEffect>
                                    <p:anim calcmode="lin" valueType="num">
                                      <p:cBhvr>
                                        <p:cTn id="71" dur="500" fill="hold"/>
                                        <p:tgtEl>
                                          <p:spTgt spid="53"/>
                                        </p:tgtEl>
                                        <p:attrNameLst>
                                          <p:attrName>style.rotation</p:attrName>
                                        </p:attrNameLst>
                                      </p:cBhvr>
                                      <p:tavLst>
                                        <p:tav tm="0">
                                          <p:val>
                                            <p:fltVal val="720"/>
                                          </p:val>
                                        </p:tav>
                                        <p:tav tm="100000">
                                          <p:val>
                                            <p:fltVal val="0"/>
                                          </p:val>
                                        </p:tav>
                                      </p:tavLst>
                                    </p:anim>
                                    <p:anim calcmode="lin" valueType="num">
                                      <p:cBhvr>
                                        <p:cTn id="72" dur="500" fill="hold"/>
                                        <p:tgtEl>
                                          <p:spTgt spid="53"/>
                                        </p:tgtEl>
                                        <p:attrNameLst>
                                          <p:attrName>ppt_h</p:attrName>
                                        </p:attrNameLst>
                                      </p:cBhvr>
                                      <p:tavLst>
                                        <p:tav tm="0">
                                          <p:val>
                                            <p:fltVal val="0"/>
                                          </p:val>
                                        </p:tav>
                                        <p:tav tm="100000">
                                          <p:val>
                                            <p:strVal val="#ppt_h"/>
                                          </p:val>
                                        </p:tav>
                                      </p:tavLst>
                                    </p:anim>
                                    <p:anim calcmode="lin" valueType="num">
                                      <p:cBhvr>
                                        <p:cTn id="73" dur="500" fill="hold"/>
                                        <p:tgtEl>
                                          <p:spTgt spid="53"/>
                                        </p:tgtEl>
                                        <p:attrNameLst>
                                          <p:attrName>ppt_w</p:attrName>
                                        </p:attrNameLst>
                                      </p:cBhvr>
                                      <p:tavLst>
                                        <p:tav tm="0">
                                          <p:val>
                                            <p:fltVal val="0"/>
                                          </p:val>
                                        </p:tav>
                                        <p:tav tm="100000">
                                          <p:val>
                                            <p:strVal val="#ppt_w"/>
                                          </p:val>
                                        </p:tav>
                                      </p:tavLst>
                                    </p:anim>
                                  </p:childTnLst>
                                </p:cTn>
                              </p:par>
                              <p:par>
                                <p:cTn id="74" presetID="35" presetClass="entr" presetSubtype="0" fill="hold" grpId="0" nodeType="withEffect">
                                  <p:stCondLst>
                                    <p:cond delay="0"/>
                                  </p:stCondLst>
                                  <p:childTnLst>
                                    <p:set>
                                      <p:cBhvr>
                                        <p:cTn id="75" dur="1" fill="hold">
                                          <p:stCondLst>
                                            <p:cond delay="0"/>
                                          </p:stCondLst>
                                        </p:cTn>
                                        <p:tgtEl>
                                          <p:spTgt spid="55"/>
                                        </p:tgtEl>
                                        <p:attrNameLst>
                                          <p:attrName>style.visibility</p:attrName>
                                        </p:attrNameLst>
                                      </p:cBhvr>
                                      <p:to>
                                        <p:strVal val="visible"/>
                                      </p:to>
                                    </p:set>
                                    <p:animEffect transition="in" filter="fade">
                                      <p:cBhvr>
                                        <p:cTn id="76" dur="500"/>
                                        <p:tgtEl>
                                          <p:spTgt spid="55"/>
                                        </p:tgtEl>
                                      </p:cBhvr>
                                    </p:animEffect>
                                    <p:anim calcmode="lin" valueType="num">
                                      <p:cBhvr>
                                        <p:cTn id="77" dur="500" fill="hold"/>
                                        <p:tgtEl>
                                          <p:spTgt spid="55"/>
                                        </p:tgtEl>
                                        <p:attrNameLst>
                                          <p:attrName>style.rotation</p:attrName>
                                        </p:attrNameLst>
                                      </p:cBhvr>
                                      <p:tavLst>
                                        <p:tav tm="0">
                                          <p:val>
                                            <p:fltVal val="720"/>
                                          </p:val>
                                        </p:tav>
                                        <p:tav tm="100000">
                                          <p:val>
                                            <p:fltVal val="0"/>
                                          </p:val>
                                        </p:tav>
                                      </p:tavLst>
                                    </p:anim>
                                    <p:anim calcmode="lin" valueType="num">
                                      <p:cBhvr>
                                        <p:cTn id="78" dur="500" fill="hold"/>
                                        <p:tgtEl>
                                          <p:spTgt spid="55"/>
                                        </p:tgtEl>
                                        <p:attrNameLst>
                                          <p:attrName>ppt_h</p:attrName>
                                        </p:attrNameLst>
                                      </p:cBhvr>
                                      <p:tavLst>
                                        <p:tav tm="0">
                                          <p:val>
                                            <p:fltVal val="0"/>
                                          </p:val>
                                        </p:tav>
                                        <p:tav tm="100000">
                                          <p:val>
                                            <p:strVal val="#ppt_h"/>
                                          </p:val>
                                        </p:tav>
                                      </p:tavLst>
                                    </p:anim>
                                    <p:anim calcmode="lin" valueType="num">
                                      <p:cBhvr>
                                        <p:cTn id="79" dur="500" fill="hold"/>
                                        <p:tgtEl>
                                          <p:spTgt spid="55"/>
                                        </p:tgtEl>
                                        <p:attrNameLst>
                                          <p:attrName>ppt_w</p:attrName>
                                        </p:attrNameLst>
                                      </p:cBhvr>
                                      <p:tavLst>
                                        <p:tav tm="0">
                                          <p:val>
                                            <p:fltVal val="0"/>
                                          </p:val>
                                        </p:tav>
                                        <p:tav tm="100000">
                                          <p:val>
                                            <p:strVal val="#ppt_w"/>
                                          </p:val>
                                        </p:tav>
                                      </p:tavLst>
                                    </p:anim>
                                  </p:childTnLst>
                                </p:cTn>
                              </p:par>
                              <p:par>
                                <p:cTn id="80" presetID="35" presetClass="entr" presetSubtype="0" fill="hold" grpId="0" nodeType="withEffect">
                                  <p:stCondLst>
                                    <p:cond delay="0"/>
                                  </p:stCondLst>
                                  <p:childTnLst>
                                    <p:set>
                                      <p:cBhvr>
                                        <p:cTn id="81" dur="1" fill="hold">
                                          <p:stCondLst>
                                            <p:cond delay="0"/>
                                          </p:stCondLst>
                                        </p:cTn>
                                        <p:tgtEl>
                                          <p:spTgt spid="57"/>
                                        </p:tgtEl>
                                        <p:attrNameLst>
                                          <p:attrName>style.visibility</p:attrName>
                                        </p:attrNameLst>
                                      </p:cBhvr>
                                      <p:to>
                                        <p:strVal val="visible"/>
                                      </p:to>
                                    </p:set>
                                    <p:animEffect transition="in" filter="fade">
                                      <p:cBhvr>
                                        <p:cTn id="82" dur="500"/>
                                        <p:tgtEl>
                                          <p:spTgt spid="57"/>
                                        </p:tgtEl>
                                      </p:cBhvr>
                                    </p:animEffect>
                                    <p:anim calcmode="lin" valueType="num">
                                      <p:cBhvr>
                                        <p:cTn id="83" dur="500" fill="hold"/>
                                        <p:tgtEl>
                                          <p:spTgt spid="57"/>
                                        </p:tgtEl>
                                        <p:attrNameLst>
                                          <p:attrName>style.rotation</p:attrName>
                                        </p:attrNameLst>
                                      </p:cBhvr>
                                      <p:tavLst>
                                        <p:tav tm="0">
                                          <p:val>
                                            <p:fltVal val="720"/>
                                          </p:val>
                                        </p:tav>
                                        <p:tav tm="100000">
                                          <p:val>
                                            <p:fltVal val="0"/>
                                          </p:val>
                                        </p:tav>
                                      </p:tavLst>
                                    </p:anim>
                                    <p:anim calcmode="lin" valueType="num">
                                      <p:cBhvr>
                                        <p:cTn id="84" dur="500" fill="hold"/>
                                        <p:tgtEl>
                                          <p:spTgt spid="57"/>
                                        </p:tgtEl>
                                        <p:attrNameLst>
                                          <p:attrName>ppt_h</p:attrName>
                                        </p:attrNameLst>
                                      </p:cBhvr>
                                      <p:tavLst>
                                        <p:tav tm="0">
                                          <p:val>
                                            <p:fltVal val="0"/>
                                          </p:val>
                                        </p:tav>
                                        <p:tav tm="100000">
                                          <p:val>
                                            <p:strVal val="#ppt_h"/>
                                          </p:val>
                                        </p:tav>
                                      </p:tavLst>
                                    </p:anim>
                                    <p:anim calcmode="lin" valueType="num">
                                      <p:cBhvr>
                                        <p:cTn id="85" dur="500" fill="hold"/>
                                        <p:tgtEl>
                                          <p:spTgt spid="57"/>
                                        </p:tgtEl>
                                        <p:attrNameLst>
                                          <p:attrName>ppt_w</p:attrName>
                                        </p:attrNameLst>
                                      </p:cBhvr>
                                      <p:tavLst>
                                        <p:tav tm="0">
                                          <p:val>
                                            <p:fltVal val="0"/>
                                          </p:val>
                                        </p:tav>
                                        <p:tav tm="100000">
                                          <p:val>
                                            <p:strVal val="#ppt_w"/>
                                          </p:val>
                                        </p:tav>
                                      </p:tavLst>
                                    </p:anim>
                                  </p:childTnLst>
                                </p:cTn>
                              </p:par>
                            </p:childTnLst>
                          </p:cTn>
                        </p:par>
                        <p:par>
                          <p:cTn id="86" fill="hold">
                            <p:stCondLst>
                              <p:cond delay="2000"/>
                            </p:stCondLst>
                            <p:childTnLst>
                              <p:par>
                                <p:cTn id="87" presetID="22" presetClass="entr" presetSubtype="8" fill="hold" nodeType="afterEffect">
                                  <p:stCondLst>
                                    <p:cond delay="0"/>
                                  </p:stCondLst>
                                  <p:childTnLst>
                                    <p:set>
                                      <p:cBhvr>
                                        <p:cTn id="88" dur="1" fill="hold">
                                          <p:stCondLst>
                                            <p:cond delay="0"/>
                                          </p:stCondLst>
                                        </p:cTn>
                                        <p:tgtEl>
                                          <p:spTgt spid="8"/>
                                        </p:tgtEl>
                                        <p:attrNameLst>
                                          <p:attrName>style.visibility</p:attrName>
                                        </p:attrNameLst>
                                      </p:cBhvr>
                                      <p:to>
                                        <p:strVal val="visible"/>
                                      </p:to>
                                    </p:set>
                                    <p:animEffect transition="in" filter="wipe(left)">
                                      <p:cBhvr>
                                        <p:cTn id="89" dur="500"/>
                                        <p:tgtEl>
                                          <p:spTgt spid="8"/>
                                        </p:tgtEl>
                                      </p:cBhvr>
                                    </p:animEffect>
                                  </p:childTnLst>
                                </p:cTn>
                              </p:par>
                            </p:childTnLst>
                          </p:cTn>
                        </p:par>
                        <p:par>
                          <p:cTn id="90" fill="hold">
                            <p:stCondLst>
                              <p:cond delay="2500"/>
                            </p:stCondLst>
                            <p:childTnLst>
                              <p:par>
                                <p:cTn id="91" presetID="12" presetClass="entr" presetSubtype="4" fill="hold" grpId="0" nodeType="afterEffect">
                                  <p:stCondLst>
                                    <p:cond delay="0"/>
                                  </p:stCondLst>
                                  <p:childTnLst>
                                    <p:set>
                                      <p:cBhvr>
                                        <p:cTn id="92" dur="1" fill="hold">
                                          <p:stCondLst>
                                            <p:cond delay="0"/>
                                          </p:stCondLst>
                                        </p:cTn>
                                        <p:tgtEl>
                                          <p:spTgt spid="83"/>
                                        </p:tgtEl>
                                        <p:attrNameLst>
                                          <p:attrName>style.visibility</p:attrName>
                                        </p:attrNameLst>
                                      </p:cBhvr>
                                      <p:to>
                                        <p:strVal val="visible"/>
                                      </p:to>
                                    </p:set>
                                    <p:anim calcmode="lin" valueType="num">
                                      <p:cBhvr additive="base">
                                        <p:cTn id="93" dur="500"/>
                                        <p:tgtEl>
                                          <p:spTgt spid="83"/>
                                        </p:tgtEl>
                                        <p:attrNameLst>
                                          <p:attrName>ppt_y</p:attrName>
                                        </p:attrNameLst>
                                      </p:cBhvr>
                                      <p:tavLst>
                                        <p:tav tm="0">
                                          <p:val>
                                            <p:strVal val="#ppt_y+#ppt_h*1.125000"/>
                                          </p:val>
                                        </p:tav>
                                        <p:tav tm="100000">
                                          <p:val>
                                            <p:strVal val="#ppt_y"/>
                                          </p:val>
                                        </p:tav>
                                      </p:tavLst>
                                    </p:anim>
                                    <p:animEffect transition="in" filter="wipe(up)">
                                      <p:cBhvr>
                                        <p:cTn id="94" dur="500"/>
                                        <p:tgtEl>
                                          <p:spTgt spid="83"/>
                                        </p:tgtEl>
                                      </p:cBhvr>
                                    </p:animEffect>
                                  </p:childTnLst>
                                </p:cTn>
                              </p:par>
                              <p:par>
                                <p:cTn id="95" presetID="12" presetClass="entr" presetSubtype="4" fill="hold" grpId="0" nodeType="withEffect">
                                  <p:stCondLst>
                                    <p:cond delay="0"/>
                                  </p:stCondLst>
                                  <p:childTnLst>
                                    <p:set>
                                      <p:cBhvr>
                                        <p:cTn id="96" dur="1" fill="hold">
                                          <p:stCondLst>
                                            <p:cond delay="0"/>
                                          </p:stCondLst>
                                        </p:cTn>
                                        <p:tgtEl>
                                          <p:spTgt spid="82"/>
                                        </p:tgtEl>
                                        <p:attrNameLst>
                                          <p:attrName>style.visibility</p:attrName>
                                        </p:attrNameLst>
                                      </p:cBhvr>
                                      <p:to>
                                        <p:strVal val="visible"/>
                                      </p:to>
                                    </p:set>
                                    <p:anim calcmode="lin" valueType="num">
                                      <p:cBhvr additive="base">
                                        <p:cTn id="97" dur="500"/>
                                        <p:tgtEl>
                                          <p:spTgt spid="82"/>
                                        </p:tgtEl>
                                        <p:attrNameLst>
                                          <p:attrName>ppt_y</p:attrName>
                                        </p:attrNameLst>
                                      </p:cBhvr>
                                      <p:tavLst>
                                        <p:tav tm="0">
                                          <p:val>
                                            <p:strVal val="#ppt_y+#ppt_h*1.125000"/>
                                          </p:val>
                                        </p:tav>
                                        <p:tav tm="100000">
                                          <p:val>
                                            <p:strVal val="#ppt_y"/>
                                          </p:val>
                                        </p:tav>
                                      </p:tavLst>
                                    </p:anim>
                                    <p:animEffect transition="in" filter="wipe(up)">
                                      <p:cBhvr>
                                        <p:cTn id="98" dur="500"/>
                                        <p:tgtEl>
                                          <p:spTgt spid="82"/>
                                        </p:tgtEl>
                                      </p:cBhvr>
                                    </p:animEffect>
                                  </p:childTnLst>
                                </p:cTn>
                              </p:par>
                              <p:par>
                                <p:cTn id="99" presetID="12" presetClass="entr" presetSubtype="4" fill="hold" grpId="0" nodeType="withEffect">
                                  <p:stCondLst>
                                    <p:cond delay="0"/>
                                  </p:stCondLst>
                                  <p:childTnLst>
                                    <p:set>
                                      <p:cBhvr>
                                        <p:cTn id="100" dur="1" fill="hold">
                                          <p:stCondLst>
                                            <p:cond delay="0"/>
                                          </p:stCondLst>
                                        </p:cTn>
                                        <p:tgtEl>
                                          <p:spTgt spid="68"/>
                                        </p:tgtEl>
                                        <p:attrNameLst>
                                          <p:attrName>style.visibility</p:attrName>
                                        </p:attrNameLst>
                                      </p:cBhvr>
                                      <p:to>
                                        <p:strVal val="visible"/>
                                      </p:to>
                                    </p:set>
                                    <p:anim calcmode="lin" valueType="num">
                                      <p:cBhvr additive="base">
                                        <p:cTn id="101" dur="500"/>
                                        <p:tgtEl>
                                          <p:spTgt spid="68"/>
                                        </p:tgtEl>
                                        <p:attrNameLst>
                                          <p:attrName>ppt_y</p:attrName>
                                        </p:attrNameLst>
                                      </p:cBhvr>
                                      <p:tavLst>
                                        <p:tav tm="0">
                                          <p:val>
                                            <p:strVal val="#ppt_y+#ppt_h*1.125000"/>
                                          </p:val>
                                        </p:tav>
                                        <p:tav tm="100000">
                                          <p:val>
                                            <p:strVal val="#ppt_y"/>
                                          </p:val>
                                        </p:tav>
                                      </p:tavLst>
                                    </p:anim>
                                    <p:animEffect transition="in" filter="wipe(up)">
                                      <p:cBhvr>
                                        <p:cTn id="102" dur="500"/>
                                        <p:tgtEl>
                                          <p:spTgt spid="68"/>
                                        </p:tgtEl>
                                      </p:cBhvr>
                                    </p:animEffect>
                                  </p:childTnLst>
                                </p:cTn>
                              </p:par>
                              <p:par>
                                <p:cTn id="103" presetID="12" presetClass="entr" presetSubtype="4" fill="hold" grpId="0" nodeType="withEffect">
                                  <p:stCondLst>
                                    <p:cond delay="0"/>
                                  </p:stCondLst>
                                  <p:childTnLst>
                                    <p:set>
                                      <p:cBhvr>
                                        <p:cTn id="104" dur="1" fill="hold">
                                          <p:stCondLst>
                                            <p:cond delay="0"/>
                                          </p:stCondLst>
                                        </p:cTn>
                                        <p:tgtEl>
                                          <p:spTgt spid="67"/>
                                        </p:tgtEl>
                                        <p:attrNameLst>
                                          <p:attrName>style.visibility</p:attrName>
                                        </p:attrNameLst>
                                      </p:cBhvr>
                                      <p:to>
                                        <p:strVal val="visible"/>
                                      </p:to>
                                    </p:set>
                                    <p:anim calcmode="lin" valueType="num">
                                      <p:cBhvr additive="base">
                                        <p:cTn id="105" dur="500"/>
                                        <p:tgtEl>
                                          <p:spTgt spid="67"/>
                                        </p:tgtEl>
                                        <p:attrNameLst>
                                          <p:attrName>ppt_y</p:attrName>
                                        </p:attrNameLst>
                                      </p:cBhvr>
                                      <p:tavLst>
                                        <p:tav tm="0">
                                          <p:val>
                                            <p:strVal val="#ppt_y+#ppt_h*1.125000"/>
                                          </p:val>
                                        </p:tav>
                                        <p:tav tm="100000">
                                          <p:val>
                                            <p:strVal val="#ppt_y"/>
                                          </p:val>
                                        </p:tav>
                                      </p:tavLst>
                                    </p:anim>
                                    <p:animEffect transition="in" filter="wipe(up)">
                                      <p:cBhvr>
                                        <p:cTn id="106" dur="500"/>
                                        <p:tgtEl>
                                          <p:spTgt spid="67"/>
                                        </p:tgtEl>
                                      </p:cBhvr>
                                    </p:animEffect>
                                  </p:childTnLst>
                                </p:cTn>
                              </p:par>
                              <p:par>
                                <p:cTn id="107" presetID="12" presetClass="entr" presetSubtype="4" fill="hold" grpId="0" nodeType="withEffect">
                                  <p:stCondLst>
                                    <p:cond delay="0"/>
                                  </p:stCondLst>
                                  <p:childTnLst>
                                    <p:set>
                                      <p:cBhvr>
                                        <p:cTn id="108" dur="1" fill="hold">
                                          <p:stCondLst>
                                            <p:cond delay="0"/>
                                          </p:stCondLst>
                                        </p:cTn>
                                        <p:tgtEl>
                                          <p:spTgt spid="70"/>
                                        </p:tgtEl>
                                        <p:attrNameLst>
                                          <p:attrName>style.visibility</p:attrName>
                                        </p:attrNameLst>
                                      </p:cBhvr>
                                      <p:to>
                                        <p:strVal val="visible"/>
                                      </p:to>
                                    </p:set>
                                    <p:anim calcmode="lin" valueType="num">
                                      <p:cBhvr additive="base">
                                        <p:cTn id="109" dur="500"/>
                                        <p:tgtEl>
                                          <p:spTgt spid="70"/>
                                        </p:tgtEl>
                                        <p:attrNameLst>
                                          <p:attrName>ppt_y</p:attrName>
                                        </p:attrNameLst>
                                      </p:cBhvr>
                                      <p:tavLst>
                                        <p:tav tm="0">
                                          <p:val>
                                            <p:strVal val="#ppt_y+#ppt_h*1.125000"/>
                                          </p:val>
                                        </p:tav>
                                        <p:tav tm="100000">
                                          <p:val>
                                            <p:strVal val="#ppt_y"/>
                                          </p:val>
                                        </p:tav>
                                      </p:tavLst>
                                    </p:anim>
                                    <p:animEffect transition="in" filter="wipe(up)">
                                      <p:cBhvr>
                                        <p:cTn id="110" dur="500"/>
                                        <p:tgtEl>
                                          <p:spTgt spid="70"/>
                                        </p:tgtEl>
                                      </p:cBhvr>
                                    </p:animEffect>
                                  </p:childTnLst>
                                </p:cTn>
                              </p:par>
                              <p:par>
                                <p:cTn id="111" presetID="12" presetClass="entr" presetSubtype="4" fill="hold" grpId="0" nodeType="withEffect">
                                  <p:stCondLst>
                                    <p:cond delay="0"/>
                                  </p:stCondLst>
                                  <p:childTnLst>
                                    <p:set>
                                      <p:cBhvr>
                                        <p:cTn id="112" dur="1" fill="hold">
                                          <p:stCondLst>
                                            <p:cond delay="0"/>
                                          </p:stCondLst>
                                        </p:cTn>
                                        <p:tgtEl>
                                          <p:spTgt spid="69"/>
                                        </p:tgtEl>
                                        <p:attrNameLst>
                                          <p:attrName>style.visibility</p:attrName>
                                        </p:attrNameLst>
                                      </p:cBhvr>
                                      <p:to>
                                        <p:strVal val="visible"/>
                                      </p:to>
                                    </p:set>
                                    <p:anim calcmode="lin" valueType="num">
                                      <p:cBhvr additive="base">
                                        <p:cTn id="113" dur="500"/>
                                        <p:tgtEl>
                                          <p:spTgt spid="69"/>
                                        </p:tgtEl>
                                        <p:attrNameLst>
                                          <p:attrName>ppt_y</p:attrName>
                                        </p:attrNameLst>
                                      </p:cBhvr>
                                      <p:tavLst>
                                        <p:tav tm="0">
                                          <p:val>
                                            <p:strVal val="#ppt_y+#ppt_h*1.125000"/>
                                          </p:val>
                                        </p:tav>
                                        <p:tav tm="100000">
                                          <p:val>
                                            <p:strVal val="#ppt_y"/>
                                          </p:val>
                                        </p:tav>
                                      </p:tavLst>
                                    </p:anim>
                                    <p:animEffect transition="in" filter="wipe(up)">
                                      <p:cBhvr>
                                        <p:cTn id="114" dur="500"/>
                                        <p:tgtEl>
                                          <p:spTgt spid="69"/>
                                        </p:tgtEl>
                                      </p:cBhvr>
                                    </p:animEffect>
                                  </p:childTnLst>
                                </p:cTn>
                              </p:par>
                              <p:par>
                                <p:cTn id="115" presetID="12" presetClass="entr" presetSubtype="4" fill="hold" grpId="0" nodeType="withEffect">
                                  <p:stCondLst>
                                    <p:cond delay="0"/>
                                  </p:stCondLst>
                                  <p:childTnLst>
                                    <p:set>
                                      <p:cBhvr>
                                        <p:cTn id="116" dur="1" fill="hold">
                                          <p:stCondLst>
                                            <p:cond delay="0"/>
                                          </p:stCondLst>
                                        </p:cTn>
                                        <p:tgtEl>
                                          <p:spTgt spid="72"/>
                                        </p:tgtEl>
                                        <p:attrNameLst>
                                          <p:attrName>style.visibility</p:attrName>
                                        </p:attrNameLst>
                                      </p:cBhvr>
                                      <p:to>
                                        <p:strVal val="visible"/>
                                      </p:to>
                                    </p:set>
                                    <p:anim calcmode="lin" valueType="num">
                                      <p:cBhvr additive="base">
                                        <p:cTn id="117" dur="500"/>
                                        <p:tgtEl>
                                          <p:spTgt spid="72"/>
                                        </p:tgtEl>
                                        <p:attrNameLst>
                                          <p:attrName>ppt_y</p:attrName>
                                        </p:attrNameLst>
                                      </p:cBhvr>
                                      <p:tavLst>
                                        <p:tav tm="0">
                                          <p:val>
                                            <p:strVal val="#ppt_y+#ppt_h*1.125000"/>
                                          </p:val>
                                        </p:tav>
                                        <p:tav tm="100000">
                                          <p:val>
                                            <p:strVal val="#ppt_y"/>
                                          </p:val>
                                        </p:tav>
                                      </p:tavLst>
                                    </p:anim>
                                    <p:animEffect transition="in" filter="wipe(up)">
                                      <p:cBhvr>
                                        <p:cTn id="118" dur="500"/>
                                        <p:tgtEl>
                                          <p:spTgt spid="72"/>
                                        </p:tgtEl>
                                      </p:cBhvr>
                                    </p:animEffect>
                                  </p:childTnLst>
                                </p:cTn>
                              </p:par>
                              <p:par>
                                <p:cTn id="119" presetID="12" presetClass="entr" presetSubtype="4" fill="hold" grpId="0" nodeType="withEffect">
                                  <p:stCondLst>
                                    <p:cond delay="0"/>
                                  </p:stCondLst>
                                  <p:childTnLst>
                                    <p:set>
                                      <p:cBhvr>
                                        <p:cTn id="120" dur="1" fill="hold">
                                          <p:stCondLst>
                                            <p:cond delay="0"/>
                                          </p:stCondLst>
                                        </p:cTn>
                                        <p:tgtEl>
                                          <p:spTgt spid="71"/>
                                        </p:tgtEl>
                                        <p:attrNameLst>
                                          <p:attrName>style.visibility</p:attrName>
                                        </p:attrNameLst>
                                      </p:cBhvr>
                                      <p:to>
                                        <p:strVal val="visible"/>
                                      </p:to>
                                    </p:set>
                                    <p:anim calcmode="lin" valueType="num">
                                      <p:cBhvr additive="base">
                                        <p:cTn id="121" dur="500"/>
                                        <p:tgtEl>
                                          <p:spTgt spid="71"/>
                                        </p:tgtEl>
                                        <p:attrNameLst>
                                          <p:attrName>ppt_y</p:attrName>
                                        </p:attrNameLst>
                                      </p:cBhvr>
                                      <p:tavLst>
                                        <p:tav tm="0">
                                          <p:val>
                                            <p:strVal val="#ppt_y+#ppt_h*1.125000"/>
                                          </p:val>
                                        </p:tav>
                                        <p:tav tm="100000">
                                          <p:val>
                                            <p:strVal val="#ppt_y"/>
                                          </p:val>
                                        </p:tav>
                                      </p:tavLst>
                                    </p:anim>
                                    <p:animEffect transition="in" filter="wipe(up)">
                                      <p:cBhvr>
                                        <p:cTn id="122" dur="500"/>
                                        <p:tgtEl>
                                          <p:spTgt spid="71"/>
                                        </p:tgtEl>
                                      </p:cBhvr>
                                    </p:animEffect>
                                  </p:childTnLst>
                                </p:cTn>
                              </p:par>
                              <p:par>
                                <p:cTn id="123" presetID="12" presetClass="entr" presetSubtype="4" fill="hold" grpId="0" nodeType="withEffect">
                                  <p:stCondLst>
                                    <p:cond delay="0"/>
                                  </p:stCondLst>
                                  <p:childTnLst>
                                    <p:set>
                                      <p:cBhvr>
                                        <p:cTn id="124" dur="1" fill="hold">
                                          <p:stCondLst>
                                            <p:cond delay="0"/>
                                          </p:stCondLst>
                                        </p:cTn>
                                        <p:tgtEl>
                                          <p:spTgt spid="74"/>
                                        </p:tgtEl>
                                        <p:attrNameLst>
                                          <p:attrName>style.visibility</p:attrName>
                                        </p:attrNameLst>
                                      </p:cBhvr>
                                      <p:to>
                                        <p:strVal val="visible"/>
                                      </p:to>
                                    </p:set>
                                    <p:anim calcmode="lin" valueType="num">
                                      <p:cBhvr additive="base">
                                        <p:cTn id="125" dur="500"/>
                                        <p:tgtEl>
                                          <p:spTgt spid="74"/>
                                        </p:tgtEl>
                                        <p:attrNameLst>
                                          <p:attrName>ppt_y</p:attrName>
                                        </p:attrNameLst>
                                      </p:cBhvr>
                                      <p:tavLst>
                                        <p:tav tm="0">
                                          <p:val>
                                            <p:strVal val="#ppt_y+#ppt_h*1.125000"/>
                                          </p:val>
                                        </p:tav>
                                        <p:tav tm="100000">
                                          <p:val>
                                            <p:strVal val="#ppt_y"/>
                                          </p:val>
                                        </p:tav>
                                      </p:tavLst>
                                    </p:anim>
                                    <p:animEffect transition="in" filter="wipe(up)">
                                      <p:cBhvr>
                                        <p:cTn id="126" dur="500"/>
                                        <p:tgtEl>
                                          <p:spTgt spid="74"/>
                                        </p:tgtEl>
                                      </p:cBhvr>
                                    </p:animEffect>
                                  </p:childTnLst>
                                </p:cTn>
                              </p:par>
                              <p:par>
                                <p:cTn id="127" presetID="12" presetClass="entr" presetSubtype="4" fill="hold" grpId="0" nodeType="withEffect">
                                  <p:stCondLst>
                                    <p:cond delay="0"/>
                                  </p:stCondLst>
                                  <p:childTnLst>
                                    <p:set>
                                      <p:cBhvr>
                                        <p:cTn id="128" dur="1" fill="hold">
                                          <p:stCondLst>
                                            <p:cond delay="0"/>
                                          </p:stCondLst>
                                        </p:cTn>
                                        <p:tgtEl>
                                          <p:spTgt spid="73"/>
                                        </p:tgtEl>
                                        <p:attrNameLst>
                                          <p:attrName>style.visibility</p:attrName>
                                        </p:attrNameLst>
                                      </p:cBhvr>
                                      <p:to>
                                        <p:strVal val="visible"/>
                                      </p:to>
                                    </p:set>
                                    <p:anim calcmode="lin" valueType="num">
                                      <p:cBhvr additive="base">
                                        <p:cTn id="129" dur="500"/>
                                        <p:tgtEl>
                                          <p:spTgt spid="73"/>
                                        </p:tgtEl>
                                        <p:attrNameLst>
                                          <p:attrName>ppt_y</p:attrName>
                                        </p:attrNameLst>
                                      </p:cBhvr>
                                      <p:tavLst>
                                        <p:tav tm="0">
                                          <p:val>
                                            <p:strVal val="#ppt_y+#ppt_h*1.125000"/>
                                          </p:val>
                                        </p:tav>
                                        <p:tav tm="100000">
                                          <p:val>
                                            <p:strVal val="#ppt_y"/>
                                          </p:val>
                                        </p:tav>
                                      </p:tavLst>
                                    </p:anim>
                                    <p:animEffect transition="in" filter="wipe(up)">
                                      <p:cBhvr>
                                        <p:cTn id="130"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0" grpId="0" bldLvl="0" animBg="1"/>
      <p:bldP spid="51" grpId="0" bldLvl="0" animBg="1"/>
      <p:bldP spid="53" grpId="0" bldLvl="0" animBg="1"/>
      <p:bldP spid="55" grpId="0" bldLvl="0" animBg="1"/>
      <p:bldP spid="57" grpId="0" bldLvl="0" animBg="1"/>
      <p:bldP spid="82" grpId="0"/>
      <p:bldP spid="83" grpId="0" bldLvl="0" animBg="1"/>
      <p:bldP spid="67" grpId="0"/>
      <p:bldP spid="68" grpId="0" bldLvl="0" animBg="1"/>
      <p:bldP spid="69" grpId="0"/>
      <p:bldP spid="70" grpId="0" bldLvl="0" animBg="1"/>
      <p:bldP spid="71" grpId="0"/>
      <p:bldP spid="72" grpId="0" bldLvl="0" animBg="1"/>
      <p:bldP spid="73" grpId="0"/>
      <p:bldP spid="74"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7d05aec95501827989e2f5ee4695cbe"/>
          <p:cNvPicPr>
            <a:picLocks noChangeAspect="1"/>
          </p:cNvPicPr>
          <p:nvPr/>
        </p:nvPicPr>
        <p:blipFill>
          <a:blip r:embed="rId3"/>
          <a:stretch>
            <a:fillRect/>
          </a:stretch>
        </p:blipFill>
        <p:spPr>
          <a:xfrm>
            <a:off x="9558020" y="-65405"/>
            <a:ext cx="2644140" cy="1797685"/>
          </a:xfrm>
          <a:prstGeom prst="rect">
            <a:avLst/>
          </a:prstGeom>
        </p:spPr>
      </p:pic>
      <p:sp>
        <p:nvSpPr>
          <p:cNvPr id="2" name="文本框 1"/>
          <p:cNvSpPr txBox="1"/>
          <p:nvPr/>
        </p:nvSpPr>
        <p:spPr>
          <a:xfrm>
            <a:off x="328930" y="325120"/>
            <a:ext cx="2961640" cy="398780"/>
          </a:xfrm>
          <a:prstGeom prst="rect">
            <a:avLst/>
          </a:prstGeom>
          <a:noFill/>
        </p:spPr>
        <p:txBody>
          <a:bodyPr wrap="square" rtlCol="0">
            <a:spAutoFit/>
          </a:bodyPr>
          <a:lstStyle/>
          <a:p>
            <a:r>
              <a:rPr lang="zh-CN" altLang="en-US" sz="2000">
                <a:solidFill>
                  <a:srgbClr val="393721"/>
                </a:solidFill>
                <a:latin typeface="方正宋刻本秀楷简体" panose="02000000000000000000" charset="-122"/>
                <a:ea typeface="方正宋刻本秀楷简体" panose="02000000000000000000" charset="-122"/>
              </a:rPr>
              <a:t>单击此处输入标题文本</a:t>
            </a:r>
          </a:p>
        </p:txBody>
      </p:sp>
      <p:sp>
        <p:nvSpPr>
          <p:cNvPr id="3" name="矩形 2"/>
          <p:cNvSpPr/>
          <p:nvPr/>
        </p:nvSpPr>
        <p:spPr>
          <a:xfrm>
            <a:off x="2513330" y="1808480"/>
            <a:ext cx="1718310" cy="171831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236845" y="1808480"/>
            <a:ext cx="1718310" cy="171831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969885" y="1808480"/>
            <a:ext cx="1718310" cy="1718310"/>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107"/>
          <p:cNvSpPr/>
          <p:nvPr/>
        </p:nvSpPr>
        <p:spPr>
          <a:xfrm>
            <a:off x="2468531" y="3814418"/>
            <a:ext cx="1808480" cy="337185"/>
          </a:xfrm>
          <a:prstGeom prst="rect">
            <a:avLst/>
          </a:prstGeom>
        </p:spPr>
        <p:txBody>
          <a:bodyPr wrap="none">
            <a:spAutoFit/>
          </a:bodyPr>
          <a:lstStyle/>
          <a:p>
            <a:pPr algn="ctr"/>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09" name="矩形 108"/>
          <p:cNvSpPr/>
          <p:nvPr/>
        </p:nvSpPr>
        <p:spPr>
          <a:xfrm>
            <a:off x="2249805" y="4166870"/>
            <a:ext cx="2245995" cy="526811"/>
          </a:xfrm>
          <a:prstGeom prst="rect">
            <a:avLst/>
          </a:prstGeom>
        </p:spPr>
        <p:txBody>
          <a:bodyPr wrap="square">
            <a:spAutoFit/>
          </a:bodyPr>
          <a:lstStyle/>
          <a:p>
            <a:pPr lvl="0" algn="ctr">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7" name="矩形 6"/>
          <p:cNvSpPr/>
          <p:nvPr/>
        </p:nvSpPr>
        <p:spPr>
          <a:xfrm>
            <a:off x="5192046" y="3814418"/>
            <a:ext cx="1808480" cy="337185"/>
          </a:xfrm>
          <a:prstGeom prst="rect">
            <a:avLst/>
          </a:prstGeom>
        </p:spPr>
        <p:txBody>
          <a:bodyPr wrap="none">
            <a:spAutoFit/>
          </a:bodyPr>
          <a:lstStyle/>
          <a:p>
            <a:pPr algn="ctr"/>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8" name="矩形 7"/>
          <p:cNvSpPr/>
          <p:nvPr/>
        </p:nvSpPr>
        <p:spPr>
          <a:xfrm>
            <a:off x="4973320" y="4166870"/>
            <a:ext cx="2245995" cy="526811"/>
          </a:xfrm>
          <a:prstGeom prst="rect">
            <a:avLst/>
          </a:prstGeom>
        </p:spPr>
        <p:txBody>
          <a:bodyPr wrap="square">
            <a:spAutoFit/>
          </a:bodyPr>
          <a:lstStyle/>
          <a:p>
            <a:pPr lvl="0" algn="ctr">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9" name="矩形 8"/>
          <p:cNvSpPr/>
          <p:nvPr/>
        </p:nvSpPr>
        <p:spPr>
          <a:xfrm>
            <a:off x="7925086" y="3814418"/>
            <a:ext cx="1808480" cy="337185"/>
          </a:xfrm>
          <a:prstGeom prst="rect">
            <a:avLst/>
          </a:prstGeom>
        </p:spPr>
        <p:txBody>
          <a:bodyPr wrap="none">
            <a:spAutoFit/>
          </a:bodyPr>
          <a:lstStyle/>
          <a:p>
            <a:pPr algn="ctr"/>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0" name="矩形 9"/>
          <p:cNvSpPr/>
          <p:nvPr/>
        </p:nvSpPr>
        <p:spPr>
          <a:xfrm>
            <a:off x="7706360" y="4166870"/>
            <a:ext cx="2245995" cy="526811"/>
          </a:xfrm>
          <a:prstGeom prst="rect">
            <a:avLst/>
          </a:prstGeom>
        </p:spPr>
        <p:txBody>
          <a:bodyPr wrap="square">
            <a:spAutoFit/>
          </a:bodyPr>
          <a:lstStyle/>
          <a:p>
            <a:pPr lvl="0" algn="ctr">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par>
                                <p:cTn id="8" presetID="29"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ppt_x</p:attrName>
                                        </p:attrNameLst>
                                      </p:cBhvr>
                                      <p:tavLst>
                                        <p:tav tm="0">
                                          <p:val>
                                            <p:strVal val="#ppt_x-.2"/>
                                          </p:val>
                                        </p:tav>
                                        <p:tav tm="100000">
                                          <p:val>
                                            <p:strVal val="#ppt_x"/>
                                          </p:val>
                                        </p:tav>
                                      </p:tavLst>
                                    </p:anim>
                                    <p:anim calcmode="lin" valueType="num">
                                      <p:cBhvr>
                                        <p:cTn id="11"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2" dur="500"/>
                                        <p:tgtEl>
                                          <p:spTgt spid="2"/>
                                        </p:tgtEl>
                                      </p:cBhvr>
                                    </p:animEffect>
                                  </p:childTnLst>
                                </p:cTn>
                              </p:par>
                            </p:childTnLst>
                          </p:cTn>
                        </p:par>
                        <p:par>
                          <p:cTn id="13" fill="hold">
                            <p:stCondLst>
                              <p:cond delay="500"/>
                            </p:stCondLst>
                            <p:childTnLst>
                              <p:par>
                                <p:cTn id="14" presetID="23" presetClass="entr" presetSubtype="16" fill="hold" grpId="1"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12" presetClass="entr" presetSubtype="4" fill="hold" grpId="0" nodeType="afterEffect">
                                  <p:stCondLst>
                                    <p:cond delay="0"/>
                                  </p:stCondLst>
                                  <p:childTnLst>
                                    <p:set>
                                      <p:cBhvr>
                                        <p:cTn id="20" dur="1" fill="hold">
                                          <p:stCondLst>
                                            <p:cond delay="0"/>
                                          </p:stCondLst>
                                        </p:cTn>
                                        <p:tgtEl>
                                          <p:spTgt spid="108"/>
                                        </p:tgtEl>
                                        <p:attrNameLst>
                                          <p:attrName>style.visibility</p:attrName>
                                        </p:attrNameLst>
                                      </p:cBhvr>
                                      <p:to>
                                        <p:strVal val="visible"/>
                                      </p:to>
                                    </p:set>
                                    <p:anim calcmode="lin" valueType="num">
                                      <p:cBhvr additive="base">
                                        <p:cTn id="21" dur="500"/>
                                        <p:tgtEl>
                                          <p:spTgt spid="108"/>
                                        </p:tgtEl>
                                        <p:attrNameLst>
                                          <p:attrName>ppt_y</p:attrName>
                                        </p:attrNameLst>
                                      </p:cBhvr>
                                      <p:tavLst>
                                        <p:tav tm="0">
                                          <p:val>
                                            <p:strVal val="#ppt_y+#ppt_h*1.125000"/>
                                          </p:val>
                                        </p:tav>
                                        <p:tav tm="100000">
                                          <p:val>
                                            <p:strVal val="#ppt_y"/>
                                          </p:val>
                                        </p:tav>
                                      </p:tavLst>
                                    </p:anim>
                                    <p:animEffect transition="in" filter="wipe(up)">
                                      <p:cBhvr>
                                        <p:cTn id="22" dur="500"/>
                                        <p:tgtEl>
                                          <p:spTgt spid="108"/>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109"/>
                                        </p:tgtEl>
                                        <p:attrNameLst>
                                          <p:attrName>style.visibility</p:attrName>
                                        </p:attrNameLst>
                                      </p:cBhvr>
                                      <p:to>
                                        <p:strVal val="visible"/>
                                      </p:to>
                                    </p:set>
                                    <p:anim calcmode="lin" valueType="num">
                                      <p:cBhvr additive="base">
                                        <p:cTn id="25" dur="500"/>
                                        <p:tgtEl>
                                          <p:spTgt spid="109"/>
                                        </p:tgtEl>
                                        <p:attrNameLst>
                                          <p:attrName>ppt_y</p:attrName>
                                        </p:attrNameLst>
                                      </p:cBhvr>
                                      <p:tavLst>
                                        <p:tav tm="0">
                                          <p:val>
                                            <p:strVal val="#ppt_y+#ppt_h*1.125000"/>
                                          </p:val>
                                        </p:tav>
                                        <p:tav tm="100000">
                                          <p:val>
                                            <p:strVal val="#ppt_y"/>
                                          </p:val>
                                        </p:tav>
                                      </p:tavLst>
                                    </p:anim>
                                    <p:animEffect transition="in" filter="wipe(up)">
                                      <p:cBhvr>
                                        <p:cTn id="26" dur="500"/>
                                        <p:tgtEl>
                                          <p:spTgt spid="109"/>
                                        </p:tgtEl>
                                      </p:cBhvr>
                                    </p:animEffect>
                                  </p:childTnLst>
                                </p:cTn>
                              </p:par>
                            </p:childTnLst>
                          </p:cTn>
                        </p:par>
                        <p:par>
                          <p:cTn id="27" fill="hold">
                            <p:stCondLst>
                              <p:cond delay="1500"/>
                            </p:stCondLst>
                            <p:childTnLst>
                              <p:par>
                                <p:cTn id="28" presetID="23" presetClass="entr" presetSubtype="16" fill="hold" grpId="1"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childTnLst>
                                </p:cTn>
                              </p:par>
                            </p:childTnLst>
                          </p:cTn>
                        </p:par>
                        <p:par>
                          <p:cTn id="32" fill="hold">
                            <p:stCondLst>
                              <p:cond delay="2000"/>
                            </p:stCondLst>
                            <p:childTnLst>
                              <p:par>
                                <p:cTn id="33" presetID="12" presetClass="entr" presetSubtype="4"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p:tgtEl>
                                          <p:spTgt spid="7"/>
                                        </p:tgtEl>
                                        <p:attrNameLst>
                                          <p:attrName>ppt_y</p:attrName>
                                        </p:attrNameLst>
                                      </p:cBhvr>
                                      <p:tavLst>
                                        <p:tav tm="0">
                                          <p:val>
                                            <p:strVal val="#ppt_y+#ppt_h*1.125000"/>
                                          </p:val>
                                        </p:tav>
                                        <p:tav tm="100000">
                                          <p:val>
                                            <p:strVal val="#ppt_y"/>
                                          </p:val>
                                        </p:tav>
                                      </p:tavLst>
                                    </p:anim>
                                    <p:animEffect transition="in" filter="wipe(up)">
                                      <p:cBhvr>
                                        <p:cTn id="36" dur="500"/>
                                        <p:tgtEl>
                                          <p:spTgt spid="7"/>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p:tgtEl>
                                          <p:spTgt spid="8"/>
                                        </p:tgtEl>
                                        <p:attrNameLst>
                                          <p:attrName>ppt_y</p:attrName>
                                        </p:attrNameLst>
                                      </p:cBhvr>
                                      <p:tavLst>
                                        <p:tav tm="0">
                                          <p:val>
                                            <p:strVal val="#ppt_y+#ppt_h*1.125000"/>
                                          </p:val>
                                        </p:tav>
                                        <p:tav tm="100000">
                                          <p:val>
                                            <p:strVal val="#ppt_y"/>
                                          </p:val>
                                        </p:tav>
                                      </p:tavLst>
                                    </p:anim>
                                    <p:animEffect transition="in" filter="wipe(up)">
                                      <p:cBhvr>
                                        <p:cTn id="40" dur="500"/>
                                        <p:tgtEl>
                                          <p:spTgt spid="8"/>
                                        </p:tgtEl>
                                      </p:cBhvr>
                                    </p:animEffect>
                                  </p:childTnLst>
                                </p:cTn>
                              </p:par>
                            </p:childTnLst>
                          </p:cTn>
                        </p:par>
                        <p:par>
                          <p:cTn id="41" fill="hold">
                            <p:stCondLst>
                              <p:cond delay="2500"/>
                            </p:stCondLst>
                            <p:childTnLst>
                              <p:par>
                                <p:cTn id="42" presetID="23" presetClass="entr" presetSubtype="16" fill="hold" grpId="1"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fltVal val="0"/>
                                          </p:val>
                                        </p:tav>
                                        <p:tav tm="100000">
                                          <p:val>
                                            <p:strVal val="#ppt_w"/>
                                          </p:val>
                                        </p:tav>
                                      </p:tavLst>
                                    </p:anim>
                                    <p:anim calcmode="lin" valueType="num">
                                      <p:cBhvr>
                                        <p:cTn id="45" dur="500" fill="hold"/>
                                        <p:tgtEl>
                                          <p:spTgt spid="6"/>
                                        </p:tgtEl>
                                        <p:attrNameLst>
                                          <p:attrName>ppt_h</p:attrName>
                                        </p:attrNameLst>
                                      </p:cBhvr>
                                      <p:tavLst>
                                        <p:tav tm="0">
                                          <p:val>
                                            <p:fltVal val="0"/>
                                          </p:val>
                                        </p:tav>
                                        <p:tav tm="100000">
                                          <p:val>
                                            <p:strVal val="#ppt_h"/>
                                          </p:val>
                                        </p:tav>
                                      </p:tavLst>
                                    </p:anim>
                                  </p:childTnLst>
                                </p:cTn>
                              </p:par>
                            </p:childTnLst>
                          </p:cTn>
                        </p:par>
                        <p:par>
                          <p:cTn id="46" fill="hold">
                            <p:stCondLst>
                              <p:cond delay="3000"/>
                            </p:stCondLst>
                            <p:childTnLst>
                              <p:par>
                                <p:cTn id="47" presetID="12" presetClass="entr" presetSubtype="4"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p:tgtEl>
                                          <p:spTgt spid="9"/>
                                        </p:tgtEl>
                                        <p:attrNameLst>
                                          <p:attrName>ppt_y</p:attrName>
                                        </p:attrNameLst>
                                      </p:cBhvr>
                                      <p:tavLst>
                                        <p:tav tm="0">
                                          <p:val>
                                            <p:strVal val="#ppt_y+#ppt_h*1.125000"/>
                                          </p:val>
                                        </p:tav>
                                        <p:tav tm="100000">
                                          <p:val>
                                            <p:strVal val="#ppt_y"/>
                                          </p:val>
                                        </p:tav>
                                      </p:tavLst>
                                    </p:anim>
                                    <p:animEffect transition="in" filter="wipe(up)">
                                      <p:cBhvr>
                                        <p:cTn id="50" dur="500"/>
                                        <p:tgtEl>
                                          <p:spTgt spid="9"/>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p:tgtEl>
                                          <p:spTgt spid="10"/>
                                        </p:tgtEl>
                                        <p:attrNameLst>
                                          <p:attrName>ppt_y</p:attrName>
                                        </p:attrNameLst>
                                      </p:cBhvr>
                                      <p:tavLst>
                                        <p:tav tm="0">
                                          <p:val>
                                            <p:strVal val="#ppt_y+#ppt_h*1.125000"/>
                                          </p:val>
                                        </p:tav>
                                        <p:tav tm="100000">
                                          <p:val>
                                            <p:strVal val="#ppt_y"/>
                                          </p:val>
                                        </p:tav>
                                      </p:tavLst>
                                    </p:anim>
                                    <p:animEffect transition="in" filter="wipe(up)">
                                      <p:cBhvr>
                                        <p:cTn id="5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5" grpId="0" animBg="1"/>
      <p:bldP spid="5" grpId="1" animBg="1"/>
      <p:bldP spid="6" grpId="0" animBg="1"/>
      <p:bldP spid="6" grpId="1" animBg="1"/>
      <p:bldP spid="108" grpId="0"/>
      <p:bldP spid="109" grpId="0"/>
      <p:bldP spid="7" grpId="0"/>
      <p:bldP spid="8" grpId="0"/>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7d05aec95501827989e2f5ee4695cbe"/>
          <p:cNvPicPr>
            <a:picLocks noChangeAspect="1"/>
          </p:cNvPicPr>
          <p:nvPr/>
        </p:nvPicPr>
        <p:blipFill>
          <a:blip r:embed="rId3"/>
          <a:stretch>
            <a:fillRect/>
          </a:stretch>
        </p:blipFill>
        <p:spPr>
          <a:xfrm>
            <a:off x="9558020" y="-65405"/>
            <a:ext cx="2644140" cy="1797685"/>
          </a:xfrm>
          <a:prstGeom prst="rect">
            <a:avLst/>
          </a:prstGeom>
        </p:spPr>
      </p:pic>
      <p:sp>
        <p:nvSpPr>
          <p:cNvPr id="2" name="文本框 1"/>
          <p:cNvSpPr txBox="1"/>
          <p:nvPr/>
        </p:nvSpPr>
        <p:spPr>
          <a:xfrm>
            <a:off x="328930" y="325120"/>
            <a:ext cx="2961640" cy="398780"/>
          </a:xfrm>
          <a:prstGeom prst="rect">
            <a:avLst/>
          </a:prstGeom>
          <a:noFill/>
        </p:spPr>
        <p:txBody>
          <a:bodyPr wrap="square" rtlCol="0">
            <a:spAutoFit/>
          </a:bodyPr>
          <a:lstStyle/>
          <a:p>
            <a:r>
              <a:rPr lang="zh-CN" altLang="en-US" sz="2000">
                <a:solidFill>
                  <a:srgbClr val="393721"/>
                </a:solidFill>
                <a:latin typeface="方正宋刻本秀楷简体" panose="02000000000000000000" charset="-122"/>
                <a:ea typeface="方正宋刻本秀楷简体" panose="02000000000000000000" charset="-122"/>
              </a:rPr>
              <a:t>单击此处输入标题文本</a:t>
            </a:r>
          </a:p>
        </p:txBody>
      </p:sp>
      <p:sp>
        <p:nvSpPr>
          <p:cNvPr id="17" name="Shape 1875"/>
          <p:cNvSpPr/>
          <p:nvPr/>
        </p:nvSpPr>
        <p:spPr>
          <a:xfrm>
            <a:off x="7180580" y="1781175"/>
            <a:ext cx="2844165" cy="432811"/>
          </a:xfrm>
          <a:prstGeom prst="rect">
            <a:avLst/>
          </a:prstGeom>
          <a:ln w="12700">
            <a:miter lim="400000"/>
          </a:ln>
        </p:spPr>
        <p:txBody>
          <a:bodyPr wrap="square" lIns="0" tIns="0" rIns="0" bIns="0" anchor="t" anchorCtr="0">
            <a:spAutoFit/>
          </a:bodyPr>
          <a:lstStyle>
            <a:lvl1pPr algn="l">
              <a:lnSpc>
                <a:spcPct val="120000"/>
              </a:lnSpc>
              <a:spcBef>
                <a:spcPts val="1500"/>
              </a:spcBef>
              <a:defRPr sz="2000">
                <a:solidFill>
                  <a:srgbClr val="53585F"/>
                </a:solidFill>
                <a:latin typeface="Source Sans Pro"/>
                <a:ea typeface="Source Sans Pro"/>
                <a:cs typeface="Source Sans Pro"/>
                <a:sym typeface="Source Sans Pro"/>
              </a:defRPr>
            </a:lvl1pPr>
          </a:lstStyle>
          <a:p>
            <a:pPr algn="l">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cs typeface="+mn-cs"/>
                <a:sym typeface="+mn-ea"/>
              </a:rPr>
              <a:t>点击此处更换文本点击此处更换文本点击此处更换文本点击此处更换文本</a:t>
            </a:r>
            <a:endParaRPr lang="zh-CN" altLang="en-US" sz="600" dirty="0">
              <a:solidFill>
                <a:schemeClr val="tx1">
                  <a:lumMod val="75000"/>
                  <a:lumOff val="25000"/>
                </a:schemeClr>
              </a:solidFill>
              <a:latin typeface="+mn-ea"/>
            </a:endParaRPr>
          </a:p>
        </p:txBody>
      </p:sp>
      <p:sp>
        <p:nvSpPr>
          <p:cNvPr id="21" name="Shape 1886"/>
          <p:cNvSpPr/>
          <p:nvPr/>
        </p:nvSpPr>
        <p:spPr>
          <a:xfrm>
            <a:off x="8159750" y="3191510"/>
            <a:ext cx="2686685" cy="432811"/>
          </a:xfrm>
          <a:prstGeom prst="rect">
            <a:avLst/>
          </a:prstGeom>
          <a:ln w="12700">
            <a:miter lim="400000"/>
          </a:ln>
        </p:spPr>
        <p:txBody>
          <a:bodyPr wrap="square" lIns="0" tIns="0" rIns="0" bIns="0" anchor="t" anchorCtr="0">
            <a:spAutoFit/>
          </a:bodyPr>
          <a:lstStyle>
            <a:lvl1pPr algn="l">
              <a:lnSpc>
                <a:spcPct val="120000"/>
              </a:lnSpc>
              <a:spcBef>
                <a:spcPts val="1500"/>
              </a:spcBef>
              <a:defRPr sz="2000">
                <a:solidFill>
                  <a:srgbClr val="53585F"/>
                </a:solidFill>
                <a:latin typeface="Source Sans Pro"/>
                <a:ea typeface="Source Sans Pro"/>
                <a:cs typeface="Source Sans Pro"/>
                <a:sym typeface="Source Sans Pro"/>
              </a:defRPr>
            </a:lvl1pPr>
          </a:lstStyle>
          <a:p>
            <a:pPr algn="l">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cs typeface="+mn-cs"/>
                <a:sym typeface="+mn-ea"/>
              </a:rPr>
              <a:t>点击此处更换文本点击此处更换文本点击此处更换文本点击此处更换文本</a:t>
            </a:r>
            <a:endParaRPr lang="zh-CN" altLang="en-US" sz="600" dirty="0">
              <a:solidFill>
                <a:schemeClr val="tx1">
                  <a:lumMod val="75000"/>
                  <a:lumOff val="25000"/>
                </a:schemeClr>
              </a:solidFill>
              <a:latin typeface="+mn-ea"/>
            </a:endParaRPr>
          </a:p>
        </p:txBody>
      </p:sp>
      <p:sp>
        <p:nvSpPr>
          <p:cNvPr id="23" name="Shape 1888"/>
          <p:cNvSpPr/>
          <p:nvPr/>
        </p:nvSpPr>
        <p:spPr>
          <a:xfrm>
            <a:off x="1158240" y="3191510"/>
            <a:ext cx="2882265" cy="434478"/>
          </a:xfrm>
          <a:prstGeom prst="rect">
            <a:avLst/>
          </a:prstGeom>
          <a:ln w="12700">
            <a:miter lim="400000"/>
          </a:ln>
        </p:spPr>
        <p:txBody>
          <a:bodyPr wrap="square" lIns="0" tIns="0" rIns="0" bIns="0" anchor="t" anchorCtr="0">
            <a:spAutoFit/>
          </a:bodyPr>
          <a:lstStyle>
            <a:lvl1pPr algn="r">
              <a:lnSpc>
                <a:spcPct val="120000"/>
              </a:lnSpc>
              <a:spcBef>
                <a:spcPts val="4500"/>
              </a:spcBef>
              <a:defRPr sz="2000">
                <a:solidFill>
                  <a:srgbClr val="53585F"/>
                </a:solidFill>
                <a:latin typeface="Source Sans Pro"/>
                <a:ea typeface="Source Sans Pro"/>
                <a:cs typeface="Source Sans Pro"/>
                <a:sym typeface="Source Sans Pro"/>
              </a:defRPr>
            </a:lvl1pPr>
          </a:lstStyle>
          <a:p>
            <a:pPr algn="r">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cs typeface="+mn-cs"/>
                <a:sym typeface="+mn-ea"/>
              </a:rPr>
              <a:t>点击此处更换文本点击此处更换文本点击此处更换文本点击此处更换文本</a:t>
            </a:r>
            <a:endParaRPr lang="en-US" altLang="zh-CN" sz="1200" dirty="0">
              <a:solidFill>
                <a:schemeClr val="bg1">
                  <a:lumMod val="50000"/>
                </a:schemeClr>
              </a:solidFill>
              <a:latin typeface="微软雅黑" panose="020B0503020204020204" charset="-122"/>
              <a:ea typeface="微软雅黑" panose="020B0503020204020204" charset="-122"/>
              <a:cs typeface="+mn-cs"/>
              <a:sym typeface="+mn-ea"/>
            </a:endParaRPr>
          </a:p>
        </p:txBody>
      </p:sp>
      <p:sp>
        <p:nvSpPr>
          <p:cNvPr id="27" name="Text Placeholder 4"/>
          <p:cNvSpPr txBox="1"/>
          <p:nvPr/>
        </p:nvSpPr>
        <p:spPr>
          <a:xfrm>
            <a:off x="2164080" y="4601210"/>
            <a:ext cx="2776855" cy="432811"/>
          </a:xfrm>
          <a:prstGeom prst="rect">
            <a:avLst/>
          </a:prstGeom>
        </p:spPr>
        <p:txBody>
          <a:bodyPr vert="horz" wrap="square" lIns="0" tIns="0" rIns="0" bIns="0" rtlCol="0" anchor="t"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algn="r">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600" dirty="0">
              <a:solidFill>
                <a:schemeClr val="tx1">
                  <a:lumMod val="75000"/>
                  <a:lumOff val="25000"/>
                </a:schemeClr>
              </a:solidFill>
              <a:latin typeface="+mn-ea"/>
            </a:endParaRPr>
          </a:p>
        </p:txBody>
      </p:sp>
      <p:grpSp>
        <p:nvGrpSpPr>
          <p:cNvPr id="7" name="组合 6"/>
          <p:cNvGrpSpPr/>
          <p:nvPr/>
        </p:nvGrpSpPr>
        <p:grpSpPr>
          <a:xfrm>
            <a:off x="5243830" y="3726815"/>
            <a:ext cx="1704340" cy="1704340"/>
            <a:chOff x="8258" y="5869"/>
            <a:chExt cx="2684" cy="2684"/>
          </a:xfrm>
        </p:grpSpPr>
        <p:sp>
          <p:nvSpPr>
            <p:cNvPr id="29" name="Shape 1881"/>
            <p:cNvSpPr/>
            <p:nvPr/>
          </p:nvSpPr>
          <p:spPr>
            <a:xfrm>
              <a:off x="8258" y="5869"/>
              <a:ext cx="2684" cy="26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7706C"/>
            </a:solidFill>
            <a:ln w="12700" cap="flat">
              <a:solidFill>
                <a:schemeClr val="bg1"/>
              </a:solidFill>
              <a:miter lim="400000"/>
            </a:ln>
            <a:effectLst/>
          </p:spPr>
          <p:txBody>
            <a:bodyPr wrap="square" lIns="18620" tIns="18620" rIns="18620" bIns="18620" numCol="1" anchor="ctr">
              <a:noAutofit/>
            </a:bodyPr>
            <a:lstStyle/>
            <a:p>
              <a:pPr>
                <a:lnSpc>
                  <a:spcPct val="120000"/>
                </a:lnSpc>
              </a:pPr>
              <a:endParaRPr sz="1300">
                <a:solidFill>
                  <a:srgbClr val="53585F"/>
                </a:solidFill>
                <a:latin typeface="微软雅黑" panose="020B0503020204020204" charset="-122"/>
                <a:ea typeface="微软雅黑" panose="020B0503020204020204" charset="-122"/>
                <a:sym typeface="Arial" panose="020B0604020202020204" pitchFamily="34" charset="0"/>
              </a:endParaRPr>
            </a:p>
          </p:txBody>
        </p:sp>
        <p:sp>
          <p:nvSpPr>
            <p:cNvPr id="31" name="Text Placeholder 3"/>
            <p:cNvSpPr txBox="1"/>
            <p:nvPr/>
          </p:nvSpPr>
          <p:spPr>
            <a:xfrm>
              <a:off x="8785" y="6740"/>
              <a:ext cx="1631" cy="943"/>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id-ID" sz="1600" b="1" dirty="0">
                  <a:solidFill>
                    <a:srgbClr val="FCFCFC"/>
                  </a:solidFill>
                  <a:latin typeface="微软雅黑" panose="020B0503020204020204" charset="-122"/>
                  <a:ea typeface="微软雅黑" panose="020B0503020204020204" charset="-122"/>
                  <a:cs typeface="Open Sans Light" panose="020B0306030504020204" pitchFamily="34" charset="0"/>
                  <a:sym typeface="Arial" panose="020B0604020202020204" pitchFamily="34" charset="0"/>
                </a:rPr>
                <a:t>单击此处</a:t>
              </a:r>
            </a:p>
            <a:p>
              <a:pPr algn="ctr">
                <a:lnSpc>
                  <a:spcPct val="100000"/>
                </a:lnSpc>
              </a:pPr>
              <a:r>
                <a:rPr lang="zh-CN" altLang="id-ID" sz="1600" b="1" dirty="0">
                  <a:solidFill>
                    <a:srgbClr val="FCFCFC"/>
                  </a:solidFill>
                  <a:latin typeface="微软雅黑" panose="020B0503020204020204" charset="-122"/>
                  <a:ea typeface="微软雅黑" panose="020B0503020204020204" charset="-122"/>
                  <a:cs typeface="Open Sans Light" panose="020B0306030504020204" pitchFamily="34" charset="0"/>
                  <a:sym typeface="Arial" panose="020B0604020202020204" pitchFamily="34" charset="0"/>
                </a:rPr>
                <a:t>输入标题</a:t>
              </a:r>
              <a:endParaRPr lang="id-ID" sz="1000" dirty="0">
                <a:solidFill>
                  <a:srgbClr val="FCFCFC"/>
                </a:solidFill>
                <a:latin typeface="微软雅黑" panose="020B0503020204020204" charset="-122"/>
                <a:ea typeface="微软雅黑" panose="020B0503020204020204" charset="-122"/>
                <a:cs typeface="Open Sans Light" panose="020B0306030504020204" pitchFamily="34" charset="0"/>
                <a:sym typeface="Arial" panose="020B0604020202020204" pitchFamily="34" charset="0"/>
              </a:endParaRPr>
            </a:p>
          </p:txBody>
        </p:sp>
      </p:grpSp>
      <p:grpSp>
        <p:nvGrpSpPr>
          <p:cNvPr id="6" name="组合 5"/>
          <p:cNvGrpSpPr/>
          <p:nvPr/>
        </p:nvGrpSpPr>
        <p:grpSpPr>
          <a:xfrm>
            <a:off x="6214745" y="2753995"/>
            <a:ext cx="1704340" cy="1704340"/>
            <a:chOff x="9789" y="4337"/>
            <a:chExt cx="2684" cy="2684"/>
          </a:xfrm>
        </p:grpSpPr>
        <p:sp>
          <p:nvSpPr>
            <p:cNvPr id="19" name="Shape 1879"/>
            <p:cNvSpPr/>
            <p:nvPr/>
          </p:nvSpPr>
          <p:spPr>
            <a:xfrm>
              <a:off x="9789" y="4337"/>
              <a:ext cx="2684" cy="26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7706C"/>
            </a:solidFill>
            <a:ln w="12700" cap="flat">
              <a:solidFill>
                <a:schemeClr val="bg1"/>
              </a:solidFill>
              <a:miter lim="400000"/>
            </a:ln>
            <a:effectLst/>
          </p:spPr>
          <p:txBody>
            <a:bodyPr wrap="square" lIns="18620" tIns="18620" rIns="18620" bIns="18620" numCol="1" anchor="ctr">
              <a:noAutofit/>
            </a:bodyPr>
            <a:lstStyle/>
            <a:p>
              <a:pPr>
                <a:lnSpc>
                  <a:spcPct val="120000"/>
                </a:lnSpc>
              </a:pPr>
              <a:endParaRPr sz="1300">
                <a:solidFill>
                  <a:srgbClr val="53585F"/>
                </a:solidFill>
                <a:latin typeface="微软雅黑" panose="020B0503020204020204" charset="-122"/>
                <a:ea typeface="微软雅黑" panose="020B0503020204020204" charset="-122"/>
                <a:sym typeface="Arial" panose="020B0604020202020204" pitchFamily="34" charset="0"/>
              </a:endParaRPr>
            </a:p>
          </p:txBody>
        </p:sp>
        <p:sp>
          <p:nvSpPr>
            <p:cNvPr id="30" name="Text Placeholder 3"/>
            <p:cNvSpPr txBox="1"/>
            <p:nvPr/>
          </p:nvSpPr>
          <p:spPr>
            <a:xfrm>
              <a:off x="10400" y="5208"/>
              <a:ext cx="1462" cy="943"/>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id-ID" sz="1600" b="1" dirty="0">
                  <a:solidFill>
                    <a:srgbClr val="FCFCFC"/>
                  </a:solidFill>
                  <a:latin typeface="微软雅黑" panose="020B0503020204020204" charset="-122"/>
                  <a:ea typeface="微软雅黑" panose="020B0503020204020204" charset="-122"/>
                  <a:cs typeface="Open Sans Light" panose="020B0306030504020204" pitchFamily="34" charset="0"/>
                  <a:sym typeface="Arial" panose="020B0604020202020204" pitchFamily="34" charset="0"/>
                </a:rPr>
                <a:t>单击此处</a:t>
              </a:r>
            </a:p>
            <a:p>
              <a:pPr algn="ctr">
                <a:lnSpc>
                  <a:spcPct val="100000"/>
                </a:lnSpc>
              </a:pPr>
              <a:r>
                <a:rPr lang="zh-CN" altLang="id-ID" sz="1600" b="1" dirty="0">
                  <a:solidFill>
                    <a:srgbClr val="FCFCFC"/>
                  </a:solidFill>
                  <a:latin typeface="微软雅黑" panose="020B0503020204020204" charset="-122"/>
                  <a:ea typeface="微软雅黑" panose="020B0503020204020204" charset="-122"/>
                  <a:cs typeface="Open Sans Light" panose="020B0306030504020204" pitchFamily="34" charset="0"/>
                  <a:sym typeface="Arial" panose="020B0604020202020204" pitchFamily="34" charset="0"/>
                </a:rPr>
                <a:t>输入标题</a:t>
              </a:r>
              <a:endParaRPr lang="id-ID" sz="1000" dirty="0">
                <a:solidFill>
                  <a:srgbClr val="FCFCFC"/>
                </a:solidFill>
                <a:latin typeface="微软雅黑" panose="020B0503020204020204" charset="-122"/>
                <a:ea typeface="微软雅黑" panose="020B0503020204020204" charset="-122"/>
                <a:cs typeface="Open Sans Light" panose="020B0306030504020204" pitchFamily="34" charset="0"/>
                <a:sym typeface="Arial" panose="020B0604020202020204" pitchFamily="34" charset="0"/>
              </a:endParaRPr>
            </a:p>
          </p:txBody>
        </p:sp>
      </p:grpSp>
      <p:grpSp>
        <p:nvGrpSpPr>
          <p:cNvPr id="3" name="组合 2"/>
          <p:cNvGrpSpPr/>
          <p:nvPr/>
        </p:nvGrpSpPr>
        <p:grpSpPr>
          <a:xfrm>
            <a:off x="5243830" y="1781175"/>
            <a:ext cx="1704340" cy="1704340"/>
            <a:chOff x="8258" y="2805"/>
            <a:chExt cx="2684" cy="2684"/>
          </a:xfrm>
        </p:grpSpPr>
        <p:sp>
          <p:nvSpPr>
            <p:cNvPr id="18" name="Shape 1877"/>
            <p:cNvSpPr/>
            <p:nvPr/>
          </p:nvSpPr>
          <p:spPr>
            <a:xfrm>
              <a:off x="8258" y="2805"/>
              <a:ext cx="2684" cy="26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7706C"/>
            </a:solidFill>
            <a:ln w="12700" cap="flat">
              <a:solidFill>
                <a:schemeClr val="bg1"/>
              </a:solidFill>
              <a:miter lim="400000"/>
            </a:ln>
            <a:effectLst/>
          </p:spPr>
          <p:txBody>
            <a:bodyPr wrap="square" lIns="18620" tIns="18620" rIns="18620" bIns="18620" numCol="1" anchor="ctr">
              <a:noAutofit/>
            </a:bodyPr>
            <a:lstStyle/>
            <a:p>
              <a:pPr>
                <a:lnSpc>
                  <a:spcPct val="120000"/>
                </a:lnSpc>
              </a:pPr>
              <a:endParaRPr sz="1300">
                <a:solidFill>
                  <a:srgbClr val="53585F"/>
                </a:solidFill>
                <a:latin typeface="微软雅黑" panose="020B0503020204020204" charset="-122"/>
                <a:ea typeface="微软雅黑" panose="020B0503020204020204" charset="-122"/>
                <a:sym typeface="Arial" panose="020B0604020202020204" pitchFamily="34" charset="0"/>
              </a:endParaRPr>
            </a:p>
          </p:txBody>
        </p:sp>
        <p:sp>
          <p:nvSpPr>
            <p:cNvPr id="28" name="Text Placeholder 3"/>
            <p:cNvSpPr txBox="1"/>
            <p:nvPr/>
          </p:nvSpPr>
          <p:spPr>
            <a:xfrm>
              <a:off x="8761" y="3478"/>
              <a:ext cx="1679" cy="113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00000"/>
                </a:lnSpc>
              </a:pPr>
              <a:r>
                <a:rPr lang="zh-CN" altLang="id-ID" sz="1600" b="1" dirty="0">
                  <a:solidFill>
                    <a:srgbClr val="FCFCFC"/>
                  </a:solidFill>
                  <a:latin typeface="微软雅黑" panose="020B0503020204020204" charset="-122"/>
                  <a:ea typeface="微软雅黑" panose="020B0503020204020204" charset="-122"/>
                  <a:cs typeface="Open Sans Light" panose="020B0306030504020204" pitchFamily="34" charset="0"/>
                  <a:sym typeface="Arial" panose="020B0604020202020204" pitchFamily="34" charset="0"/>
                </a:rPr>
                <a:t>单击此处</a:t>
              </a:r>
            </a:p>
            <a:p>
              <a:pPr algn="ctr" fontAlgn="auto">
                <a:lnSpc>
                  <a:spcPct val="100000"/>
                </a:lnSpc>
              </a:pPr>
              <a:r>
                <a:rPr lang="zh-CN" altLang="id-ID" sz="1600" b="1" dirty="0">
                  <a:solidFill>
                    <a:srgbClr val="FCFCFC"/>
                  </a:solidFill>
                  <a:latin typeface="微软雅黑" panose="020B0503020204020204" charset="-122"/>
                  <a:ea typeface="微软雅黑" panose="020B0503020204020204" charset="-122"/>
                  <a:cs typeface="Open Sans Light" panose="020B0306030504020204" pitchFamily="34" charset="0"/>
                  <a:sym typeface="Arial" panose="020B0604020202020204" pitchFamily="34" charset="0"/>
                </a:rPr>
                <a:t>输入标题</a:t>
              </a:r>
            </a:p>
          </p:txBody>
        </p:sp>
      </p:grpSp>
      <p:grpSp>
        <p:nvGrpSpPr>
          <p:cNvPr id="5" name="组合 4"/>
          <p:cNvGrpSpPr/>
          <p:nvPr/>
        </p:nvGrpSpPr>
        <p:grpSpPr>
          <a:xfrm>
            <a:off x="4269740" y="2753995"/>
            <a:ext cx="1704340" cy="1704340"/>
            <a:chOff x="6724" y="4337"/>
            <a:chExt cx="2684" cy="2684"/>
          </a:xfrm>
        </p:grpSpPr>
        <p:sp>
          <p:nvSpPr>
            <p:cNvPr id="32" name="Shape 1883"/>
            <p:cNvSpPr/>
            <p:nvPr/>
          </p:nvSpPr>
          <p:spPr>
            <a:xfrm>
              <a:off x="6724" y="4337"/>
              <a:ext cx="2684" cy="26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7706C"/>
            </a:solidFill>
            <a:ln w="12700" cap="flat">
              <a:solidFill>
                <a:schemeClr val="bg1"/>
              </a:solidFill>
              <a:miter lim="400000"/>
            </a:ln>
            <a:effectLst/>
          </p:spPr>
          <p:txBody>
            <a:bodyPr wrap="square" lIns="18620" tIns="18620" rIns="18620" bIns="18620" numCol="1" anchor="ctr">
              <a:noAutofit/>
            </a:bodyPr>
            <a:lstStyle/>
            <a:p>
              <a:pPr>
                <a:lnSpc>
                  <a:spcPct val="120000"/>
                </a:lnSpc>
              </a:pPr>
              <a:endParaRPr sz="1300">
                <a:solidFill>
                  <a:srgbClr val="53585F"/>
                </a:solidFill>
                <a:latin typeface="微软雅黑" panose="020B0503020204020204" charset="-122"/>
                <a:ea typeface="微软雅黑" panose="020B0503020204020204" charset="-122"/>
                <a:sym typeface="Arial" panose="020B0604020202020204" pitchFamily="34" charset="0"/>
              </a:endParaRPr>
            </a:p>
          </p:txBody>
        </p:sp>
        <p:sp>
          <p:nvSpPr>
            <p:cNvPr id="33" name="Text Placeholder 3"/>
            <p:cNvSpPr txBox="1"/>
            <p:nvPr/>
          </p:nvSpPr>
          <p:spPr>
            <a:xfrm>
              <a:off x="7303" y="5208"/>
              <a:ext cx="1530" cy="943"/>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id-ID" sz="1600" b="1" dirty="0">
                  <a:solidFill>
                    <a:srgbClr val="FCFCFC"/>
                  </a:solidFill>
                  <a:latin typeface="微软雅黑" panose="020B0503020204020204" charset="-122"/>
                  <a:ea typeface="微软雅黑" panose="020B0503020204020204" charset="-122"/>
                  <a:cs typeface="Open Sans Light" panose="020B0306030504020204" pitchFamily="34" charset="0"/>
                  <a:sym typeface="Arial" panose="020B0604020202020204" pitchFamily="34" charset="0"/>
                </a:rPr>
                <a:t>单击此处</a:t>
              </a:r>
            </a:p>
            <a:p>
              <a:pPr algn="ctr">
                <a:lnSpc>
                  <a:spcPct val="100000"/>
                </a:lnSpc>
              </a:pPr>
              <a:r>
                <a:rPr lang="zh-CN" altLang="id-ID" sz="1600" b="1" dirty="0">
                  <a:solidFill>
                    <a:srgbClr val="FCFCFC"/>
                  </a:solidFill>
                  <a:latin typeface="微软雅黑" panose="020B0503020204020204" charset="-122"/>
                  <a:ea typeface="微软雅黑" panose="020B0503020204020204" charset="-122"/>
                  <a:cs typeface="Open Sans Light" panose="020B0306030504020204" pitchFamily="34" charset="0"/>
                  <a:sym typeface="Arial" panose="020B0604020202020204" pitchFamily="34" charset="0"/>
                </a:rPr>
                <a:t>输入标题</a:t>
              </a:r>
              <a:endParaRPr lang="id-ID" sz="1000" dirty="0">
                <a:solidFill>
                  <a:srgbClr val="FCFCFC"/>
                </a:solidFill>
                <a:latin typeface="微软雅黑" panose="020B0503020204020204" charset="-122"/>
                <a:ea typeface="微软雅黑" panose="020B0503020204020204" charset="-122"/>
                <a:cs typeface="Open Sans Light" panose="020B0306030504020204" pitchFamily="34" charset="0"/>
                <a:sym typeface="Arial" panose="020B0604020202020204" pitchFamily="34" charset="0"/>
              </a:endParaRPr>
            </a:p>
          </p:txBody>
        </p:sp>
      </p:gr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par>
                                <p:cTn id="8" presetID="29"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ppt_x</p:attrName>
                                        </p:attrNameLst>
                                      </p:cBhvr>
                                      <p:tavLst>
                                        <p:tav tm="0">
                                          <p:val>
                                            <p:strVal val="#ppt_x-.2"/>
                                          </p:val>
                                        </p:tav>
                                        <p:tav tm="100000">
                                          <p:val>
                                            <p:strVal val="#ppt_x"/>
                                          </p:val>
                                        </p:tav>
                                      </p:tavLst>
                                    </p:anim>
                                    <p:anim calcmode="lin" valueType="num">
                                      <p:cBhvr>
                                        <p:cTn id="11"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2" dur="500"/>
                                        <p:tgtEl>
                                          <p:spTgt spid="2"/>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anim calcmode="lin" valueType="num">
                                      <p:cBhvr>
                                        <p:cTn id="23" dur="500" fill="hold"/>
                                        <p:tgtEl>
                                          <p:spTgt spid="17"/>
                                        </p:tgtEl>
                                        <p:attrNameLst>
                                          <p:attrName>ppt_x</p:attrName>
                                        </p:attrNameLst>
                                      </p:cBhvr>
                                      <p:tavLst>
                                        <p:tav tm="0">
                                          <p:val>
                                            <p:strVal val="#ppt_x"/>
                                          </p:val>
                                        </p:tav>
                                        <p:tav tm="100000">
                                          <p:val>
                                            <p:strVal val="#ppt_x"/>
                                          </p:val>
                                        </p:tav>
                                      </p:tavLst>
                                    </p:anim>
                                    <p:anim calcmode="lin" valueType="num">
                                      <p:cBhvr>
                                        <p:cTn id="24" dur="500" fill="hold"/>
                                        <p:tgtEl>
                                          <p:spTgt spid="17"/>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53" presetClass="entr" presetSubtype="16"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par>
                          <p:cTn id="31" fill="hold">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anim calcmode="lin" valueType="num">
                                      <p:cBhvr>
                                        <p:cTn id="35" dur="500" fill="hold"/>
                                        <p:tgtEl>
                                          <p:spTgt spid="21"/>
                                        </p:tgtEl>
                                        <p:attrNameLst>
                                          <p:attrName>ppt_x</p:attrName>
                                        </p:attrNameLst>
                                      </p:cBhvr>
                                      <p:tavLst>
                                        <p:tav tm="0">
                                          <p:val>
                                            <p:strVal val="#ppt_x"/>
                                          </p:val>
                                        </p:tav>
                                        <p:tav tm="100000">
                                          <p:val>
                                            <p:strVal val="#ppt_x"/>
                                          </p:val>
                                        </p:tav>
                                      </p:tavLst>
                                    </p:anim>
                                    <p:anim calcmode="lin" valueType="num">
                                      <p:cBhvr>
                                        <p:cTn id="36" dur="500" fill="hold"/>
                                        <p:tgtEl>
                                          <p:spTgt spid="21"/>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500" fill="hold"/>
                                        <p:tgtEl>
                                          <p:spTgt spid="7"/>
                                        </p:tgtEl>
                                        <p:attrNameLst>
                                          <p:attrName>ppt_w</p:attrName>
                                        </p:attrNameLst>
                                      </p:cBhvr>
                                      <p:tavLst>
                                        <p:tav tm="0">
                                          <p:val>
                                            <p:fltVal val="0"/>
                                          </p:val>
                                        </p:tav>
                                        <p:tav tm="100000">
                                          <p:val>
                                            <p:strVal val="#ppt_w"/>
                                          </p:val>
                                        </p:tav>
                                      </p:tavLst>
                                    </p:anim>
                                    <p:anim calcmode="lin" valueType="num">
                                      <p:cBhvr>
                                        <p:cTn id="41" dur="500" fill="hold"/>
                                        <p:tgtEl>
                                          <p:spTgt spid="7"/>
                                        </p:tgtEl>
                                        <p:attrNameLst>
                                          <p:attrName>ppt_h</p:attrName>
                                        </p:attrNameLst>
                                      </p:cBhvr>
                                      <p:tavLst>
                                        <p:tav tm="0">
                                          <p:val>
                                            <p:fltVal val="0"/>
                                          </p:val>
                                        </p:tav>
                                        <p:tav tm="100000">
                                          <p:val>
                                            <p:strVal val="#ppt_h"/>
                                          </p:val>
                                        </p:tav>
                                      </p:tavLst>
                                    </p:anim>
                                    <p:animEffect transition="in" filter="fade">
                                      <p:cBhvr>
                                        <p:cTn id="42" dur="500"/>
                                        <p:tgtEl>
                                          <p:spTgt spid="7"/>
                                        </p:tgtEl>
                                      </p:cBhvr>
                                    </p:animEffect>
                                  </p:childTnLst>
                                </p:cTn>
                              </p:par>
                            </p:childTnLst>
                          </p:cTn>
                        </p:par>
                        <p:par>
                          <p:cTn id="43" fill="hold">
                            <p:stCondLst>
                              <p:cond delay="3000"/>
                            </p:stCondLst>
                            <p:childTnLst>
                              <p:par>
                                <p:cTn id="44" presetID="42" presetClass="entr" presetSubtype="0"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500"/>
                                        <p:tgtEl>
                                          <p:spTgt spid="27"/>
                                        </p:tgtEl>
                                      </p:cBhvr>
                                    </p:animEffect>
                                    <p:anim calcmode="lin" valueType="num">
                                      <p:cBhvr>
                                        <p:cTn id="47" dur="500" fill="hold"/>
                                        <p:tgtEl>
                                          <p:spTgt spid="27"/>
                                        </p:tgtEl>
                                        <p:attrNameLst>
                                          <p:attrName>ppt_x</p:attrName>
                                        </p:attrNameLst>
                                      </p:cBhvr>
                                      <p:tavLst>
                                        <p:tav tm="0">
                                          <p:val>
                                            <p:strVal val="#ppt_x"/>
                                          </p:val>
                                        </p:tav>
                                        <p:tav tm="100000">
                                          <p:val>
                                            <p:strVal val="#ppt_x"/>
                                          </p:val>
                                        </p:tav>
                                      </p:tavLst>
                                    </p:anim>
                                    <p:anim calcmode="lin" valueType="num">
                                      <p:cBhvr>
                                        <p:cTn id="48" dur="500" fill="hold"/>
                                        <p:tgtEl>
                                          <p:spTgt spid="27"/>
                                        </p:tgtEl>
                                        <p:attrNameLst>
                                          <p:attrName>ppt_y</p:attrName>
                                        </p:attrNameLst>
                                      </p:cBhvr>
                                      <p:tavLst>
                                        <p:tav tm="0">
                                          <p:val>
                                            <p:strVal val="#ppt_y+.1"/>
                                          </p:val>
                                        </p:tav>
                                        <p:tav tm="100000">
                                          <p:val>
                                            <p:strVal val="#ppt_y"/>
                                          </p:val>
                                        </p:tav>
                                      </p:tavLst>
                                    </p:anim>
                                  </p:childTnLst>
                                </p:cTn>
                              </p:par>
                            </p:childTnLst>
                          </p:cTn>
                        </p:par>
                        <p:par>
                          <p:cTn id="49" fill="hold">
                            <p:stCondLst>
                              <p:cond delay="3500"/>
                            </p:stCondLst>
                            <p:childTnLst>
                              <p:par>
                                <p:cTn id="50" presetID="53" presetClass="entr" presetSubtype="16"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p:cTn id="52" dur="500" fill="hold"/>
                                        <p:tgtEl>
                                          <p:spTgt spid="5"/>
                                        </p:tgtEl>
                                        <p:attrNameLst>
                                          <p:attrName>ppt_w</p:attrName>
                                        </p:attrNameLst>
                                      </p:cBhvr>
                                      <p:tavLst>
                                        <p:tav tm="0">
                                          <p:val>
                                            <p:fltVal val="0"/>
                                          </p:val>
                                        </p:tav>
                                        <p:tav tm="100000">
                                          <p:val>
                                            <p:strVal val="#ppt_w"/>
                                          </p:val>
                                        </p:tav>
                                      </p:tavLst>
                                    </p:anim>
                                    <p:anim calcmode="lin" valueType="num">
                                      <p:cBhvr>
                                        <p:cTn id="53" dur="500" fill="hold"/>
                                        <p:tgtEl>
                                          <p:spTgt spid="5"/>
                                        </p:tgtEl>
                                        <p:attrNameLst>
                                          <p:attrName>ppt_h</p:attrName>
                                        </p:attrNameLst>
                                      </p:cBhvr>
                                      <p:tavLst>
                                        <p:tav tm="0">
                                          <p:val>
                                            <p:fltVal val="0"/>
                                          </p:val>
                                        </p:tav>
                                        <p:tav tm="100000">
                                          <p:val>
                                            <p:strVal val="#ppt_h"/>
                                          </p:val>
                                        </p:tav>
                                      </p:tavLst>
                                    </p:anim>
                                    <p:animEffect transition="in" filter="fade">
                                      <p:cBhvr>
                                        <p:cTn id="54" dur="500"/>
                                        <p:tgtEl>
                                          <p:spTgt spid="5"/>
                                        </p:tgtEl>
                                      </p:cBhvr>
                                    </p:animEffect>
                                  </p:childTnLst>
                                </p:cTn>
                              </p:par>
                            </p:childTnLst>
                          </p:cTn>
                        </p:par>
                        <p:par>
                          <p:cTn id="55" fill="hold">
                            <p:stCondLst>
                              <p:cond delay="4000"/>
                            </p:stCondLst>
                            <p:childTnLst>
                              <p:par>
                                <p:cTn id="56" presetID="42" presetClass="entr" presetSubtype="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anim calcmode="lin" valueType="num">
                                      <p:cBhvr>
                                        <p:cTn id="59" dur="500" fill="hold"/>
                                        <p:tgtEl>
                                          <p:spTgt spid="23"/>
                                        </p:tgtEl>
                                        <p:attrNameLst>
                                          <p:attrName>ppt_x</p:attrName>
                                        </p:attrNameLst>
                                      </p:cBhvr>
                                      <p:tavLst>
                                        <p:tav tm="0">
                                          <p:val>
                                            <p:strVal val="#ppt_x"/>
                                          </p:val>
                                        </p:tav>
                                        <p:tav tm="100000">
                                          <p:val>
                                            <p:strVal val="#ppt_x"/>
                                          </p:val>
                                        </p:tav>
                                      </p:tavLst>
                                    </p:anim>
                                    <p:anim calcmode="lin" valueType="num">
                                      <p:cBhvr>
                                        <p:cTn id="60"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animBg="1"/>
      <p:bldP spid="21" grpId="0" animBg="1"/>
      <p:bldP spid="23" grpId="0" animBg="1"/>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7d05aec95501827989e2f5ee4695cbe"/>
          <p:cNvPicPr>
            <a:picLocks noChangeAspect="1"/>
          </p:cNvPicPr>
          <p:nvPr/>
        </p:nvPicPr>
        <p:blipFill>
          <a:blip r:embed="rId3"/>
          <a:stretch>
            <a:fillRect/>
          </a:stretch>
        </p:blipFill>
        <p:spPr>
          <a:xfrm>
            <a:off x="7903845" y="1478915"/>
            <a:ext cx="4288790" cy="2915920"/>
          </a:xfrm>
          <a:prstGeom prst="rect">
            <a:avLst/>
          </a:prstGeom>
        </p:spPr>
      </p:pic>
      <p:pic>
        <p:nvPicPr>
          <p:cNvPr id="5" name="图片 4" descr="鸟"/>
          <p:cNvPicPr>
            <a:picLocks noChangeAspect="1"/>
          </p:cNvPicPr>
          <p:nvPr/>
        </p:nvPicPr>
        <p:blipFill>
          <a:blip r:embed="rId4"/>
          <a:stretch>
            <a:fillRect/>
          </a:stretch>
        </p:blipFill>
        <p:spPr>
          <a:xfrm>
            <a:off x="-14605" y="3709035"/>
            <a:ext cx="2907665" cy="3145155"/>
          </a:xfrm>
          <a:prstGeom prst="rect">
            <a:avLst/>
          </a:prstGeom>
        </p:spPr>
      </p:pic>
      <p:pic>
        <p:nvPicPr>
          <p:cNvPr id="6" name="图片 5" descr="边框"/>
          <p:cNvPicPr>
            <a:picLocks noChangeAspect="1"/>
          </p:cNvPicPr>
          <p:nvPr/>
        </p:nvPicPr>
        <p:blipFill>
          <a:blip r:embed="rId5"/>
          <a:stretch>
            <a:fillRect/>
          </a:stretch>
        </p:blipFill>
        <p:spPr>
          <a:xfrm flipH="1">
            <a:off x="1910715" y="1180465"/>
            <a:ext cx="8371205" cy="4497070"/>
          </a:xfrm>
          <a:prstGeom prst="rect">
            <a:avLst/>
          </a:prstGeom>
        </p:spPr>
      </p:pic>
      <p:sp>
        <p:nvSpPr>
          <p:cNvPr id="2" name="文本框 1"/>
          <p:cNvSpPr txBox="1"/>
          <p:nvPr/>
        </p:nvSpPr>
        <p:spPr>
          <a:xfrm>
            <a:off x="4711065" y="1972310"/>
            <a:ext cx="2769235" cy="922020"/>
          </a:xfrm>
          <a:prstGeom prst="rect">
            <a:avLst/>
          </a:prstGeom>
          <a:noFill/>
        </p:spPr>
        <p:txBody>
          <a:bodyPr wrap="square" rtlCol="0">
            <a:spAutoFit/>
          </a:bodyPr>
          <a:lstStyle/>
          <a:p>
            <a:pPr algn="ctr"/>
            <a:r>
              <a:rPr lang="zh-CN" altLang="en-US" sz="5400" dirty="0">
                <a:solidFill>
                  <a:srgbClr val="393721"/>
                </a:solidFill>
                <a:latin typeface="TypeLand 康熙字典體試用版" charset="-120"/>
                <a:ea typeface="TypeLand 康熙字典體試用版" charset="-120"/>
              </a:rPr>
              <a:t>第四章</a:t>
            </a:r>
          </a:p>
        </p:txBody>
      </p:sp>
      <p:sp>
        <p:nvSpPr>
          <p:cNvPr id="3" name="文本框 2"/>
          <p:cNvSpPr txBox="1"/>
          <p:nvPr/>
        </p:nvSpPr>
        <p:spPr>
          <a:xfrm>
            <a:off x="3594100" y="3027680"/>
            <a:ext cx="5004435" cy="645160"/>
          </a:xfrm>
          <a:prstGeom prst="rect">
            <a:avLst/>
          </a:prstGeom>
          <a:noFill/>
        </p:spPr>
        <p:txBody>
          <a:bodyPr wrap="square" rtlCol="0">
            <a:spAutoFit/>
          </a:bodyPr>
          <a:lstStyle/>
          <a:p>
            <a:pPr algn="ctr"/>
            <a:r>
              <a:rPr lang="zh-CN" altLang="en-US" sz="3600" dirty="0">
                <a:solidFill>
                  <a:srgbClr val="393721"/>
                </a:solidFill>
                <a:latin typeface="TypeLand 康熙字典體試用版" charset="-120"/>
                <a:ea typeface="TypeLand 康熙字典體試用版" charset="-120"/>
              </a:rPr>
              <a:t>单击此处输入标题文本</a:t>
            </a:r>
          </a:p>
        </p:txBody>
      </p:sp>
      <p:sp>
        <p:nvSpPr>
          <p:cNvPr id="12" name="文本框 11"/>
          <p:cNvSpPr txBox="1"/>
          <p:nvPr/>
        </p:nvSpPr>
        <p:spPr>
          <a:xfrm>
            <a:off x="3216910" y="3698240"/>
            <a:ext cx="5757545" cy="829945"/>
          </a:xfrm>
          <a:prstGeom prst="rect">
            <a:avLst/>
          </a:prstGeom>
          <a:noFill/>
        </p:spPr>
        <p:txBody>
          <a:bodyPr wrap="square" rtlCol="0">
            <a:spAutoFit/>
          </a:bodyPr>
          <a:lstStyle/>
          <a:p>
            <a:pPr algn="ctr" fontAlgn="base">
              <a:lnSpc>
                <a:spcPct val="200000"/>
              </a:lnSpc>
              <a:buFont typeface="Arial" panose="020B0604020202020204" pitchFamily="34" charset="0"/>
            </a:pPr>
            <a:r>
              <a:rPr sz="1200"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sym typeface="+mn-ea"/>
              </a:rPr>
              <a:t>For our ever-lasting friendship, send sincere blessings and warm greetings to my friends whom I miss so much.</a:t>
            </a:r>
            <a:endParaRPr lang="zh-CN" altLang="en-US" sz="1200"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7" presetClass="entr" presetSubtype="1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strVal val="#ppt_h"/>
                                          </p:val>
                                        </p:tav>
                                        <p:tav tm="100000">
                                          <p:val>
                                            <p:strVal val="#ppt_h"/>
                                          </p:val>
                                        </p:tav>
                                      </p:tavLst>
                                    </p:anim>
                                  </p:childTnLst>
                                </p:cTn>
                              </p:par>
                            </p:childTnLst>
                          </p:cTn>
                        </p:par>
                        <p:par>
                          <p:cTn id="17" fill="hold">
                            <p:stCondLst>
                              <p:cond delay="1500"/>
                            </p:stCondLst>
                            <p:childTnLst>
                              <p:par>
                                <p:cTn id="18" presetID="53" presetClass="entr" presetSubtype="16" fill="hold" grpId="2"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childTnLst>
                          </p:cTn>
                        </p:par>
                        <p:par>
                          <p:cTn id="23" fill="hold">
                            <p:stCondLst>
                              <p:cond delay="2000"/>
                            </p:stCondLst>
                            <p:childTnLst>
                              <p:par>
                                <p:cTn id="24" presetID="41" presetClass="entr" presetSubtype="0" fill="hold" grpId="2" nodeType="afterEffect">
                                  <p:stCondLst>
                                    <p:cond delay="0"/>
                                  </p:stCondLst>
                                  <p:iterate type="lt">
                                    <p:tmPct val="10000"/>
                                  </p:iterate>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3"/>
                                        </p:tgtEl>
                                        <p:attrNameLst>
                                          <p:attrName>ppt_y</p:attrName>
                                        </p:attrNameLst>
                                      </p:cBhvr>
                                      <p:tavLst>
                                        <p:tav tm="0">
                                          <p:val>
                                            <p:strVal val="#ppt_y"/>
                                          </p:val>
                                        </p:tav>
                                        <p:tav tm="100000">
                                          <p:val>
                                            <p:strVal val="#ppt_y"/>
                                          </p:val>
                                        </p:tav>
                                      </p:tavLst>
                                    </p:anim>
                                    <p:anim calcmode="lin" valueType="num">
                                      <p:cBhvr>
                                        <p:cTn id="2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3"/>
                                        </p:tgtEl>
                                      </p:cBhvr>
                                    </p:animEffect>
                                  </p:childTnLst>
                                </p:cTn>
                              </p:par>
                            </p:childTnLst>
                          </p:cTn>
                        </p:par>
                        <p:par>
                          <p:cTn id="31" fill="hold">
                            <p:stCondLst>
                              <p:cond delay="2950"/>
                            </p:stCondLst>
                            <p:childTnLst>
                              <p:par>
                                <p:cTn id="32" presetID="14" presetClass="entr" presetSubtype="1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randombar(horizontal)">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3" grpId="0"/>
      <p:bldP spid="3" grpId="1"/>
      <p:bldP spid="3" grpId="2"/>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框"/>
          <p:cNvPicPr>
            <a:picLocks noChangeAspect="1"/>
          </p:cNvPicPr>
          <p:nvPr/>
        </p:nvPicPr>
        <p:blipFill>
          <a:blip r:embed="rId3"/>
          <a:stretch>
            <a:fillRect/>
          </a:stretch>
        </p:blipFill>
        <p:spPr>
          <a:xfrm flipH="1">
            <a:off x="1375410" y="749935"/>
            <a:ext cx="9443085" cy="5073015"/>
          </a:xfrm>
          <a:prstGeom prst="rect">
            <a:avLst/>
          </a:prstGeom>
        </p:spPr>
      </p:pic>
      <p:pic>
        <p:nvPicPr>
          <p:cNvPr id="2" name="图片 1" descr="c7d05aec95501827989e2f5ee4695cbe"/>
          <p:cNvPicPr>
            <a:picLocks noChangeAspect="1"/>
          </p:cNvPicPr>
          <p:nvPr/>
        </p:nvPicPr>
        <p:blipFill>
          <a:blip r:embed="rId4"/>
          <a:stretch>
            <a:fillRect/>
          </a:stretch>
        </p:blipFill>
        <p:spPr>
          <a:xfrm>
            <a:off x="8272780" y="1583690"/>
            <a:ext cx="3910330" cy="2658745"/>
          </a:xfrm>
          <a:prstGeom prst="rect">
            <a:avLst/>
          </a:prstGeom>
        </p:spPr>
      </p:pic>
      <p:pic>
        <p:nvPicPr>
          <p:cNvPr id="5" name="图片 4" descr="鸟"/>
          <p:cNvPicPr>
            <a:picLocks noChangeAspect="1"/>
          </p:cNvPicPr>
          <p:nvPr/>
        </p:nvPicPr>
        <p:blipFill>
          <a:blip r:embed="rId5"/>
          <a:stretch>
            <a:fillRect/>
          </a:stretch>
        </p:blipFill>
        <p:spPr>
          <a:xfrm>
            <a:off x="-14605" y="3709035"/>
            <a:ext cx="2907665" cy="3145155"/>
          </a:xfrm>
          <a:prstGeom prst="rect">
            <a:avLst/>
          </a:prstGeom>
        </p:spPr>
      </p:pic>
      <p:sp>
        <p:nvSpPr>
          <p:cNvPr id="12" name="文本框 11"/>
          <p:cNvSpPr txBox="1"/>
          <p:nvPr/>
        </p:nvSpPr>
        <p:spPr>
          <a:xfrm>
            <a:off x="7819390" y="1612265"/>
            <a:ext cx="921385" cy="2543810"/>
          </a:xfrm>
          <a:prstGeom prst="rect">
            <a:avLst/>
          </a:prstGeom>
          <a:noFill/>
        </p:spPr>
        <p:txBody>
          <a:bodyPr vert="eaVert" wrap="square" rtlCol="0">
            <a:spAutoFit/>
          </a:bodyPr>
          <a:lstStyle/>
          <a:p>
            <a:pPr algn="l"/>
            <a:r>
              <a:rPr lang="zh-CN" altLang="en-US" sz="4800">
                <a:solidFill>
                  <a:srgbClr val="393721"/>
                </a:solidFill>
                <a:latin typeface="TypeLand 康熙字典體試用版" charset="-120"/>
                <a:ea typeface="TypeLand 康熙字典體試用版" charset="-120"/>
              </a:rPr>
              <a:t>前 言</a:t>
            </a:r>
          </a:p>
        </p:txBody>
      </p:sp>
      <p:sp>
        <p:nvSpPr>
          <p:cNvPr id="14" name="文本框 13"/>
          <p:cNvSpPr txBox="1"/>
          <p:nvPr/>
        </p:nvSpPr>
        <p:spPr>
          <a:xfrm>
            <a:off x="2893060" y="1612265"/>
            <a:ext cx="4614545" cy="3060700"/>
          </a:xfrm>
          <a:prstGeom prst="rect">
            <a:avLst/>
          </a:prstGeom>
          <a:noFill/>
        </p:spPr>
        <p:txBody>
          <a:bodyPr vert="eaVert" wrap="square" rtlCol="0">
            <a:spAutoFit/>
          </a:bodyPr>
          <a:lstStyle/>
          <a:p>
            <a:pPr fontAlgn="auto">
              <a:lnSpc>
                <a:spcPct val="200000"/>
              </a:lnSpc>
            </a:pPr>
            <a:r>
              <a:rPr lang="zh-CN" altLang="en-US">
                <a:solidFill>
                  <a:srgbClr val="393721"/>
                </a:solidFill>
                <a:latin typeface="方正宋刻本秀楷简体" panose="02000000000000000000" charset="-122"/>
                <a:ea typeface="方正宋刻本秀楷简体" panose="02000000000000000000" charset="-122"/>
              </a:rPr>
              <a:t>西城杨柳弄春柔，动离忧，泪难收。犹记多情、曾为系归舟。碧野朱桥当日事，人不见，水空流。</a:t>
            </a:r>
          </a:p>
          <a:p>
            <a:pPr fontAlgn="auto">
              <a:lnSpc>
                <a:spcPct val="200000"/>
              </a:lnSpc>
            </a:pPr>
            <a:r>
              <a:rPr lang="zh-CN" altLang="en-US">
                <a:solidFill>
                  <a:srgbClr val="393721"/>
                </a:solidFill>
                <a:latin typeface="方正宋刻本秀楷简体" panose="02000000000000000000" charset="-122"/>
                <a:ea typeface="方正宋刻本秀楷简体" panose="02000000000000000000" charset="-122"/>
              </a:rPr>
              <a:t>韶华不为少年留，恨悠悠，几时休？飞絮落花时候、一登楼。便作春江都是泪，流不尽，许多愁。</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Effect transition="in" filter="fade">
                                      <p:cBhvr>
                                        <p:cTn id="22" dur="500"/>
                                        <p:tgtEl>
                                          <p:spTgt spid="12"/>
                                        </p:tgtEl>
                                      </p:cBhvr>
                                    </p:animEffect>
                                  </p:childTnLst>
                                </p:cTn>
                              </p:par>
                            </p:childTnLst>
                          </p:cTn>
                        </p:par>
                        <p:par>
                          <p:cTn id="23" fill="hold">
                            <p:stCondLst>
                              <p:cond delay="2000"/>
                            </p:stCondLst>
                            <p:childTnLst>
                              <p:par>
                                <p:cTn id="24" presetID="29" presetClass="entr" presetSubtype="0" fill="hold" grpId="1"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1000" fill="hold"/>
                                        <p:tgtEl>
                                          <p:spTgt spid="14"/>
                                        </p:tgtEl>
                                        <p:attrNameLst>
                                          <p:attrName>ppt_x</p:attrName>
                                        </p:attrNameLst>
                                      </p:cBhvr>
                                      <p:tavLst>
                                        <p:tav tm="0">
                                          <p:val>
                                            <p:strVal val="#ppt_x-.2"/>
                                          </p:val>
                                        </p:tav>
                                        <p:tav tm="100000">
                                          <p:val>
                                            <p:strVal val="#ppt_x"/>
                                          </p:val>
                                        </p:tav>
                                      </p:tavLst>
                                    </p:anim>
                                    <p:anim calcmode="lin" valueType="num">
                                      <p:cBhvr>
                                        <p:cTn id="27"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28"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7d05aec95501827989e2f5ee4695cbe"/>
          <p:cNvPicPr>
            <a:picLocks noChangeAspect="1"/>
          </p:cNvPicPr>
          <p:nvPr/>
        </p:nvPicPr>
        <p:blipFill>
          <a:blip r:embed="rId3"/>
          <a:stretch>
            <a:fillRect/>
          </a:stretch>
        </p:blipFill>
        <p:spPr>
          <a:xfrm>
            <a:off x="9558020" y="-65405"/>
            <a:ext cx="2644140" cy="1797685"/>
          </a:xfrm>
          <a:prstGeom prst="rect">
            <a:avLst/>
          </a:prstGeom>
        </p:spPr>
      </p:pic>
      <p:sp>
        <p:nvSpPr>
          <p:cNvPr id="2" name="文本框 1"/>
          <p:cNvSpPr txBox="1"/>
          <p:nvPr/>
        </p:nvSpPr>
        <p:spPr>
          <a:xfrm>
            <a:off x="328930" y="325120"/>
            <a:ext cx="2961640" cy="398780"/>
          </a:xfrm>
          <a:prstGeom prst="rect">
            <a:avLst/>
          </a:prstGeom>
          <a:noFill/>
        </p:spPr>
        <p:txBody>
          <a:bodyPr wrap="square" rtlCol="0">
            <a:spAutoFit/>
          </a:bodyPr>
          <a:lstStyle/>
          <a:p>
            <a:r>
              <a:rPr lang="zh-CN" altLang="en-US" sz="2000">
                <a:solidFill>
                  <a:srgbClr val="393721"/>
                </a:solidFill>
                <a:latin typeface="方正宋刻本秀楷简体" panose="02000000000000000000" charset="-122"/>
                <a:ea typeface="方正宋刻本秀楷简体" panose="02000000000000000000" charset="-122"/>
              </a:rPr>
              <a:t>单击此处输入标题文本</a:t>
            </a:r>
          </a:p>
        </p:txBody>
      </p:sp>
      <p:sp>
        <p:nvSpPr>
          <p:cNvPr id="23" name="Freeform 22"/>
          <p:cNvSpPr>
            <a:spLocks noEditPoints="1"/>
          </p:cNvSpPr>
          <p:nvPr/>
        </p:nvSpPr>
        <p:spPr bwMode="auto">
          <a:xfrm>
            <a:off x="8246884" y="2383638"/>
            <a:ext cx="565710" cy="601066"/>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rgbClr val="57706C"/>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5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4" name="Freeform 23"/>
          <p:cNvSpPr>
            <a:spLocks noEditPoints="1"/>
          </p:cNvSpPr>
          <p:nvPr/>
        </p:nvSpPr>
        <p:spPr bwMode="auto">
          <a:xfrm>
            <a:off x="5750433" y="2383943"/>
            <a:ext cx="692404" cy="5598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57706C"/>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5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5" name="Freeform 24"/>
          <p:cNvSpPr>
            <a:spLocks noEditPoints="1"/>
          </p:cNvSpPr>
          <p:nvPr/>
        </p:nvSpPr>
        <p:spPr bwMode="auto">
          <a:xfrm>
            <a:off x="3482100" y="2384070"/>
            <a:ext cx="462585" cy="677673"/>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rgbClr val="57706C"/>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5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2" name="文本框 81"/>
          <p:cNvSpPr txBox="1"/>
          <p:nvPr/>
        </p:nvSpPr>
        <p:spPr>
          <a:xfrm>
            <a:off x="2508250" y="3602355"/>
            <a:ext cx="2411095" cy="526811"/>
          </a:xfrm>
          <a:prstGeom prst="rect">
            <a:avLst/>
          </a:prstGeom>
          <a:noFill/>
        </p:spPr>
        <p:txBody>
          <a:bodyPr wrap="square" rtlCol="0">
            <a:spAutoFit/>
          </a:bodyPr>
          <a:lstStyle/>
          <a:p>
            <a:pPr algn="ctr">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83" name="文本框 82"/>
          <p:cNvSpPr txBox="1"/>
          <p:nvPr/>
        </p:nvSpPr>
        <p:spPr>
          <a:xfrm>
            <a:off x="2835910" y="327660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6" name="文本框 15"/>
          <p:cNvSpPr txBox="1"/>
          <p:nvPr/>
        </p:nvSpPr>
        <p:spPr>
          <a:xfrm>
            <a:off x="4861560" y="3602355"/>
            <a:ext cx="2411095" cy="526811"/>
          </a:xfrm>
          <a:prstGeom prst="rect">
            <a:avLst/>
          </a:prstGeom>
          <a:noFill/>
        </p:spPr>
        <p:txBody>
          <a:bodyPr wrap="square" rtlCol="0">
            <a:spAutoFit/>
          </a:bodyPr>
          <a:lstStyle/>
          <a:p>
            <a:pPr algn="ctr">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7" name="文本框 16"/>
          <p:cNvSpPr txBox="1"/>
          <p:nvPr/>
        </p:nvSpPr>
        <p:spPr>
          <a:xfrm>
            <a:off x="5189220" y="327660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8" name="文本框 17"/>
          <p:cNvSpPr txBox="1"/>
          <p:nvPr/>
        </p:nvSpPr>
        <p:spPr>
          <a:xfrm>
            <a:off x="7324725" y="3602355"/>
            <a:ext cx="2411095" cy="526811"/>
          </a:xfrm>
          <a:prstGeom prst="rect">
            <a:avLst/>
          </a:prstGeom>
          <a:noFill/>
        </p:spPr>
        <p:txBody>
          <a:bodyPr wrap="square" rtlCol="0">
            <a:spAutoFit/>
          </a:bodyPr>
          <a:lstStyle/>
          <a:p>
            <a:pPr algn="ctr">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9" name="文本框 18"/>
          <p:cNvSpPr txBox="1"/>
          <p:nvPr/>
        </p:nvSpPr>
        <p:spPr>
          <a:xfrm>
            <a:off x="7652385" y="327660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par>
                                <p:cTn id="8" presetID="29"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ppt_x</p:attrName>
                                        </p:attrNameLst>
                                      </p:cBhvr>
                                      <p:tavLst>
                                        <p:tav tm="0">
                                          <p:val>
                                            <p:strVal val="#ppt_x-.2"/>
                                          </p:val>
                                        </p:tav>
                                        <p:tav tm="100000">
                                          <p:val>
                                            <p:strVal val="#ppt_x"/>
                                          </p:val>
                                        </p:tav>
                                      </p:tavLst>
                                    </p:anim>
                                    <p:anim calcmode="lin" valueType="num">
                                      <p:cBhvr>
                                        <p:cTn id="11"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2" dur="500"/>
                                        <p:tgtEl>
                                          <p:spTgt spid="2"/>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animEffect transition="in" filter="fade">
                                      <p:cBhvr>
                                        <p:cTn id="18" dur="500"/>
                                        <p:tgtEl>
                                          <p:spTgt spid="25"/>
                                        </p:tgtEl>
                                      </p:cBhvr>
                                    </p:animEffect>
                                  </p:childTnLst>
                                </p:cTn>
                              </p:par>
                            </p:childTnLst>
                          </p:cTn>
                        </p:par>
                        <p:par>
                          <p:cTn id="19" fill="hold">
                            <p:stCondLst>
                              <p:cond delay="1000"/>
                            </p:stCondLst>
                            <p:childTnLst>
                              <p:par>
                                <p:cTn id="20" presetID="12" presetClass="entr" presetSubtype="4" fill="hold" grpId="0" nodeType="afterEffect">
                                  <p:stCondLst>
                                    <p:cond delay="0"/>
                                  </p:stCondLst>
                                  <p:childTnLst>
                                    <p:set>
                                      <p:cBhvr>
                                        <p:cTn id="21" dur="1" fill="hold">
                                          <p:stCondLst>
                                            <p:cond delay="0"/>
                                          </p:stCondLst>
                                        </p:cTn>
                                        <p:tgtEl>
                                          <p:spTgt spid="83"/>
                                        </p:tgtEl>
                                        <p:attrNameLst>
                                          <p:attrName>style.visibility</p:attrName>
                                        </p:attrNameLst>
                                      </p:cBhvr>
                                      <p:to>
                                        <p:strVal val="visible"/>
                                      </p:to>
                                    </p:set>
                                    <p:anim calcmode="lin" valueType="num">
                                      <p:cBhvr additive="base">
                                        <p:cTn id="22" dur="500"/>
                                        <p:tgtEl>
                                          <p:spTgt spid="83"/>
                                        </p:tgtEl>
                                        <p:attrNameLst>
                                          <p:attrName>ppt_y</p:attrName>
                                        </p:attrNameLst>
                                      </p:cBhvr>
                                      <p:tavLst>
                                        <p:tav tm="0">
                                          <p:val>
                                            <p:strVal val="#ppt_y+#ppt_h*1.125000"/>
                                          </p:val>
                                        </p:tav>
                                        <p:tav tm="100000">
                                          <p:val>
                                            <p:strVal val="#ppt_y"/>
                                          </p:val>
                                        </p:tav>
                                      </p:tavLst>
                                    </p:anim>
                                    <p:animEffect transition="in" filter="wipe(up)">
                                      <p:cBhvr>
                                        <p:cTn id="23" dur="500"/>
                                        <p:tgtEl>
                                          <p:spTgt spid="83"/>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82"/>
                                        </p:tgtEl>
                                        <p:attrNameLst>
                                          <p:attrName>style.visibility</p:attrName>
                                        </p:attrNameLst>
                                      </p:cBhvr>
                                      <p:to>
                                        <p:strVal val="visible"/>
                                      </p:to>
                                    </p:set>
                                    <p:anim calcmode="lin" valueType="num">
                                      <p:cBhvr additive="base">
                                        <p:cTn id="26" dur="500"/>
                                        <p:tgtEl>
                                          <p:spTgt spid="82"/>
                                        </p:tgtEl>
                                        <p:attrNameLst>
                                          <p:attrName>ppt_y</p:attrName>
                                        </p:attrNameLst>
                                      </p:cBhvr>
                                      <p:tavLst>
                                        <p:tav tm="0">
                                          <p:val>
                                            <p:strVal val="#ppt_y+#ppt_h*1.125000"/>
                                          </p:val>
                                        </p:tav>
                                        <p:tav tm="100000">
                                          <p:val>
                                            <p:strVal val="#ppt_y"/>
                                          </p:val>
                                        </p:tav>
                                      </p:tavLst>
                                    </p:anim>
                                    <p:animEffect transition="in" filter="wipe(up)">
                                      <p:cBhvr>
                                        <p:cTn id="27" dur="500"/>
                                        <p:tgtEl>
                                          <p:spTgt spid="82"/>
                                        </p:tgtEl>
                                      </p:cBhvr>
                                    </p:animEffect>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childTnLst>
                          </p:cTn>
                        </p:par>
                        <p:par>
                          <p:cTn id="34" fill="hold">
                            <p:stCondLst>
                              <p:cond delay="2000"/>
                            </p:stCondLst>
                            <p:childTnLst>
                              <p:par>
                                <p:cTn id="35" presetID="12" presetClass="entr" presetSubtype="4"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p:tgtEl>
                                          <p:spTgt spid="17"/>
                                        </p:tgtEl>
                                        <p:attrNameLst>
                                          <p:attrName>ppt_y</p:attrName>
                                        </p:attrNameLst>
                                      </p:cBhvr>
                                      <p:tavLst>
                                        <p:tav tm="0">
                                          <p:val>
                                            <p:strVal val="#ppt_y+#ppt_h*1.125000"/>
                                          </p:val>
                                        </p:tav>
                                        <p:tav tm="100000">
                                          <p:val>
                                            <p:strVal val="#ppt_y"/>
                                          </p:val>
                                        </p:tav>
                                      </p:tavLst>
                                    </p:anim>
                                    <p:animEffect transition="in" filter="wipe(up)">
                                      <p:cBhvr>
                                        <p:cTn id="38" dur="500"/>
                                        <p:tgtEl>
                                          <p:spTgt spid="17"/>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p:tgtEl>
                                          <p:spTgt spid="16"/>
                                        </p:tgtEl>
                                        <p:attrNameLst>
                                          <p:attrName>ppt_y</p:attrName>
                                        </p:attrNameLst>
                                      </p:cBhvr>
                                      <p:tavLst>
                                        <p:tav tm="0">
                                          <p:val>
                                            <p:strVal val="#ppt_y+#ppt_h*1.125000"/>
                                          </p:val>
                                        </p:tav>
                                        <p:tav tm="100000">
                                          <p:val>
                                            <p:strVal val="#ppt_y"/>
                                          </p:val>
                                        </p:tav>
                                      </p:tavLst>
                                    </p:anim>
                                    <p:animEffect transition="in" filter="wipe(up)">
                                      <p:cBhvr>
                                        <p:cTn id="42" dur="500"/>
                                        <p:tgtEl>
                                          <p:spTgt spid="16"/>
                                        </p:tgtEl>
                                      </p:cBhvr>
                                    </p:animEffect>
                                  </p:childTnLst>
                                </p:cTn>
                              </p:par>
                            </p:childTnLst>
                          </p:cTn>
                        </p:par>
                        <p:par>
                          <p:cTn id="43" fill="hold">
                            <p:stCondLst>
                              <p:cond delay="2500"/>
                            </p:stCondLst>
                            <p:childTnLst>
                              <p:par>
                                <p:cTn id="44" presetID="53" presetClass="entr" presetSubtype="16"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p:cTn id="46" dur="500" fill="hold"/>
                                        <p:tgtEl>
                                          <p:spTgt spid="23"/>
                                        </p:tgtEl>
                                        <p:attrNameLst>
                                          <p:attrName>ppt_w</p:attrName>
                                        </p:attrNameLst>
                                      </p:cBhvr>
                                      <p:tavLst>
                                        <p:tav tm="0">
                                          <p:val>
                                            <p:fltVal val="0"/>
                                          </p:val>
                                        </p:tav>
                                        <p:tav tm="100000">
                                          <p:val>
                                            <p:strVal val="#ppt_w"/>
                                          </p:val>
                                        </p:tav>
                                      </p:tavLst>
                                    </p:anim>
                                    <p:anim calcmode="lin" valueType="num">
                                      <p:cBhvr>
                                        <p:cTn id="47" dur="500" fill="hold"/>
                                        <p:tgtEl>
                                          <p:spTgt spid="23"/>
                                        </p:tgtEl>
                                        <p:attrNameLst>
                                          <p:attrName>ppt_h</p:attrName>
                                        </p:attrNameLst>
                                      </p:cBhvr>
                                      <p:tavLst>
                                        <p:tav tm="0">
                                          <p:val>
                                            <p:fltVal val="0"/>
                                          </p:val>
                                        </p:tav>
                                        <p:tav tm="100000">
                                          <p:val>
                                            <p:strVal val="#ppt_h"/>
                                          </p:val>
                                        </p:tav>
                                      </p:tavLst>
                                    </p:anim>
                                    <p:animEffect transition="in" filter="fade">
                                      <p:cBhvr>
                                        <p:cTn id="48" dur="500"/>
                                        <p:tgtEl>
                                          <p:spTgt spid="23"/>
                                        </p:tgtEl>
                                      </p:cBhvr>
                                    </p:animEffect>
                                  </p:childTnLst>
                                </p:cTn>
                              </p:par>
                            </p:childTnLst>
                          </p:cTn>
                        </p:par>
                        <p:par>
                          <p:cTn id="49" fill="hold">
                            <p:stCondLst>
                              <p:cond delay="3000"/>
                            </p:stCondLst>
                            <p:childTnLst>
                              <p:par>
                                <p:cTn id="50" presetID="12" presetClass="entr" presetSubtype="4"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p:tgtEl>
                                          <p:spTgt spid="19"/>
                                        </p:tgtEl>
                                        <p:attrNameLst>
                                          <p:attrName>ppt_y</p:attrName>
                                        </p:attrNameLst>
                                      </p:cBhvr>
                                      <p:tavLst>
                                        <p:tav tm="0">
                                          <p:val>
                                            <p:strVal val="#ppt_y+#ppt_h*1.125000"/>
                                          </p:val>
                                        </p:tav>
                                        <p:tav tm="100000">
                                          <p:val>
                                            <p:strVal val="#ppt_y"/>
                                          </p:val>
                                        </p:tav>
                                      </p:tavLst>
                                    </p:anim>
                                    <p:animEffect transition="in" filter="wipe(up)">
                                      <p:cBhvr>
                                        <p:cTn id="53" dur="500"/>
                                        <p:tgtEl>
                                          <p:spTgt spid="19"/>
                                        </p:tgtEl>
                                      </p:cBhvr>
                                    </p:animEffect>
                                  </p:childTnLst>
                                </p:cTn>
                              </p:par>
                              <p:par>
                                <p:cTn id="54" presetID="12" presetClass="entr" presetSubtype="4"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additive="base">
                                        <p:cTn id="56" dur="500"/>
                                        <p:tgtEl>
                                          <p:spTgt spid="18"/>
                                        </p:tgtEl>
                                        <p:attrNameLst>
                                          <p:attrName>ppt_y</p:attrName>
                                        </p:attrNameLst>
                                      </p:cBhvr>
                                      <p:tavLst>
                                        <p:tav tm="0">
                                          <p:val>
                                            <p:strVal val="#ppt_y+#ppt_h*1.125000"/>
                                          </p:val>
                                        </p:tav>
                                        <p:tav tm="100000">
                                          <p:val>
                                            <p:strVal val="#ppt_y"/>
                                          </p:val>
                                        </p:tav>
                                      </p:tavLst>
                                    </p:anim>
                                    <p:animEffect transition="in" filter="wipe(up)">
                                      <p:cBhvr>
                                        <p:cTn id="5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bldLvl="0" animBg="1"/>
      <p:bldP spid="24" grpId="0" bldLvl="0" animBg="1"/>
      <p:bldP spid="25" grpId="0" bldLvl="0" animBg="1"/>
      <p:bldP spid="82" grpId="0"/>
      <p:bldP spid="83" grpId="0" bldLvl="0" animBg="1"/>
      <p:bldP spid="16" grpId="0"/>
      <p:bldP spid="17" grpId="0" bldLvl="0" animBg="1"/>
      <p:bldP spid="18" grpId="0"/>
      <p:bldP spid="19"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7d05aec95501827989e2f5ee4695cbe"/>
          <p:cNvPicPr>
            <a:picLocks noChangeAspect="1"/>
          </p:cNvPicPr>
          <p:nvPr/>
        </p:nvPicPr>
        <p:blipFill>
          <a:blip r:embed="rId3"/>
          <a:stretch>
            <a:fillRect/>
          </a:stretch>
        </p:blipFill>
        <p:spPr>
          <a:xfrm>
            <a:off x="9558020" y="-65405"/>
            <a:ext cx="2644140" cy="1797685"/>
          </a:xfrm>
          <a:prstGeom prst="rect">
            <a:avLst/>
          </a:prstGeom>
        </p:spPr>
      </p:pic>
      <p:sp>
        <p:nvSpPr>
          <p:cNvPr id="2" name="文本框 1"/>
          <p:cNvSpPr txBox="1"/>
          <p:nvPr/>
        </p:nvSpPr>
        <p:spPr>
          <a:xfrm>
            <a:off x="328930" y="325120"/>
            <a:ext cx="2961640" cy="398780"/>
          </a:xfrm>
          <a:prstGeom prst="rect">
            <a:avLst/>
          </a:prstGeom>
          <a:noFill/>
        </p:spPr>
        <p:txBody>
          <a:bodyPr wrap="square" rtlCol="0">
            <a:spAutoFit/>
          </a:bodyPr>
          <a:lstStyle/>
          <a:p>
            <a:r>
              <a:rPr lang="zh-CN" altLang="en-US" sz="2000">
                <a:solidFill>
                  <a:srgbClr val="393721"/>
                </a:solidFill>
                <a:latin typeface="方正宋刻本秀楷简体" panose="02000000000000000000" charset="-122"/>
                <a:ea typeface="方正宋刻本秀楷简体" panose="02000000000000000000" charset="-122"/>
              </a:rPr>
              <a:t>单击此处输入标题文本</a:t>
            </a:r>
          </a:p>
        </p:txBody>
      </p:sp>
      <p:sp>
        <p:nvSpPr>
          <p:cNvPr id="34" name="Donut 28"/>
          <p:cNvSpPr/>
          <p:nvPr/>
        </p:nvSpPr>
        <p:spPr>
          <a:xfrm>
            <a:off x="5700125" y="1815030"/>
            <a:ext cx="890297" cy="890466"/>
          </a:xfrm>
          <a:prstGeom prst="donut">
            <a:avLst>
              <a:gd name="adj" fmla="val 10574"/>
            </a:avLst>
          </a:prstGeom>
          <a:solidFill>
            <a:srgbClr val="57706C"/>
          </a:solidFill>
          <a:ln>
            <a:noFill/>
          </a:ln>
        </p:spPr>
        <p:style>
          <a:lnRef idx="2">
            <a:schemeClr val="accent1">
              <a:shade val="50000"/>
            </a:schemeClr>
          </a:lnRef>
          <a:fillRef idx="1">
            <a:schemeClr val="accent1"/>
          </a:fillRef>
          <a:effectRef idx="0">
            <a:schemeClr val="accent1"/>
          </a:effectRef>
          <a:fontRef idx="minor">
            <a:schemeClr val="lt1"/>
          </a:fontRef>
        </p:style>
        <p:txBody>
          <a:bodyPr lIns="63560" tIns="31780" rIns="63560" bIns="31780" rtlCol="0" anchor="ctr"/>
          <a:lstStyle/>
          <a:p>
            <a:pPr algn="ctr">
              <a:lnSpc>
                <a:spcPct val="120000"/>
              </a:lnSpc>
            </a:pPr>
            <a:endParaRPr lang="en-US" sz="60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35" name="Donut 27"/>
          <p:cNvSpPr/>
          <p:nvPr/>
        </p:nvSpPr>
        <p:spPr>
          <a:xfrm>
            <a:off x="5953378" y="2364418"/>
            <a:ext cx="1046618" cy="1046815"/>
          </a:xfrm>
          <a:prstGeom prst="donut">
            <a:avLst>
              <a:gd name="adj" fmla="val 10574"/>
            </a:avLst>
          </a:prstGeom>
          <a:solidFill>
            <a:srgbClr val="57706C"/>
          </a:solidFill>
          <a:ln>
            <a:noFill/>
          </a:ln>
        </p:spPr>
        <p:style>
          <a:lnRef idx="2">
            <a:schemeClr val="accent1">
              <a:shade val="50000"/>
            </a:schemeClr>
          </a:lnRef>
          <a:fillRef idx="1">
            <a:schemeClr val="accent1"/>
          </a:fillRef>
          <a:effectRef idx="0">
            <a:schemeClr val="accent1"/>
          </a:effectRef>
          <a:fontRef idx="minor">
            <a:schemeClr val="lt1"/>
          </a:fontRef>
        </p:style>
        <p:txBody>
          <a:bodyPr lIns="63560" tIns="31780" rIns="63560" bIns="31780" rtlCol="0" anchor="ctr"/>
          <a:lstStyle/>
          <a:p>
            <a:pPr algn="ctr">
              <a:lnSpc>
                <a:spcPct val="120000"/>
              </a:lnSpc>
            </a:pPr>
            <a:endParaRPr lang="en-US" sz="60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36" name="Donut 26"/>
          <p:cNvSpPr/>
          <p:nvPr/>
        </p:nvSpPr>
        <p:spPr>
          <a:xfrm>
            <a:off x="6229041" y="3120472"/>
            <a:ext cx="1037934" cy="1038131"/>
          </a:xfrm>
          <a:prstGeom prst="donut">
            <a:avLst>
              <a:gd name="adj" fmla="val 10574"/>
            </a:avLst>
          </a:prstGeom>
          <a:solidFill>
            <a:srgbClr val="57706C"/>
          </a:solidFill>
          <a:ln>
            <a:noFill/>
          </a:ln>
        </p:spPr>
        <p:style>
          <a:lnRef idx="2">
            <a:schemeClr val="accent1">
              <a:shade val="50000"/>
            </a:schemeClr>
          </a:lnRef>
          <a:fillRef idx="1">
            <a:schemeClr val="accent1"/>
          </a:fillRef>
          <a:effectRef idx="0">
            <a:schemeClr val="accent1"/>
          </a:effectRef>
          <a:fontRef idx="minor">
            <a:schemeClr val="lt1"/>
          </a:fontRef>
        </p:style>
        <p:txBody>
          <a:bodyPr lIns="63560" tIns="31780" rIns="63560" bIns="31780" rtlCol="0" anchor="ctr"/>
          <a:lstStyle/>
          <a:p>
            <a:pPr algn="ctr">
              <a:lnSpc>
                <a:spcPct val="120000"/>
              </a:lnSpc>
            </a:pPr>
            <a:endParaRPr lang="en-US" sz="60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37" name="Freeform 174"/>
          <p:cNvSpPr>
            <a:spLocks noEditPoints="1"/>
          </p:cNvSpPr>
          <p:nvPr/>
        </p:nvSpPr>
        <p:spPr bwMode="auto">
          <a:xfrm>
            <a:off x="6544425" y="3497539"/>
            <a:ext cx="407157" cy="283992"/>
          </a:xfrm>
          <a:custGeom>
            <a:avLst/>
            <a:gdLst/>
            <a:ahLst/>
            <a:cxnLst>
              <a:cxn ang="0">
                <a:pos x="64" y="20"/>
              </a:cxn>
              <a:cxn ang="0">
                <a:pos x="35" y="9"/>
              </a:cxn>
              <a:cxn ang="0">
                <a:pos x="7" y="20"/>
              </a:cxn>
              <a:cxn ang="0">
                <a:pos x="6" y="20"/>
              </a:cxn>
              <a:cxn ang="0">
                <a:pos x="0" y="14"/>
              </a:cxn>
              <a:cxn ang="0">
                <a:pos x="1" y="13"/>
              </a:cxn>
              <a:cxn ang="0">
                <a:pos x="35" y="0"/>
              </a:cxn>
              <a:cxn ang="0">
                <a:pos x="70" y="13"/>
              </a:cxn>
              <a:cxn ang="0">
                <a:pos x="70" y="14"/>
              </a:cxn>
              <a:cxn ang="0">
                <a:pos x="64" y="20"/>
              </a:cxn>
              <a:cxn ang="0">
                <a:pos x="64" y="20"/>
              </a:cxn>
              <a:cxn ang="0">
                <a:pos x="54" y="30"/>
              </a:cxn>
              <a:cxn ang="0">
                <a:pos x="35" y="22"/>
              </a:cxn>
              <a:cxn ang="0">
                <a:pos x="16" y="30"/>
              </a:cxn>
              <a:cxn ang="0">
                <a:pos x="10" y="24"/>
              </a:cxn>
              <a:cxn ang="0">
                <a:pos x="10" y="23"/>
              </a:cxn>
              <a:cxn ang="0">
                <a:pos x="35" y="13"/>
              </a:cxn>
              <a:cxn ang="0">
                <a:pos x="60" y="23"/>
              </a:cxn>
              <a:cxn ang="0">
                <a:pos x="61" y="24"/>
              </a:cxn>
              <a:cxn ang="0">
                <a:pos x="55" y="30"/>
              </a:cxn>
              <a:cxn ang="0">
                <a:pos x="54" y="30"/>
              </a:cxn>
              <a:cxn ang="0">
                <a:pos x="35" y="36"/>
              </a:cxn>
              <a:cxn ang="0">
                <a:pos x="26" y="40"/>
              </a:cxn>
              <a:cxn ang="0">
                <a:pos x="20" y="34"/>
              </a:cxn>
              <a:cxn ang="0">
                <a:pos x="20" y="33"/>
              </a:cxn>
              <a:cxn ang="0">
                <a:pos x="35" y="27"/>
              </a:cxn>
              <a:cxn ang="0">
                <a:pos x="51" y="33"/>
              </a:cxn>
              <a:cxn ang="0">
                <a:pos x="51" y="34"/>
              </a:cxn>
              <a:cxn ang="0">
                <a:pos x="45" y="40"/>
              </a:cxn>
              <a:cxn ang="0">
                <a:pos x="35" y="36"/>
              </a:cxn>
              <a:cxn ang="0">
                <a:pos x="29" y="43"/>
              </a:cxn>
              <a:cxn ang="0">
                <a:pos x="35" y="41"/>
              </a:cxn>
              <a:cxn ang="0">
                <a:pos x="41" y="43"/>
              </a:cxn>
              <a:cxn ang="0">
                <a:pos x="35" y="49"/>
              </a:cxn>
              <a:cxn ang="0">
                <a:pos x="29" y="43"/>
              </a:cxn>
            </a:cxnLst>
            <a:rect l="0" t="0" r="r" b="b"/>
            <a:pathLst>
              <a:path w="70" h="49">
                <a:moveTo>
                  <a:pt x="64" y="20"/>
                </a:moveTo>
                <a:cubicBezTo>
                  <a:pt x="55" y="13"/>
                  <a:pt x="46" y="9"/>
                  <a:pt x="35" y="9"/>
                </a:cubicBezTo>
                <a:cubicBezTo>
                  <a:pt x="24" y="9"/>
                  <a:pt x="15" y="13"/>
                  <a:pt x="7" y="20"/>
                </a:cubicBezTo>
                <a:cubicBezTo>
                  <a:pt x="7" y="20"/>
                  <a:pt x="7" y="20"/>
                  <a:pt x="6" y="20"/>
                </a:cubicBezTo>
                <a:cubicBezTo>
                  <a:pt x="5" y="20"/>
                  <a:pt x="0" y="15"/>
                  <a:pt x="0" y="14"/>
                </a:cubicBezTo>
                <a:cubicBezTo>
                  <a:pt x="0" y="14"/>
                  <a:pt x="0" y="14"/>
                  <a:pt x="1" y="13"/>
                </a:cubicBezTo>
                <a:cubicBezTo>
                  <a:pt x="10" y="4"/>
                  <a:pt x="23" y="0"/>
                  <a:pt x="35" y="0"/>
                </a:cubicBezTo>
                <a:cubicBezTo>
                  <a:pt x="48" y="0"/>
                  <a:pt x="61" y="4"/>
                  <a:pt x="70" y="13"/>
                </a:cubicBezTo>
                <a:cubicBezTo>
                  <a:pt x="70" y="14"/>
                  <a:pt x="70" y="14"/>
                  <a:pt x="70" y="14"/>
                </a:cubicBezTo>
                <a:cubicBezTo>
                  <a:pt x="70" y="15"/>
                  <a:pt x="65" y="20"/>
                  <a:pt x="64" y="20"/>
                </a:cubicBezTo>
                <a:cubicBezTo>
                  <a:pt x="64" y="20"/>
                  <a:pt x="64" y="20"/>
                  <a:pt x="64" y="20"/>
                </a:cubicBezTo>
                <a:close/>
                <a:moveTo>
                  <a:pt x="54" y="30"/>
                </a:moveTo>
                <a:cubicBezTo>
                  <a:pt x="48" y="25"/>
                  <a:pt x="43" y="22"/>
                  <a:pt x="35" y="22"/>
                </a:cubicBezTo>
                <a:cubicBezTo>
                  <a:pt x="25" y="22"/>
                  <a:pt x="16" y="30"/>
                  <a:pt x="16" y="30"/>
                </a:cubicBezTo>
                <a:cubicBezTo>
                  <a:pt x="15" y="30"/>
                  <a:pt x="10" y="25"/>
                  <a:pt x="10" y="24"/>
                </a:cubicBezTo>
                <a:cubicBezTo>
                  <a:pt x="10" y="24"/>
                  <a:pt x="10" y="23"/>
                  <a:pt x="10" y="23"/>
                </a:cubicBezTo>
                <a:cubicBezTo>
                  <a:pt x="17" y="17"/>
                  <a:pt x="26" y="13"/>
                  <a:pt x="35" y="13"/>
                </a:cubicBezTo>
                <a:cubicBezTo>
                  <a:pt x="44" y="13"/>
                  <a:pt x="54" y="17"/>
                  <a:pt x="60" y="23"/>
                </a:cubicBezTo>
                <a:cubicBezTo>
                  <a:pt x="61" y="23"/>
                  <a:pt x="61" y="24"/>
                  <a:pt x="61" y="24"/>
                </a:cubicBezTo>
                <a:cubicBezTo>
                  <a:pt x="61" y="25"/>
                  <a:pt x="56" y="30"/>
                  <a:pt x="55" y="30"/>
                </a:cubicBezTo>
                <a:cubicBezTo>
                  <a:pt x="54" y="30"/>
                  <a:pt x="54" y="30"/>
                  <a:pt x="54" y="30"/>
                </a:cubicBezTo>
                <a:close/>
                <a:moveTo>
                  <a:pt x="35" y="36"/>
                </a:moveTo>
                <a:cubicBezTo>
                  <a:pt x="30" y="36"/>
                  <a:pt x="26" y="40"/>
                  <a:pt x="26" y="40"/>
                </a:cubicBezTo>
                <a:cubicBezTo>
                  <a:pt x="25" y="40"/>
                  <a:pt x="20" y="35"/>
                  <a:pt x="20" y="34"/>
                </a:cubicBezTo>
                <a:cubicBezTo>
                  <a:pt x="20" y="33"/>
                  <a:pt x="20" y="33"/>
                  <a:pt x="20" y="33"/>
                </a:cubicBezTo>
                <a:cubicBezTo>
                  <a:pt x="24" y="29"/>
                  <a:pt x="30" y="27"/>
                  <a:pt x="35" y="27"/>
                </a:cubicBezTo>
                <a:cubicBezTo>
                  <a:pt x="41" y="27"/>
                  <a:pt x="47" y="29"/>
                  <a:pt x="51" y="33"/>
                </a:cubicBezTo>
                <a:cubicBezTo>
                  <a:pt x="51" y="33"/>
                  <a:pt x="51" y="33"/>
                  <a:pt x="51" y="34"/>
                </a:cubicBezTo>
                <a:cubicBezTo>
                  <a:pt x="51" y="35"/>
                  <a:pt x="46" y="40"/>
                  <a:pt x="45" y="40"/>
                </a:cubicBezTo>
                <a:cubicBezTo>
                  <a:pt x="44" y="40"/>
                  <a:pt x="41" y="36"/>
                  <a:pt x="35" y="36"/>
                </a:cubicBezTo>
                <a:close/>
                <a:moveTo>
                  <a:pt x="29" y="43"/>
                </a:moveTo>
                <a:cubicBezTo>
                  <a:pt x="29" y="42"/>
                  <a:pt x="34" y="41"/>
                  <a:pt x="35" y="41"/>
                </a:cubicBezTo>
                <a:cubicBezTo>
                  <a:pt x="37" y="41"/>
                  <a:pt x="41" y="42"/>
                  <a:pt x="41" y="43"/>
                </a:cubicBezTo>
                <a:cubicBezTo>
                  <a:pt x="41" y="44"/>
                  <a:pt x="36" y="49"/>
                  <a:pt x="35" y="49"/>
                </a:cubicBezTo>
                <a:cubicBezTo>
                  <a:pt x="34" y="49"/>
                  <a:pt x="29" y="44"/>
                  <a:pt x="29" y="43"/>
                </a:cubicBezTo>
                <a:close/>
              </a:path>
            </a:pathLst>
          </a:custGeom>
          <a:solidFill>
            <a:srgbClr val="57706C"/>
          </a:solidFill>
          <a:ln w="9525">
            <a:noFill/>
            <a:round/>
          </a:ln>
        </p:spPr>
        <p:txBody>
          <a:bodyPr vert="horz" wrap="square" lIns="89364" tIns="44682" rIns="89364" bIns="44682" numCol="1" anchor="t" anchorCtr="0" compatLnSpc="1"/>
          <a:lstStyle/>
          <a:p>
            <a:pPr>
              <a:lnSpc>
                <a:spcPct val="120000"/>
              </a:lnSpc>
            </a:pPr>
            <a:endParaRPr lang="en-US" sz="600">
              <a:latin typeface="Arial" panose="020B0604020202020204" pitchFamily="34" charset="0"/>
              <a:ea typeface="微软雅黑" panose="020B0503020204020204" charset="-122"/>
              <a:sym typeface="Arial" panose="020B0604020202020204" pitchFamily="34" charset="0"/>
            </a:endParaRPr>
          </a:p>
        </p:txBody>
      </p:sp>
      <p:sp>
        <p:nvSpPr>
          <p:cNvPr id="38" name="Freeform 101"/>
          <p:cNvSpPr>
            <a:spLocks noEditPoints="1"/>
          </p:cNvSpPr>
          <p:nvPr/>
        </p:nvSpPr>
        <p:spPr bwMode="auto">
          <a:xfrm>
            <a:off x="6315476" y="2762697"/>
            <a:ext cx="322418" cy="298348"/>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rgbClr val="57706C"/>
          </a:solidFill>
          <a:ln w="9525">
            <a:noFill/>
            <a:round/>
          </a:ln>
        </p:spPr>
        <p:txBody>
          <a:bodyPr vert="horz" wrap="square" lIns="89364" tIns="44682" rIns="89364" bIns="44682" numCol="1" anchor="t" anchorCtr="0" compatLnSpc="1"/>
          <a:lstStyle/>
          <a:p>
            <a:pPr>
              <a:lnSpc>
                <a:spcPct val="120000"/>
              </a:lnSpc>
            </a:pPr>
            <a:endParaRPr lang="en-US" sz="600">
              <a:latin typeface="Arial" panose="020B0604020202020204" pitchFamily="34" charset="0"/>
              <a:ea typeface="微软雅黑" panose="020B0503020204020204" charset="-122"/>
              <a:sym typeface="Arial" panose="020B0604020202020204" pitchFamily="34" charset="0"/>
            </a:endParaRPr>
          </a:p>
        </p:txBody>
      </p:sp>
      <p:sp>
        <p:nvSpPr>
          <p:cNvPr id="39" name="Freeform 145"/>
          <p:cNvSpPr/>
          <p:nvPr/>
        </p:nvSpPr>
        <p:spPr bwMode="auto">
          <a:xfrm>
            <a:off x="6005451" y="2122998"/>
            <a:ext cx="272538" cy="235056"/>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rgbClr val="57706C"/>
          </a:solidFill>
          <a:ln w="9525">
            <a:noFill/>
            <a:round/>
          </a:ln>
        </p:spPr>
        <p:txBody>
          <a:bodyPr vert="horz" wrap="square" lIns="89364" tIns="44682" rIns="89364" bIns="44682" numCol="1" anchor="t" anchorCtr="0" compatLnSpc="1"/>
          <a:lstStyle/>
          <a:p>
            <a:pPr>
              <a:lnSpc>
                <a:spcPct val="120000"/>
              </a:lnSpc>
            </a:pPr>
            <a:endParaRPr lang="en-US" sz="600" dirty="0">
              <a:latin typeface="Arial" panose="020B0604020202020204" pitchFamily="34" charset="0"/>
              <a:ea typeface="微软雅黑" panose="020B0503020204020204" charset="-122"/>
              <a:sym typeface="Arial" panose="020B0604020202020204" pitchFamily="34" charset="0"/>
            </a:endParaRPr>
          </a:p>
        </p:txBody>
      </p:sp>
      <p:sp>
        <p:nvSpPr>
          <p:cNvPr id="40" name="Donut 25"/>
          <p:cNvSpPr/>
          <p:nvPr/>
        </p:nvSpPr>
        <p:spPr>
          <a:xfrm>
            <a:off x="5635134" y="3658729"/>
            <a:ext cx="1189630" cy="1189857"/>
          </a:xfrm>
          <a:prstGeom prst="donut">
            <a:avLst>
              <a:gd name="adj" fmla="val 10574"/>
            </a:avLst>
          </a:prstGeom>
          <a:solidFill>
            <a:srgbClr val="57706C"/>
          </a:solidFill>
          <a:ln>
            <a:noFill/>
          </a:ln>
        </p:spPr>
        <p:style>
          <a:lnRef idx="2">
            <a:schemeClr val="accent1">
              <a:shade val="50000"/>
            </a:schemeClr>
          </a:lnRef>
          <a:fillRef idx="1">
            <a:schemeClr val="accent1"/>
          </a:fillRef>
          <a:effectRef idx="0">
            <a:schemeClr val="accent1"/>
          </a:effectRef>
          <a:fontRef idx="minor">
            <a:schemeClr val="lt1"/>
          </a:fontRef>
        </p:style>
        <p:txBody>
          <a:bodyPr lIns="63560" tIns="31780" rIns="63560" bIns="31780" rtlCol="0" anchor="ctr"/>
          <a:lstStyle/>
          <a:p>
            <a:pPr algn="ctr">
              <a:lnSpc>
                <a:spcPct val="120000"/>
              </a:lnSpc>
            </a:pPr>
            <a:endParaRPr lang="en-US" sz="60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41" name="Donut 24"/>
          <p:cNvSpPr/>
          <p:nvPr/>
        </p:nvSpPr>
        <p:spPr>
          <a:xfrm>
            <a:off x="4677042" y="3978154"/>
            <a:ext cx="1405203" cy="1405469"/>
          </a:xfrm>
          <a:prstGeom prst="donut">
            <a:avLst>
              <a:gd name="adj" fmla="val 10574"/>
            </a:avLst>
          </a:prstGeom>
          <a:solidFill>
            <a:srgbClr val="57706C"/>
          </a:solidFill>
          <a:ln>
            <a:noFill/>
          </a:ln>
        </p:spPr>
        <p:style>
          <a:lnRef idx="2">
            <a:schemeClr val="accent1">
              <a:shade val="50000"/>
            </a:schemeClr>
          </a:lnRef>
          <a:fillRef idx="1">
            <a:schemeClr val="accent1"/>
          </a:fillRef>
          <a:effectRef idx="0">
            <a:schemeClr val="accent1"/>
          </a:effectRef>
          <a:fontRef idx="minor">
            <a:schemeClr val="lt1"/>
          </a:fontRef>
        </p:style>
        <p:txBody>
          <a:bodyPr lIns="63560" tIns="31780" rIns="63560" bIns="31780" rtlCol="0" anchor="ctr"/>
          <a:lstStyle/>
          <a:p>
            <a:pPr algn="ctr">
              <a:lnSpc>
                <a:spcPct val="120000"/>
              </a:lnSpc>
            </a:pPr>
            <a:endParaRPr lang="en-US" sz="60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42" name="Donut 23"/>
          <p:cNvSpPr/>
          <p:nvPr/>
        </p:nvSpPr>
        <p:spPr>
          <a:xfrm>
            <a:off x="3373538" y="3850381"/>
            <a:ext cx="1660693" cy="1661008"/>
          </a:xfrm>
          <a:prstGeom prst="donut">
            <a:avLst>
              <a:gd name="adj" fmla="val 10574"/>
            </a:avLst>
          </a:prstGeom>
          <a:solidFill>
            <a:srgbClr val="57706C"/>
          </a:solidFill>
          <a:ln>
            <a:noFill/>
          </a:ln>
        </p:spPr>
        <p:style>
          <a:lnRef idx="2">
            <a:schemeClr val="accent1">
              <a:shade val="50000"/>
            </a:schemeClr>
          </a:lnRef>
          <a:fillRef idx="1">
            <a:schemeClr val="accent1"/>
          </a:fillRef>
          <a:effectRef idx="0">
            <a:schemeClr val="accent1"/>
          </a:effectRef>
          <a:fontRef idx="minor">
            <a:schemeClr val="lt1"/>
          </a:fontRef>
        </p:style>
        <p:txBody>
          <a:bodyPr lIns="63560" tIns="31780" rIns="63560" bIns="31780" rtlCol="0" anchor="ctr"/>
          <a:lstStyle/>
          <a:p>
            <a:pPr algn="ctr">
              <a:lnSpc>
                <a:spcPct val="120000"/>
              </a:lnSpc>
            </a:pPr>
            <a:endParaRPr lang="en-US" sz="60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43" name="Freeform 66"/>
          <p:cNvSpPr>
            <a:spLocks noEditPoints="1"/>
          </p:cNvSpPr>
          <p:nvPr/>
        </p:nvSpPr>
        <p:spPr bwMode="auto">
          <a:xfrm>
            <a:off x="4032018" y="4449662"/>
            <a:ext cx="395834" cy="462450"/>
          </a:xfrm>
          <a:custGeom>
            <a:avLst/>
            <a:gdLst/>
            <a:ahLst/>
            <a:cxnLst>
              <a:cxn ang="0">
                <a:pos x="55" y="9"/>
              </a:cxn>
              <a:cxn ang="0">
                <a:pos x="55" y="14"/>
              </a:cxn>
              <a:cxn ang="0">
                <a:pos x="27" y="23"/>
              </a:cxn>
              <a:cxn ang="0">
                <a:pos x="0" y="14"/>
              </a:cxn>
              <a:cxn ang="0">
                <a:pos x="0" y="9"/>
              </a:cxn>
              <a:cxn ang="0">
                <a:pos x="27" y="0"/>
              </a:cxn>
              <a:cxn ang="0">
                <a:pos x="55" y="9"/>
              </a:cxn>
              <a:cxn ang="0">
                <a:pos x="55" y="21"/>
              </a:cxn>
              <a:cxn ang="0">
                <a:pos x="55" y="27"/>
              </a:cxn>
              <a:cxn ang="0">
                <a:pos x="27" y="37"/>
              </a:cxn>
              <a:cxn ang="0">
                <a:pos x="0" y="27"/>
              </a:cxn>
              <a:cxn ang="0">
                <a:pos x="0" y="21"/>
              </a:cxn>
              <a:cxn ang="0">
                <a:pos x="27" y="27"/>
              </a:cxn>
              <a:cxn ang="0">
                <a:pos x="55" y="21"/>
              </a:cxn>
              <a:cxn ang="0">
                <a:pos x="55" y="35"/>
              </a:cxn>
              <a:cxn ang="0">
                <a:pos x="55" y="41"/>
              </a:cxn>
              <a:cxn ang="0">
                <a:pos x="27" y="50"/>
              </a:cxn>
              <a:cxn ang="0">
                <a:pos x="0" y="41"/>
              </a:cxn>
              <a:cxn ang="0">
                <a:pos x="0" y="35"/>
              </a:cxn>
              <a:cxn ang="0">
                <a:pos x="27" y="41"/>
              </a:cxn>
              <a:cxn ang="0">
                <a:pos x="55" y="35"/>
              </a:cxn>
              <a:cxn ang="0">
                <a:pos x="55" y="49"/>
              </a:cxn>
              <a:cxn ang="0">
                <a:pos x="55" y="55"/>
              </a:cxn>
              <a:cxn ang="0">
                <a:pos x="27" y="64"/>
              </a:cxn>
              <a:cxn ang="0">
                <a:pos x="0" y="55"/>
              </a:cxn>
              <a:cxn ang="0">
                <a:pos x="0" y="49"/>
              </a:cxn>
              <a:cxn ang="0">
                <a:pos x="27" y="55"/>
              </a:cxn>
              <a:cxn ang="0">
                <a:pos x="55" y="49"/>
              </a:cxn>
            </a:cxnLst>
            <a:rect l="0" t="0" r="r" b="b"/>
            <a:pathLst>
              <a:path w="55" h="64">
                <a:moveTo>
                  <a:pt x="55" y="9"/>
                </a:moveTo>
                <a:cubicBezTo>
                  <a:pt x="55" y="14"/>
                  <a:pt x="55" y="14"/>
                  <a:pt x="55" y="14"/>
                </a:cubicBezTo>
                <a:cubicBezTo>
                  <a:pt x="55" y="19"/>
                  <a:pt x="42" y="23"/>
                  <a:pt x="27" y="23"/>
                </a:cubicBezTo>
                <a:cubicBezTo>
                  <a:pt x="12" y="23"/>
                  <a:pt x="0" y="19"/>
                  <a:pt x="0" y="14"/>
                </a:cubicBezTo>
                <a:cubicBezTo>
                  <a:pt x="0" y="9"/>
                  <a:pt x="0" y="9"/>
                  <a:pt x="0" y="9"/>
                </a:cubicBezTo>
                <a:cubicBezTo>
                  <a:pt x="0" y="4"/>
                  <a:pt x="12" y="0"/>
                  <a:pt x="27" y="0"/>
                </a:cubicBezTo>
                <a:cubicBezTo>
                  <a:pt x="42" y="0"/>
                  <a:pt x="55" y="4"/>
                  <a:pt x="55" y="9"/>
                </a:cubicBezTo>
                <a:close/>
                <a:moveTo>
                  <a:pt x="55" y="21"/>
                </a:moveTo>
                <a:cubicBezTo>
                  <a:pt x="55" y="27"/>
                  <a:pt x="55" y="27"/>
                  <a:pt x="55" y="27"/>
                </a:cubicBezTo>
                <a:cubicBezTo>
                  <a:pt x="55" y="32"/>
                  <a:pt x="42" y="37"/>
                  <a:pt x="27" y="37"/>
                </a:cubicBezTo>
                <a:cubicBezTo>
                  <a:pt x="12" y="37"/>
                  <a:pt x="0" y="32"/>
                  <a:pt x="0" y="27"/>
                </a:cubicBezTo>
                <a:cubicBezTo>
                  <a:pt x="0" y="21"/>
                  <a:pt x="0" y="21"/>
                  <a:pt x="0" y="21"/>
                </a:cubicBezTo>
                <a:cubicBezTo>
                  <a:pt x="6" y="25"/>
                  <a:pt x="16" y="27"/>
                  <a:pt x="27" y="27"/>
                </a:cubicBezTo>
                <a:cubicBezTo>
                  <a:pt x="38" y="27"/>
                  <a:pt x="49" y="25"/>
                  <a:pt x="55" y="21"/>
                </a:cubicBezTo>
                <a:close/>
                <a:moveTo>
                  <a:pt x="55" y="35"/>
                </a:moveTo>
                <a:cubicBezTo>
                  <a:pt x="55" y="41"/>
                  <a:pt x="55" y="41"/>
                  <a:pt x="55" y="41"/>
                </a:cubicBezTo>
                <a:cubicBezTo>
                  <a:pt x="55" y="46"/>
                  <a:pt x="42" y="50"/>
                  <a:pt x="27" y="50"/>
                </a:cubicBezTo>
                <a:cubicBezTo>
                  <a:pt x="12" y="50"/>
                  <a:pt x="0" y="46"/>
                  <a:pt x="0" y="41"/>
                </a:cubicBezTo>
                <a:cubicBezTo>
                  <a:pt x="0" y="35"/>
                  <a:pt x="0" y="35"/>
                  <a:pt x="0" y="35"/>
                </a:cubicBezTo>
                <a:cubicBezTo>
                  <a:pt x="6" y="39"/>
                  <a:pt x="16" y="41"/>
                  <a:pt x="27" y="41"/>
                </a:cubicBezTo>
                <a:cubicBezTo>
                  <a:pt x="38" y="41"/>
                  <a:pt x="49" y="39"/>
                  <a:pt x="55" y="35"/>
                </a:cubicBezTo>
                <a:close/>
                <a:moveTo>
                  <a:pt x="55" y="49"/>
                </a:moveTo>
                <a:cubicBezTo>
                  <a:pt x="55" y="55"/>
                  <a:pt x="55" y="55"/>
                  <a:pt x="55" y="55"/>
                </a:cubicBezTo>
                <a:cubicBezTo>
                  <a:pt x="55" y="60"/>
                  <a:pt x="42" y="64"/>
                  <a:pt x="27" y="64"/>
                </a:cubicBezTo>
                <a:cubicBezTo>
                  <a:pt x="12" y="64"/>
                  <a:pt x="0" y="60"/>
                  <a:pt x="0" y="55"/>
                </a:cubicBezTo>
                <a:cubicBezTo>
                  <a:pt x="0" y="49"/>
                  <a:pt x="0" y="49"/>
                  <a:pt x="0" y="49"/>
                </a:cubicBezTo>
                <a:cubicBezTo>
                  <a:pt x="6" y="53"/>
                  <a:pt x="16" y="55"/>
                  <a:pt x="27" y="55"/>
                </a:cubicBezTo>
                <a:cubicBezTo>
                  <a:pt x="38" y="55"/>
                  <a:pt x="49" y="53"/>
                  <a:pt x="55" y="49"/>
                </a:cubicBezTo>
                <a:close/>
              </a:path>
            </a:pathLst>
          </a:custGeom>
          <a:solidFill>
            <a:srgbClr val="57706C"/>
          </a:solidFill>
          <a:ln w="9525">
            <a:noFill/>
            <a:round/>
          </a:ln>
        </p:spPr>
        <p:txBody>
          <a:bodyPr vert="horz" wrap="square" lIns="89364" tIns="44682" rIns="89364" bIns="44682" numCol="1" anchor="t" anchorCtr="0" compatLnSpc="1"/>
          <a:lstStyle/>
          <a:p>
            <a:pPr>
              <a:lnSpc>
                <a:spcPct val="120000"/>
              </a:lnSpc>
            </a:pPr>
            <a:endParaRPr lang="en-US" sz="600">
              <a:latin typeface="Arial" panose="020B0604020202020204" pitchFamily="34" charset="0"/>
              <a:ea typeface="微软雅黑" panose="020B0503020204020204" charset="-122"/>
              <a:sym typeface="Arial" panose="020B0604020202020204" pitchFamily="34" charset="0"/>
            </a:endParaRPr>
          </a:p>
        </p:txBody>
      </p:sp>
      <p:sp>
        <p:nvSpPr>
          <p:cNvPr id="44" name="Freeform 72"/>
          <p:cNvSpPr>
            <a:spLocks noEditPoints="1"/>
          </p:cNvSpPr>
          <p:nvPr/>
        </p:nvSpPr>
        <p:spPr bwMode="auto">
          <a:xfrm>
            <a:off x="5180139" y="4522977"/>
            <a:ext cx="399011" cy="315823"/>
          </a:xfrm>
          <a:custGeom>
            <a:avLst/>
            <a:gdLst/>
            <a:ahLst/>
            <a:cxnLst>
              <a:cxn ang="0">
                <a:pos x="50" y="41"/>
              </a:cxn>
              <a:cxn ang="0">
                <a:pos x="40" y="51"/>
              </a:cxn>
              <a:cxn ang="0">
                <a:pos x="10" y="51"/>
              </a:cxn>
              <a:cxn ang="0">
                <a:pos x="0" y="41"/>
              </a:cxn>
              <a:cxn ang="0">
                <a:pos x="0" y="11"/>
              </a:cxn>
              <a:cxn ang="0">
                <a:pos x="10" y="1"/>
              </a:cxn>
              <a:cxn ang="0">
                <a:pos x="40" y="1"/>
              </a:cxn>
              <a:cxn ang="0">
                <a:pos x="44" y="1"/>
              </a:cxn>
              <a:cxn ang="0">
                <a:pos x="45" y="2"/>
              </a:cxn>
              <a:cxn ang="0">
                <a:pos x="44" y="3"/>
              </a:cxn>
              <a:cxn ang="0">
                <a:pos x="43" y="5"/>
              </a:cxn>
              <a:cxn ang="0">
                <a:pos x="41" y="5"/>
              </a:cxn>
              <a:cxn ang="0">
                <a:pos x="40" y="5"/>
              </a:cxn>
              <a:cxn ang="0">
                <a:pos x="10" y="5"/>
              </a:cxn>
              <a:cxn ang="0">
                <a:pos x="4" y="11"/>
              </a:cxn>
              <a:cxn ang="0">
                <a:pos x="4" y="41"/>
              </a:cxn>
              <a:cxn ang="0">
                <a:pos x="10" y="46"/>
              </a:cxn>
              <a:cxn ang="0">
                <a:pos x="40" y="46"/>
              </a:cxn>
              <a:cxn ang="0">
                <a:pos x="45" y="41"/>
              </a:cxn>
              <a:cxn ang="0">
                <a:pos x="45" y="36"/>
              </a:cxn>
              <a:cxn ang="0">
                <a:pos x="46" y="35"/>
              </a:cxn>
              <a:cxn ang="0">
                <a:pos x="48" y="33"/>
              </a:cxn>
              <a:cxn ang="0">
                <a:pos x="49" y="33"/>
              </a:cxn>
              <a:cxn ang="0">
                <a:pos x="50" y="34"/>
              </a:cxn>
              <a:cxn ang="0">
                <a:pos x="50" y="41"/>
              </a:cxn>
              <a:cxn ang="0">
                <a:pos x="57" y="18"/>
              </a:cxn>
              <a:cxn ang="0">
                <a:pos x="33" y="42"/>
              </a:cxn>
              <a:cxn ang="0">
                <a:pos x="23" y="42"/>
              </a:cxn>
              <a:cxn ang="0">
                <a:pos x="23" y="31"/>
              </a:cxn>
              <a:cxn ang="0">
                <a:pos x="47" y="7"/>
              </a:cxn>
              <a:cxn ang="0">
                <a:pos x="57" y="18"/>
              </a:cxn>
              <a:cxn ang="0">
                <a:pos x="36" y="34"/>
              </a:cxn>
              <a:cxn ang="0">
                <a:pos x="30" y="29"/>
              </a:cxn>
              <a:cxn ang="0">
                <a:pos x="26" y="33"/>
              </a:cxn>
              <a:cxn ang="0">
                <a:pos x="26" y="35"/>
              </a:cxn>
              <a:cxn ang="0">
                <a:pos x="29" y="35"/>
              </a:cxn>
              <a:cxn ang="0">
                <a:pos x="29" y="38"/>
              </a:cxn>
              <a:cxn ang="0">
                <a:pos x="31" y="38"/>
              </a:cxn>
              <a:cxn ang="0">
                <a:pos x="36" y="34"/>
              </a:cxn>
              <a:cxn ang="0">
                <a:pos x="46" y="13"/>
              </a:cxn>
              <a:cxn ang="0">
                <a:pos x="34" y="25"/>
              </a:cxn>
              <a:cxn ang="0">
                <a:pos x="33" y="26"/>
              </a:cxn>
              <a:cxn ang="0">
                <a:pos x="35" y="26"/>
              </a:cxn>
              <a:cxn ang="0">
                <a:pos x="47" y="14"/>
              </a:cxn>
              <a:cxn ang="0">
                <a:pos x="47" y="13"/>
              </a:cxn>
              <a:cxn ang="0">
                <a:pos x="46" y="13"/>
              </a:cxn>
              <a:cxn ang="0">
                <a:pos x="59" y="15"/>
              </a:cxn>
              <a:cxn ang="0">
                <a:pos x="49" y="5"/>
              </a:cxn>
              <a:cxn ang="0">
                <a:pos x="52" y="2"/>
              </a:cxn>
              <a:cxn ang="0">
                <a:pos x="57" y="2"/>
              </a:cxn>
              <a:cxn ang="0">
                <a:pos x="62" y="7"/>
              </a:cxn>
              <a:cxn ang="0">
                <a:pos x="62" y="12"/>
              </a:cxn>
              <a:cxn ang="0">
                <a:pos x="59" y="15"/>
              </a:cxn>
            </a:cxnLst>
            <a:rect l="0" t="0" r="r" b="b"/>
            <a:pathLst>
              <a:path w="64" h="51">
                <a:moveTo>
                  <a:pt x="50" y="41"/>
                </a:moveTo>
                <a:cubicBezTo>
                  <a:pt x="50" y="46"/>
                  <a:pt x="45" y="51"/>
                  <a:pt x="40" y="51"/>
                </a:cubicBezTo>
                <a:cubicBezTo>
                  <a:pt x="10" y="51"/>
                  <a:pt x="10" y="51"/>
                  <a:pt x="10" y="51"/>
                </a:cubicBezTo>
                <a:cubicBezTo>
                  <a:pt x="4" y="51"/>
                  <a:pt x="0" y="46"/>
                  <a:pt x="0" y="41"/>
                </a:cubicBezTo>
                <a:cubicBezTo>
                  <a:pt x="0" y="11"/>
                  <a:pt x="0" y="11"/>
                  <a:pt x="0" y="11"/>
                </a:cubicBezTo>
                <a:cubicBezTo>
                  <a:pt x="0" y="5"/>
                  <a:pt x="4" y="1"/>
                  <a:pt x="10" y="1"/>
                </a:cubicBezTo>
                <a:cubicBezTo>
                  <a:pt x="40" y="1"/>
                  <a:pt x="40" y="1"/>
                  <a:pt x="40" y="1"/>
                </a:cubicBezTo>
                <a:cubicBezTo>
                  <a:pt x="41" y="1"/>
                  <a:pt x="43" y="1"/>
                  <a:pt x="44" y="1"/>
                </a:cubicBezTo>
                <a:cubicBezTo>
                  <a:pt x="44" y="2"/>
                  <a:pt x="44" y="2"/>
                  <a:pt x="45" y="2"/>
                </a:cubicBezTo>
                <a:cubicBezTo>
                  <a:pt x="45" y="3"/>
                  <a:pt x="45" y="3"/>
                  <a:pt x="44" y="3"/>
                </a:cubicBezTo>
                <a:cubicBezTo>
                  <a:pt x="43" y="5"/>
                  <a:pt x="43" y="5"/>
                  <a:pt x="43" y="5"/>
                </a:cubicBezTo>
                <a:cubicBezTo>
                  <a:pt x="42" y="5"/>
                  <a:pt x="42" y="5"/>
                  <a:pt x="41" y="5"/>
                </a:cubicBezTo>
                <a:cubicBezTo>
                  <a:pt x="41" y="5"/>
                  <a:pt x="40" y="5"/>
                  <a:pt x="40" y="5"/>
                </a:cubicBezTo>
                <a:cubicBezTo>
                  <a:pt x="10" y="5"/>
                  <a:pt x="10" y="5"/>
                  <a:pt x="10" y="5"/>
                </a:cubicBezTo>
                <a:cubicBezTo>
                  <a:pt x="7" y="5"/>
                  <a:pt x="4" y="8"/>
                  <a:pt x="4" y="11"/>
                </a:cubicBezTo>
                <a:cubicBezTo>
                  <a:pt x="4" y="41"/>
                  <a:pt x="4" y="41"/>
                  <a:pt x="4" y="41"/>
                </a:cubicBezTo>
                <a:cubicBezTo>
                  <a:pt x="4" y="44"/>
                  <a:pt x="7" y="46"/>
                  <a:pt x="10" y="46"/>
                </a:cubicBezTo>
                <a:cubicBezTo>
                  <a:pt x="40" y="46"/>
                  <a:pt x="40" y="46"/>
                  <a:pt x="40" y="46"/>
                </a:cubicBezTo>
                <a:cubicBezTo>
                  <a:pt x="43" y="46"/>
                  <a:pt x="45" y="44"/>
                  <a:pt x="45" y="41"/>
                </a:cubicBezTo>
                <a:cubicBezTo>
                  <a:pt x="45" y="36"/>
                  <a:pt x="45" y="36"/>
                  <a:pt x="45" y="36"/>
                </a:cubicBezTo>
                <a:cubicBezTo>
                  <a:pt x="45" y="36"/>
                  <a:pt x="46" y="35"/>
                  <a:pt x="46" y="35"/>
                </a:cubicBezTo>
                <a:cubicBezTo>
                  <a:pt x="48" y="33"/>
                  <a:pt x="48" y="33"/>
                  <a:pt x="48" y="33"/>
                </a:cubicBezTo>
                <a:cubicBezTo>
                  <a:pt x="48" y="33"/>
                  <a:pt x="49" y="33"/>
                  <a:pt x="49" y="33"/>
                </a:cubicBezTo>
                <a:cubicBezTo>
                  <a:pt x="50" y="33"/>
                  <a:pt x="50" y="33"/>
                  <a:pt x="50" y="34"/>
                </a:cubicBezTo>
                <a:lnTo>
                  <a:pt x="50" y="41"/>
                </a:lnTo>
                <a:close/>
                <a:moveTo>
                  <a:pt x="57" y="18"/>
                </a:moveTo>
                <a:cubicBezTo>
                  <a:pt x="33" y="42"/>
                  <a:pt x="33" y="42"/>
                  <a:pt x="33" y="42"/>
                </a:cubicBezTo>
                <a:cubicBezTo>
                  <a:pt x="23" y="42"/>
                  <a:pt x="23" y="42"/>
                  <a:pt x="23" y="42"/>
                </a:cubicBezTo>
                <a:cubicBezTo>
                  <a:pt x="23" y="31"/>
                  <a:pt x="23" y="31"/>
                  <a:pt x="23" y="31"/>
                </a:cubicBezTo>
                <a:cubicBezTo>
                  <a:pt x="47" y="7"/>
                  <a:pt x="47" y="7"/>
                  <a:pt x="47" y="7"/>
                </a:cubicBezTo>
                <a:lnTo>
                  <a:pt x="57" y="18"/>
                </a:lnTo>
                <a:close/>
                <a:moveTo>
                  <a:pt x="36" y="34"/>
                </a:moveTo>
                <a:cubicBezTo>
                  <a:pt x="30" y="29"/>
                  <a:pt x="30" y="29"/>
                  <a:pt x="30" y="29"/>
                </a:cubicBezTo>
                <a:cubicBezTo>
                  <a:pt x="26" y="33"/>
                  <a:pt x="26" y="33"/>
                  <a:pt x="26" y="33"/>
                </a:cubicBezTo>
                <a:cubicBezTo>
                  <a:pt x="26" y="35"/>
                  <a:pt x="26" y="35"/>
                  <a:pt x="26" y="35"/>
                </a:cubicBezTo>
                <a:cubicBezTo>
                  <a:pt x="29" y="35"/>
                  <a:pt x="29" y="35"/>
                  <a:pt x="29" y="35"/>
                </a:cubicBezTo>
                <a:cubicBezTo>
                  <a:pt x="29" y="38"/>
                  <a:pt x="29" y="38"/>
                  <a:pt x="29" y="38"/>
                </a:cubicBezTo>
                <a:cubicBezTo>
                  <a:pt x="31" y="38"/>
                  <a:pt x="31" y="38"/>
                  <a:pt x="31" y="38"/>
                </a:cubicBezTo>
                <a:lnTo>
                  <a:pt x="36" y="34"/>
                </a:lnTo>
                <a:close/>
                <a:moveTo>
                  <a:pt x="46" y="13"/>
                </a:moveTo>
                <a:cubicBezTo>
                  <a:pt x="34" y="25"/>
                  <a:pt x="34" y="25"/>
                  <a:pt x="34" y="25"/>
                </a:cubicBezTo>
                <a:cubicBezTo>
                  <a:pt x="33" y="25"/>
                  <a:pt x="33" y="26"/>
                  <a:pt x="33" y="26"/>
                </a:cubicBezTo>
                <a:cubicBezTo>
                  <a:pt x="34" y="27"/>
                  <a:pt x="34" y="27"/>
                  <a:pt x="35" y="26"/>
                </a:cubicBezTo>
                <a:cubicBezTo>
                  <a:pt x="47" y="14"/>
                  <a:pt x="47" y="14"/>
                  <a:pt x="47" y="14"/>
                </a:cubicBezTo>
                <a:cubicBezTo>
                  <a:pt x="47" y="13"/>
                  <a:pt x="47" y="13"/>
                  <a:pt x="47" y="13"/>
                </a:cubicBezTo>
                <a:cubicBezTo>
                  <a:pt x="47" y="12"/>
                  <a:pt x="46" y="12"/>
                  <a:pt x="46" y="13"/>
                </a:cubicBezTo>
                <a:close/>
                <a:moveTo>
                  <a:pt x="59" y="15"/>
                </a:moveTo>
                <a:cubicBezTo>
                  <a:pt x="49" y="5"/>
                  <a:pt x="49" y="5"/>
                  <a:pt x="49" y="5"/>
                </a:cubicBezTo>
                <a:cubicBezTo>
                  <a:pt x="52" y="2"/>
                  <a:pt x="52" y="2"/>
                  <a:pt x="52" y="2"/>
                </a:cubicBezTo>
                <a:cubicBezTo>
                  <a:pt x="53" y="0"/>
                  <a:pt x="56" y="0"/>
                  <a:pt x="57" y="2"/>
                </a:cubicBezTo>
                <a:cubicBezTo>
                  <a:pt x="62" y="7"/>
                  <a:pt x="62" y="7"/>
                  <a:pt x="62" y="7"/>
                </a:cubicBezTo>
                <a:cubicBezTo>
                  <a:pt x="64" y="9"/>
                  <a:pt x="64" y="11"/>
                  <a:pt x="62" y="12"/>
                </a:cubicBezTo>
                <a:lnTo>
                  <a:pt x="59" y="15"/>
                </a:lnTo>
                <a:close/>
              </a:path>
            </a:pathLst>
          </a:custGeom>
          <a:solidFill>
            <a:srgbClr val="57706C"/>
          </a:solidFill>
          <a:ln w="9525">
            <a:noFill/>
            <a:round/>
          </a:ln>
        </p:spPr>
        <p:txBody>
          <a:bodyPr vert="horz" wrap="square" lIns="89364" tIns="44682" rIns="89364" bIns="44682" numCol="1" anchor="t" anchorCtr="0" compatLnSpc="1"/>
          <a:lstStyle/>
          <a:p>
            <a:pPr>
              <a:lnSpc>
                <a:spcPct val="120000"/>
              </a:lnSpc>
            </a:pPr>
            <a:endParaRPr lang="en-US" sz="600">
              <a:latin typeface="Arial" panose="020B0604020202020204" pitchFamily="34" charset="0"/>
              <a:ea typeface="微软雅黑" panose="020B0503020204020204" charset="-122"/>
              <a:sym typeface="Arial" panose="020B0604020202020204" pitchFamily="34" charset="0"/>
            </a:endParaRPr>
          </a:p>
        </p:txBody>
      </p:sp>
      <p:sp>
        <p:nvSpPr>
          <p:cNvPr id="45" name="Freeform 126"/>
          <p:cNvSpPr/>
          <p:nvPr/>
        </p:nvSpPr>
        <p:spPr bwMode="auto">
          <a:xfrm>
            <a:off x="6078446" y="4058636"/>
            <a:ext cx="303001" cy="390049"/>
          </a:xfrm>
          <a:custGeom>
            <a:avLst/>
            <a:gdLst/>
            <a:ahLst/>
            <a:cxnLst>
              <a:cxn ang="0">
                <a:pos x="25" y="46"/>
              </a:cxn>
              <a:cxn ang="0">
                <a:pos x="1" y="64"/>
              </a:cxn>
              <a:cxn ang="0">
                <a:pos x="0" y="62"/>
              </a:cxn>
              <a:cxn ang="0">
                <a:pos x="1" y="61"/>
              </a:cxn>
              <a:cxn ang="0">
                <a:pos x="22" y="46"/>
              </a:cxn>
              <a:cxn ang="0">
                <a:pos x="1" y="36"/>
              </a:cxn>
              <a:cxn ang="0">
                <a:pos x="24" y="41"/>
              </a:cxn>
              <a:cxn ang="0">
                <a:pos x="27" y="31"/>
              </a:cxn>
              <a:cxn ang="0">
                <a:pos x="7" y="18"/>
              </a:cxn>
              <a:cxn ang="0">
                <a:pos x="27" y="28"/>
              </a:cxn>
              <a:cxn ang="0">
                <a:pos x="28" y="21"/>
              </a:cxn>
              <a:cxn ang="0">
                <a:pos x="23" y="0"/>
              </a:cxn>
              <a:cxn ang="0">
                <a:pos x="31" y="21"/>
              </a:cxn>
              <a:cxn ang="0">
                <a:pos x="31" y="25"/>
              </a:cxn>
              <a:cxn ang="0">
                <a:pos x="48" y="18"/>
              </a:cxn>
              <a:cxn ang="0">
                <a:pos x="30" y="32"/>
              </a:cxn>
              <a:cxn ang="0">
                <a:pos x="27" y="42"/>
              </a:cxn>
              <a:cxn ang="0">
                <a:pos x="50" y="39"/>
              </a:cxn>
              <a:cxn ang="0">
                <a:pos x="25" y="46"/>
              </a:cxn>
            </a:cxnLst>
            <a:rect l="0" t="0" r="r" b="b"/>
            <a:pathLst>
              <a:path w="50" h="64">
                <a:moveTo>
                  <a:pt x="25" y="46"/>
                </a:moveTo>
                <a:cubicBezTo>
                  <a:pt x="20" y="57"/>
                  <a:pt x="11" y="64"/>
                  <a:pt x="1" y="64"/>
                </a:cubicBezTo>
                <a:cubicBezTo>
                  <a:pt x="0" y="64"/>
                  <a:pt x="0" y="63"/>
                  <a:pt x="0" y="62"/>
                </a:cubicBezTo>
                <a:cubicBezTo>
                  <a:pt x="0" y="61"/>
                  <a:pt x="0" y="61"/>
                  <a:pt x="1" y="61"/>
                </a:cubicBezTo>
                <a:cubicBezTo>
                  <a:pt x="10" y="61"/>
                  <a:pt x="17" y="55"/>
                  <a:pt x="22" y="46"/>
                </a:cubicBezTo>
                <a:cubicBezTo>
                  <a:pt x="17" y="48"/>
                  <a:pt x="6" y="50"/>
                  <a:pt x="1" y="36"/>
                </a:cubicBezTo>
                <a:cubicBezTo>
                  <a:pt x="15" y="30"/>
                  <a:pt x="22" y="37"/>
                  <a:pt x="24" y="41"/>
                </a:cubicBezTo>
                <a:cubicBezTo>
                  <a:pt x="25" y="38"/>
                  <a:pt x="26" y="35"/>
                  <a:pt x="27" y="31"/>
                </a:cubicBezTo>
                <a:cubicBezTo>
                  <a:pt x="27" y="31"/>
                  <a:pt x="9" y="34"/>
                  <a:pt x="7" y="18"/>
                </a:cubicBezTo>
                <a:cubicBezTo>
                  <a:pt x="23" y="12"/>
                  <a:pt x="27" y="28"/>
                  <a:pt x="27" y="28"/>
                </a:cubicBezTo>
                <a:cubicBezTo>
                  <a:pt x="27" y="26"/>
                  <a:pt x="28" y="21"/>
                  <a:pt x="28" y="21"/>
                </a:cubicBezTo>
                <a:cubicBezTo>
                  <a:pt x="28" y="21"/>
                  <a:pt x="14" y="12"/>
                  <a:pt x="23" y="0"/>
                </a:cubicBezTo>
                <a:cubicBezTo>
                  <a:pt x="39" y="5"/>
                  <a:pt x="31" y="21"/>
                  <a:pt x="31" y="21"/>
                </a:cubicBezTo>
                <a:cubicBezTo>
                  <a:pt x="31" y="21"/>
                  <a:pt x="31" y="24"/>
                  <a:pt x="31" y="25"/>
                </a:cubicBezTo>
                <a:cubicBezTo>
                  <a:pt x="31" y="25"/>
                  <a:pt x="37" y="14"/>
                  <a:pt x="48" y="18"/>
                </a:cubicBezTo>
                <a:cubicBezTo>
                  <a:pt x="48" y="35"/>
                  <a:pt x="30" y="32"/>
                  <a:pt x="30" y="32"/>
                </a:cubicBezTo>
                <a:cubicBezTo>
                  <a:pt x="29" y="35"/>
                  <a:pt x="29" y="39"/>
                  <a:pt x="27" y="42"/>
                </a:cubicBezTo>
                <a:cubicBezTo>
                  <a:pt x="27" y="42"/>
                  <a:pt x="38" y="30"/>
                  <a:pt x="50" y="39"/>
                </a:cubicBezTo>
                <a:cubicBezTo>
                  <a:pt x="43" y="57"/>
                  <a:pt x="25" y="46"/>
                  <a:pt x="25" y="46"/>
                </a:cubicBezTo>
                <a:close/>
              </a:path>
            </a:pathLst>
          </a:custGeom>
          <a:solidFill>
            <a:srgbClr val="57706C"/>
          </a:solidFill>
          <a:ln w="9525">
            <a:noFill/>
            <a:round/>
          </a:ln>
        </p:spPr>
        <p:txBody>
          <a:bodyPr vert="horz" wrap="square" lIns="89364" tIns="44682" rIns="89364" bIns="44682" numCol="1" anchor="t" anchorCtr="0" compatLnSpc="1"/>
          <a:lstStyle/>
          <a:p>
            <a:pPr>
              <a:lnSpc>
                <a:spcPct val="120000"/>
              </a:lnSpc>
            </a:pPr>
            <a:endParaRPr lang="en-US" sz="600">
              <a:latin typeface="Arial" panose="020B0604020202020204" pitchFamily="34" charset="0"/>
              <a:ea typeface="微软雅黑" panose="020B0503020204020204" charset="-122"/>
              <a:sym typeface="Arial" panose="020B0604020202020204" pitchFamily="34" charset="0"/>
            </a:endParaRPr>
          </a:p>
        </p:txBody>
      </p:sp>
      <p:sp>
        <p:nvSpPr>
          <p:cNvPr id="46" name="Footer Text"/>
          <p:cNvSpPr txBox="1"/>
          <p:nvPr/>
        </p:nvSpPr>
        <p:spPr>
          <a:xfrm>
            <a:off x="1388110" y="3227705"/>
            <a:ext cx="3490595" cy="432811"/>
          </a:xfrm>
          <a:prstGeom prst="rect">
            <a:avLst/>
          </a:prstGeom>
          <a:noFill/>
        </p:spPr>
        <p:txBody>
          <a:bodyPr wrap="square" lIns="0" tIns="0" rIns="0" bIns="0" rtlCol="0">
            <a:spAutoFit/>
          </a:bodyPr>
          <a:lstStyle/>
          <a:p>
            <a:pPr algn="r">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600" dirty="0">
              <a:solidFill>
                <a:schemeClr val="tx1">
                  <a:lumMod val="75000"/>
                  <a:lumOff val="25000"/>
                </a:schemeClr>
              </a:solidFill>
              <a:latin typeface="+mn-ea"/>
            </a:endParaRPr>
          </a:p>
        </p:txBody>
      </p:sp>
      <p:sp>
        <p:nvSpPr>
          <p:cNvPr id="47" name="Footer Text"/>
          <p:cNvSpPr txBox="1"/>
          <p:nvPr/>
        </p:nvSpPr>
        <p:spPr>
          <a:xfrm>
            <a:off x="6149975" y="4958080"/>
            <a:ext cx="3648075" cy="432811"/>
          </a:xfrm>
          <a:prstGeom prst="rect">
            <a:avLst/>
          </a:prstGeom>
          <a:noFill/>
        </p:spPr>
        <p:txBody>
          <a:bodyPr wrap="square" lIns="0" tIns="0" rIns="0" bIns="0" rtlCol="0">
            <a:spAutoFit/>
          </a:bodyPr>
          <a:lstStyle/>
          <a:p>
            <a:pPr algn="l">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600" dirty="0">
              <a:solidFill>
                <a:schemeClr val="tx1">
                  <a:lumMod val="75000"/>
                  <a:lumOff val="25000"/>
                </a:schemeClr>
              </a:solidFill>
              <a:latin typeface="+mn-ea"/>
            </a:endParaRPr>
          </a:p>
        </p:txBody>
      </p:sp>
      <p:sp>
        <p:nvSpPr>
          <p:cNvPr id="48" name="Footer Text"/>
          <p:cNvSpPr txBox="1"/>
          <p:nvPr/>
        </p:nvSpPr>
        <p:spPr>
          <a:xfrm>
            <a:off x="6951345" y="4295140"/>
            <a:ext cx="3633470" cy="432811"/>
          </a:xfrm>
          <a:prstGeom prst="rect">
            <a:avLst/>
          </a:prstGeom>
          <a:noFill/>
        </p:spPr>
        <p:txBody>
          <a:bodyPr wrap="square" lIns="0" tIns="0" rIns="0" bIns="0" rtlCol="0">
            <a:spAutoFit/>
          </a:bodyPr>
          <a:lstStyle/>
          <a:p>
            <a:pPr algn="l">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600" dirty="0">
              <a:solidFill>
                <a:schemeClr val="tx1">
                  <a:lumMod val="75000"/>
                  <a:lumOff val="25000"/>
                </a:schemeClr>
              </a:solidFill>
              <a:latin typeface="+mn-ea"/>
            </a:endParaRPr>
          </a:p>
        </p:txBody>
      </p:sp>
      <p:sp>
        <p:nvSpPr>
          <p:cNvPr id="49" name="Footer Text"/>
          <p:cNvSpPr txBox="1"/>
          <p:nvPr/>
        </p:nvSpPr>
        <p:spPr>
          <a:xfrm>
            <a:off x="7402830" y="3411220"/>
            <a:ext cx="3540760" cy="432811"/>
          </a:xfrm>
          <a:prstGeom prst="rect">
            <a:avLst/>
          </a:prstGeom>
          <a:noFill/>
        </p:spPr>
        <p:txBody>
          <a:bodyPr wrap="square" lIns="0" tIns="0" rIns="0" bIns="0" rtlCol="0">
            <a:spAutoFit/>
          </a:bodyPr>
          <a:lstStyle/>
          <a:p>
            <a:pPr algn="l">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600" dirty="0">
              <a:solidFill>
                <a:schemeClr val="tx1">
                  <a:lumMod val="75000"/>
                  <a:lumOff val="25000"/>
                </a:schemeClr>
              </a:solidFill>
              <a:latin typeface="+mn-ea"/>
            </a:endParaRPr>
          </a:p>
        </p:txBody>
      </p:sp>
      <p:sp>
        <p:nvSpPr>
          <p:cNvPr id="50" name="Footer Text"/>
          <p:cNvSpPr txBox="1"/>
          <p:nvPr/>
        </p:nvSpPr>
        <p:spPr>
          <a:xfrm>
            <a:off x="7094855" y="2507615"/>
            <a:ext cx="3489960" cy="432811"/>
          </a:xfrm>
          <a:prstGeom prst="rect">
            <a:avLst/>
          </a:prstGeom>
          <a:noFill/>
        </p:spPr>
        <p:txBody>
          <a:bodyPr wrap="square" lIns="0" tIns="0" rIns="0" bIns="0" rtlCol="0">
            <a:spAutoFit/>
          </a:bodyPr>
          <a:lstStyle/>
          <a:p>
            <a:pPr algn="l">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600" dirty="0">
              <a:solidFill>
                <a:schemeClr val="tx1">
                  <a:lumMod val="75000"/>
                  <a:lumOff val="25000"/>
                </a:schemeClr>
              </a:solidFill>
              <a:latin typeface="+mn-ea"/>
            </a:endParaRPr>
          </a:p>
        </p:txBody>
      </p:sp>
      <p:sp>
        <p:nvSpPr>
          <p:cNvPr id="51" name="Footer Text"/>
          <p:cNvSpPr txBox="1"/>
          <p:nvPr/>
        </p:nvSpPr>
        <p:spPr>
          <a:xfrm>
            <a:off x="2157095" y="1953895"/>
            <a:ext cx="3477895" cy="432811"/>
          </a:xfrm>
          <a:prstGeom prst="rect">
            <a:avLst/>
          </a:prstGeom>
          <a:noFill/>
        </p:spPr>
        <p:txBody>
          <a:bodyPr wrap="square" lIns="0" tIns="0" rIns="0" bIns="0" rtlCol="0">
            <a:spAutoFit/>
          </a:bodyPr>
          <a:lstStyle/>
          <a:p>
            <a:pPr algn="r">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600" dirty="0">
              <a:solidFill>
                <a:schemeClr val="tx1">
                  <a:lumMod val="75000"/>
                  <a:lumOff val="25000"/>
                </a:schemeClr>
              </a:solidFill>
              <a:latin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par>
                                <p:cTn id="8" presetID="29"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ppt_x</p:attrName>
                                        </p:attrNameLst>
                                      </p:cBhvr>
                                      <p:tavLst>
                                        <p:tav tm="0">
                                          <p:val>
                                            <p:strVal val="#ppt_x-.2"/>
                                          </p:val>
                                        </p:tav>
                                        <p:tav tm="100000">
                                          <p:val>
                                            <p:strVal val="#ppt_x"/>
                                          </p:val>
                                        </p:tav>
                                      </p:tavLst>
                                    </p:anim>
                                    <p:anim calcmode="lin" valueType="num">
                                      <p:cBhvr>
                                        <p:cTn id="11"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2" dur="500"/>
                                        <p:tgtEl>
                                          <p:spTgt spid="2"/>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p:cTn id="16" dur="500" fill="hold"/>
                                        <p:tgtEl>
                                          <p:spTgt spid="42"/>
                                        </p:tgtEl>
                                        <p:attrNameLst>
                                          <p:attrName>ppt_w</p:attrName>
                                        </p:attrNameLst>
                                      </p:cBhvr>
                                      <p:tavLst>
                                        <p:tav tm="0">
                                          <p:val>
                                            <p:fltVal val="0"/>
                                          </p:val>
                                        </p:tav>
                                        <p:tav tm="100000">
                                          <p:val>
                                            <p:strVal val="#ppt_w"/>
                                          </p:val>
                                        </p:tav>
                                      </p:tavLst>
                                    </p:anim>
                                    <p:anim calcmode="lin" valueType="num">
                                      <p:cBhvr>
                                        <p:cTn id="17" dur="500" fill="hold"/>
                                        <p:tgtEl>
                                          <p:spTgt spid="42"/>
                                        </p:tgtEl>
                                        <p:attrNameLst>
                                          <p:attrName>ppt_h</p:attrName>
                                        </p:attrNameLst>
                                      </p:cBhvr>
                                      <p:tavLst>
                                        <p:tav tm="0">
                                          <p:val>
                                            <p:fltVal val="0"/>
                                          </p:val>
                                        </p:tav>
                                        <p:tav tm="100000">
                                          <p:val>
                                            <p:strVal val="#ppt_h"/>
                                          </p:val>
                                        </p:tav>
                                      </p:tavLst>
                                    </p:anim>
                                    <p:animEffect transition="in" filter="fade">
                                      <p:cBhvr>
                                        <p:cTn id="18" dur="500"/>
                                        <p:tgtEl>
                                          <p:spTgt spid="42"/>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p:cTn id="22" dur="500" fill="hold"/>
                                        <p:tgtEl>
                                          <p:spTgt spid="43"/>
                                        </p:tgtEl>
                                        <p:attrNameLst>
                                          <p:attrName>ppt_w</p:attrName>
                                        </p:attrNameLst>
                                      </p:cBhvr>
                                      <p:tavLst>
                                        <p:tav tm="0">
                                          <p:val>
                                            <p:fltVal val="0"/>
                                          </p:val>
                                        </p:tav>
                                        <p:tav tm="100000">
                                          <p:val>
                                            <p:strVal val="#ppt_w"/>
                                          </p:val>
                                        </p:tav>
                                      </p:tavLst>
                                    </p:anim>
                                    <p:anim calcmode="lin" valueType="num">
                                      <p:cBhvr>
                                        <p:cTn id="23" dur="500" fill="hold"/>
                                        <p:tgtEl>
                                          <p:spTgt spid="43"/>
                                        </p:tgtEl>
                                        <p:attrNameLst>
                                          <p:attrName>ppt_h</p:attrName>
                                        </p:attrNameLst>
                                      </p:cBhvr>
                                      <p:tavLst>
                                        <p:tav tm="0">
                                          <p:val>
                                            <p:fltVal val="0"/>
                                          </p:val>
                                        </p:tav>
                                        <p:tav tm="100000">
                                          <p:val>
                                            <p:strVal val="#ppt_h"/>
                                          </p:val>
                                        </p:tav>
                                      </p:tavLst>
                                    </p:anim>
                                    <p:animEffect transition="in" filter="fade">
                                      <p:cBhvr>
                                        <p:cTn id="24" dur="500"/>
                                        <p:tgtEl>
                                          <p:spTgt spid="43"/>
                                        </p:tgtEl>
                                      </p:cBhvr>
                                    </p:animEffect>
                                  </p:childTnLst>
                                </p:cTn>
                              </p:par>
                            </p:childTnLst>
                          </p:cTn>
                        </p:par>
                        <p:par>
                          <p:cTn id="25" fill="hold">
                            <p:stCondLst>
                              <p:cond delay="1500"/>
                            </p:stCondLst>
                            <p:childTnLst>
                              <p:par>
                                <p:cTn id="26" presetID="22" presetClass="entr" presetSubtype="1"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up)">
                                      <p:cBhvr>
                                        <p:cTn id="28" dur="500"/>
                                        <p:tgtEl>
                                          <p:spTgt spid="46"/>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41"/>
                                        </p:tgtEl>
                                        <p:attrNameLst>
                                          <p:attrName>style.visibility</p:attrName>
                                        </p:attrNameLst>
                                      </p:cBhvr>
                                      <p:to>
                                        <p:strVal val="visible"/>
                                      </p:to>
                                    </p:set>
                                    <p:anim calcmode="lin" valueType="num">
                                      <p:cBhvr>
                                        <p:cTn id="32" dur="500" fill="hold"/>
                                        <p:tgtEl>
                                          <p:spTgt spid="41"/>
                                        </p:tgtEl>
                                        <p:attrNameLst>
                                          <p:attrName>ppt_w</p:attrName>
                                        </p:attrNameLst>
                                      </p:cBhvr>
                                      <p:tavLst>
                                        <p:tav tm="0">
                                          <p:val>
                                            <p:fltVal val="0"/>
                                          </p:val>
                                        </p:tav>
                                        <p:tav tm="100000">
                                          <p:val>
                                            <p:strVal val="#ppt_w"/>
                                          </p:val>
                                        </p:tav>
                                      </p:tavLst>
                                    </p:anim>
                                    <p:anim calcmode="lin" valueType="num">
                                      <p:cBhvr>
                                        <p:cTn id="33" dur="500" fill="hold"/>
                                        <p:tgtEl>
                                          <p:spTgt spid="41"/>
                                        </p:tgtEl>
                                        <p:attrNameLst>
                                          <p:attrName>ppt_h</p:attrName>
                                        </p:attrNameLst>
                                      </p:cBhvr>
                                      <p:tavLst>
                                        <p:tav tm="0">
                                          <p:val>
                                            <p:fltVal val="0"/>
                                          </p:val>
                                        </p:tav>
                                        <p:tav tm="100000">
                                          <p:val>
                                            <p:strVal val="#ppt_h"/>
                                          </p:val>
                                        </p:tav>
                                      </p:tavLst>
                                    </p:anim>
                                    <p:animEffect transition="in" filter="fade">
                                      <p:cBhvr>
                                        <p:cTn id="34" dur="500"/>
                                        <p:tgtEl>
                                          <p:spTgt spid="41"/>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 calcmode="lin" valueType="num">
                                      <p:cBhvr>
                                        <p:cTn id="38" dur="500" fill="hold"/>
                                        <p:tgtEl>
                                          <p:spTgt spid="44"/>
                                        </p:tgtEl>
                                        <p:attrNameLst>
                                          <p:attrName>ppt_w</p:attrName>
                                        </p:attrNameLst>
                                      </p:cBhvr>
                                      <p:tavLst>
                                        <p:tav tm="0">
                                          <p:val>
                                            <p:fltVal val="0"/>
                                          </p:val>
                                        </p:tav>
                                        <p:tav tm="100000">
                                          <p:val>
                                            <p:strVal val="#ppt_w"/>
                                          </p:val>
                                        </p:tav>
                                      </p:tavLst>
                                    </p:anim>
                                    <p:anim calcmode="lin" valueType="num">
                                      <p:cBhvr>
                                        <p:cTn id="39" dur="500" fill="hold"/>
                                        <p:tgtEl>
                                          <p:spTgt spid="44"/>
                                        </p:tgtEl>
                                        <p:attrNameLst>
                                          <p:attrName>ppt_h</p:attrName>
                                        </p:attrNameLst>
                                      </p:cBhvr>
                                      <p:tavLst>
                                        <p:tav tm="0">
                                          <p:val>
                                            <p:fltVal val="0"/>
                                          </p:val>
                                        </p:tav>
                                        <p:tav tm="100000">
                                          <p:val>
                                            <p:strVal val="#ppt_h"/>
                                          </p:val>
                                        </p:tav>
                                      </p:tavLst>
                                    </p:anim>
                                    <p:animEffect transition="in" filter="fade">
                                      <p:cBhvr>
                                        <p:cTn id="40" dur="500"/>
                                        <p:tgtEl>
                                          <p:spTgt spid="44"/>
                                        </p:tgtEl>
                                      </p:cBhvr>
                                    </p:animEffect>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47"/>
                                        </p:tgtEl>
                                        <p:attrNameLst>
                                          <p:attrName>style.visibility</p:attrName>
                                        </p:attrNameLst>
                                      </p:cBhvr>
                                      <p:to>
                                        <p:strVal val="visible"/>
                                      </p:to>
                                    </p:set>
                                    <p:animEffect transition="in" filter="wipe(left)">
                                      <p:cBhvr>
                                        <p:cTn id="44" dur="500"/>
                                        <p:tgtEl>
                                          <p:spTgt spid="47"/>
                                        </p:tgtEl>
                                      </p:cBhvr>
                                    </p:animEffect>
                                  </p:childTnLst>
                                </p:cTn>
                              </p:par>
                            </p:childTnLst>
                          </p:cTn>
                        </p:par>
                        <p:par>
                          <p:cTn id="45" fill="hold">
                            <p:stCondLst>
                              <p:cond delay="3500"/>
                            </p:stCondLst>
                            <p:childTnLst>
                              <p:par>
                                <p:cTn id="46" presetID="53" presetClass="entr" presetSubtype="16" fill="hold" grpId="0" nodeType="afterEffect">
                                  <p:stCondLst>
                                    <p:cond delay="0"/>
                                  </p:stCondLst>
                                  <p:childTnLst>
                                    <p:set>
                                      <p:cBhvr>
                                        <p:cTn id="47" dur="1" fill="hold">
                                          <p:stCondLst>
                                            <p:cond delay="0"/>
                                          </p:stCondLst>
                                        </p:cTn>
                                        <p:tgtEl>
                                          <p:spTgt spid="40"/>
                                        </p:tgtEl>
                                        <p:attrNameLst>
                                          <p:attrName>style.visibility</p:attrName>
                                        </p:attrNameLst>
                                      </p:cBhvr>
                                      <p:to>
                                        <p:strVal val="visible"/>
                                      </p:to>
                                    </p:set>
                                    <p:anim calcmode="lin" valueType="num">
                                      <p:cBhvr>
                                        <p:cTn id="48" dur="500" fill="hold"/>
                                        <p:tgtEl>
                                          <p:spTgt spid="40"/>
                                        </p:tgtEl>
                                        <p:attrNameLst>
                                          <p:attrName>ppt_w</p:attrName>
                                        </p:attrNameLst>
                                      </p:cBhvr>
                                      <p:tavLst>
                                        <p:tav tm="0">
                                          <p:val>
                                            <p:fltVal val="0"/>
                                          </p:val>
                                        </p:tav>
                                        <p:tav tm="100000">
                                          <p:val>
                                            <p:strVal val="#ppt_w"/>
                                          </p:val>
                                        </p:tav>
                                      </p:tavLst>
                                    </p:anim>
                                    <p:anim calcmode="lin" valueType="num">
                                      <p:cBhvr>
                                        <p:cTn id="49" dur="500" fill="hold"/>
                                        <p:tgtEl>
                                          <p:spTgt spid="40"/>
                                        </p:tgtEl>
                                        <p:attrNameLst>
                                          <p:attrName>ppt_h</p:attrName>
                                        </p:attrNameLst>
                                      </p:cBhvr>
                                      <p:tavLst>
                                        <p:tav tm="0">
                                          <p:val>
                                            <p:fltVal val="0"/>
                                          </p:val>
                                        </p:tav>
                                        <p:tav tm="100000">
                                          <p:val>
                                            <p:strVal val="#ppt_h"/>
                                          </p:val>
                                        </p:tav>
                                      </p:tavLst>
                                    </p:anim>
                                    <p:animEffect transition="in" filter="fade">
                                      <p:cBhvr>
                                        <p:cTn id="50" dur="500"/>
                                        <p:tgtEl>
                                          <p:spTgt spid="40"/>
                                        </p:tgtEl>
                                      </p:cBhvr>
                                    </p:animEffect>
                                  </p:childTnLst>
                                </p:cTn>
                              </p:par>
                            </p:childTnLst>
                          </p:cTn>
                        </p:par>
                        <p:par>
                          <p:cTn id="51" fill="hold">
                            <p:stCondLst>
                              <p:cond delay="4000"/>
                            </p:stCondLst>
                            <p:childTnLst>
                              <p:par>
                                <p:cTn id="52" presetID="53" presetClass="entr" presetSubtype="16" fill="hold" grpId="0" nodeType="afterEffect">
                                  <p:stCondLst>
                                    <p:cond delay="0"/>
                                  </p:stCondLst>
                                  <p:childTnLst>
                                    <p:set>
                                      <p:cBhvr>
                                        <p:cTn id="53" dur="1" fill="hold">
                                          <p:stCondLst>
                                            <p:cond delay="0"/>
                                          </p:stCondLst>
                                        </p:cTn>
                                        <p:tgtEl>
                                          <p:spTgt spid="45"/>
                                        </p:tgtEl>
                                        <p:attrNameLst>
                                          <p:attrName>style.visibility</p:attrName>
                                        </p:attrNameLst>
                                      </p:cBhvr>
                                      <p:to>
                                        <p:strVal val="visible"/>
                                      </p:to>
                                    </p:set>
                                    <p:anim calcmode="lin" valueType="num">
                                      <p:cBhvr>
                                        <p:cTn id="54" dur="500" fill="hold"/>
                                        <p:tgtEl>
                                          <p:spTgt spid="45"/>
                                        </p:tgtEl>
                                        <p:attrNameLst>
                                          <p:attrName>ppt_w</p:attrName>
                                        </p:attrNameLst>
                                      </p:cBhvr>
                                      <p:tavLst>
                                        <p:tav tm="0">
                                          <p:val>
                                            <p:fltVal val="0"/>
                                          </p:val>
                                        </p:tav>
                                        <p:tav tm="100000">
                                          <p:val>
                                            <p:strVal val="#ppt_w"/>
                                          </p:val>
                                        </p:tav>
                                      </p:tavLst>
                                    </p:anim>
                                    <p:anim calcmode="lin" valueType="num">
                                      <p:cBhvr>
                                        <p:cTn id="55" dur="500" fill="hold"/>
                                        <p:tgtEl>
                                          <p:spTgt spid="45"/>
                                        </p:tgtEl>
                                        <p:attrNameLst>
                                          <p:attrName>ppt_h</p:attrName>
                                        </p:attrNameLst>
                                      </p:cBhvr>
                                      <p:tavLst>
                                        <p:tav tm="0">
                                          <p:val>
                                            <p:fltVal val="0"/>
                                          </p:val>
                                        </p:tav>
                                        <p:tav tm="100000">
                                          <p:val>
                                            <p:strVal val="#ppt_h"/>
                                          </p:val>
                                        </p:tav>
                                      </p:tavLst>
                                    </p:anim>
                                    <p:animEffect transition="in" filter="fade">
                                      <p:cBhvr>
                                        <p:cTn id="56" dur="500"/>
                                        <p:tgtEl>
                                          <p:spTgt spid="45"/>
                                        </p:tgtEl>
                                      </p:cBhvr>
                                    </p:animEffect>
                                  </p:childTnLst>
                                </p:cTn>
                              </p:par>
                            </p:childTnLst>
                          </p:cTn>
                        </p:par>
                        <p:par>
                          <p:cTn id="57" fill="hold">
                            <p:stCondLst>
                              <p:cond delay="4500"/>
                            </p:stCondLst>
                            <p:childTnLst>
                              <p:par>
                                <p:cTn id="58" presetID="22" presetClass="entr" presetSubtype="8" fill="hold" grpId="0" nodeType="after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wipe(left)">
                                      <p:cBhvr>
                                        <p:cTn id="60" dur="500"/>
                                        <p:tgtEl>
                                          <p:spTgt spid="48"/>
                                        </p:tgtEl>
                                      </p:cBhvr>
                                    </p:animEffect>
                                  </p:childTnLst>
                                </p:cTn>
                              </p:par>
                            </p:childTnLst>
                          </p:cTn>
                        </p:par>
                        <p:par>
                          <p:cTn id="61" fill="hold">
                            <p:stCondLst>
                              <p:cond delay="5000"/>
                            </p:stCondLst>
                            <p:childTnLst>
                              <p:par>
                                <p:cTn id="62" presetID="53" presetClass="entr" presetSubtype="16" fill="hold" grpId="0" nodeType="afterEffect">
                                  <p:stCondLst>
                                    <p:cond delay="0"/>
                                  </p:stCondLst>
                                  <p:childTnLst>
                                    <p:set>
                                      <p:cBhvr>
                                        <p:cTn id="63" dur="1" fill="hold">
                                          <p:stCondLst>
                                            <p:cond delay="0"/>
                                          </p:stCondLst>
                                        </p:cTn>
                                        <p:tgtEl>
                                          <p:spTgt spid="36"/>
                                        </p:tgtEl>
                                        <p:attrNameLst>
                                          <p:attrName>style.visibility</p:attrName>
                                        </p:attrNameLst>
                                      </p:cBhvr>
                                      <p:to>
                                        <p:strVal val="visible"/>
                                      </p:to>
                                    </p:set>
                                    <p:anim calcmode="lin" valueType="num">
                                      <p:cBhvr>
                                        <p:cTn id="64" dur="500" fill="hold"/>
                                        <p:tgtEl>
                                          <p:spTgt spid="36"/>
                                        </p:tgtEl>
                                        <p:attrNameLst>
                                          <p:attrName>ppt_w</p:attrName>
                                        </p:attrNameLst>
                                      </p:cBhvr>
                                      <p:tavLst>
                                        <p:tav tm="0">
                                          <p:val>
                                            <p:fltVal val="0"/>
                                          </p:val>
                                        </p:tav>
                                        <p:tav tm="100000">
                                          <p:val>
                                            <p:strVal val="#ppt_w"/>
                                          </p:val>
                                        </p:tav>
                                      </p:tavLst>
                                    </p:anim>
                                    <p:anim calcmode="lin" valueType="num">
                                      <p:cBhvr>
                                        <p:cTn id="65" dur="500" fill="hold"/>
                                        <p:tgtEl>
                                          <p:spTgt spid="36"/>
                                        </p:tgtEl>
                                        <p:attrNameLst>
                                          <p:attrName>ppt_h</p:attrName>
                                        </p:attrNameLst>
                                      </p:cBhvr>
                                      <p:tavLst>
                                        <p:tav tm="0">
                                          <p:val>
                                            <p:fltVal val="0"/>
                                          </p:val>
                                        </p:tav>
                                        <p:tav tm="100000">
                                          <p:val>
                                            <p:strVal val="#ppt_h"/>
                                          </p:val>
                                        </p:tav>
                                      </p:tavLst>
                                    </p:anim>
                                    <p:animEffect transition="in" filter="fade">
                                      <p:cBhvr>
                                        <p:cTn id="66" dur="500"/>
                                        <p:tgtEl>
                                          <p:spTgt spid="36"/>
                                        </p:tgtEl>
                                      </p:cBhvr>
                                    </p:animEffect>
                                  </p:childTnLst>
                                </p:cTn>
                              </p:par>
                            </p:childTnLst>
                          </p:cTn>
                        </p:par>
                        <p:par>
                          <p:cTn id="67" fill="hold">
                            <p:stCondLst>
                              <p:cond delay="5500"/>
                            </p:stCondLst>
                            <p:childTnLst>
                              <p:par>
                                <p:cTn id="68" presetID="53" presetClass="entr" presetSubtype="16" fill="hold" grpId="0" nodeType="afterEffect">
                                  <p:stCondLst>
                                    <p:cond delay="0"/>
                                  </p:stCondLst>
                                  <p:childTnLst>
                                    <p:set>
                                      <p:cBhvr>
                                        <p:cTn id="69" dur="1" fill="hold">
                                          <p:stCondLst>
                                            <p:cond delay="0"/>
                                          </p:stCondLst>
                                        </p:cTn>
                                        <p:tgtEl>
                                          <p:spTgt spid="37"/>
                                        </p:tgtEl>
                                        <p:attrNameLst>
                                          <p:attrName>style.visibility</p:attrName>
                                        </p:attrNameLst>
                                      </p:cBhvr>
                                      <p:to>
                                        <p:strVal val="visible"/>
                                      </p:to>
                                    </p:set>
                                    <p:anim calcmode="lin" valueType="num">
                                      <p:cBhvr>
                                        <p:cTn id="70" dur="500" fill="hold"/>
                                        <p:tgtEl>
                                          <p:spTgt spid="37"/>
                                        </p:tgtEl>
                                        <p:attrNameLst>
                                          <p:attrName>ppt_w</p:attrName>
                                        </p:attrNameLst>
                                      </p:cBhvr>
                                      <p:tavLst>
                                        <p:tav tm="0">
                                          <p:val>
                                            <p:fltVal val="0"/>
                                          </p:val>
                                        </p:tav>
                                        <p:tav tm="100000">
                                          <p:val>
                                            <p:strVal val="#ppt_w"/>
                                          </p:val>
                                        </p:tav>
                                      </p:tavLst>
                                    </p:anim>
                                    <p:anim calcmode="lin" valueType="num">
                                      <p:cBhvr>
                                        <p:cTn id="71" dur="500" fill="hold"/>
                                        <p:tgtEl>
                                          <p:spTgt spid="37"/>
                                        </p:tgtEl>
                                        <p:attrNameLst>
                                          <p:attrName>ppt_h</p:attrName>
                                        </p:attrNameLst>
                                      </p:cBhvr>
                                      <p:tavLst>
                                        <p:tav tm="0">
                                          <p:val>
                                            <p:fltVal val="0"/>
                                          </p:val>
                                        </p:tav>
                                        <p:tav tm="100000">
                                          <p:val>
                                            <p:strVal val="#ppt_h"/>
                                          </p:val>
                                        </p:tav>
                                      </p:tavLst>
                                    </p:anim>
                                    <p:animEffect transition="in" filter="fade">
                                      <p:cBhvr>
                                        <p:cTn id="72" dur="500"/>
                                        <p:tgtEl>
                                          <p:spTgt spid="37"/>
                                        </p:tgtEl>
                                      </p:cBhvr>
                                    </p:animEffect>
                                  </p:childTnLst>
                                </p:cTn>
                              </p:par>
                            </p:childTnLst>
                          </p:cTn>
                        </p:par>
                        <p:par>
                          <p:cTn id="73" fill="hold">
                            <p:stCondLst>
                              <p:cond delay="6000"/>
                            </p:stCondLst>
                            <p:childTnLst>
                              <p:par>
                                <p:cTn id="74" presetID="22" presetClass="entr" presetSubtype="8" fill="hold" grpId="0" nodeType="afterEffect">
                                  <p:stCondLst>
                                    <p:cond delay="0"/>
                                  </p:stCondLst>
                                  <p:childTnLst>
                                    <p:set>
                                      <p:cBhvr>
                                        <p:cTn id="75" dur="1" fill="hold">
                                          <p:stCondLst>
                                            <p:cond delay="0"/>
                                          </p:stCondLst>
                                        </p:cTn>
                                        <p:tgtEl>
                                          <p:spTgt spid="49"/>
                                        </p:tgtEl>
                                        <p:attrNameLst>
                                          <p:attrName>style.visibility</p:attrName>
                                        </p:attrNameLst>
                                      </p:cBhvr>
                                      <p:to>
                                        <p:strVal val="visible"/>
                                      </p:to>
                                    </p:set>
                                    <p:animEffect transition="in" filter="wipe(left)">
                                      <p:cBhvr>
                                        <p:cTn id="76" dur="500"/>
                                        <p:tgtEl>
                                          <p:spTgt spid="49"/>
                                        </p:tgtEl>
                                      </p:cBhvr>
                                    </p:animEffect>
                                  </p:childTnLst>
                                </p:cTn>
                              </p:par>
                            </p:childTnLst>
                          </p:cTn>
                        </p:par>
                        <p:par>
                          <p:cTn id="77" fill="hold">
                            <p:stCondLst>
                              <p:cond delay="6500"/>
                            </p:stCondLst>
                            <p:childTnLst>
                              <p:par>
                                <p:cTn id="78" presetID="53" presetClass="entr" presetSubtype="16" fill="hold" grpId="0" nodeType="afterEffect">
                                  <p:stCondLst>
                                    <p:cond delay="0"/>
                                  </p:stCondLst>
                                  <p:childTnLst>
                                    <p:set>
                                      <p:cBhvr>
                                        <p:cTn id="79" dur="1" fill="hold">
                                          <p:stCondLst>
                                            <p:cond delay="0"/>
                                          </p:stCondLst>
                                        </p:cTn>
                                        <p:tgtEl>
                                          <p:spTgt spid="35"/>
                                        </p:tgtEl>
                                        <p:attrNameLst>
                                          <p:attrName>style.visibility</p:attrName>
                                        </p:attrNameLst>
                                      </p:cBhvr>
                                      <p:to>
                                        <p:strVal val="visible"/>
                                      </p:to>
                                    </p:set>
                                    <p:anim calcmode="lin" valueType="num">
                                      <p:cBhvr>
                                        <p:cTn id="80" dur="500" fill="hold"/>
                                        <p:tgtEl>
                                          <p:spTgt spid="35"/>
                                        </p:tgtEl>
                                        <p:attrNameLst>
                                          <p:attrName>ppt_w</p:attrName>
                                        </p:attrNameLst>
                                      </p:cBhvr>
                                      <p:tavLst>
                                        <p:tav tm="0">
                                          <p:val>
                                            <p:fltVal val="0"/>
                                          </p:val>
                                        </p:tav>
                                        <p:tav tm="100000">
                                          <p:val>
                                            <p:strVal val="#ppt_w"/>
                                          </p:val>
                                        </p:tav>
                                      </p:tavLst>
                                    </p:anim>
                                    <p:anim calcmode="lin" valueType="num">
                                      <p:cBhvr>
                                        <p:cTn id="81" dur="500" fill="hold"/>
                                        <p:tgtEl>
                                          <p:spTgt spid="35"/>
                                        </p:tgtEl>
                                        <p:attrNameLst>
                                          <p:attrName>ppt_h</p:attrName>
                                        </p:attrNameLst>
                                      </p:cBhvr>
                                      <p:tavLst>
                                        <p:tav tm="0">
                                          <p:val>
                                            <p:fltVal val="0"/>
                                          </p:val>
                                        </p:tav>
                                        <p:tav tm="100000">
                                          <p:val>
                                            <p:strVal val="#ppt_h"/>
                                          </p:val>
                                        </p:tav>
                                      </p:tavLst>
                                    </p:anim>
                                    <p:animEffect transition="in" filter="fade">
                                      <p:cBhvr>
                                        <p:cTn id="82" dur="500"/>
                                        <p:tgtEl>
                                          <p:spTgt spid="35"/>
                                        </p:tgtEl>
                                      </p:cBhvr>
                                    </p:animEffect>
                                  </p:childTnLst>
                                </p:cTn>
                              </p:par>
                            </p:childTnLst>
                          </p:cTn>
                        </p:par>
                        <p:par>
                          <p:cTn id="83" fill="hold">
                            <p:stCondLst>
                              <p:cond delay="7000"/>
                            </p:stCondLst>
                            <p:childTnLst>
                              <p:par>
                                <p:cTn id="84" presetID="53" presetClass="entr" presetSubtype="16" fill="hold" grpId="0" nodeType="afterEffect">
                                  <p:stCondLst>
                                    <p:cond delay="0"/>
                                  </p:stCondLst>
                                  <p:childTnLst>
                                    <p:set>
                                      <p:cBhvr>
                                        <p:cTn id="85" dur="1" fill="hold">
                                          <p:stCondLst>
                                            <p:cond delay="0"/>
                                          </p:stCondLst>
                                        </p:cTn>
                                        <p:tgtEl>
                                          <p:spTgt spid="38"/>
                                        </p:tgtEl>
                                        <p:attrNameLst>
                                          <p:attrName>style.visibility</p:attrName>
                                        </p:attrNameLst>
                                      </p:cBhvr>
                                      <p:to>
                                        <p:strVal val="visible"/>
                                      </p:to>
                                    </p:set>
                                    <p:anim calcmode="lin" valueType="num">
                                      <p:cBhvr>
                                        <p:cTn id="86" dur="500" fill="hold"/>
                                        <p:tgtEl>
                                          <p:spTgt spid="38"/>
                                        </p:tgtEl>
                                        <p:attrNameLst>
                                          <p:attrName>ppt_w</p:attrName>
                                        </p:attrNameLst>
                                      </p:cBhvr>
                                      <p:tavLst>
                                        <p:tav tm="0">
                                          <p:val>
                                            <p:fltVal val="0"/>
                                          </p:val>
                                        </p:tav>
                                        <p:tav tm="100000">
                                          <p:val>
                                            <p:strVal val="#ppt_w"/>
                                          </p:val>
                                        </p:tav>
                                      </p:tavLst>
                                    </p:anim>
                                    <p:anim calcmode="lin" valueType="num">
                                      <p:cBhvr>
                                        <p:cTn id="87" dur="500" fill="hold"/>
                                        <p:tgtEl>
                                          <p:spTgt spid="38"/>
                                        </p:tgtEl>
                                        <p:attrNameLst>
                                          <p:attrName>ppt_h</p:attrName>
                                        </p:attrNameLst>
                                      </p:cBhvr>
                                      <p:tavLst>
                                        <p:tav tm="0">
                                          <p:val>
                                            <p:fltVal val="0"/>
                                          </p:val>
                                        </p:tav>
                                        <p:tav tm="100000">
                                          <p:val>
                                            <p:strVal val="#ppt_h"/>
                                          </p:val>
                                        </p:tav>
                                      </p:tavLst>
                                    </p:anim>
                                    <p:animEffect transition="in" filter="fade">
                                      <p:cBhvr>
                                        <p:cTn id="88" dur="500"/>
                                        <p:tgtEl>
                                          <p:spTgt spid="38"/>
                                        </p:tgtEl>
                                      </p:cBhvr>
                                    </p:animEffect>
                                  </p:childTnLst>
                                </p:cTn>
                              </p:par>
                            </p:childTnLst>
                          </p:cTn>
                        </p:par>
                        <p:par>
                          <p:cTn id="89" fill="hold">
                            <p:stCondLst>
                              <p:cond delay="7500"/>
                            </p:stCondLst>
                            <p:childTnLst>
                              <p:par>
                                <p:cTn id="90" presetID="22" presetClass="entr" presetSubtype="8" fill="hold" grpId="0" nodeType="afterEffect">
                                  <p:stCondLst>
                                    <p:cond delay="0"/>
                                  </p:stCondLst>
                                  <p:childTnLst>
                                    <p:set>
                                      <p:cBhvr>
                                        <p:cTn id="91" dur="1" fill="hold">
                                          <p:stCondLst>
                                            <p:cond delay="0"/>
                                          </p:stCondLst>
                                        </p:cTn>
                                        <p:tgtEl>
                                          <p:spTgt spid="50"/>
                                        </p:tgtEl>
                                        <p:attrNameLst>
                                          <p:attrName>style.visibility</p:attrName>
                                        </p:attrNameLst>
                                      </p:cBhvr>
                                      <p:to>
                                        <p:strVal val="visible"/>
                                      </p:to>
                                    </p:set>
                                    <p:animEffect transition="in" filter="wipe(left)">
                                      <p:cBhvr>
                                        <p:cTn id="92" dur="500"/>
                                        <p:tgtEl>
                                          <p:spTgt spid="50"/>
                                        </p:tgtEl>
                                      </p:cBhvr>
                                    </p:animEffect>
                                  </p:childTnLst>
                                </p:cTn>
                              </p:par>
                            </p:childTnLst>
                          </p:cTn>
                        </p:par>
                        <p:par>
                          <p:cTn id="93" fill="hold">
                            <p:stCondLst>
                              <p:cond delay="8000"/>
                            </p:stCondLst>
                            <p:childTnLst>
                              <p:par>
                                <p:cTn id="94" presetID="53" presetClass="entr" presetSubtype="16" fill="hold" grpId="0" nodeType="afterEffect">
                                  <p:stCondLst>
                                    <p:cond delay="0"/>
                                  </p:stCondLst>
                                  <p:childTnLst>
                                    <p:set>
                                      <p:cBhvr>
                                        <p:cTn id="95" dur="1" fill="hold">
                                          <p:stCondLst>
                                            <p:cond delay="0"/>
                                          </p:stCondLst>
                                        </p:cTn>
                                        <p:tgtEl>
                                          <p:spTgt spid="34"/>
                                        </p:tgtEl>
                                        <p:attrNameLst>
                                          <p:attrName>style.visibility</p:attrName>
                                        </p:attrNameLst>
                                      </p:cBhvr>
                                      <p:to>
                                        <p:strVal val="visible"/>
                                      </p:to>
                                    </p:set>
                                    <p:anim calcmode="lin" valueType="num">
                                      <p:cBhvr>
                                        <p:cTn id="96" dur="500" fill="hold"/>
                                        <p:tgtEl>
                                          <p:spTgt spid="34"/>
                                        </p:tgtEl>
                                        <p:attrNameLst>
                                          <p:attrName>ppt_w</p:attrName>
                                        </p:attrNameLst>
                                      </p:cBhvr>
                                      <p:tavLst>
                                        <p:tav tm="0">
                                          <p:val>
                                            <p:fltVal val="0"/>
                                          </p:val>
                                        </p:tav>
                                        <p:tav tm="100000">
                                          <p:val>
                                            <p:strVal val="#ppt_w"/>
                                          </p:val>
                                        </p:tav>
                                      </p:tavLst>
                                    </p:anim>
                                    <p:anim calcmode="lin" valueType="num">
                                      <p:cBhvr>
                                        <p:cTn id="97" dur="500" fill="hold"/>
                                        <p:tgtEl>
                                          <p:spTgt spid="34"/>
                                        </p:tgtEl>
                                        <p:attrNameLst>
                                          <p:attrName>ppt_h</p:attrName>
                                        </p:attrNameLst>
                                      </p:cBhvr>
                                      <p:tavLst>
                                        <p:tav tm="0">
                                          <p:val>
                                            <p:fltVal val="0"/>
                                          </p:val>
                                        </p:tav>
                                        <p:tav tm="100000">
                                          <p:val>
                                            <p:strVal val="#ppt_h"/>
                                          </p:val>
                                        </p:tav>
                                      </p:tavLst>
                                    </p:anim>
                                    <p:animEffect transition="in" filter="fade">
                                      <p:cBhvr>
                                        <p:cTn id="98" dur="500"/>
                                        <p:tgtEl>
                                          <p:spTgt spid="34"/>
                                        </p:tgtEl>
                                      </p:cBhvr>
                                    </p:animEffect>
                                  </p:childTnLst>
                                </p:cTn>
                              </p:par>
                            </p:childTnLst>
                          </p:cTn>
                        </p:par>
                        <p:par>
                          <p:cTn id="99" fill="hold">
                            <p:stCondLst>
                              <p:cond delay="8500"/>
                            </p:stCondLst>
                            <p:childTnLst>
                              <p:par>
                                <p:cTn id="100" presetID="53" presetClass="entr" presetSubtype="16" fill="hold" grpId="0" nodeType="afterEffect">
                                  <p:stCondLst>
                                    <p:cond delay="0"/>
                                  </p:stCondLst>
                                  <p:childTnLst>
                                    <p:set>
                                      <p:cBhvr>
                                        <p:cTn id="101" dur="1" fill="hold">
                                          <p:stCondLst>
                                            <p:cond delay="0"/>
                                          </p:stCondLst>
                                        </p:cTn>
                                        <p:tgtEl>
                                          <p:spTgt spid="39"/>
                                        </p:tgtEl>
                                        <p:attrNameLst>
                                          <p:attrName>style.visibility</p:attrName>
                                        </p:attrNameLst>
                                      </p:cBhvr>
                                      <p:to>
                                        <p:strVal val="visible"/>
                                      </p:to>
                                    </p:set>
                                    <p:anim calcmode="lin" valueType="num">
                                      <p:cBhvr>
                                        <p:cTn id="102" dur="500" fill="hold"/>
                                        <p:tgtEl>
                                          <p:spTgt spid="39"/>
                                        </p:tgtEl>
                                        <p:attrNameLst>
                                          <p:attrName>ppt_w</p:attrName>
                                        </p:attrNameLst>
                                      </p:cBhvr>
                                      <p:tavLst>
                                        <p:tav tm="0">
                                          <p:val>
                                            <p:fltVal val="0"/>
                                          </p:val>
                                        </p:tav>
                                        <p:tav tm="100000">
                                          <p:val>
                                            <p:strVal val="#ppt_w"/>
                                          </p:val>
                                        </p:tav>
                                      </p:tavLst>
                                    </p:anim>
                                    <p:anim calcmode="lin" valueType="num">
                                      <p:cBhvr>
                                        <p:cTn id="103" dur="500" fill="hold"/>
                                        <p:tgtEl>
                                          <p:spTgt spid="39"/>
                                        </p:tgtEl>
                                        <p:attrNameLst>
                                          <p:attrName>ppt_h</p:attrName>
                                        </p:attrNameLst>
                                      </p:cBhvr>
                                      <p:tavLst>
                                        <p:tav tm="0">
                                          <p:val>
                                            <p:fltVal val="0"/>
                                          </p:val>
                                        </p:tav>
                                        <p:tav tm="100000">
                                          <p:val>
                                            <p:strVal val="#ppt_h"/>
                                          </p:val>
                                        </p:tav>
                                      </p:tavLst>
                                    </p:anim>
                                    <p:animEffect transition="in" filter="fade">
                                      <p:cBhvr>
                                        <p:cTn id="104" dur="500"/>
                                        <p:tgtEl>
                                          <p:spTgt spid="39"/>
                                        </p:tgtEl>
                                      </p:cBhvr>
                                    </p:animEffect>
                                  </p:childTnLst>
                                </p:cTn>
                              </p:par>
                            </p:childTnLst>
                          </p:cTn>
                        </p:par>
                        <p:par>
                          <p:cTn id="105" fill="hold">
                            <p:stCondLst>
                              <p:cond delay="9000"/>
                            </p:stCondLst>
                            <p:childTnLst>
                              <p:par>
                                <p:cTn id="106" presetID="22" presetClass="entr" presetSubtype="2" fill="hold" grpId="0" nodeType="afterEffect">
                                  <p:stCondLst>
                                    <p:cond delay="0"/>
                                  </p:stCondLst>
                                  <p:childTnLst>
                                    <p:set>
                                      <p:cBhvr>
                                        <p:cTn id="107" dur="1" fill="hold">
                                          <p:stCondLst>
                                            <p:cond delay="0"/>
                                          </p:stCondLst>
                                        </p:cTn>
                                        <p:tgtEl>
                                          <p:spTgt spid="51"/>
                                        </p:tgtEl>
                                        <p:attrNameLst>
                                          <p:attrName>style.visibility</p:attrName>
                                        </p:attrNameLst>
                                      </p:cBhvr>
                                      <p:to>
                                        <p:strVal val="visible"/>
                                      </p:to>
                                    </p:set>
                                    <p:animEffect transition="in" filter="wipe(right)">
                                      <p:cBhvr>
                                        <p:cTn id="108"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4" grpId="0" bldLvl="0" animBg="1"/>
      <p:bldP spid="35" grpId="0" bldLvl="0" animBg="1"/>
      <p:bldP spid="36" grpId="0" bldLvl="0" animBg="1"/>
      <p:bldP spid="37" grpId="0" bldLvl="0" animBg="1"/>
      <p:bldP spid="38" grpId="0" bldLvl="0" animBg="1"/>
      <p:bldP spid="39" grpId="0" bldLvl="0" animBg="1"/>
      <p:bldP spid="40" grpId="0" bldLvl="0" animBg="1"/>
      <p:bldP spid="41" grpId="0" bldLvl="0" animBg="1"/>
      <p:bldP spid="42" grpId="0" bldLvl="0" animBg="1"/>
      <p:bldP spid="43" grpId="0" bldLvl="0" animBg="1"/>
      <p:bldP spid="44" grpId="0" bldLvl="0" animBg="1"/>
      <p:bldP spid="45" grpId="0" bldLvl="0" animBg="1"/>
      <p:bldP spid="46" grpId="0"/>
      <p:bldP spid="47" grpId="0"/>
      <p:bldP spid="48" grpId="0"/>
      <p:bldP spid="49" grpId="0"/>
      <p:bldP spid="50" grpId="0"/>
      <p:bldP spid="5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7d05aec95501827989e2f5ee4695cbe"/>
          <p:cNvPicPr>
            <a:picLocks noChangeAspect="1"/>
          </p:cNvPicPr>
          <p:nvPr/>
        </p:nvPicPr>
        <p:blipFill>
          <a:blip r:embed="rId3"/>
          <a:stretch>
            <a:fillRect/>
          </a:stretch>
        </p:blipFill>
        <p:spPr>
          <a:xfrm>
            <a:off x="9558020" y="-65405"/>
            <a:ext cx="2644140" cy="1797685"/>
          </a:xfrm>
          <a:prstGeom prst="rect">
            <a:avLst/>
          </a:prstGeom>
        </p:spPr>
      </p:pic>
      <p:sp>
        <p:nvSpPr>
          <p:cNvPr id="2" name="文本框 1"/>
          <p:cNvSpPr txBox="1"/>
          <p:nvPr/>
        </p:nvSpPr>
        <p:spPr>
          <a:xfrm>
            <a:off x="328930" y="325120"/>
            <a:ext cx="2961640" cy="398780"/>
          </a:xfrm>
          <a:prstGeom prst="rect">
            <a:avLst/>
          </a:prstGeom>
          <a:noFill/>
        </p:spPr>
        <p:txBody>
          <a:bodyPr wrap="square" rtlCol="0">
            <a:spAutoFit/>
          </a:bodyPr>
          <a:lstStyle/>
          <a:p>
            <a:r>
              <a:rPr lang="zh-CN" altLang="en-US" sz="2000">
                <a:solidFill>
                  <a:srgbClr val="393721"/>
                </a:solidFill>
                <a:latin typeface="方正宋刻本秀楷简体" panose="02000000000000000000" charset="-122"/>
                <a:ea typeface="方正宋刻本秀楷简体" panose="02000000000000000000" charset="-122"/>
              </a:rPr>
              <a:t>单击此处输入标题文本</a:t>
            </a:r>
          </a:p>
        </p:txBody>
      </p:sp>
      <p:sp>
        <p:nvSpPr>
          <p:cNvPr id="5" name="矩形 4"/>
          <p:cNvSpPr/>
          <p:nvPr/>
        </p:nvSpPr>
        <p:spPr>
          <a:xfrm>
            <a:off x="1756410" y="1875155"/>
            <a:ext cx="2838450" cy="184086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56410" y="3787775"/>
            <a:ext cx="2838450" cy="184086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932680" y="1894205"/>
            <a:ext cx="5532755" cy="800219"/>
          </a:xfrm>
          <a:prstGeom prst="rect">
            <a:avLst/>
          </a:prstGeom>
        </p:spPr>
        <p:txBody>
          <a:bodyPr wrap="square">
            <a:spAutoFit/>
          </a:bodyPr>
          <a:lstStyle/>
          <a:p>
            <a:pPr algn="l" defTabSz="1216025">
              <a:lnSpc>
                <a:spcPct val="100000"/>
              </a:lnSpc>
              <a:spcBef>
                <a:spcPct val="20000"/>
              </a:spcBef>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sz="1000" dirty="0">
              <a:solidFill>
                <a:schemeClr val="tx1">
                  <a:lumMod val="65000"/>
                  <a:lumOff val="35000"/>
                </a:schemeClr>
              </a:solidFill>
              <a:latin typeface="微软雅黑" panose="020B0503020204020204" charset="-122"/>
              <a:ea typeface="微软雅黑" panose="020B0503020204020204" charset="-122"/>
              <a:sym typeface="+mn-ea"/>
            </a:endParaRPr>
          </a:p>
          <a:p>
            <a:pPr algn="l">
              <a:lnSpc>
                <a:spcPct val="150000"/>
              </a:lnSpc>
            </a:pPr>
            <a:r>
              <a:rPr sz="10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点击此处更换文本点击此处更换文本点击此处更换文本点击此处更换文本点击此处更换文本点击此处更换文本点击此处更换文本点击此处更换文本</a:t>
            </a:r>
            <a:endParaRPr lang="zh-CN" altLang="zh-CN" sz="1200" dirty="0">
              <a:solidFill>
                <a:srgbClr val="515151"/>
              </a:solidFill>
              <a:latin typeface="微软雅黑" panose="020B0503020204020204" charset="-122"/>
              <a:ea typeface="微软雅黑" panose="020B0503020204020204" charset="-122"/>
              <a:cs typeface="宋体" panose="02010600030101010101" pitchFamily="2" charset="-122"/>
            </a:endParaRPr>
          </a:p>
        </p:txBody>
      </p:sp>
      <p:sp>
        <p:nvSpPr>
          <p:cNvPr id="8" name="矩形 7"/>
          <p:cNvSpPr/>
          <p:nvPr/>
        </p:nvSpPr>
        <p:spPr>
          <a:xfrm>
            <a:off x="4932680" y="3197225"/>
            <a:ext cx="5532755" cy="800219"/>
          </a:xfrm>
          <a:prstGeom prst="rect">
            <a:avLst/>
          </a:prstGeom>
        </p:spPr>
        <p:txBody>
          <a:bodyPr wrap="square">
            <a:spAutoFit/>
          </a:bodyPr>
          <a:lstStyle/>
          <a:p>
            <a:pPr algn="l" defTabSz="1216025">
              <a:lnSpc>
                <a:spcPct val="100000"/>
              </a:lnSpc>
              <a:spcBef>
                <a:spcPct val="20000"/>
              </a:spcBef>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sz="1000" dirty="0">
              <a:solidFill>
                <a:schemeClr val="tx1">
                  <a:lumMod val="65000"/>
                  <a:lumOff val="35000"/>
                </a:schemeClr>
              </a:solidFill>
              <a:latin typeface="微软雅黑" panose="020B0503020204020204" charset="-122"/>
              <a:ea typeface="微软雅黑" panose="020B0503020204020204" charset="-122"/>
              <a:sym typeface="+mn-ea"/>
            </a:endParaRPr>
          </a:p>
          <a:p>
            <a:pPr algn="l">
              <a:lnSpc>
                <a:spcPct val="150000"/>
              </a:lnSpc>
            </a:pPr>
            <a:r>
              <a:rPr sz="10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点击此处更换文本点击此处更换文本点击此处更换文本点击此处更换文本点击此处更换文本点击此处更换文本点击此处更换文本点击此处更换文本</a:t>
            </a:r>
            <a:endParaRPr lang="zh-CN" altLang="zh-CN" sz="1200" dirty="0">
              <a:solidFill>
                <a:srgbClr val="515151"/>
              </a:solidFill>
              <a:latin typeface="微软雅黑" panose="020B0503020204020204" charset="-122"/>
              <a:ea typeface="微软雅黑" panose="020B0503020204020204" charset="-122"/>
              <a:cs typeface="宋体" panose="02010600030101010101" pitchFamily="2" charset="-122"/>
            </a:endParaRPr>
          </a:p>
        </p:txBody>
      </p:sp>
      <p:sp>
        <p:nvSpPr>
          <p:cNvPr id="9" name="矩形 8"/>
          <p:cNvSpPr/>
          <p:nvPr/>
        </p:nvSpPr>
        <p:spPr>
          <a:xfrm>
            <a:off x="4932680" y="4491990"/>
            <a:ext cx="5532755" cy="800219"/>
          </a:xfrm>
          <a:prstGeom prst="rect">
            <a:avLst/>
          </a:prstGeom>
        </p:spPr>
        <p:txBody>
          <a:bodyPr wrap="square">
            <a:spAutoFit/>
          </a:bodyPr>
          <a:lstStyle/>
          <a:p>
            <a:pPr algn="l" defTabSz="1216025">
              <a:lnSpc>
                <a:spcPct val="100000"/>
              </a:lnSpc>
              <a:spcBef>
                <a:spcPct val="20000"/>
              </a:spcBef>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sz="1000" dirty="0">
              <a:solidFill>
                <a:schemeClr val="tx1">
                  <a:lumMod val="65000"/>
                  <a:lumOff val="35000"/>
                </a:schemeClr>
              </a:solidFill>
              <a:latin typeface="微软雅黑" panose="020B0503020204020204" charset="-122"/>
              <a:ea typeface="微软雅黑" panose="020B0503020204020204" charset="-122"/>
              <a:sym typeface="+mn-ea"/>
            </a:endParaRPr>
          </a:p>
          <a:p>
            <a:pPr algn="l">
              <a:lnSpc>
                <a:spcPct val="150000"/>
              </a:lnSpc>
            </a:pPr>
            <a:r>
              <a:rPr sz="10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点击此处更换文本点击此处更换文本点击此处更换文本点击此处更换文本点击此处更换文本点击此处更换文本点击此处更换文本点击此处更换文本</a:t>
            </a:r>
            <a:endParaRPr lang="zh-CN" altLang="zh-CN" sz="1200" dirty="0">
              <a:solidFill>
                <a:srgbClr val="515151"/>
              </a:solidFill>
              <a:latin typeface="微软雅黑" panose="020B0503020204020204" charset="-122"/>
              <a:ea typeface="微软雅黑" panose="020B0503020204020204" charset="-122"/>
              <a:cs typeface="宋体" panose="02010600030101010101" pitchFamily="2"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par>
                                <p:cTn id="8" presetID="29"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ppt_x</p:attrName>
                                        </p:attrNameLst>
                                      </p:cBhvr>
                                      <p:tavLst>
                                        <p:tav tm="0">
                                          <p:val>
                                            <p:strVal val="#ppt_x-.2"/>
                                          </p:val>
                                        </p:tav>
                                        <p:tav tm="100000">
                                          <p:val>
                                            <p:strVal val="#ppt_x"/>
                                          </p:val>
                                        </p:tav>
                                      </p:tavLst>
                                    </p:anim>
                                    <p:anim calcmode="lin" valueType="num">
                                      <p:cBhvr>
                                        <p:cTn id="11"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2" dur="500"/>
                                        <p:tgtEl>
                                          <p:spTgt spid="2"/>
                                        </p:tgtEl>
                                      </p:cBhvr>
                                    </p:animEffect>
                                  </p:childTnLst>
                                </p:cTn>
                              </p:par>
                            </p:childTnLst>
                          </p:cTn>
                        </p:par>
                        <p:par>
                          <p:cTn id="13" fill="hold">
                            <p:stCondLst>
                              <p:cond delay="500"/>
                            </p:stCondLst>
                            <p:childTnLst>
                              <p:par>
                                <p:cTn id="14" presetID="29" presetClass="entr" presetSubtype="0" fill="hold" grpId="1"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ppt_x</p:attrName>
                                        </p:attrNameLst>
                                      </p:cBhvr>
                                      <p:tavLst>
                                        <p:tav tm="0">
                                          <p:val>
                                            <p:strVal val="#ppt_x-.2"/>
                                          </p:val>
                                        </p:tav>
                                        <p:tav tm="100000">
                                          <p:val>
                                            <p:strVal val="#ppt_x"/>
                                          </p:val>
                                        </p:tav>
                                      </p:tavLst>
                                    </p:anim>
                                    <p:anim calcmode="lin" valueType="num">
                                      <p:cBhvr>
                                        <p:cTn id="17" dur="5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8" dur="500"/>
                                        <p:tgtEl>
                                          <p:spTgt spid="5"/>
                                        </p:tgtEl>
                                      </p:cBhvr>
                                    </p:animEffect>
                                  </p:childTnLst>
                                </p:cTn>
                              </p:par>
                            </p:childTnLst>
                          </p:cTn>
                        </p:par>
                        <p:par>
                          <p:cTn id="19" fill="hold">
                            <p:stCondLst>
                              <p:cond delay="1000"/>
                            </p:stCondLst>
                            <p:childTnLst>
                              <p:par>
                                <p:cTn id="20" presetID="42" presetClass="entr" presetSubtype="0" fill="hold" grpId="1"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anim calcmode="lin" valueType="num">
                                      <p:cBhvr>
                                        <p:cTn id="23" dur="500" fill="hold"/>
                                        <p:tgtEl>
                                          <p:spTgt spid="6"/>
                                        </p:tgtEl>
                                        <p:attrNameLst>
                                          <p:attrName>ppt_x</p:attrName>
                                        </p:attrNameLst>
                                      </p:cBhvr>
                                      <p:tavLst>
                                        <p:tav tm="0">
                                          <p:val>
                                            <p:strVal val="#ppt_x"/>
                                          </p:val>
                                        </p:tav>
                                        <p:tav tm="100000">
                                          <p:val>
                                            <p:strVal val="#ppt_x"/>
                                          </p:val>
                                        </p:tav>
                                      </p:tavLst>
                                    </p:anim>
                                    <p:anim calcmode="lin" valueType="num">
                                      <p:cBhvr>
                                        <p:cTn id="24" dur="500" fill="hold"/>
                                        <p:tgtEl>
                                          <p:spTgt spid="6"/>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53" presetClass="entr" presetSubtype="528" fill="hold" grpId="0" nodeType="afterEffect">
                                  <p:stCondLst>
                                    <p:cond delay="30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anim calcmode="lin" valueType="num">
                                      <p:cBhvr>
                                        <p:cTn id="31" dur="500" fill="hold"/>
                                        <p:tgtEl>
                                          <p:spTgt spid="7"/>
                                        </p:tgtEl>
                                        <p:attrNameLst>
                                          <p:attrName>ppt_x</p:attrName>
                                        </p:attrNameLst>
                                      </p:cBhvr>
                                      <p:tavLst>
                                        <p:tav tm="0">
                                          <p:val>
                                            <p:fltVal val="0.5"/>
                                          </p:val>
                                        </p:tav>
                                        <p:tav tm="100000">
                                          <p:val>
                                            <p:strVal val="#ppt_x"/>
                                          </p:val>
                                        </p:tav>
                                      </p:tavLst>
                                    </p:anim>
                                    <p:anim calcmode="lin" valueType="num">
                                      <p:cBhvr>
                                        <p:cTn id="32" dur="500" fill="hold"/>
                                        <p:tgtEl>
                                          <p:spTgt spid="7"/>
                                        </p:tgtEl>
                                        <p:attrNameLst>
                                          <p:attrName>ppt_y</p:attrName>
                                        </p:attrNameLst>
                                      </p:cBhvr>
                                      <p:tavLst>
                                        <p:tav tm="0">
                                          <p:val>
                                            <p:fltVal val="0.5"/>
                                          </p:val>
                                        </p:tav>
                                        <p:tav tm="100000">
                                          <p:val>
                                            <p:strVal val="#ppt_y"/>
                                          </p:val>
                                        </p:tav>
                                      </p:tavLst>
                                    </p:anim>
                                  </p:childTnLst>
                                </p:cTn>
                              </p:par>
                            </p:childTnLst>
                          </p:cTn>
                        </p:par>
                        <p:par>
                          <p:cTn id="33" fill="hold">
                            <p:stCondLst>
                              <p:cond delay="2300"/>
                            </p:stCondLst>
                            <p:childTnLst>
                              <p:par>
                                <p:cTn id="34" presetID="53" presetClass="entr" presetSubtype="528" fill="hold" grpId="0" nodeType="afterEffect">
                                  <p:stCondLst>
                                    <p:cond delay="30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animEffect transition="in" filter="fade">
                                      <p:cBhvr>
                                        <p:cTn id="38" dur="500"/>
                                        <p:tgtEl>
                                          <p:spTgt spid="8"/>
                                        </p:tgtEl>
                                      </p:cBhvr>
                                    </p:animEffect>
                                    <p:anim calcmode="lin" valueType="num">
                                      <p:cBhvr>
                                        <p:cTn id="39" dur="500" fill="hold"/>
                                        <p:tgtEl>
                                          <p:spTgt spid="8"/>
                                        </p:tgtEl>
                                        <p:attrNameLst>
                                          <p:attrName>ppt_x</p:attrName>
                                        </p:attrNameLst>
                                      </p:cBhvr>
                                      <p:tavLst>
                                        <p:tav tm="0">
                                          <p:val>
                                            <p:fltVal val="0.5"/>
                                          </p:val>
                                        </p:tav>
                                        <p:tav tm="100000">
                                          <p:val>
                                            <p:strVal val="#ppt_x"/>
                                          </p:val>
                                        </p:tav>
                                      </p:tavLst>
                                    </p:anim>
                                    <p:anim calcmode="lin" valueType="num">
                                      <p:cBhvr>
                                        <p:cTn id="40" dur="500" fill="hold"/>
                                        <p:tgtEl>
                                          <p:spTgt spid="8"/>
                                        </p:tgtEl>
                                        <p:attrNameLst>
                                          <p:attrName>ppt_y</p:attrName>
                                        </p:attrNameLst>
                                      </p:cBhvr>
                                      <p:tavLst>
                                        <p:tav tm="0">
                                          <p:val>
                                            <p:fltVal val="0.5"/>
                                          </p:val>
                                        </p:tav>
                                        <p:tav tm="100000">
                                          <p:val>
                                            <p:strVal val="#ppt_y"/>
                                          </p:val>
                                        </p:tav>
                                      </p:tavLst>
                                    </p:anim>
                                  </p:childTnLst>
                                </p:cTn>
                              </p:par>
                            </p:childTnLst>
                          </p:cTn>
                        </p:par>
                        <p:par>
                          <p:cTn id="41" fill="hold">
                            <p:stCondLst>
                              <p:cond delay="3100"/>
                            </p:stCondLst>
                            <p:childTnLst>
                              <p:par>
                                <p:cTn id="42" presetID="53" presetClass="entr" presetSubtype="528" fill="hold" grpId="0" nodeType="afterEffect">
                                  <p:stCondLst>
                                    <p:cond delay="300"/>
                                  </p:stCondLst>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ppt_w</p:attrName>
                                        </p:attrNameLst>
                                      </p:cBhvr>
                                      <p:tavLst>
                                        <p:tav tm="0">
                                          <p:val>
                                            <p:fltVal val="0"/>
                                          </p:val>
                                        </p:tav>
                                        <p:tav tm="100000">
                                          <p:val>
                                            <p:strVal val="#ppt_w"/>
                                          </p:val>
                                        </p:tav>
                                      </p:tavLst>
                                    </p:anim>
                                    <p:anim calcmode="lin" valueType="num">
                                      <p:cBhvr>
                                        <p:cTn id="45" dur="500" fill="hold"/>
                                        <p:tgtEl>
                                          <p:spTgt spid="9"/>
                                        </p:tgtEl>
                                        <p:attrNameLst>
                                          <p:attrName>ppt_h</p:attrName>
                                        </p:attrNameLst>
                                      </p:cBhvr>
                                      <p:tavLst>
                                        <p:tav tm="0">
                                          <p:val>
                                            <p:fltVal val="0"/>
                                          </p:val>
                                        </p:tav>
                                        <p:tav tm="100000">
                                          <p:val>
                                            <p:strVal val="#ppt_h"/>
                                          </p:val>
                                        </p:tav>
                                      </p:tavLst>
                                    </p:anim>
                                    <p:animEffect transition="in" filter="fade">
                                      <p:cBhvr>
                                        <p:cTn id="46" dur="500"/>
                                        <p:tgtEl>
                                          <p:spTgt spid="9"/>
                                        </p:tgtEl>
                                      </p:cBhvr>
                                    </p:animEffect>
                                    <p:anim calcmode="lin" valueType="num">
                                      <p:cBhvr>
                                        <p:cTn id="47" dur="500" fill="hold"/>
                                        <p:tgtEl>
                                          <p:spTgt spid="9"/>
                                        </p:tgtEl>
                                        <p:attrNameLst>
                                          <p:attrName>ppt_x</p:attrName>
                                        </p:attrNameLst>
                                      </p:cBhvr>
                                      <p:tavLst>
                                        <p:tav tm="0">
                                          <p:val>
                                            <p:fltVal val="0.5"/>
                                          </p:val>
                                        </p:tav>
                                        <p:tav tm="100000">
                                          <p:val>
                                            <p:strVal val="#ppt_x"/>
                                          </p:val>
                                        </p:tav>
                                      </p:tavLst>
                                    </p:anim>
                                    <p:anim calcmode="lin" valueType="num">
                                      <p:cBhvr>
                                        <p:cTn id="48" dur="500" fill="hold"/>
                                        <p:tgtEl>
                                          <p:spTgt spid="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5" grpId="1" animBg="1"/>
      <p:bldP spid="6" grpId="0" animBg="1"/>
      <p:bldP spid="6" grpId="1" animBg="1"/>
      <p:bldP spid="7" grpId="0"/>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7d05aec95501827989e2f5ee4695cbe"/>
          <p:cNvPicPr>
            <a:picLocks noChangeAspect="1"/>
          </p:cNvPicPr>
          <p:nvPr/>
        </p:nvPicPr>
        <p:blipFill>
          <a:blip r:embed="rId3"/>
          <a:stretch>
            <a:fillRect/>
          </a:stretch>
        </p:blipFill>
        <p:spPr>
          <a:xfrm>
            <a:off x="9558020" y="-65405"/>
            <a:ext cx="2644140" cy="1797685"/>
          </a:xfrm>
          <a:prstGeom prst="rect">
            <a:avLst/>
          </a:prstGeom>
        </p:spPr>
      </p:pic>
      <p:sp>
        <p:nvSpPr>
          <p:cNvPr id="2" name="文本框 1"/>
          <p:cNvSpPr txBox="1"/>
          <p:nvPr/>
        </p:nvSpPr>
        <p:spPr>
          <a:xfrm>
            <a:off x="328930" y="325120"/>
            <a:ext cx="2961640" cy="398780"/>
          </a:xfrm>
          <a:prstGeom prst="rect">
            <a:avLst/>
          </a:prstGeom>
          <a:noFill/>
        </p:spPr>
        <p:txBody>
          <a:bodyPr wrap="square" rtlCol="0">
            <a:spAutoFit/>
          </a:bodyPr>
          <a:lstStyle/>
          <a:p>
            <a:r>
              <a:rPr lang="zh-CN" altLang="en-US" sz="2000">
                <a:solidFill>
                  <a:srgbClr val="393721"/>
                </a:solidFill>
                <a:latin typeface="方正宋刻本秀楷简体" panose="02000000000000000000" charset="-122"/>
                <a:ea typeface="方正宋刻本秀楷简体" panose="02000000000000000000" charset="-122"/>
              </a:rPr>
              <a:t>单击此处输入标题文本</a:t>
            </a:r>
          </a:p>
        </p:txBody>
      </p:sp>
      <p:sp>
        <p:nvSpPr>
          <p:cNvPr id="12" name="AutoShape 5"/>
          <p:cNvSpPr/>
          <p:nvPr/>
        </p:nvSpPr>
        <p:spPr bwMode="auto">
          <a:xfrm>
            <a:off x="4956134" y="2706100"/>
            <a:ext cx="1098400" cy="939026"/>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599" y="21600"/>
                </a:moveTo>
                <a:cubicBezTo>
                  <a:pt x="0" y="14674"/>
                  <a:pt x="0" y="14674"/>
                  <a:pt x="0" y="14674"/>
                </a:cubicBezTo>
                <a:cubicBezTo>
                  <a:pt x="4517" y="6100"/>
                  <a:pt x="12282" y="577"/>
                  <a:pt x="20894" y="0"/>
                </a:cubicBezTo>
                <a:cubicBezTo>
                  <a:pt x="21599" y="13190"/>
                  <a:pt x="21599" y="13190"/>
                  <a:pt x="21599" y="13190"/>
                </a:cubicBezTo>
                <a:cubicBezTo>
                  <a:pt x="16517" y="13520"/>
                  <a:pt x="12141" y="16818"/>
                  <a:pt x="9599" y="21600"/>
                </a:cubicBezTo>
                <a:close/>
              </a:path>
            </a:pathLst>
          </a:custGeom>
          <a:solidFill>
            <a:srgbClr val="57706C"/>
          </a:solidFill>
          <a:ln>
            <a:noFill/>
          </a:ln>
        </p:spPr>
        <p:txBody>
          <a:bodyPr lIns="16756" tIns="16756" rIns="16756" bIns="16756"/>
          <a:lstStyle/>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14" name="AutoShape 6"/>
          <p:cNvSpPr/>
          <p:nvPr/>
        </p:nvSpPr>
        <p:spPr bwMode="auto">
          <a:xfrm>
            <a:off x="6786203" y="3427191"/>
            <a:ext cx="662016" cy="1240326"/>
          </a:xfrm>
          <a:custGeom>
            <a:avLst/>
            <a:gdLst>
              <a:gd name="T0" fmla="*/ 10026 w 20053"/>
              <a:gd name="T1" fmla="*/ 10800 h 21600"/>
              <a:gd name="T2" fmla="*/ 10026 w 20053"/>
              <a:gd name="T3" fmla="*/ 10800 h 21600"/>
              <a:gd name="T4" fmla="*/ 10026 w 20053"/>
              <a:gd name="T5" fmla="*/ 10800 h 21600"/>
              <a:gd name="T6" fmla="*/ 10026 w 20053"/>
              <a:gd name="T7" fmla="*/ 10800 h 21600"/>
            </a:gdLst>
            <a:ahLst/>
            <a:cxnLst>
              <a:cxn ang="0">
                <a:pos x="T0" y="T1"/>
              </a:cxn>
              <a:cxn ang="0">
                <a:pos x="T2" y="T3"/>
              </a:cxn>
              <a:cxn ang="0">
                <a:pos x="T4" y="T5"/>
              </a:cxn>
              <a:cxn ang="0">
                <a:pos x="T6" y="T7"/>
              </a:cxn>
            </a:cxnLst>
            <a:rect l="0" t="0" r="r" b="b"/>
            <a:pathLst>
              <a:path w="20053" h="21600">
                <a:moveTo>
                  <a:pt x="0" y="4619"/>
                </a:moveTo>
                <a:cubicBezTo>
                  <a:pt x="15413" y="0"/>
                  <a:pt x="15413" y="0"/>
                  <a:pt x="15413" y="0"/>
                </a:cubicBezTo>
                <a:cubicBezTo>
                  <a:pt x="21599" y="6742"/>
                  <a:pt x="21599" y="14857"/>
                  <a:pt x="15413" y="21599"/>
                </a:cubicBezTo>
                <a:cubicBezTo>
                  <a:pt x="0" y="16980"/>
                  <a:pt x="0" y="16980"/>
                  <a:pt x="0" y="16980"/>
                </a:cubicBezTo>
                <a:cubicBezTo>
                  <a:pt x="1736" y="15169"/>
                  <a:pt x="2605" y="13047"/>
                  <a:pt x="2605" y="10800"/>
                </a:cubicBezTo>
                <a:cubicBezTo>
                  <a:pt x="2605" y="8552"/>
                  <a:pt x="1736" y="6492"/>
                  <a:pt x="0" y="4619"/>
                </a:cubicBezTo>
                <a:close/>
              </a:path>
            </a:pathLst>
          </a:custGeom>
          <a:solidFill>
            <a:srgbClr val="57706C"/>
          </a:solidFill>
          <a:ln>
            <a:noFill/>
          </a:ln>
          <a:effectLst/>
        </p:spPr>
        <p:txBody>
          <a:bodyPr lIns="16756" tIns="16756" rIns="16756" bIns="16756"/>
          <a:lstStyle/>
          <a:p>
            <a:pPr algn="ctr" defTabSz="334645">
              <a:lnSpc>
                <a:spcPct val="120000"/>
              </a:lnSpc>
              <a:defRPr/>
            </a:pPr>
            <a:endParaRPr lang="es-ES" sz="700" dirty="0">
              <a:solidFill>
                <a:srgbClr val="00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5" name="AutoShape 7"/>
          <p:cNvSpPr/>
          <p:nvPr/>
        </p:nvSpPr>
        <p:spPr bwMode="auto">
          <a:xfrm>
            <a:off x="6143238" y="2722774"/>
            <a:ext cx="1101376" cy="9324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3292"/>
                </a:moveTo>
                <a:cubicBezTo>
                  <a:pt x="562" y="0"/>
                  <a:pt x="562" y="0"/>
                  <a:pt x="562" y="0"/>
                </a:cubicBezTo>
                <a:cubicBezTo>
                  <a:pt x="9216" y="498"/>
                  <a:pt x="17026" y="5981"/>
                  <a:pt x="21600" y="14538"/>
                </a:cubicBezTo>
                <a:cubicBezTo>
                  <a:pt x="12031" y="21600"/>
                  <a:pt x="12031" y="21600"/>
                  <a:pt x="12031" y="21600"/>
                </a:cubicBezTo>
                <a:cubicBezTo>
                  <a:pt x="9498" y="16864"/>
                  <a:pt x="5065" y="13624"/>
                  <a:pt x="0" y="13292"/>
                </a:cubicBezTo>
                <a:close/>
              </a:path>
            </a:pathLst>
          </a:custGeom>
          <a:solidFill>
            <a:srgbClr val="57706C"/>
          </a:solidFill>
          <a:ln>
            <a:noFill/>
          </a:ln>
          <a:effectLst/>
        </p:spPr>
        <p:txBody>
          <a:bodyPr lIns="16756" tIns="16756" rIns="16756" bIns="16756"/>
          <a:lstStyle/>
          <a:p>
            <a:pPr algn="ctr" defTabSz="334645">
              <a:lnSpc>
                <a:spcPct val="120000"/>
              </a:lnSpc>
              <a:defRPr/>
            </a:pPr>
            <a:endParaRPr lang="es-ES" sz="700" dirty="0">
              <a:solidFill>
                <a:srgbClr val="00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6" name="AutoShape 8"/>
          <p:cNvSpPr/>
          <p:nvPr/>
        </p:nvSpPr>
        <p:spPr bwMode="auto">
          <a:xfrm>
            <a:off x="4757290" y="3441482"/>
            <a:ext cx="664993" cy="1240326"/>
          </a:xfrm>
          <a:custGeom>
            <a:avLst/>
            <a:gdLst>
              <a:gd name="T0" fmla="*/ 2147483647 w 20023"/>
              <a:gd name="T1" fmla="*/ 2147483647 h 21600"/>
              <a:gd name="T2" fmla="*/ 2147483647 w 20023"/>
              <a:gd name="T3" fmla="*/ 2147483647 h 21600"/>
              <a:gd name="T4" fmla="*/ 2147483647 w 20023"/>
              <a:gd name="T5" fmla="*/ 2147483647 h 21600"/>
              <a:gd name="T6" fmla="*/ 2147483647 w 20023"/>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23" h="21600">
                <a:moveTo>
                  <a:pt x="20023" y="16855"/>
                </a:moveTo>
                <a:cubicBezTo>
                  <a:pt x="4794" y="21599"/>
                  <a:pt x="4794" y="21599"/>
                  <a:pt x="4794" y="21599"/>
                </a:cubicBezTo>
                <a:cubicBezTo>
                  <a:pt x="-1470" y="14857"/>
                  <a:pt x="-1577" y="6804"/>
                  <a:pt x="4363" y="0"/>
                </a:cubicBezTo>
                <a:cubicBezTo>
                  <a:pt x="19806" y="4494"/>
                  <a:pt x="19806" y="4494"/>
                  <a:pt x="19806" y="4494"/>
                </a:cubicBezTo>
                <a:cubicBezTo>
                  <a:pt x="18187" y="6305"/>
                  <a:pt x="17323" y="8365"/>
                  <a:pt x="17323" y="10550"/>
                </a:cubicBezTo>
                <a:cubicBezTo>
                  <a:pt x="17323" y="12860"/>
                  <a:pt x="18295" y="14982"/>
                  <a:pt x="20023" y="16855"/>
                </a:cubicBezTo>
                <a:close/>
              </a:path>
            </a:pathLst>
          </a:custGeom>
          <a:solidFill>
            <a:srgbClr val="57706C"/>
          </a:solidFill>
          <a:ln>
            <a:noFill/>
          </a:ln>
        </p:spPr>
        <p:txBody>
          <a:bodyPr lIns="16756" tIns="16756" rIns="16756" bIns="16756"/>
          <a:lstStyle/>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17" name="AutoShape 10"/>
          <p:cNvSpPr/>
          <p:nvPr/>
        </p:nvSpPr>
        <p:spPr bwMode="auto">
          <a:xfrm>
            <a:off x="5304407" y="3040150"/>
            <a:ext cx="600101" cy="2286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lnSpc>
                <a:spcPct val="120000"/>
              </a:lnSpc>
              <a:defRPr/>
            </a:pPr>
            <a:r>
              <a:rPr lang="es-ES" sz="1600" b="1">
                <a:solidFill>
                  <a:schemeClr val="bg1"/>
                </a:solidFill>
                <a:latin typeface="微软雅黑" panose="020B0503020204020204" charset="-122"/>
                <a:ea typeface="微软雅黑" panose="020B0503020204020204" charset="-122"/>
                <a:cs typeface="Lato Regular"/>
                <a:sym typeface="Arial" panose="020B0604020202020204" pitchFamily="34" charset="0"/>
              </a:rPr>
              <a:t>25%</a:t>
            </a:r>
          </a:p>
        </p:txBody>
      </p:sp>
      <p:sp>
        <p:nvSpPr>
          <p:cNvPr id="18" name="AutoShape 11"/>
          <p:cNvSpPr/>
          <p:nvPr/>
        </p:nvSpPr>
        <p:spPr bwMode="auto">
          <a:xfrm>
            <a:off x="6348630" y="3041936"/>
            <a:ext cx="600101" cy="2286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lnSpc>
                <a:spcPct val="120000"/>
              </a:lnSpc>
              <a:defRPr/>
            </a:pPr>
            <a:r>
              <a:rPr lang="es-ES" sz="1600" b="1">
                <a:solidFill>
                  <a:schemeClr val="bg1"/>
                </a:solidFill>
                <a:latin typeface="微软雅黑" panose="020B0503020204020204" charset="-122"/>
                <a:ea typeface="微软雅黑" panose="020B0503020204020204" charset="-122"/>
                <a:cs typeface="Lato Regular"/>
                <a:sym typeface="Arial" panose="020B0604020202020204" pitchFamily="34" charset="0"/>
              </a:rPr>
              <a:t>29%</a:t>
            </a:r>
          </a:p>
        </p:txBody>
      </p:sp>
      <p:sp>
        <p:nvSpPr>
          <p:cNvPr id="19" name="AutoShape 12"/>
          <p:cNvSpPr/>
          <p:nvPr/>
        </p:nvSpPr>
        <p:spPr bwMode="auto">
          <a:xfrm>
            <a:off x="6857049" y="3947618"/>
            <a:ext cx="599506" cy="2286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lnSpc>
                <a:spcPct val="120000"/>
              </a:lnSpc>
              <a:defRPr/>
            </a:pPr>
            <a:r>
              <a:rPr lang="es-ES" sz="1600" b="1">
                <a:solidFill>
                  <a:schemeClr val="bg1"/>
                </a:solidFill>
                <a:latin typeface="微软雅黑" panose="020B0503020204020204" charset="-122"/>
                <a:ea typeface="微软雅黑" panose="020B0503020204020204" charset="-122"/>
                <a:cs typeface="Lato Regular"/>
                <a:sym typeface="Arial" panose="020B0604020202020204" pitchFamily="34" charset="0"/>
              </a:rPr>
              <a:t>17%</a:t>
            </a:r>
          </a:p>
        </p:txBody>
      </p:sp>
      <p:sp>
        <p:nvSpPr>
          <p:cNvPr id="20" name="AutoShape 13"/>
          <p:cNvSpPr/>
          <p:nvPr/>
        </p:nvSpPr>
        <p:spPr bwMode="auto">
          <a:xfrm>
            <a:off x="4757290" y="3931540"/>
            <a:ext cx="599506" cy="2286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lnSpc>
                <a:spcPct val="120000"/>
              </a:lnSpc>
              <a:defRPr/>
            </a:pPr>
            <a:r>
              <a:rPr lang="es-ES" sz="1600" b="1" dirty="0">
                <a:solidFill>
                  <a:schemeClr val="bg1"/>
                </a:solidFill>
                <a:latin typeface="微软雅黑" panose="020B0503020204020204" charset="-122"/>
                <a:ea typeface="微软雅黑" panose="020B0503020204020204" charset="-122"/>
                <a:cs typeface="Lato Regular"/>
                <a:sym typeface="Arial" panose="020B0604020202020204" pitchFamily="34" charset="0"/>
              </a:rPr>
              <a:t>73%</a:t>
            </a:r>
          </a:p>
        </p:txBody>
      </p:sp>
      <p:sp>
        <p:nvSpPr>
          <p:cNvPr id="21" name="Text Placeholder 7"/>
          <p:cNvSpPr txBox="1"/>
          <p:nvPr/>
        </p:nvSpPr>
        <p:spPr>
          <a:xfrm>
            <a:off x="2139950" y="2274570"/>
            <a:ext cx="1886585" cy="254635"/>
          </a:xfrm>
          <a:prstGeom prst="rect">
            <a:avLst/>
          </a:prstGeom>
        </p:spPr>
        <p:txBody>
          <a:bodyPr vert="horz" lIns="0" tIns="72210" rIns="0" bIns="72210" anchor="ctr"/>
          <a:lstStyle>
            <a:lvl1pPr marL="0" indent="0" algn="r" defTabSz="914400" rtl="0" eaLnBrk="1" latinLnBrk="0" hangingPunct="1">
              <a:lnSpc>
                <a:spcPct val="100000"/>
              </a:lnSpc>
              <a:spcBef>
                <a:spcPts val="0"/>
              </a:spcBef>
              <a:spcAft>
                <a:spcPts val="0"/>
              </a:spcAft>
              <a:buFont typeface="Arial" panose="020B0604020202020204" pitchFamily="34" charset="0"/>
              <a:buNone/>
              <a:defRPr sz="2635" b="1" kern="1200" baseline="0">
                <a:solidFill>
                  <a:schemeClr val="accent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defTabSz="796290">
              <a:lnSpc>
                <a:spcPct val="120000"/>
              </a:lnSpc>
              <a:spcBef>
                <a:spcPct val="20000"/>
              </a:spcBef>
              <a:defRPr/>
            </a:pPr>
            <a:r>
              <a:rPr lang="zh-CN" altLang="en-US" sz="1600" dirty="0">
                <a:solidFill>
                  <a:schemeClr val="tx1">
                    <a:lumMod val="65000"/>
                    <a:lumOff val="35000"/>
                  </a:schemeClr>
                </a:solidFill>
                <a:latin typeface="Arial" panose="020B0604020202020204" pitchFamily="34" charset="0"/>
                <a:ea typeface="微软雅黑" panose="020B0503020204020204" charset="-122"/>
                <a:cs typeface="+mn-cs"/>
                <a:sym typeface="Arial" panose="020B0604020202020204" pitchFamily="34" charset="0"/>
              </a:rPr>
              <a:t>单击此处输入标题</a:t>
            </a:r>
            <a:endParaRPr lang="zh-CN" altLang="en-US" sz="1600" b="0" dirty="0">
              <a:solidFill>
                <a:schemeClr val="tx1">
                  <a:lumMod val="65000"/>
                  <a:lumOff val="35000"/>
                </a:schemeClr>
              </a:solidFill>
              <a:latin typeface="Arial" panose="020B0604020202020204" pitchFamily="34" charset="0"/>
              <a:ea typeface="微软雅黑" panose="020B0503020204020204" charset="-122"/>
              <a:cs typeface="+mn-cs"/>
              <a:sym typeface="Arial" panose="020B0604020202020204" pitchFamily="34" charset="0"/>
            </a:endParaRPr>
          </a:p>
        </p:txBody>
      </p:sp>
      <p:sp>
        <p:nvSpPr>
          <p:cNvPr id="22" name="Text Placeholder 2"/>
          <p:cNvSpPr txBox="1"/>
          <p:nvPr/>
        </p:nvSpPr>
        <p:spPr>
          <a:xfrm>
            <a:off x="1318260" y="2529205"/>
            <a:ext cx="2708275" cy="949325"/>
          </a:xfrm>
          <a:prstGeom prst="rect">
            <a:avLst/>
          </a:prstGeom>
        </p:spPr>
        <p:txBody>
          <a:bodyPr vert="horz" lIns="0" tIns="0" rIns="0" bIns="0"/>
          <a:lstStyle>
            <a:lvl1pPr marL="0" indent="0" algn="r" defTabSz="914400" rtl="0" eaLnBrk="1" latinLnBrk="0" hangingPunct="1">
              <a:lnSpc>
                <a:spcPct val="120000"/>
              </a:lnSpc>
              <a:spcBef>
                <a:spcPts val="0"/>
              </a:spcBef>
              <a:buFont typeface="Arial" panose="020B0604020202020204" pitchFamily="34" charset="0"/>
              <a:buNone/>
              <a:defRPr sz="158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cs typeface="+mn-cs"/>
                <a:sym typeface="+mn-ea"/>
              </a:rPr>
              <a:t>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cs typeface="+mn-cs"/>
              <a:sym typeface="+mn-ea"/>
            </a:endParaRPr>
          </a:p>
        </p:txBody>
      </p:sp>
      <p:sp>
        <p:nvSpPr>
          <p:cNvPr id="23" name="Rounded Rectangle 11"/>
          <p:cNvSpPr>
            <a:spLocks noChangeAspect="1"/>
          </p:cNvSpPr>
          <p:nvPr/>
        </p:nvSpPr>
        <p:spPr>
          <a:xfrm>
            <a:off x="4215105" y="2529252"/>
            <a:ext cx="540022" cy="540651"/>
          </a:xfrm>
          <a:prstGeom prst="roundRect">
            <a:avLst>
              <a:gd name="adj" fmla="val 0"/>
            </a:avLst>
          </a:prstGeom>
          <a:solidFill>
            <a:srgbClr val="57706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3560" tIns="31780" rIns="63560" bIns="31780" rtlCol="0" anchor="ctr"/>
          <a:lstStyle/>
          <a:p>
            <a:pPr algn="ctr">
              <a:lnSpc>
                <a:spcPct val="120000"/>
              </a:lnSpc>
            </a:pPr>
            <a:endParaRPr lang="en-US" sz="90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4" name="Text Placeholder 7"/>
          <p:cNvSpPr txBox="1"/>
          <p:nvPr/>
        </p:nvSpPr>
        <p:spPr>
          <a:xfrm>
            <a:off x="4266659" y="2597735"/>
            <a:ext cx="437148" cy="360827"/>
          </a:xfrm>
          <a:prstGeom prst="rect">
            <a:avLst/>
          </a:prstGeom>
        </p:spPr>
        <p:txBody>
          <a:bodyPr vert="horz" lIns="0" tIns="72210" rIns="0" bIns="72210" anchor="ctr"/>
          <a:lstStyle>
            <a:lvl1pPr marL="0" indent="0" algn="ctr" defTabSz="914400" rtl="0" eaLnBrk="1" latinLnBrk="0" hangingPunct="1">
              <a:lnSpc>
                <a:spcPct val="100000"/>
              </a:lnSpc>
              <a:spcBef>
                <a:spcPts val="0"/>
              </a:spcBef>
              <a:buFont typeface="Arial" panose="020B0604020202020204" pitchFamily="34" charset="0"/>
              <a:buNone/>
              <a:defRPr sz="211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pPr>
            <a:r>
              <a:rPr lang="es-ES_tradnl" sz="1800" dirty="0">
                <a:latin typeface="微软雅黑" panose="020B0503020204020204" charset="-122"/>
                <a:ea typeface="微软雅黑" panose="020B0503020204020204" charset="-122"/>
                <a:sym typeface="Arial" panose="020B0604020202020204" pitchFamily="34" charset="0"/>
              </a:rPr>
              <a:t>01</a:t>
            </a:r>
          </a:p>
        </p:txBody>
      </p:sp>
      <p:sp>
        <p:nvSpPr>
          <p:cNvPr id="25" name="Text Placeholder 7"/>
          <p:cNvSpPr txBox="1"/>
          <p:nvPr/>
        </p:nvSpPr>
        <p:spPr>
          <a:xfrm>
            <a:off x="8267700" y="2274570"/>
            <a:ext cx="1894840" cy="254635"/>
          </a:xfrm>
          <a:prstGeom prst="rect">
            <a:avLst/>
          </a:prstGeom>
        </p:spPr>
        <p:txBody>
          <a:bodyPr vert="horz" lIns="0" tIns="72210" rIns="0" bIns="72210" anchor="ctr"/>
          <a:lstStyle>
            <a:lvl1pPr marL="0" indent="0" algn="l" defTabSz="914400" rtl="0" eaLnBrk="1" latinLnBrk="0" hangingPunct="1">
              <a:lnSpc>
                <a:spcPct val="100000"/>
              </a:lnSpc>
              <a:spcBef>
                <a:spcPts val="0"/>
              </a:spcBef>
              <a:spcAft>
                <a:spcPts val="0"/>
              </a:spcAft>
              <a:buFont typeface="Arial" panose="020B0604020202020204" pitchFamily="34" charset="0"/>
              <a:buNone/>
              <a:defRPr sz="2635" b="1" kern="1200" baseline="0">
                <a:solidFill>
                  <a:schemeClr val="accent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defTabSz="796290">
              <a:lnSpc>
                <a:spcPct val="120000"/>
              </a:lnSpc>
              <a:spcBef>
                <a:spcPct val="20000"/>
              </a:spcBef>
              <a:defRPr/>
            </a:pPr>
            <a:r>
              <a:rPr lang="zh-CN" altLang="en-US" sz="1600" dirty="0">
                <a:solidFill>
                  <a:schemeClr val="tx1">
                    <a:lumMod val="65000"/>
                    <a:lumOff val="35000"/>
                  </a:schemeClr>
                </a:solidFill>
                <a:latin typeface="Arial" panose="020B0604020202020204" pitchFamily="34" charset="0"/>
                <a:ea typeface="微软雅黑" panose="020B0503020204020204" charset="-122"/>
                <a:cs typeface="+mn-cs"/>
                <a:sym typeface="Arial" panose="020B0604020202020204" pitchFamily="34" charset="0"/>
              </a:rPr>
              <a:t>单击此处输入标题</a:t>
            </a:r>
            <a:endParaRPr lang="zh-CN" altLang="en-US" sz="1600" b="0" dirty="0">
              <a:solidFill>
                <a:schemeClr val="tx1">
                  <a:lumMod val="65000"/>
                  <a:lumOff val="35000"/>
                </a:schemeClr>
              </a:solidFill>
              <a:latin typeface="Arial" panose="020B0604020202020204" pitchFamily="34" charset="0"/>
              <a:ea typeface="微软雅黑" panose="020B0503020204020204" charset="-122"/>
              <a:cs typeface="+mn-cs"/>
              <a:sym typeface="Arial" panose="020B0604020202020204" pitchFamily="34" charset="0"/>
            </a:endParaRPr>
          </a:p>
        </p:txBody>
      </p:sp>
      <p:sp>
        <p:nvSpPr>
          <p:cNvPr id="26" name="Text Placeholder 2"/>
          <p:cNvSpPr txBox="1"/>
          <p:nvPr/>
        </p:nvSpPr>
        <p:spPr>
          <a:xfrm>
            <a:off x="8267700" y="2529205"/>
            <a:ext cx="2827655" cy="857250"/>
          </a:xfrm>
          <a:prstGeom prst="rect">
            <a:avLst/>
          </a:prstGeom>
        </p:spPr>
        <p:txBody>
          <a:bodyPr vert="horz" lIns="0" tIns="0" rIns="0" bIns="0"/>
          <a:lstStyle>
            <a:lvl1pPr marL="0" indent="0" algn="l" defTabSz="914400" rtl="0" eaLnBrk="1" latinLnBrk="0" hangingPunct="1">
              <a:lnSpc>
                <a:spcPct val="120000"/>
              </a:lnSpc>
              <a:spcBef>
                <a:spcPts val="0"/>
              </a:spcBef>
              <a:buFont typeface="Arial" panose="020B0604020202020204" pitchFamily="34" charset="0"/>
              <a:buNone/>
              <a:defRPr sz="158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cs typeface="+mn-cs"/>
                <a:sym typeface="+mn-ea"/>
              </a:rPr>
              <a:t>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cs typeface="+mn-cs"/>
              <a:sym typeface="+mn-ea"/>
            </a:endParaRPr>
          </a:p>
        </p:txBody>
      </p:sp>
      <p:sp>
        <p:nvSpPr>
          <p:cNvPr id="27" name="Rounded Rectangle 23"/>
          <p:cNvSpPr>
            <a:spLocks noChangeAspect="1"/>
          </p:cNvSpPr>
          <p:nvPr/>
        </p:nvSpPr>
        <p:spPr>
          <a:xfrm>
            <a:off x="7539180" y="2529252"/>
            <a:ext cx="540022" cy="540651"/>
          </a:xfrm>
          <a:prstGeom prst="roundRect">
            <a:avLst>
              <a:gd name="adj" fmla="val 0"/>
            </a:avLst>
          </a:prstGeom>
          <a:solidFill>
            <a:srgbClr val="57706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3560" tIns="31780" rIns="63560" bIns="31780" rtlCol="0" anchor="ctr"/>
          <a:lstStyle/>
          <a:p>
            <a:pPr algn="ctr">
              <a:lnSpc>
                <a:spcPct val="120000"/>
              </a:lnSpc>
            </a:pPr>
            <a:endParaRPr lang="en-US" sz="90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8" name="Text Placeholder 7"/>
          <p:cNvSpPr txBox="1"/>
          <p:nvPr/>
        </p:nvSpPr>
        <p:spPr>
          <a:xfrm>
            <a:off x="7582479" y="2597735"/>
            <a:ext cx="437148" cy="360827"/>
          </a:xfrm>
          <a:prstGeom prst="rect">
            <a:avLst/>
          </a:prstGeom>
        </p:spPr>
        <p:txBody>
          <a:bodyPr vert="horz" lIns="0" tIns="72210" rIns="0" bIns="72210" anchor="ctr"/>
          <a:lstStyle>
            <a:lvl1pPr marL="0" indent="0" algn="ctr" defTabSz="914400" rtl="0" eaLnBrk="1" latinLnBrk="0" hangingPunct="1">
              <a:lnSpc>
                <a:spcPct val="100000"/>
              </a:lnSpc>
              <a:spcBef>
                <a:spcPts val="0"/>
              </a:spcBef>
              <a:buFont typeface="Arial" panose="020B0604020202020204" pitchFamily="34" charset="0"/>
              <a:buNone/>
              <a:defRPr sz="211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pPr>
            <a:r>
              <a:rPr lang="es-ES_tradnl" sz="1800" dirty="0">
                <a:latin typeface="微软雅黑" panose="020B0503020204020204" charset="-122"/>
                <a:ea typeface="微软雅黑" panose="020B0503020204020204" charset="-122"/>
                <a:sym typeface="Arial" panose="020B0604020202020204" pitchFamily="34" charset="0"/>
              </a:rPr>
              <a:t>02</a:t>
            </a:r>
          </a:p>
        </p:txBody>
      </p:sp>
      <p:sp>
        <p:nvSpPr>
          <p:cNvPr id="29" name="Text Placeholder 7"/>
          <p:cNvSpPr txBox="1"/>
          <p:nvPr/>
        </p:nvSpPr>
        <p:spPr>
          <a:xfrm>
            <a:off x="2094230" y="4390390"/>
            <a:ext cx="1932305" cy="307340"/>
          </a:xfrm>
          <a:prstGeom prst="rect">
            <a:avLst/>
          </a:prstGeom>
        </p:spPr>
        <p:txBody>
          <a:bodyPr vert="horz" lIns="0" tIns="72210" rIns="0" bIns="72210" anchor="ctr"/>
          <a:lstStyle>
            <a:lvl1pPr marL="0" indent="0" algn="r" defTabSz="914400" rtl="0" eaLnBrk="1" latinLnBrk="0" hangingPunct="1">
              <a:lnSpc>
                <a:spcPct val="100000"/>
              </a:lnSpc>
              <a:spcBef>
                <a:spcPts val="0"/>
              </a:spcBef>
              <a:spcAft>
                <a:spcPts val="0"/>
              </a:spcAft>
              <a:buFont typeface="Arial" panose="020B0604020202020204" pitchFamily="34" charset="0"/>
              <a:buNone/>
              <a:defRPr sz="2635" b="1" kern="1200" baseline="0">
                <a:solidFill>
                  <a:schemeClr val="accent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defTabSz="796290">
              <a:lnSpc>
                <a:spcPct val="120000"/>
              </a:lnSpc>
              <a:spcBef>
                <a:spcPct val="20000"/>
              </a:spcBef>
              <a:defRPr/>
            </a:pPr>
            <a:r>
              <a:rPr lang="zh-CN" altLang="en-US" sz="1600" dirty="0">
                <a:solidFill>
                  <a:schemeClr val="tx1">
                    <a:lumMod val="65000"/>
                    <a:lumOff val="35000"/>
                  </a:schemeClr>
                </a:solidFill>
                <a:latin typeface="Arial" panose="020B0604020202020204" pitchFamily="34" charset="0"/>
                <a:ea typeface="微软雅黑" panose="020B0503020204020204" charset="-122"/>
                <a:cs typeface="+mn-cs"/>
                <a:sym typeface="Arial" panose="020B0604020202020204" pitchFamily="34" charset="0"/>
              </a:rPr>
              <a:t>单击此处输入标题</a:t>
            </a:r>
            <a:endParaRPr lang="zh-CN" altLang="en-US" sz="1600" b="0" dirty="0">
              <a:solidFill>
                <a:schemeClr val="tx1">
                  <a:lumMod val="65000"/>
                  <a:lumOff val="35000"/>
                </a:schemeClr>
              </a:solidFill>
              <a:latin typeface="Arial" panose="020B0604020202020204" pitchFamily="34" charset="0"/>
              <a:ea typeface="微软雅黑" panose="020B0503020204020204" charset="-122"/>
              <a:cs typeface="+mn-cs"/>
              <a:sym typeface="Arial" panose="020B0604020202020204" pitchFamily="34" charset="0"/>
            </a:endParaRPr>
          </a:p>
          <a:p>
            <a:pPr algn="r" defTabSz="796290" fontAlgn="auto">
              <a:lnSpc>
                <a:spcPct val="120000"/>
              </a:lnSpc>
              <a:spcBef>
                <a:spcPct val="20000"/>
              </a:spcBef>
              <a:defRPr/>
            </a:pPr>
            <a:endParaRPr lang="es-ES_tradnl" sz="1000" b="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30" name="Text Placeholder 2"/>
          <p:cNvSpPr txBox="1"/>
          <p:nvPr/>
        </p:nvSpPr>
        <p:spPr>
          <a:xfrm>
            <a:off x="1272540" y="4597400"/>
            <a:ext cx="2753995" cy="903605"/>
          </a:xfrm>
          <a:prstGeom prst="rect">
            <a:avLst/>
          </a:prstGeom>
        </p:spPr>
        <p:txBody>
          <a:bodyPr vert="horz" lIns="0" tIns="0" rIns="0" bIns="0"/>
          <a:lstStyle>
            <a:lvl1pPr marL="0" indent="0" algn="l" defTabSz="914400" rtl="0" eaLnBrk="1" latinLnBrk="0" hangingPunct="1">
              <a:lnSpc>
                <a:spcPct val="120000"/>
              </a:lnSpc>
              <a:spcBef>
                <a:spcPts val="0"/>
              </a:spcBef>
              <a:buFont typeface="Arial" panose="020B0604020202020204" pitchFamily="34" charset="0"/>
              <a:buNone/>
              <a:defRPr sz="158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cs typeface="+mn-cs"/>
                <a:sym typeface="+mn-ea"/>
              </a:rPr>
              <a:t>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cs typeface="+mn-cs"/>
              <a:sym typeface="+mn-ea"/>
            </a:endParaRPr>
          </a:p>
        </p:txBody>
      </p:sp>
      <p:sp>
        <p:nvSpPr>
          <p:cNvPr id="31" name="Rounded Rectangle 27"/>
          <p:cNvSpPr>
            <a:spLocks noChangeAspect="1"/>
          </p:cNvSpPr>
          <p:nvPr/>
        </p:nvSpPr>
        <p:spPr>
          <a:xfrm>
            <a:off x="4215327" y="4628953"/>
            <a:ext cx="540022" cy="540651"/>
          </a:xfrm>
          <a:prstGeom prst="roundRect">
            <a:avLst>
              <a:gd name="adj" fmla="val 0"/>
            </a:avLst>
          </a:prstGeom>
          <a:solidFill>
            <a:srgbClr val="57706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3560" tIns="31780" rIns="63560" bIns="31780" rtlCol="0" anchor="ctr"/>
          <a:lstStyle/>
          <a:p>
            <a:pPr algn="ctr">
              <a:lnSpc>
                <a:spcPct val="120000"/>
              </a:lnSpc>
            </a:pPr>
            <a:endParaRPr lang="en-US" sz="90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32" name="Text Placeholder 7"/>
          <p:cNvSpPr txBox="1"/>
          <p:nvPr/>
        </p:nvSpPr>
        <p:spPr>
          <a:xfrm>
            <a:off x="4266882" y="4697437"/>
            <a:ext cx="437148" cy="360827"/>
          </a:xfrm>
          <a:prstGeom prst="rect">
            <a:avLst/>
          </a:prstGeom>
        </p:spPr>
        <p:txBody>
          <a:bodyPr vert="horz" lIns="0" tIns="72210" rIns="0" bIns="72210" anchor="ctr"/>
          <a:lstStyle>
            <a:lvl1pPr marL="0" indent="0" algn="ctr" defTabSz="914400" rtl="0" eaLnBrk="1" latinLnBrk="0" hangingPunct="1">
              <a:lnSpc>
                <a:spcPct val="100000"/>
              </a:lnSpc>
              <a:spcBef>
                <a:spcPts val="0"/>
              </a:spcBef>
              <a:buFont typeface="Arial" panose="020B0604020202020204" pitchFamily="34" charset="0"/>
              <a:buNone/>
              <a:defRPr sz="211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pPr>
            <a:r>
              <a:rPr lang="es-ES_tradnl" sz="1800" dirty="0">
                <a:latin typeface="微软雅黑" panose="020B0503020204020204" charset="-122"/>
                <a:ea typeface="微软雅黑" panose="020B0503020204020204" charset="-122"/>
                <a:sym typeface="Arial" panose="020B0604020202020204" pitchFamily="34" charset="0"/>
              </a:rPr>
              <a:t>03</a:t>
            </a:r>
          </a:p>
        </p:txBody>
      </p:sp>
      <p:sp>
        <p:nvSpPr>
          <p:cNvPr id="33" name="Text Placeholder 7"/>
          <p:cNvSpPr txBox="1"/>
          <p:nvPr/>
        </p:nvSpPr>
        <p:spPr>
          <a:xfrm>
            <a:off x="8176260" y="4374515"/>
            <a:ext cx="1895475" cy="254635"/>
          </a:xfrm>
          <a:prstGeom prst="rect">
            <a:avLst/>
          </a:prstGeom>
        </p:spPr>
        <p:txBody>
          <a:bodyPr vert="horz" lIns="0" tIns="72210" rIns="0" bIns="72210" anchor="ctr"/>
          <a:lstStyle>
            <a:lvl1pPr marL="0" indent="0" algn="l" defTabSz="914400" rtl="0" eaLnBrk="1" latinLnBrk="0" hangingPunct="1">
              <a:lnSpc>
                <a:spcPct val="100000"/>
              </a:lnSpc>
              <a:spcBef>
                <a:spcPts val="0"/>
              </a:spcBef>
              <a:spcAft>
                <a:spcPts val="0"/>
              </a:spcAft>
              <a:buFont typeface="Arial" panose="020B0604020202020204" pitchFamily="34" charset="0"/>
              <a:buNone/>
              <a:defRPr sz="2635" b="1" kern="1200" baseline="0">
                <a:solidFill>
                  <a:schemeClr val="accent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defTabSz="796290">
              <a:lnSpc>
                <a:spcPct val="120000"/>
              </a:lnSpc>
              <a:spcBef>
                <a:spcPct val="20000"/>
              </a:spcBef>
              <a:defRPr/>
            </a:pPr>
            <a:r>
              <a:rPr lang="zh-CN" altLang="en-US" sz="1600" dirty="0">
                <a:solidFill>
                  <a:schemeClr val="tx1">
                    <a:lumMod val="65000"/>
                    <a:lumOff val="35000"/>
                  </a:schemeClr>
                </a:solidFill>
                <a:latin typeface="Arial" panose="020B0604020202020204" pitchFamily="34" charset="0"/>
                <a:ea typeface="微软雅黑" panose="020B0503020204020204" charset="-122"/>
                <a:cs typeface="+mn-cs"/>
                <a:sym typeface="Arial" panose="020B0604020202020204" pitchFamily="34" charset="0"/>
              </a:rPr>
              <a:t>单击此处输入标题</a:t>
            </a:r>
            <a:endParaRPr lang="zh-CN" altLang="en-US" sz="1600" b="0" dirty="0">
              <a:solidFill>
                <a:schemeClr val="tx1">
                  <a:lumMod val="65000"/>
                  <a:lumOff val="35000"/>
                </a:schemeClr>
              </a:solidFill>
              <a:latin typeface="Arial" panose="020B0604020202020204" pitchFamily="34" charset="0"/>
              <a:ea typeface="微软雅黑" panose="020B0503020204020204" charset="-122"/>
              <a:cs typeface="+mn-cs"/>
              <a:sym typeface="Arial" panose="020B0604020202020204" pitchFamily="34" charset="0"/>
            </a:endParaRPr>
          </a:p>
        </p:txBody>
      </p:sp>
      <p:sp>
        <p:nvSpPr>
          <p:cNvPr id="34" name="Text Placeholder 2"/>
          <p:cNvSpPr txBox="1"/>
          <p:nvPr/>
        </p:nvSpPr>
        <p:spPr>
          <a:xfrm>
            <a:off x="8176260" y="4629150"/>
            <a:ext cx="2827020" cy="901700"/>
          </a:xfrm>
          <a:prstGeom prst="rect">
            <a:avLst/>
          </a:prstGeom>
        </p:spPr>
        <p:txBody>
          <a:bodyPr vert="horz" lIns="0" tIns="0" rIns="0" bIns="0"/>
          <a:lstStyle>
            <a:lvl1pPr marL="0" indent="0" algn="l" defTabSz="914400" rtl="0" eaLnBrk="1" latinLnBrk="0" hangingPunct="1">
              <a:lnSpc>
                <a:spcPct val="120000"/>
              </a:lnSpc>
              <a:spcBef>
                <a:spcPts val="0"/>
              </a:spcBef>
              <a:buFont typeface="Arial" panose="020B0604020202020204" pitchFamily="34" charset="0"/>
              <a:buNone/>
              <a:defRPr sz="158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cs typeface="+mn-cs"/>
                <a:sym typeface="+mn-ea"/>
              </a:rPr>
              <a:t>点击此处更换文本点击此处更换文本点击此处更换文本点击此处更换文本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cs typeface="+mn-cs"/>
              <a:sym typeface="+mn-ea"/>
            </a:endParaRPr>
          </a:p>
        </p:txBody>
      </p:sp>
      <p:sp>
        <p:nvSpPr>
          <p:cNvPr id="35" name="Rounded Rectangle 16"/>
          <p:cNvSpPr>
            <a:spLocks noChangeAspect="1"/>
          </p:cNvSpPr>
          <p:nvPr/>
        </p:nvSpPr>
        <p:spPr>
          <a:xfrm>
            <a:off x="7539180" y="4628953"/>
            <a:ext cx="540022" cy="540651"/>
          </a:xfrm>
          <a:prstGeom prst="roundRect">
            <a:avLst>
              <a:gd name="adj" fmla="val 0"/>
            </a:avLst>
          </a:prstGeom>
          <a:solidFill>
            <a:srgbClr val="57706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3560" tIns="31780" rIns="63560" bIns="31780" rtlCol="0" anchor="ctr"/>
          <a:lstStyle/>
          <a:p>
            <a:pPr algn="ctr">
              <a:lnSpc>
                <a:spcPct val="120000"/>
              </a:lnSpc>
            </a:pPr>
            <a:endParaRPr lang="en-US" sz="90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36" name="Text Placeholder 7"/>
          <p:cNvSpPr txBox="1"/>
          <p:nvPr/>
        </p:nvSpPr>
        <p:spPr>
          <a:xfrm>
            <a:off x="7582479" y="4697437"/>
            <a:ext cx="437148" cy="360827"/>
          </a:xfrm>
          <a:prstGeom prst="rect">
            <a:avLst/>
          </a:prstGeom>
        </p:spPr>
        <p:txBody>
          <a:bodyPr vert="horz" lIns="0" tIns="72210" rIns="0" bIns="72210" anchor="ctr"/>
          <a:lstStyle>
            <a:lvl1pPr marL="0" indent="0" algn="ctr" defTabSz="914400" rtl="0" eaLnBrk="1" latinLnBrk="0" hangingPunct="1">
              <a:lnSpc>
                <a:spcPct val="100000"/>
              </a:lnSpc>
              <a:spcBef>
                <a:spcPts val="0"/>
              </a:spcBef>
              <a:buFont typeface="Arial" panose="020B0604020202020204" pitchFamily="34" charset="0"/>
              <a:buNone/>
              <a:defRPr sz="211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pPr>
            <a:r>
              <a:rPr lang="es-ES_tradnl" sz="1800" dirty="0">
                <a:latin typeface="微软雅黑" panose="020B0503020204020204" charset="-122"/>
                <a:ea typeface="微软雅黑" panose="020B0503020204020204" charset="-122"/>
                <a:sym typeface="Arial" panose="020B0604020202020204" pitchFamily="34" charset="0"/>
              </a:rPr>
              <a:t>04</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par>
                                <p:cTn id="8" presetID="29"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ppt_x</p:attrName>
                                        </p:attrNameLst>
                                      </p:cBhvr>
                                      <p:tavLst>
                                        <p:tav tm="0">
                                          <p:val>
                                            <p:strVal val="#ppt_x-.2"/>
                                          </p:val>
                                        </p:tav>
                                        <p:tav tm="100000">
                                          <p:val>
                                            <p:strVal val="#ppt_x"/>
                                          </p:val>
                                        </p:tav>
                                      </p:tavLst>
                                    </p:anim>
                                    <p:anim calcmode="lin" valueType="num">
                                      <p:cBhvr>
                                        <p:cTn id="11"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2" dur="500"/>
                                        <p:tgtEl>
                                          <p:spTgt spid="2"/>
                                        </p:tgtEl>
                                      </p:cBhvr>
                                    </p:animEffect>
                                  </p:childTnLst>
                                </p:cTn>
                              </p:par>
                            </p:childTnLst>
                          </p:cTn>
                        </p:par>
                        <p:par>
                          <p:cTn id="13" fill="hold">
                            <p:stCondLst>
                              <p:cond delay="500"/>
                            </p:stCondLst>
                            <p:childTnLst>
                              <p:par>
                                <p:cTn id="14" presetID="9" presetClass="entr" presetSubtype="0" fill="hold" grpId="0" nodeType="afterEffect">
                                  <p:stCondLst>
                                    <p:cond delay="100"/>
                                  </p:stCondLst>
                                  <p:childTnLst>
                                    <p:set>
                                      <p:cBhvr>
                                        <p:cTn id="15" dur="1" fill="hold">
                                          <p:stCondLst>
                                            <p:cond delay="0"/>
                                          </p:stCondLst>
                                        </p:cTn>
                                        <p:tgtEl>
                                          <p:spTgt spid="12"/>
                                        </p:tgtEl>
                                        <p:attrNameLst>
                                          <p:attrName>style.visibility</p:attrName>
                                        </p:attrNameLst>
                                      </p:cBhvr>
                                      <p:to>
                                        <p:strVal val="visible"/>
                                      </p:to>
                                    </p:set>
                                    <p:animEffect transition="in" filter="dissolve">
                                      <p:cBhvr>
                                        <p:cTn id="16" dur="500"/>
                                        <p:tgtEl>
                                          <p:spTgt spid="12"/>
                                        </p:tgtEl>
                                      </p:cBhvr>
                                    </p:animEffect>
                                  </p:childTnLst>
                                </p:cTn>
                              </p:par>
                            </p:childTnLst>
                          </p:cTn>
                        </p:par>
                        <p:par>
                          <p:cTn id="17" fill="hold">
                            <p:stCondLst>
                              <p:cond delay="1100"/>
                            </p:stCondLst>
                            <p:childTnLst>
                              <p:par>
                                <p:cTn id="18" presetID="9" presetClass="entr" presetSubtype="0" fill="hold" nodeType="afterEffect">
                                  <p:stCondLst>
                                    <p:cond delay="100"/>
                                  </p:stCondLst>
                                  <p:childTnLst>
                                    <p:set>
                                      <p:cBhvr>
                                        <p:cTn id="19" dur="1" fill="hold">
                                          <p:stCondLst>
                                            <p:cond delay="0"/>
                                          </p:stCondLst>
                                        </p:cTn>
                                        <p:tgtEl>
                                          <p:spTgt spid="15"/>
                                        </p:tgtEl>
                                        <p:attrNameLst>
                                          <p:attrName>style.visibility</p:attrName>
                                        </p:attrNameLst>
                                      </p:cBhvr>
                                      <p:to>
                                        <p:strVal val="visible"/>
                                      </p:to>
                                    </p:set>
                                    <p:animEffect transition="in" filter="dissolve">
                                      <p:cBhvr>
                                        <p:cTn id="20" dur="500"/>
                                        <p:tgtEl>
                                          <p:spTgt spid="15"/>
                                        </p:tgtEl>
                                      </p:cBhvr>
                                    </p:animEffect>
                                  </p:childTnLst>
                                </p:cTn>
                              </p:par>
                            </p:childTnLst>
                          </p:cTn>
                        </p:par>
                        <p:par>
                          <p:cTn id="21" fill="hold">
                            <p:stCondLst>
                              <p:cond delay="1700"/>
                            </p:stCondLst>
                            <p:childTnLst>
                              <p:par>
                                <p:cTn id="22" presetID="9" presetClass="entr" presetSubtype="0" fill="hold" nodeType="afterEffect">
                                  <p:stCondLst>
                                    <p:cond delay="100"/>
                                  </p:stCondLst>
                                  <p:childTnLst>
                                    <p:set>
                                      <p:cBhvr>
                                        <p:cTn id="23" dur="1" fill="hold">
                                          <p:stCondLst>
                                            <p:cond delay="0"/>
                                          </p:stCondLst>
                                        </p:cTn>
                                        <p:tgtEl>
                                          <p:spTgt spid="14"/>
                                        </p:tgtEl>
                                        <p:attrNameLst>
                                          <p:attrName>style.visibility</p:attrName>
                                        </p:attrNameLst>
                                      </p:cBhvr>
                                      <p:to>
                                        <p:strVal val="visible"/>
                                      </p:to>
                                    </p:set>
                                    <p:animEffect transition="in" filter="dissolve">
                                      <p:cBhvr>
                                        <p:cTn id="24" dur="500"/>
                                        <p:tgtEl>
                                          <p:spTgt spid="14"/>
                                        </p:tgtEl>
                                      </p:cBhvr>
                                    </p:animEffect>
                                  </p:childTnLst>
                                </p:cTn>
                              </p:par>
                            </p:childTnLst>
                          </p:cTn>
                        </p:par>
                        <p:par>
                          <p:cTn id="25" fill="hold">
                            <p:stCondLst>
                              <p:cond delay="2300"/>
                            </p:stCondLst>
                            <p:childTnLst>
                              <p:par>
                                <p:cTn id="26" presetID="9" presetClass="entr" presetSubtype="0" fill="hold" grpId="0" nodeType="afterEffect">
                                  <p:stCondLst>
                                    <p:cond delay="100"/>
                                  </p:stCondLst>
                                  <p:childTnLst>
                                    <p:set>
                                      <p:cBhvr>
                                        <p:cTn id="27" dur="1" fill="hold">
                                          <p:stCondLst>
                                            <p:cond delay="0"/>
                                          </p:stCondLst>
                                        </p:cTn>
                                        <p:tgtEl>
                                          <p:spTgt spid="16"/>
                                        </p:tgtEl>
                                        <p:attrNameLst>
                                          <p:attrName>style.visibility</p:attrName>
                                        </p:attrNameLst>
                                      </p:cBhvr>
                                      <p:to>
                                        <p:strVal val="visible"/>
                                      </p:to>
                                    </p:set>
                                    <p:animEffect transition="in" filter="dissolve">
                                      <p:cBhvr>
                                        <p:cTn id="28" dur="500"/>
                                        <p:tgtEl>
                                          <p:spTgt spid="16"/>
                                        </p:tgtEl>
                                      </p:cBhvr>
                                    </p:animEffect>
                                  </p:childTnLst>
                                </p:cTn>
                              </p:par>
                            </p:childTnLst>
                          </p:cTn>
                        </p:par>
                        <p:par>
                          <p:cTn id="29" fill="hold">
                            <p:stCondLst>
                              <p:cond delay="2900"/>
                            </p:stCondLst>
                            <p:childTnLst>
                              <p:par>
                                <p:cTn id="30" presetID="9" presetClass="entr" presetSubtype="0" fill="hold" grpId="0" nodeType="afterEffect">
                                  <p:stCondLst>
                                    <p:cond delay="100"/>
                                  </p:stCondLst>
                                  <p:childTnLst>
                                    <p:set>
                                      <p:cBhvr>
                                        <p:cTn id="31" dur="1" fill="hold">
                                          <p:stCondLst>
                                            <p:cond delay="0"/>
                                          </p:stCondLst>
                                        </p:cTn>
                                        <p:tgtEl>
                                          <p:spTgt spid="17"/>
                                        </p:tgtEl>
                                        <p:attrNameLst>
                                          <p:attrName>style.visibility</p:attrName>
                                        </p:attrNameLst>
                                      </p:cBhvr>
                                      <p:to>
                                        <p:strVal val="visible"/>
                                      </p:to>
                                    </p:set>
                                    <p:animEffect transition="in" filter="dissolve">
                                      <p:cBhvr>
                                        <p:cTn id="32" dur="500"/>
                                        <p:tgtEl>
                                          <p:spTgt spid="17"/>
                                        </p:tgtEl>
                                      </p:cBhvr>
                                    </p:animEffect>
                                  </p:childTnLst>
                                </p:cTn>
                              </p:par>
                            </p:childTnLst>
                          </p:cTn>
                        </p:par>
                        <p:par>
                          <p:cTn id="33" fill="hold">
                            <p:stCondLst>
                              <p:cond delay="3500"/>
                            </p:stCondLst>
                            <p:childTnLst>
                              <p:par>
                                <p:cTn id="34" presetID="9" presetClass="entr" presetSubtype="0" fill="hold" grpId="0" nodeType="afterEffect">
                                  <p:stCondLst>
                                    <p:cond delay="100"/>
                                  </p:stCondLst>
                                  <p:childTnLst>
                                    <p:set>
                                      <p:cBhvr>
                                        <p:cTn id="35" dur="1" fill="hold">
                                          <p:stCondLst>
                                            <p:cond delay="0"/>
                                          </p:stCondLst>
                                        </p:cTn>
                                        <p:tgtEl>
                                          <p:spTgt spid="18"/>
                                        </p:tgtEl>
                                        <p:attrNameLst>
                                          <p:attrName>style.visibility</p:attrName>
                                        </p:attrNameLst>
                                      </p:cBhvr>
                                      <p:to>
                                        <p:strVal val="visible"/>
                                      </p:to>
                                    </p:set>
                                    <p:animEffect transition="in" filter="dissolve">
                                      <p:cBhvr>
                                        <p:cTn id="36" dur="500"/>
                                        <p:tgtEl>
                                          <p:spTgt spid="18"/>
                                        </p:tgtEl>
                                      </p:cBhvr>
                                    </p:animEffect>
                                  </p:childTnLst>
                                </p:cTn>
                              </p:par>
                            </p:childTnLst>
                          </p:cTn>
                        </p:par>
                        <p:par>
                          <p:cTn id="37" fill="hold">
                            <p:stCondLst>
                              <p:cond delay="4100"/>
                            </p:stCondLst>
                            <p:childTnLst>
                              <p:par>
                                <p:cTn id="38" presetID="9" presetClass="entr" presetSubtype="0" fill="hold" grpId="0" nodeType="afterEffect">
                                  <p:stCondLst>
                                    <p:cond delay="100"/>
                                  </p:stCondLst>
                                  <p:childTnLst>
                                    <p:set>
                                      <p:cBhvr>
                                        <p:cTn id="39" dur="1" fill="hold">
                                          <p:stCondLst>
                                            <p:cond delay="0"/>
                                          </p:stCondLst>
                                        </p:cTn>
                                        <p:tgtEl>
                                          <p:spTgt spid="19"/>
                                        </p:tgtEl>
                                        <p:attrNameLst>
                                          <p:attrName>style.visibility</p:attrName>
                                        </p:attrNameLst>
                                      </p:cBhvr>
                                      <p:to>
                                        <p:strVal val="visible"/>
                                      </p:to>
                                    </p:set>
                                    <p:animEffect transition="in" filter="dissolve">
                                      <p:cBhvr>
                                        <p:cTn id="40" dur="500"/>
                                        <p:tgtEl>
                                          <p:spTgt spid="19"/>
                                        </p:tgtEl>
                                      </p:cBhvr>
                                    </p:animEffect>
                                  </p:childTnLst>
                                </p:cTn>
                              </p:par>
                            </p:childTnLst>
                          </p:cTn>
                        </p:par>
                        <p:par>
                          <p:cTn id="41" fill="hold">
                            <p:stCondLst>
                              <p:cond delay="4700"/>
                            </p:stCondLst>
                            <p:childTnLst>
                              <p:par>
                                <p:cTn id="42" presetID="9" presetClass="entr" presetSubtype="0" fill="hold" grpId="0" nodeType="afterEffect">
                                  <p:stCondLst>
                                    <p:cond delay="10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21">
                                            <p:txEl>
                                              <p:pRg st="0" end="0"/>
                                            </p:txEl>
                                          </p:spTgt>
                                        </p:tgtEl>
                                        <p:attrNameLst>
                                          <p:attrName>style.visibility</p:attrName>
                                        </p:attrNameLst>
                                      </p:cBhvr>
                                      <p:to>
                                        <p:strVal val="visible"/>
                                      </p:to>
                                    </p:set>
                                    <p:anim calcmode="lin" valueType="num">
                                      <p:cBhvr>
                                        <p:cTn id="47"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48"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49" dur="500"/>
                                        <p:tgtEl>
                                          <p:spTgt spid="21">
                                            <p:txEl>
                                              <p:pRg st="0" end="0"/>
                                            </p:txEl>
                                          </p:spTgt>
                                        </p:tgtEl>
                                      </p:cBhvr>
                                    </p:animEffect>
                                  </p:childTnLst>
                                </p:cTn>
                              </p:par>
                              <p:par>
                                <p:cTn id="50" presetID="23" presetClass="entr" presetSubtype="16" fill="hold" grpId="0" nodeType="withEffect">
                                  <p:stCondLst>
                                    <p:cond delay="200"/>
                                  </p:stCondLst>
                                  <p:childTnLst>
                                    <p:set>
                                      <p:cBhvr>
                                        <p:cTn id="51" dur="1" fill="hold">
                                          <p:stCondLst>
                                            <p:cond delay="0"/>
                                          </p:stCondLst>
                                        </p:cTn>
                                        <p:tgtEl>
                                          <p:spTgt spid="22">
                                            <p:txEl>
                                              <p:pRg st="0" end="0"/>
                                            </p:txEl>
                                          </p:spTgt>
                                        </p:tgtEl>
                                        <p:attrNameLst>
                                          <p:attrName>style.visibility</p:attrName>
                                        </p:attrNameLst>
                                      </p:cBhvr>
                                      <p:to>
                                        <p:strVal val="visible"/>
                                      </p:to>
                                    </p:set>
                                    <p:anim calcmode="lin" valueType="num">
                                      <p:cBhvr>
                                        <p:cTn id="52" dur="5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53" dur="500" fill="hold"/>
                                        <p:tgtEl>
                                          <p:spTgt spid="22">
                                            <p:txEl>
                                              <p:pRg st="0" end="0"/>
                                            </p:txEl>
                                          </p:spTgt>
                                        </p:tgtEl>
                                        <p:attrNameLst>
                                          <p:attrName>ppt_h</p:attrName>
                                        </p:attrNameLst>
                                      </p:cBhvr>
                                      <p:tavLst>
                                        <p:tav tm="0">
                                          <p:val>
                                            <p:fltVal val="0"/>
                                          </p:val>
                                        </p:tav>
                                        <p:tav tm="100000">
                                          <p:val>
                                            <p:strVal val="#ppt_h"/>
                                          </p:val>
                                        </p:tav>
                                      </p:tavLst>
                                    </p:anim>
                                  </p:childTnLst>
                                </p:cTn>
                              </p:par>
                              <p:par>
                                <p:cTn id="54" presetID="53" presetClass="entr" presetSubtype="16" fill="hold" grpId="0" nodeType="withEffect">
                                  <p:stCondLst>
                                    <p:cond delay="200"/>
                                  </p:stCondLst>
                                  <p:childTnLst>
                                    <p:set>
                                      <p:cBhvr>
                                        <p:cTn id="55" dur="1" fill="hold">
                                          <p:stCondLst>
                                            <p:cond delay="0"/>
                                          </p:stCondLst>
                                        </p:cTn>
                                        <p:tgtEl>
                                          <p:spTgt spid="23"/>
                                        </p:tgtEl>
                                        <p:attrNameLst>
                                          <p:attrName>style.visibility</p:attrName>
                                        </p:attrNameLst>
                                      </p:cBhvr>
                                      <p:to>
                                        <p:strVal val="visible"/>
                                      </p:to>
                                    </p:set>
                                    <p:anim calcmode="lin" valueType="num">
                                      <p:cBhvr>
                                        <p:cTn id="56" dur="500" fill="hold"/>
                                        <p:tgtEl>
                                          <p:spTgt spid="23"/>
                                        </p:tgtEl>
                                        <p:attrNameLst>
                                          <p:attrName>ppt_w</p:attrName>
                                        </p:attrNameLst>
                                      </p:cBhvr>
                                      <p:tavLst>
                                        <p:tav tm="0">
                                          <p:val>
                                            <p:fltVal val="0"/>
                                          </p:val>
                                        </p:tav>
                                        <p:tav tm="100000">
                                          <p:val>
                                            <p:strVal val="#ppt_w"/>
                                          </p:val>
                                        </p:tav>
                                      </p:tavLst>
                                    </p:anim>
                                    <p:anim calcmode="lin" valueType="num">
                                      <p:cBhvr>
                                        <p:cTn id="57" dur="500" fill="hold"/>
                                        <p:tgtEl>
                                          <p:spTgt spid="23"/>
                                        </p:tgtEl>
                                        <p:attrNameLst>
                                          <p:attrName>ppt_h</p:attrName>
                                        </p:attrNameLst>
                                      </p:cBhvr>
                                      <p:tavLst>
                                        <p:tav tm="0">
                                          <p:val>
                                            <p:fltVal val="0"/>
                                          </p:val>
                                        </p:tav>
                                        <p:tav tm="100000">
                                          <p:val>
                                            <p:strVal val="#ppt_h"/>
                                          </p:val>
                                        </p:tav>
                                      </p:tavLst>
                                    </p:anim>
                                    <p:animEffect transition="in" filter="fade">
                                      <p:cBhvr>
                                        <p:cTn id="58" dur="500"/>
                                        <p:tgtEl>
                                          <p:spTgt spid="23"/>
                                        </p:tgtEl>
                                      </p:cBhvr>
                                    </p:animEffect>
                                  </p:childTnLst>
                                </p:cTn>
                              </p:par>
                              <p:par>
                                <p:cTn id="59" presetID="53" presetClass="entr" presetSubtype="16" fill="hold" grpId="0" nodeType="withEffect">
                                  <p:stCondLst>
                                    <p:cond delay="200"/>
                                  </p:stCondLst>
                                  <p:childTnLst>
                                    <p:set>
                                      <p:cBhvr>
                                        <p:cTn id="60" dur="1" fill="hold">
                                          <p:stCondLst>
                                            <p:cond delay="0"/>
                                          </p:stCondLst>
                                        </p:cTn>
                                        <p:tgtEl>
                                          <p:spTgt spid="24">
                                            <p:txEl>
                                              <p:pRg st="0" end="0"/>
                                            </p:txEl>
                                          </p:spTgt>
                                        </p:tgtEl>
                                        <p:attrNameLst>
                                          <p:attrName>style.visibility</p:attrName>
                                        </p:attrNameLst>
                                      </p:cBhvr>
                                      <p:to>
                                        <p:strVal val="visible"/>
                                      </p:to>
                                    </p:set>
                                    <p:anim calcmode="lin" valueType="num">
                                      <p:cBhvr>
                                        <p:cTn id="61"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62"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63" dur="500"/>
                                        <p:tgtEl>
                                          <p:spTgt spid="24">
                                            <p:txEl>
                                              <p:pRg st="0" end="0"/>
                                            </p:txEl>
                                          </p:spTgt>
                                        </p:tgtEl>
                                      </p:cBhvr>
                                    </p:animEffect>
                                  </p:childTnLst>
                                </p:cTn>
                              </p:par>
                              <p:par>
                                <p:cTn id="64" presetID="53" presetClass="entr" presetSubtype="16" fill="hold" grpId="0" nodeType="withEffect">
                                  <p:stCondLst>
                                    <p:cond delay="200"/>
                                  </p:stCondLst>
                                  <p:childTnLst>
                                    <p:set>
                                      <p:cBhvr>
                                        <p:cTn id="65" dur="1" fill="hold">
                                          <p:stCondLst>
                                            <p:cond delay="0"/>
                                          </p:stCondLst>
                                        </p:cTn>
                                        <p:tgtEl>
                                          <p:spTgt spid="25">
                                            <p:txEl>
                                              <p:pRg st="0" end="0"/>
                                            </p:txEl>
                                          </p:spTgt>
                                        </p:tgtEl>
                                        <p:attrNameLst>
                                          <p:attrName>style.visibility</p:attrName>
                                        </p:attrNameLst>
                                      </p:cBhvr>
                                      <p:to>
                                        <p:strVal val="visible"/>
                                      </p:to>
                                    </p:set>
                                    <p:anim calcmode="lin" valueType="num">
                                      <p:cBhvr>
                                        <p:cTn id="66" dur="500" fill="hold"/>
                                        <p:tgtEl>
                                          <p:spTgt spid="25">
                                            <p:txEl>
                                              <p:pRg st="0" end="0"/>
                                            </p:txEl>
                                          </p:spTgt>
                                        </p:tgtEl>
                                        <p:attrNameLst>
                                          <p:attrName>ppt_w</p:attrName>
                                        </p:attrNameLst>
                                      </p:cBhvr>
                                      <p:tavLst>
                                        <p:tav tm="0">
                                          <p:val>
                                            <p:fltVal val="0"/>
                                          </p:val>
                                        </p:tav>
                                        <p:tav tm="100000">
                                          <p:val>
                                            <p:strVal val="#ppt_w"/>
                                          </p:val>
                                        </p:tav>
                                      </p:tavLst>
                                    </p:anim>
                                    <p:anim calcmode="lin" valueType="num">
                                      <p:cBhvr>
                                        <p:cTn id="67" dur="500" fill="hold"/>
                                        <p:tgtEl>
                                          <p:spTgt spid="25">
                                            <p:txEl>
                                              <p:pRg st="0" end="0"/>
                                            </p:txEl>
                                          </p:spTgt>
                                        </p:tgtEl>
                                        <p:attrNameLst>
                                          <p:attrName>ppt_h</p:attrName>
                                        </p:attrNameLst>
                                      </p:cBhvr>
                                      <p:tavLst>
                                        <p:tav tm="0">
                                          <p:val>
                                            <p:fltVal val="0"/>
                                          </p:val>
                                        </p:tav>
                                        <p:tav tm="100000">
                                          <p:val>
                                            <p:strVal val="#ppt_h"/>
                                          </p:val>
                                        </p:tav>
                                      </p:tavLst>
                                    </p:anim>
                                    <p:animEffect transition="in" filter="fade">
                                      <p:cBhvr>
                                        <p:cTn id="68" dur="500"/>
                                        <p:tgtEl>
                                          <p:spTgt spid="25">
                                            <p:txEl>
                                              <p:pRg st="0" end="0"/>
                                            </p:txEl>
                                          </p:spTgt>
                                        </p:tgtEl>
                                      </p:cBhvr>
                                    </p:animEffect>
                                  </p:childTnLst>
                                </p:cTn>
                              </p:par>
                              <p:par>
                                <p:cTn id="69" presetID="23" presetClass="entr" presetSubtype="16" fill="hold" grpId="0" nodeType="withEffect">
                                  <p:stCondLst>
                                    <p:cond delay="200"/>
                                  </p:stCondLst>
                                  <p:childTnLst>
                                    <p:set>
                                      <p:cBhvr>
                                        <p:cTn id="70" dur="1" fill="hold">
                                          <p:stCondLst>
                                            <p:cond delay="0"/>
                                          </p:stCondLst>
                                        </p:cTn>
                                        <p:tgtEl>
                                          <p:spTgt spid="26">
                                            <p:txEl>
                                              <p:pRg st="0" end="0"/>
                                            </p:txEl>
                                          </p:spTgt>
                                        </p:tgtEl>
                                        <p:attrNameLst>
                                          <p:attrName>style.visibility</p:attrName>
                                        </p:attrNameLst>
                                      </p:cBhvr>
                                      <p:to>
                                        <p:strVal val="visible"/>
                                      </p:to>
                                    </p:set>
                                    <p:anim calcmode="lin" valueType="num">
                                      <p:cBhvr>
                                        <p:cTn id="71" dur="500" fill="hold"/>
                                        <p:tgtEl>
                                          <p:spTgt spid="26">
                                            <p:txEl>
                                              <p:pRg st="0" end="0"/>
                                            </p:txEl>
                                          </p:spTgt>
                                        </p:tgtEl>
                                        <p:attrNameLst>
                                          <p:attrName>ppt_w</p:attrName>
                                        </p:attrNameLst>
                                      </p:cBhvr>
                                      <p:tavLst>
                                        <p:tav tm="0">
                                          <p:val>
                                            <p:fltVal val="0"/>
                                          </p:val>
                                        </p:tav>
                                        <p:tav tm="100000">
                                          <p:val>
                                            <p:strVal val="#ppt_w"/>
                                          </p:val>
                                        </p:tav>
                                      </p:tavLst>
                                    </p:anim>
                                    <p:anim calcmode="lin" valueType="num">
                                      <p:cBhvr>
                                        <p:cTn id="72" dur="500" fill="hold"/>
                                        <p:tgtEl>
                                          <p:spTgt spid="26">
                                            <p:txEl>
                                              <p:pRg st="0" end="0"/>
                                            </p:txEl>
                                          </p:spTgt>
                                        </p:tgtEl>
                                        <p:attrNameLst>
                                          <p:attrName>ppt_h</p:attrName>
                                        </p:attrNameLst>
                                      </p:cBhvr>
                                      <p:tavLst>
                                        <p:tav tm="0">
                                          <p:val>
                                            <p:fltVal val="0"/>
                                          </p:val>
                                        </p:tav>
                                        <p:tav tm="100000">
                                          <p:val>
                                            <p:strVal val="#ppt_h"/>
                                          </p:val>
                                        </p:tav>
                                      </p:tavLst>
                                    </p:anim>
                                  </p:childTnLst>
                                </p:cTn>
                              </p:par>
                              <p:par>
                                <p:cTn id="73" presetID="53" presetClass="entr" presetSubtype="16" fill="hold" grpId="0" nodeType="withEffect">
                                  <p:stCondLst>
                                    <p:cond delay="200"/>
                                  </p:stCondLst>
                                  <p:childTnLst>
                                    <p:set>
                                      <p:cBhvr>
                                        <p:cTn id="74" dur="1" fill="hold">
                                          <p:stCondLst>
                                            <p:cond delay="0"/>
                                          </p:stCondLst>
                                        </p:cTn>
                                        <p:tgtEl>
                                          <p:spTgt spid="27"/>
                                        </p:tgtEl>
                                        <p:attrNameLst>
                                          <p:attrName>style.visibility</p:attrName>
                                        </p:attrNameLst>
                                      </p:cBhvr>
                                      <p:to>
                                        <p:strVal val="visible"/>
                                      </p:to>
                                    </p:set>
                                    <p:anim calcmode="lin" valueType="num">
                                      <p:cBhvr>
                                        <p:cTn id="75" dur="500" fill="hold"/>
                                        <p:tgtEl>
                                          <p:spTgt spid="27"/>
                                        </p:tgtEl>
                                        <p:attrNameLst>
                                          <p:attrName>ppt_w</p:attrName>
                                        </p:attrNameLst>
                                      </p:cBhvr>
                                      <p:tavLst>
                                        <p:tav tm="0">
                                          <p:val>
                                            <p:fltVal val="0"/>
                                          </p:val>
                                        </p:tav>
                                        <p:tav tm="100000">
                                          <p:val>
                                            <p:strVal val="#ppt_w"/>
                                          </p:val>
                                        </p:tav>
                                      </p:tavLst>
                                    </p:anim>
                                    <p:anim calcmode="lin" valueType="num">
                                      <p:cBhvr>
                                        <p:cTn id="76" dur="500" fill="hold"/>
                                        <p:tgtEl>
                                          <p:spTgt spid="27"/>
                                        </p:tgtEl>
                                        <p:attrNameLst>
                                          <p:attrName>ppt_h</p:attrName>
                                        </p:attrNameLst>
                                      </p:cBhvr>
                                      <p:tavLst>
                                        <p:tav tm="0">
                                          <p:val>
                                            <p:fltVal val="0"/>
                                          </p:val>
                                        </p:tav>
                                        <p:tav tm="100000">
                                          <p:val>
                                            <p:strVal val="#ppt_h"/>
                                          </p:val>
                                        </p:tav>
                                      </p:tavLst>
                                    </p:anim>
                                    <p:animEffect transition="in" filter="fade">
                                      <p:cBhvr>
                                        <p:cTn id="77" dur="500"/>
                                        <p:tgtEl>
                                          <p:spTgt spid="27"/>
                                        </p:tgtEl>
                                      </p:cBhvr>
                                    </p:animEffect>
                                  </p:childTnLst>
                                </p:cTn>
                              </p:par>
                              <p:par>
                                <p:cTn id="78" presetID="53" presetClass="entr" presetSubtype="16" fill="hold" grpId="0" nodeType="withEffect">
                                  <p:stCondLst>
                                    <p:cond delay="200"/>
                                  </p:stCondLst>
                                  <p:childTnLst>
                                    <p:set>
                                      <p:cBhvr>
                                        <p:cTn id="79" dur="1" fill="hold">
                                          <p:stCondLst>
                                            <p:cond delay="0"/>
                                          </p:stCondLst>
                                        </p:cTn>
                                        <p:tgtEl>
                                          <p:spTgt spid="28">
                                            <p:txEl>
                                              <p:pRg st="0" end="0"/>
                                            </p:txEl>
                                          </p:spTgt>
                                        </p:tgtEl>
                                        <p:attrNameLst>
                                          <p:attrName>style.visibility</p:attrName>
                                        </p:attrNameLst>
                                      </p:cBhvr>
                                      <p:to>
                                        <p:strVal val="visible"/>
                                      </p:to>
                                    </p:set>
                                    <p:anim calcmode="lin" valueType="num">
                                      <p:cBhvr>
                                        <p:cTn id="80" dur="500" fill="hold"/>
                                        <p:tgtEl>
                                          <p:spTgt spid="28">
                                            <p:txEl>
                                              <p:pRg st="0" end="0"/>
                                            </p:txEl>
                                          </p:spTgt>
                                        </p:tgtEl>
                                        <p:attrNameLst>
                                          <p:attrName>ppt_w</p:attrName>
                                        </p:attrNameLst>
                                      </p:cBhvr>
                                      <p:tavLst>
                                        <p:tav tm="0">
                                          <p:val>
                                            <p:fltVal val="0"/>
                                          </p:val>
                                        </p:tav>
                                        <p:tav tm="100000">
                                          <p:val>
                                            <p:strVal val="#ppt_w"/>
                                          </p:val>
                                        </p:tav>
                                      </p:tavLst>
                                    </p:anim>
                                    <p:anim calcmode="lin" valueType="num">
                                      <p:cBhvr>
                                        <p:cTn id="81" dur="500" fill="hold"/>
                                        <p:tgtEl>
                                          <p:spTgt spid="28">
                                            <p:txEl>
                                              <p:pRg st="0" end="0"/>
                                            </p:txEl>
                                          </p:spTgt>
                                        </p:tgtEl>
                                        <p:attrNameLst>
                                          <p:attrName>ppt_h</p:attrName>
                                        </p:attrNameLst>
                                      </p:cBhvr>
                                      <p:tavLst>
                                        <p:tav tm="0">
                                          <p:val>
                                            <p:fltVal val="0"/>
                                          </p:val>
                                        </p:tav>
                                        <p:tav tm="100000">
                                          <p:val>
                                            <p:strVal val="#ppt_h"/>
                                          </p:val>
                                        </p:tav>
                                      </p:tavLst>
                                    </p:anim>
                                    <p:animEffect transition="in" filter="fade">
                                      <p:cBhvr>
                                        <p:cTn id="82" dur="500"/>
                                        <p:tgtEl>
                                          <p:spTgt spid="28">
                                            <p:txEl>
                                              <p:pRg st="0" end="0"/>
                                            </p:txEl>
                                          </p:spTgt>
                                        </p:tgtEl>
                                      </p:cBhvr>
                                    </p:animEffect>
                                  </p:childTnLst>
                                </p:cTn>
                              </p:par>
                              <p:par>
                                <p:cTn id="83" presetID="53" presetClass="entr" presetSubtype="16" fill="hold" grpId="0" nodeType="withEffect">
                                  <p:stCondLst>
                                    <p:cond delay="200"/>
                                  </p:stCondLst>
                                  <p:childTnLst>
                                    <p:set>
                                      <p:cBhvr>
                                        <p:cTn id="84" dur="1" fill="hold">
                                          <p:stCondLst>
                                            <p:cond delay="0"/>
                                          </p:stCondLst>
                                        </p:cTn>
                                        <p:tgtEl>
                                          <p:spTgt spid="29">
                                            <p:txEl>
                                              <p:pRg st="0" end="0"/>
                                            </p:txEl>
                                          </p:spTgt>
                                        </p:tgtEl>
                                        <p:attrNameLst>
                                          <p:attrName>style.visibility</p:attrName>
                                        </p:attrNameLst>
                                      </p:cBhvr>
                                      <p:to>
                                        <p:strVal val="visible"/>
                                      </p:to>
                                    </p:set>
                                    <p:anim calcmode="lin" valueType="num">
                                      <p:cBhvr>
                                        <p:cTn id="85" dur="500" fill="hold"/>
                                        <p:tgtEl>
                                          <p:spTgt spid="29">
                                            <p:txEl>
                                              <p:pRg st="0" end="0"/>
                                            </p:txEl>
                                          </p:spTgt>
                                        </p:tgtEl>
                                        <p:attrNameLst>
                                          <p:attrName>ppt_w</p:attrName>
                                        </p:attrNameLst>
                                      </p:cBhvr>
                                      <p:tavLst>
                                        <p:tav tm="0">
                                          <p:val>
                                            <p:fltVal val="0"/>
                                          </p:val>
                                        </p:tav>
                                        <p:tav tm="100000">
                                          <p:val>
                                            <p:strVal val="#ppt_w"/>
                                          </p:val>
                                        </p:tav>
                                      </p:tavLst>
                                    </p:anim>
                                    <p:anim calcmode="lin" valueType="num">
                                      <p:cBhvr>
                                        <p:cTn id="86" dur="500" fill="hold"/>
                                        <p:tgtEl>
                                          <p:spTgt spid="29">
                                            <p:txEl>
                                              <p:pRg st="0" end="0"/>
                                            </p:txEl>
                                          </p:spTgt>
                                        </p:tgtEl>
                                        <p:attrNameLst>
                                          <p:attrName>ppt_h</p:attrName>
                                        </p:attrNameLst>
                                      </p:cBhvr>
                                      <p:tavLst>
                                        <p:tav tm="0">
                                          <p:val>
                                            <p:fltVal val="0"/>
                                          </p:val>
                                        </p:tav>
                                        <p:tav tm="100000">
                                          <p:val>
                                            <p:strVal val="#ppt_h"/>
                                          </p:val>
                                        </p:tav>
                                      </p:tavLst>
                                    </p:anim>
                                    <p:animEffect transition="in" filter="fade">
                                      <p:cBhvr>
                                        <p:cTn id="87" dur="500"/>
                                        <p:tgtEl>
                                          <p:spTgt spid="29">
                                            <p:txEl>
                                              <p:pRg st="0" end="0"/>
                                            </p:txEl>
                                          </p:spTgt>
                                        </p:tgtEl>
                                      </p:cBhvr>
                                    </p:animEffect>
                                  </p:childTnLst>
                                </p:cTn>
                              </p:par>
                              <p:par>
                                <p:cTn id="88" presetID="23" presetClass="entr" presetSubtype="16" fill="hold" grpId="0" nodeType="withEffect">
                                  <p:stCondLst>
                                    <p:cond delay="200"/>
                                  </p:stCondLst>
                                  <p:childTnLst>
                                    <p:set>
                                      <p:cBhvr>
                                        <p:cTn id="89" dur="1" fill="hold">
                                          <p:stCondLst>
                                            <p:cond delay="0"/>
                                          </p:stCondLst>
                                        </p:cTn>
                                        <p:tgtEl>
                                          <p:spTgt spid="30">
                                            <p:txEl>
                                              <p:pRg st="0" end="0"/>
                                            </p:txEl>
                                          </p:spTgt>
                                        </p:tgtEl>
                                        <p:attrNameLst>
                                          <p:attrName>style.visibility</p:attrName>
                                        </p:attrNameLst>
                                      </p:cBhvr>
                                      <p:to>
                                        <p:strVal val="visible"/>
                                      </p:to>
                                    </p:set>
                                    <p:anim calcmode="lin" valueType="num">
                                      <p:cBhvr>
                                        <p:cTn id="90"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91" dur="500" fill="hold"/>
                                        <p:tgtEl>
                                          <p:spTgt spid="30">
                                            <p:txEl>
                                              <p:pRg st="0" end="0"/>
                                            </p:txEl>
                                          </p:spTgt>
                                        </p:tgtEl>
                                        <p:attrNameLst>
                                          <p:attrName>ppt_h</p:attrName>
                                        </p:attrNameLst>
                                      </p:cBhvr>
                                      <p:tavLst>
                                        <p:tav tm="0">
                                          <p:val>
                                            <p:fltVal val="0"/>
                                          </p:val>
                                        </p:tav>
                                        <p:tav tm="100000">
                                          <p:val>
                                            <p:strVal val="#ppt_h"/>
                                          </p:val>
                                        </p:tav>
                                      </p:tavLst>
                                    </p:anim>
                                  </p:childTnLst>
                                </p:cTn>
                              </p:par>
                              <p:par>
                                <p:cTn id="92" presetID="53" presetClass="entr" presetSubtype="16" fill="hold" grpId="0" nodeType="withEffect">
                                  <p:stCondLst>
                                    <p:cond delay="200"/>
                                  </p:stCondLst>
                                  <p:childTnLst>
                                    <p:set>
                                      <p:cBhvr>
                                        <p:cTn id="93" dur="1" fill="hold">
                                          <p:stCondLst>
                                            <p:cond delay="0"/>
                                          </p:stCondLst>
                                        </p:cTn>
                                        <p:tgtEl>
                                          <p:spTgt spid="31"/>
                                        </p:tgtEl>
                                        <p:attrNameLst>
                                          <p:attrName>style.visibility</p:attrName>
                                        </p:attrNameLst>
                                      </p:cBhvr>
                                      <p:to>
                                        <p:strVal val="visible"/>
                                      </p:to>
                                    </p:set>
                                    <p:anim calcmode="lin" valueType="num">
                                      <p:cBhvr>
                                        <p:cTn id="94" dur="500" fill="hold"/>
                                        <p:tgtEl>
                                          <p:spTgt spid="31"/>
                                        </p:tgtEl>
                                        <p:attrNameLst>
                                          <p:attrName>ppt_w</p:attrName>
                                        </p:attrNameLst>
                                      </p:cBhvr>
                                      <p:tavLst>
                                        <p:tav tm="0">
                                          <p:val>
                                            <p:fltVal val="0"/>
                                          </p:val>
                                        </p:tav>
                                        <p:tav tm="100000">
                                          <p:val>
                                            <p:strVal val="#ppt_w"/>
                                          </p:val>
                                        </p:tav>
                                      </p:tavLst>
                                    </p:anim>
                                    <p:anim calcmode="lin" valueType="num">
                                      <p:cBhvr>
                                        <p:cTn id="95" dur="500" fill="hold"/>
                                        <p:tgtEl>
                                          <p:spTgt spid="31"/>
                                        </p:tgtEl>
                                        <p:attrNameLst>
                                          <p:attrName>ppt_h</p:attrName>
                                        </p:attrNameLst>
                                      </p:cBhvr>
                                      <p:tavLst>
                                        <p:tav tm="0">
                                          <p:val>
                                            <p:fltVal val="0"/>
                                          </p:val>
                                        </p:tav>
                                        <p:tav tm="100000">
                                          <p:val>
                                            <p:strVal val="#ppt_h"/>
                                          </p:val>
                                        </p:tav>
                                      </p:tavLst>
                                    </p:anim>
                                    <p:animEffect transition="in" filter="fade">
                                      <p:cBhvr>
                                        <p:cTn id="96" dur="500"/>
                                        <p:tgtEl>
                                          <p:spTgt spid="31"/>
                                        </p:tgtEl>
                                      </p:cBhvr>
                                    </p:animEffect>
                                  </p:childTnLst>
                                </p:cTn>
                              </p:par>
                              <p:par>
                                <p:cTn id="97" presetID="53" presetClass="entr" presetSubtype="16" fill="hold" grpId="0" nodeType="withEffect">
                                  <p:stCondLst>
                                    <p:cond delay="200"/>
                                  </p:stCondLst>
                                  <p:childTnLst>
                                    <p:set>
                                      <p:cBhvr>
                                        <p:cTn id="98" dur="1" fill="hold">
                                          <p:stCondLst>
                                            <p:cond delay="0"/>
                                          </p:stCondLst>
                                        </p:cTn>
                                        <p:tgtEl>
                                          <p:spTgt spid="32">
                                            <p:txEl>
                                              <p:pRg st="0" end="0"/>
                                            </p:txEl>
                                          </p:spTgt>
                                        </p:tgtEl>
                                        <p:attrNameLst>
                                          <p:attrName>style.visibility</p:attrName>
                                        </p:attrNameLst>
                                      </p:cBhvr>
                                      <p:to>
                                        <p:strVal val="visible"/>
                                      </p:to>
                                    </p:set>
                                    <p:anim calcmode="lin" valueType="num">
                                      <p:cBhvr>
                                        <p:cTn id="99"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100"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101" dur="500"/>
                                        <p:tgtEl>
                                          <p:spTgt spid="32">
                                            <p:txEl>
                                              <p:pRg st="0" end="0"/>
                                            </p:txEl>
                                          </p:spTgt>
                                        </p:tgtEl>
                                      </p:cBhvr>
                                    </p:animEffect>
                                  </p:childTnLst>
                                </p:cTn>
                              </p:par>
                              <p:par>
                                <p:cTn id="102" presetID="53" presetClass="entr" presetSubtype="16" fill="hold" grpId="0" nodeType="withEffect">
                                  <p:stCondLst>
                                    <p:cond delay="200"/>
                                  </p:stCondLst>
                                  <p:childTnLst>
                                    <p:set>
                                      <p:cBhvr>
                                        <p:cTn id="103" dur="1" fill="hold">
                                          <p:stCondLst>
                                            <p:cond delay="0"/>
                                          </p:stCondLst>
                                        </p:cTn>
                                        <p:tgtEl>
                                          <p:spTgt spid="33">
                                            <p:txEl>
                                              <p:pRg st="0" end="0"/>
                                            </p:txEl>
                                          </p:spTgt>
                                        </p:tgtEl>
                                        <p:attrNameLst>
                                          <p:attrName>style.visibility</p:attrName>
                                        </p:attrNameLst>
                                      </p:cBhvr>
                                      <p:to>
                                        <p:strVal val="visible"/>
                                      </p:to>
                                    </p:set>
                                    <p:anim calcmode="lin" valueType="num">
                                      <p:cBhvr>
                                        <p:cTn id="104" dur="5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105" dur="5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106" dur="500"/>
                                        <p:tgtEl>
                                          <p:spTgt spid="33">
                                            <p:txEl>
                                              <p:pRg st="0" end="0"/>
                                            </p:txEl>
                                          </p:spTgt>
                                        </p:tgtEl>
                                      </p:cBhvr>
                                    </p:animEffect>
                                  </p:childTnLst>
                                </p:cTn>
                              </p:par>
                              <p:par>
                                <p:cTn id="107" presetID="23" presetClass="entr" presetSubtype="16" fill="hold" grpId="0" nodeType="withEffect">
                                  <p:stCondLst>
                                    <p:cond delay="200"/>
                                  </p:stCondLst>
                                  <p:childTnLst>
                                    <p:set>
                                      <p:cBhvr>
                                        <p:cTn id="108" dur="1" fill="hold">
                                          <p:stCondLst>
                                            <p:cond delay="0"/>
                                          </p:stCondLst>
                                        </p:cTn>
                                        <p:tgtEl>
                                          <p:spTgt spid="34">
                                            <p:txEl>
                                              <p:pRg st="0" end="0"/>
                                            </p:txEl>
                                          </p:spTgt>
                                        </p:tgtEl>
                                        <p:attrNameLst>
                                          <p:attrName>style.visibility</p:attrName>
                                        </p:attrNameLst>
                                      </p:cBhvr>
                                      <p:to>
                                        <p:strVal val="visible"/>
                                      </p:to>
                                    </p:set>
                                    <p:anim calcmode="lin" valueType="num">
                                      <p:cBhvr>
                                        <p:cTn id="109"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110" dur="500" fill="hold"/>
                                        <p:tgtEl>
                                          <p:spTgt spid="34">
                                            <p:txEl>
                                              <p:pRg st="0" end="0"/>
                                            </p:txEl>
                                          </p:spTgt>
                                        </p:tgtEl>
                                        <p:attrNameLst>
                                          <p:attrName>ppt_h</p:attrName>
                                        </p:attrNameLst>
                                      </p:cBhvr>
                                      <p:tavLst>
                                        <p:tav tm="0">
                                          <p:val>
                                            <p:fltVal val="0"/>
                                          </p:val>
                                        </p:tav>
                                        <p:tav tm="100000">
                                          <p:val>
                                            <p:strVal val="#ppt_h"/>
                                          </p:val>
                                        </p:tav>
                                      </p:tavLst>
                                    </p:anim>
                                  </p:childTnLst>
                                </p:cTn>
                              </p:par>
                              <p:par>
                                <p:cTn id="111" presetID="53" presetClass="entr" presetSubtype="16" fill="hold" grpId="0" nodeType="withEffect">
                                  <p:stCondLst>
                                    <p:cond delay="200"/>
                                  </p:stCondLst>
                                  <p:childTnLst>
                                    <p:set>
                                      <p:cBhvr>
                                        <p:cTn id="112" dur="1" fill="hold">
                                          <p:stCondLst>
                                            <p:cond delay="0"/>
                                          </p:stCondLst>
                                        </p:cTn>
                                        <p:tgtEl>
                                          <p:spTgt spid="35"/>
                                        </p:tgtEl>
                                        <p:attrNameLst>
                                          <p:attrName>style.visibility</p:attrName>
                                        </p:attrNameLst>
                                      </p:cBhvr>
                                      <p:to>
                                        <p:strVal val="visible"/>
                                      </p:to>
                                    </p:set>
                                    <p:anim calcmode="lin" valueType="num">
                                      <p:cBhvr>
                                        <p:cTn id="113" dur="500" fill="hold"/>
                                        <p:tgtEl>
                                          <p:spTgt spid="35"/>
                                        </p:tgtEl>
                                        <p:attrNameLst>
                                          <p:attrName>ppt_w</p:attrName>
                                        </p:attrNameLst>
                                      </p:cBhvr>
                                      <p:tavLst>
                                        <p:tav tm="0">
                                          <p:val>
                                            <p:fltVal val="0"/>
                                          </p:val>
                                        </p:tav>
                                        <p:tav tm="100000">
                                          <p:val>
                                            <p:strVal val="#ppt_w"/>
                                          </p:val>
                                        </p:tav>
                                      </p:tavLst>
                                    </p:anim>
                                    <p:anim calcmode="lin" valueType="num">
                                      <p:cBhvr>
                                        <p:cTn id="114" dur="500" fill="hold"/>
                                        <p:tgtEl>
                                          <p:spTgt spid="35"/>
                                        </p:tgtEl>
                                        <p:attrNameLst>
                                          <p:attrName>ppt_h</p:attrName>
                                        </p:attrNameLst>
                                      </p:cBhvr>
                                      <p:tavLst>
                                        <p:tav tm="0">
                                          <p:val>
                                            <p:fltVal val="0"/>
                                          </p:val>
                                        </p:tav>
                                        <p:tav tm="100000">
                                          <p:val>
                                            <p:strVal val="#ppt_h"/>
                                          </p:val>
                                        </p:tav>
                                      </p:tavLst>
                                    </p:anim>
                                    <p:animEffect transition="in" filter="fade">
                                      <p:cBhvr>
                                        <p:cTn id="115" dur="500"/>
                                        <p:tgtEl>
                                          <p:spTgt spid="35"/>
                                        </p:tgtEl>
                                      </p:cBhvr>
                                    </p:animEffect>
                                  </p:childTnLst>
                                </p:cTn>
                              </p:par>
                              <p:par>
                                <p:cTn id="116" presetID="53" presetClass="entr" presetSubtype="16" fill="hold" grpId="0" nodeType="withEffect">
                                  <p:stCondLst>
                                    <p:cond delay="200"/>
                                  </p:stCondLst>
                                  <p:childTnLst>
                                    <p:set>
                                      <p:cBhvr>
                                        <p:cTn id="117" dur="1" fill="hold">
                                          <p:stCondLst>
                                            <p:cond delay="0"/>
                                          </p:stCondLst>
                                        </p:cTn>
                                        <p:tgtEl>
                                          <p:spTgt spid="36">
                                            <p:txEl>
                                              <p:pRg st="0" end="0"/>
                                            </p:txEl>
                                          </p:spTgt>
                                        </p:tgtEl>
                                        <p:attrNameLst>
                                          <p:attrName>style.visibility</p:attrName>
                                        </p:attrNameLst>
                                      </p:cBhvr>
                                      <p:to>
                                        <p:strVal val="visible"/>
                                      </p:to>
                                    </p:set>
                                    <p:anim calcmode="lin" valueType="num">
                                      <p:cBhvr>
                                        <p:cTn id="118"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119"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120" dur="500"/>
                                        <p:tgtEl>
                                          <p:spTgt spid="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bldLvl="0" animBg="1"/>
      <p:bldP spid="16" grpId="0" bldLvl="0" animBg="1"/>
      <p:bldP spid="17" grpId="0" bldLvl="0" animBg="1" autoUpdateAnimBg="0"/>
      <p:bldP spid="18" grpId="0" bldLvl="0" animBg="1" autoUpdateAnimBg="0"/>
      <p:bldP spid="19" grpId="0" bldLvl="0" animBg="1" autoUpdateAnimBg="0"/>
      <p:bldP spid="20" grpId="0" bldLvl="0" animBg="1" autoUpdateAnimBg="0"/>
      <p:bldP spid="21" grpId="0" build="p">
        <p:tmplLst>
          <p:tmpl lvl="1">
            <p:tnLst>
              <p:par>
                <p:cTn presetID="53" presetClass="entr" presetSubtype="16"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 calcmode="lin" valueType="num">
                      <p:cBhvr>
                        <p:cTn dur="500" fill="hold"/>
                        <p:tgtEl>
                          <p:spTgt spid="21"/>
                        </p:tgtEl>
                        <p:attrNameLst>
                          <p:attrName>ppt_w</p:attrName>
                        </p:attrNameLst>
                      </p:cBhvr>
                      <p:tavLst>
                        <p:tav tm="0">
                          <p:val>
                            <p:fltVal val="0"/>
                          </p:val>
                        </p:tav>
                        <p:tav tm="100000">
                          <p:val>
                            <p:strVal val="#ppt_w"/>
                          </p:val>
                        </p:tav>
                      </p:tavLst>
                    </p:anim>
                    <p:anim calcmode="lin" valueType="num">
                      <p:cBhvr>
                        <p:cTn dur="500" fill="hold"/>
                        <p:tgtEl>
                          <p:spTgt spid="21"/>
                        </p:tgtEl>
                        <p:attrNameLst>
                          <p:attrName>ppt_h</p:attrName>
                        </p:attrNameLst>
                      </p:cBhvr>
                      <p:tavLst>
                        <p:tav tm="0">
                          <p:val>
                            <p:fltVal val="0"/>
                          </p:val>
                        </p:tav>
                        <p:tav tm="100000">
                          <p:val>
                            <p:strVal val="#ppt_h"/>
                          </p:val>
                        </p:tav>
                      </p:tavLst>
                    </p:anim>
                    <p:animEffect transition="in" filter="fade">
                      <p:cBhvr>
                        <p:cTn dur="500"/>
                        <p:tgtEl>
                          <p:spTgt spid="21"/>
                        </p:tgtEl>
                      </p:cBhvr>
                    </p:animEffect>
                  </p:childTnLst>
                </p:cTn>
              </p:par>
            </p:tnLst>
          </p:tmpl>
        </p:tmplLst>
      </p:bldP>
      <p:bldP spid="22" grpId="0" build="p">
        <p:tmplLst>
          <p:tmpl lvl="1">
            <p:tnLst>
              <p:par>
                <p:cTn presetID="23" presetClass="entr" presetSubtype="16"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 calcmode="lin" valueType="num">
                      <p:cBhvr>
                        <p:cTn dur="500" fill="hold"/>
                        <p:tgtEl>
                          <p:spTgt spid="22"/>
                        </p:tgtEl>
                        <p:attrNameLst>
                          <p:attrName>ppt_w</p:attrName>
                        </p:attrNameLst>
                      </p:cBhvr>
                      <p:tavLst>
                        <p:tav tm="0">
                          <p:val>
                            <p:fltVal val="0"/>
                          </p:val>
                        </p:tav>
                        <p:tav tm="100000">
                          <p:val>
                            <p:strVal val="#ppt_w"/>
                          </p:val>
                        </p:tav>
                      </p:tavLst>
                    </p:anim>
                    <p:anim calcmode="lin" valueType="num">
                      <p:cBhvr>
                        <p:cTn dur="500" fill="hold"/>
                        <p:tgtEl>
                          <p:spTgt spid="22"/>
                        </p:tgtEl>
                        <p:attrNameLst>
                          <p:attrName>ppt_h</p:attrName>
                        </p:attrNameLst>
                      </p:cBhvr>
                      <p:tavLst>
                        <p:tav tm="0">
                          <p:val>
                            <p:fltVal val="0"/>
                          </p:val>
                        </p:tav>
                        <p:tav tm="100000">
                          <p:val>
                            <p:strVal val="#ppt_h"/>
                          </p:val>
                        </p:tav>
                      </p:tavLst>
                    </p:anim>
                  </p:childTnLst>
                </p:cTn>
              </p:par>
            </p:tnLst>
          </p:tmpl>
        </p:tmplLst>
      </p:bldP>
      <p:bldP spid="23" grpId="0" bldLvl="0" animBg="1"/>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5" grpId="0" build="p">
        <p:tmplLst>
          <p:tmpl lvl="1">
            <p:tnLst>
              <p:par>
                <p:cTn presetID="53" presetClass="entr" presetSubtype="16"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 calcmode="lin" valueType="num">
                      <p:cBhvr>
                        <p:cTn dur="500" fill="hold"/>
                        <p:tgtEl>
                          <p:spTgt spid="25"/>
                        </p:tgtEl>
                        <p:attrNameLst>
                          <p:attrName>ppt_w</p:attrName>
                        </p:attrNameLst>
                      </p:cBhvr>
                      <p:tavLst>
                        <p:tav tm="0">
                          <p:val>
                            <p:fltVal val="0"/>
                          </p:val>
                        </p:tav>
                        <p:tav tm="100000">
                          <p:val>
                            <p:strVal val="#ppt_w"/>
                          </p:val>
                        </p:tav>
                      </p:tavLst>
                    </p:anim>
                    <p:anim calcmode="lin" valueType="num">
                      <p:cBhvr>
                        <p:cTn dur="500" fill="hold"/>
                        <p:tgtEl>
                          <p:spTgt spid="25"/>
                        </p:tgtEl>
                        <p:attrNameLst>
                          <p:attrName>ppt_h</p:attrName>
                        </p:attrNameLst>
                      </p:cBhvr>
                      <p:tavLst>
                        <p:tav tm="0">
                          <p:val>
                            <p:fltVal val="0"/>
                          </p:val>
                        </p:tav>
                        <p:tav tm="100000">
                          <p:val>
                            <p:strVal val="#ppt_h"/>
                          </p:val>
                        </p:tav>
                      </p:tavLst>
                    </p:anim>
                    <p:animEffect transition="in" filter="fade">
                      <p:cBhvr>
                        <p:cTn dur="500"/>
                        <p:tgtEl>
                          <p:spTgt spid="25"/>
                        </p:tgtEl>
                      </p:cBhvr>
                    </p:animEffect>
                  </p:childTnLst>
                </p:cTn>
              </p:par>
            </p:tnLst>
          </p:tmpl>
        </p:tmplLst>
      </p:bldP>
      <p:bldP spid="26" grpId="0" build="p">
        <p:tmplLst>
          <p:tmpl lvl="1">
            <p:tnLst>
              <p:par>
                <p:cTn presetID="23" presetClass="entr" presetSubtype="16"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 calcmode="lin" valueType="num">
                      <p:cBhvr>
                        <p:cTn dur="500" fill="hold"/>
                        <p:tgtEl>
                          <p:spTgt spid="26"/>
                        </p:tgtEl>
                        <p:attrNameLst>
                          <p:attrName>ppt_w</p:attrName>
                        </p:attrNameLst>
                      </p:cBhvr>
                      <p:tavLst>
                        <p:tav tm="0">
                          <p:val>
                            <p:fltVal val="0"/>
                          </p:val>
                        </p:tav>
                        <p:tav tm="100000">
                          <p:val>
                            <p:strVal val="#ppt_w"/>
                          </p:val>
                        </p:tav>
                      </p:tavLst>
                    </p:anim>
                    <p:anim calcmode="lin" valueType="num">
                      <p:cBhvr>
                        <p:cTn dur="500" fill="hold"/>
                        <p:tgtEl>
                          <p:spTgt spid="26"/>
                        </p:tgtEl>
                        <p:attrNameLst>
                          <p:attrName>ppt_h</p:attrName>
                        </p:attrNameLst>
                      </p:cBhvr>
                      <p:tavLst>
                        <p:tav tm="0">
                          <p:val>
                            <p:fltVal val="0"/>
                          </p:val>
                        </p:tav>
                        <p:tav tm="100000">
                          <p:val>
                            <p:strVal val="#ppt_h"/>
                          </p:val>
                        </p:tav>
                      </p:tavLst>
                    </p:anim>
                  </p:childTnLst>
                </p:cTn>
              </p:par>
            </p:tnLst>
          </p:tmpl>
        </p:tmplLst>
      </p:bldP>
      <p:bldP spid="27" grpId="0" bldLvl="0" animBg="1"/>
      <p:bldP spid="28" grpId="0" build="p">
        <p:tmplLst>
          <p:tmpl lvl="1">
            <p:tnLst>
              <p:par>
                <p:cTn presetID="53" presetClass="entr" presetSubtype="16"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 calcmode="lin" valueType="num">
                      <p:cBhvr>
                        <p:cTn dur="500" fill="hold"/>
                        <p:tgtEl>
                          <p:spTgt spid="28"/>
                        </p:tgtEl>
                        <p:attrNameLst>
                          <p:attrName>ppt_w</p:attrName>
                        </p:attrNameLst>
                      </p:cBhvr>
                      <p:tavLst>
                        <p:tav tm="0">
                          <p:val>
                            <p:fltVal val="0"/>
                          </p:val>
                        </p:tav>
                        <p:tav tm="100000">
                          <p:val>
                            <p:strVal val="#ppt_w"/>
                          </p:val>
                        </p:tav>
                      </p:tavLst>
                    </p:anim>
                    <p:anim calcmode="lin" valueType="num">
                      <p:cBhvr>
                        <p:cTn dur="500" fill="hold"/>
                        <p:tgtEl>
                          <p:spTgt spid="28"/>
                        </p:tgtEl>
                        <p:attrNameLst>
                          <p:attrName>ppt_h</p:attrName>
                        </p:attrNameLst>
                      </p:cBhvr>
                      <p:tavLst>
                        <p:tav tm="0">
                          <p:val>
                            <p:fltVal val="0"/>
                          </p:val>
                        </p:tav>
                        <p:tav tm="100000">
                          <p:val>
                            <p:strVal val="#ppt_h"/>
                          </p:val>
                        </p:tav>
                      </p:tavLst>
                    </p:anim>
                    <p:animEffect transition="in" filter="fade">
                      <p:cBhvr>
                        <p:cTn dur="500"/>
                        <p:tgtEl>
                          <p:spTgt spid="28"/>
                        </p:tgtEl>
                      </p:cBhvr>
                    </p:animEffect>
                  </p:childTnLst>
                </p:cTn>
              </p:par>
            </p:tnLst>
          </p:tmpl>
        </p:tmplLst>
      </p:bldP>
      <p:bldP spid="29" grpId="0" build="p">
        <p:tmplLst>
          <p:tmpl lvl="1">
            <p:tnLst>
              <p:par>
                <p:cTn presetID="53" presetClass="entr" presetSubtype="16"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 calcmode="lin" valueType="num">
                      <p:cBhvr>
                        <p:cTn dur="500" fill="hold"/>
                        <p:tgtEl>
                          <p:spTgt spid="29"/>
                        </p:tgtEl>
                        <p:attrNameLst>
                          <p:attrName>ppt_w</p:attrName>
                        </p:attrNameLst>
                      </p:cBhvr>
                      <p:tavLst>
                        <p:tav tm="0">
                          <p:val>
                            <p:fltVal val="0"/>
                          </p:val>
                        </p:tav>
                        <p:tav tm="100000">
                          <p:val>
                            <p:strVal val="#ppt_w"/>
                          </p:val>
                        </p:tav>
                      </p:tavLst>
                    </p:anim>
                    <p:anim calcmode="lin" valueType="num">
                      <p:cBhvr>
                        <p:cTn dur="500" fill="hold"/>
                        <p:tgtEl>
                          <p:spTgt spid="29"/>
                        </p:tgtEl>
                        <p:attrNameLst>
                          <p:attrName>ppt_h</p:attrName>
                        </p:attrNameLst>
                      </p:cBhvr>
                      <p:tavLst>
                        <p:tav tm="0">
                          <p:val>
                            <p:fltVal val="0"/>
                          </p:val>
                        </p:tav>
                        <p:tav tm="100000">
                          <p:val>
                            <p:strVal val="#ppt_h"/>
                          </p:val>
                        </p:tav>
                      </p:tavLst>
                    </p:anim>
                    <p:animEffect transition="in" filter="fade">
                      <p:cBhvr>
                        <p:cTn dur="500"/>
                        <p:tgtEl>
                          <p:spTgt spid="29"/>
                        </p:tgtEl>
                      </p:cBhvr>
                    </p:animEffect>
                  </p:childTnLst>
                </p:cTn>
              </p:par>
            </p:tnLst>
          </p:tmpl>
        </p:tmplLst>
      </p:bldP>
      <p:bldP spid="30" grpId="0" build="p">
        <p:tmplLst>
          <p:tmpl lvl="1">
            <p:tnLst>
              <p:par>
                <p:cTn presetID="2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childTnLst>
                </p:cTn>
              </p:par>
            </p:tnLst>
          </p:tmpl>
        </p:tmplLst>
      </p:bldP>
      <p:bldP spid="31" grpId="0" bldLvl="0" animBg="1"/>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3" grpId="0" build="p">
        <p:tmplLst>
          <p:tmpl lvl="1">
            <p:tnLst>
              <p:par>
                <p:cTn presetID="53" presetClass="entr" presetSubtype="16" fill="hold" nodeType="withEffect">
                  <p:stCondLst>
                    <p:cond delay="200"/>
                  </p:stCondLst>
                  <p:childTnLst>
                    <p:set>
                      <p:cBhvr>
                        <p:cTn dur="1" fill="hold">
                          <p:stCondLst>
                            <p:cond delay="0"/>
                          </p:stCondLst>
                        </p:cTn>
                        <p:tgtEl>
                          <p:spTgt spid="33"/>
                        </p:tgtEl>
                        <p:attrNameLst>
                          <p:attrName>style.visibility</p:attrName>
                        </p:attrNameLst>
                      </p:cBhvr>
                      <p:to>
                        <p:strVal val="visible"/>
                      </p:to>
                    </p:set>
                    <p:anim calcmode="lin" valueType="num">
                      <p:cBhvr>
                        <p:cTn dur="500" fill="hold"/>
                        <p:tgtEl>
                          <p:spTgt spid="33"/>
                        </p:tgtEl>
                        <p:attrNameLst>
                          <p:attrName>ppt_w</p:attrName>
                        </p:attrNameLst>
                      </p:cBhvr>
                      <p:tavLst>
                        <p:tav tm="0">
                          <p:val>
                            <p:fltVal val="0"/>
                          </p:val>
                        </p:tav>
                        <p:tav tm="100000">
                          <p:val>
                            <p:strVal val="#ppt_w"/>
                          </p:val>
                        </p:tav>
                      </p:tavLst>
                    </p:anim>
                    <p:anim calcmode="lin" valueType="num">
                      <p:cBhvr>
                        <p:cTn dur="500" fill="hold"/>
                        <p:tgtEl>
                          <p:spTgt spid="33"/>
                        </p:tgtEl>
                        <p:attrNameLst>
                          <p:attrName>ppt_h</p:attrName>
                        </p:attrNameLst>
                      </p:cBhvr>
                      <p:tavLst>
                        <p:tav tm="0">
                          <p:val>
                            <p:fltVal val="0"/>
                          </p:val>
                        </p:tav>
                        <p:tav tm="100000">
                          <p:val>
                            <p:strVal val="#ppt_h"/>
                          </p:val>
                        </p:tav>
                      </p:tavLst>
                    </p:anim>
                    <p:animEffect transition="in" filter="fade">
                      <p:cBhvr>
                        <p:cTn dur="500"/>
                        <p:tgtEl>
                          <p:spTgt spid="33"/>
                        </p:tgtEl>
                      </p:cBhvr>
                    </p:animEffect>
                  </p:childTnLst>
                </p:cTn>
              </p:par>
            </p:tnLst>
          </p:tmpl>
        </p:tmplLst>
      </p:bldP>
      <p:bldP spid="34" grpId="0" build="p">
        <p:tmplLst>
          <p:tmpl lvl="1">
            <p:tnLst>
              <p:par>
                <p:cTn presetID="2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childTnLst>
                </p:cTn>
              </p:par>
            </p:tnLst>
          </p:tmpl>
        </p:tmplLst>
      </p:bldP>
      <p:bldP spid="35" grpId="0" bldLvl="0" animBg="1"/>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7d05aec95501827989e2f5ee4695cbe"/>
          <p:cNvPicPr>
            <a:picLocks noChangeAspect="1"/>
          </p:cNvPicPr>
          <p:nvPr/>
        </p:nvPicPr>
        <p:blipFill>
          <a:blip r:embed="rId3"/>
          <a:stretch>
            <a:fillRect/>
          </a:stretch>
        </p:blipFill>
        <p:spPr>
          <a:xfrm>
            <a:off x="7903845" y="1478915"/>
            <a:ext cx="4288790" cy="2915920"/>
          </a:xfrm>
          <a:prstGeom prst="rect">
            <a:avLst/>
          </a:prstGeom>
        </p:spPr>
      </p:pic>
      <p:pic>
        <p:nvPicPr>
          <p:cNvPr id="5" name="图片 4" descr="鸟"/>
          <p:cNvPicPr>
            <a:picLocks noChangeAspect="1"/>
          </p:cNvPicPr>
          <p:nvPr/>
        </p:nvPicPr>
        <p:blipFill>
          <a:blip r:embed="rId4"/>
          <a:stretch>
            <a:fillRect/>
          </a:stretch>
        </p:blipFill>
        <p:spPr>
          <a:xfrm>
            <a:off x="-14605" y="3709035"/>
            <a:ext cx="2907665" cy="3145155"/>
          </a:xfrm>
          <a:prstGeom prst="rect">
            <a:avLst/>
          </a:prstGeom>
        </p:spPr>
      </p:pic>
      <p:pic>
        <p:nvPicPr>
          <p:cNvPr id="6" name="图片 5" descr="边框"/>
          <p:cNvPicPr>
            <a:picLocks noChangeAspect="1"/>
          </p:cNvPicPr>
          <p:nvPr/>
        </p:nvPicPr>
        <p:blipFill>
          <a:blip r:embed="rId5"/>
          <a:stretch>
            <a:fillRect/>
          </a:stretch>
        </p:blipFill>
        <p:spPr>
          <a:xfrm flipH="1">
            <a:off x="1910715" y="1180465"/>
            <a:ext cx="8371205" cy="4497070"/>
          </a:xfrm>
          <a:prstGeom prst="rect">
            <a:avLst/>
          </a:prstGeom>
        </p:spPr>
      </p:pic>
      <p:sp>
        <p:nvSpPr>
          <p:cNvPr id="8" name="文本框 7"/>
          <p:cNvSpPr txBox="1"/>
          <p:nvPr/>
        </p:nvSpPr>
        <p:spPr>
          <a:xfrm>
            <a:off x="3075305" y="2164715"/>
            <a:ext cx="6040755" cy="1014730"/>
          </a:xfrm>
          <a:prstGeom prst="rect">
            <a:avLst/>
          </a:prstGeom>
          <a:noFill/>
        </p:spPr>
        <p:txBody>
          <a:bodyPr wrap="square" rtlCol="0">
            <a:spAutoFit/>
          </a:bodyPr>
          <a:lstStyle/>
          <a:p>
            <a:pPr algn="ctr"/>
            <a:r>
              <a:rPr lang="zh-CN" altLang="en-US" sz="6000" dirty="0">
                <a:solidFill>
                  <a:srgbClr val="393721"/>
                </a:solidFill>
                <a:latin typeface="TypeLand 康熙字典體試用版" charset="-120"/>
                <a:ea typeface="TypeLand 康熙字典體試用版" charset="-120"/>
              </a:rPr>
              <a:t>谢谢您的观看</a:t>
            </a:r>
          </a:p>
        </p:txBody>
      </p:sp>
      <p:sp>
        <p:nvSpPr>
          <p:cNvPr id="7" name="文本框 6"/>
          <p:cNvSpPr txBox="1"/>
          <p:nvPr/>
        </p:nvSpPr>
        <p:spPr>
          <a:xfrm>
            <a:off x="3609340" y="3426460"/>
            <a:ext cx="4974590" cy="1076325"/>
          </a:xfrm>
          <a:prstGeom prst="rect">
            <a:avLst/>
          </a:prstGeom>
          <a:noFill/>
        </p:spPr>
        <p:txBody>
          <a:bodyPr wrap="square" rtlCol="0">
            <a:spAutoFit/>
          </a:bodyPr>
          <a:lstStyle/>
          <a:p>
            <a:pPr algn="ctr"/>
            <a:r>
              <a:rPr lang="zh-CN" altLang="en-US" sz="1600" dirty="0">
                <a:solidFill>
                  <a:srgbClr val="393721"/>
                </a:solidFill>
                <a:latin typeface="方正宋刻本秀楷简体" panose="02000000000000000000" charset="-122"/>
                <a:ea typeface="方正宋刻本秀楷简体" panose="02000000000000000000" charset="-122"/>
              </a:rPr>
              <a:t>野有蔓草，零露漙兮。有美一人，清扬婉兮。</a:t>
            </a:r>
          </a:p>
          <a:p>
            <a:pPr algn="ctr"/>
            <a:r>
              <a:rPr lang="zh-CN" altLang="en-US" sz="1600" dirty="0">
                <a:solidFill>
                  <a:srgbClr val="393721"/>
                </a:solidFill>
                <a:latin typeface="方正宋刻本秀楷简体" panose="02000000000000000000" charset="-122"/>
                <a:ea typeface="方正宋刻本秀楷简体" panose="02000000000000000000" charset="-122"/>
              </a:rPr>
              <a:t>邂逅相遇，适我愿兮。</a:t>
            </a:r>
          </a:p>
          <a:p>
            <a:pPr algn="ctr"/>
            <a:r>
              <a:rPr lang="zh-CN" altLang="en-US" sz="1600" dirty="0">
                <a:solidFill>
                  <a:srgbClr val="393721"/>
                </a:solidFill>
                <a:latin typeface="方正宋刻本秀楷简体" panose="02000000000000000000" charset="-122"/>
                <a:ea typeface="方正宋刻本秀楷简体" panose="02000000000000000000" charset="-122"/>
              </a:rPr>
              <a:t>野有蔓草，零露瀼瀼。有美一人，婉如清扬。</a:t>
            </a:r>
          </a:p>
          <a:p>
            <a:pPr algn="ctr"/>
            <a:r>
              <a:rPr lang="zh-CN" altLang="en-US" sz="1600" dirty="0">
                <a:solidFill>
                  <a:srgbClr val="393721"/>
                </a:solidFill>
                <a:latin typeface="方正宋刻本秀楷简体" panose="02000000000000000000" charset="-122"/>
                <a:ea typeface="方正宋刻本秀楷简体" panose="02000000000000000000" charset="-122"/>
              </a:rPr>
              <a:t>邂逅相遇，与子偕臧。</a:t>
            </a:r>
          </a:p>
        </p:txBody>
      </p:sp>
      <p:grpSp>
        <p:nvGrpSpPr>
          <p:cNvPr id="16" name="组合 15"/>
          <p:cNvGrpSpPr/>
          <p:nvPr/>
        </p:nvGrpSpPr>
        <p:grpSpPr>
          <a:xfrm>
            <a:off x="2798445" y="2700655"/>
            <a:ext cx="501650" cy="1080539"/>
            <a:chOff x="16202" y="7020"/>
            <a:chExt cx="1081" cy="2326"/>
          </a:xfrm>
        </p:grpSpPr>
        <p:pic>
          <p:nvPicPr>
            <p:cNvPr id="13" name="图片 12" descr="印章"/>
            <p:cNvPicPr>
              <a:picLocks noChangeAspect="1"/>
            </p:cNvPicPr>
            <p:nvPr/>
          </p:nvPicPr>
          <p:blipFill>
            <a:blip r:embed="rId6"/>
            <a:stretch>
              <a:fillRect/>
            </a:stretch>
          </p:blipFill>
          <p:spPr>
            <a:xfrm>
              <a:off x="16202" y="7020"/>
              <a:ext cx="1081" cy="2171"/>
            </a:xfrm>
            <a:prstGeom prst="rect">
              <a:avLst/>
            </a:prstGeom>
          </p:spPr>
        </p:pic>
        <p:sp>
          <p:nvSpPr>
            <p:cNvPr id="15" name="文本框 14"/>
            <p:cNvSpPr txBox="1"/>
            <p:nvPr/>
          </p:nvSpPr>
          <p:spPr>
            <a:xfrm>
              <a:off x="16221" y="7190"/>
              <a:ext cx="924" cy="2156"/>
            </a:xfrm>
            <a:prstGeom prst="rect">
              <a:avLst/>
            </a:prstGeom>
            <a:noFill/>
          </p:spPr>
          <p:txBody>
            <a:bodyPr vert="eaVert" wrap="square" rtlCol="0">
              <a:spAutoFit/>
            </a:bodyPr>
            <a:lstStyle/>
            <a:p>
              <a:r>
                <a:rPr lang="zh-CN" altLang="en-US" sz="1600" dirty="0">
                  <a:solidFill>
                    <a:schemeClr val="bg1"/>
                  </a:solidFill>
                  <a:latin typeface="TypeLand 康熙字典體試用版" charset="-120"/>
                  <a:ea typeface="TypeLand 康熙字典體試用版" charset="-120"/>
                </a:rPr>
                <a:t>古典雅致</a:t>
              </a:r>
            </a:p>
          </p:txBody>
        </p:sp>
      </p:gr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7" presetClass="entr" presetSubtype="1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strVal val="#ppt_h"/>
                                          </p:val>
                                        </p:tav>
                                        <p:tav tm="100000">
                                          <p:val>
                                            <p:strVal val="#ppt_h"/>
                                          </p:val>
                                        </p:tav>
                                      </p:tavLst>
                                    </p:anim>
                                  </p:childTnLst>
                                </p:cTn>
                              </p:par>
                            </p:childTnLst>
                          </p:cTn>
                        </p:par>
                        <p:par>
                          <p:cTn id="17" fill="hold">
                            <p:stCondLst>
                              <p:cond delay="1500"/>
                            </p:stCondLst>
                            <p:childTnLst>
                              <p:par>
                                <p:cTn id="18" presetID="56" presetClass="entr" presetSubtype="0" fill="hold" grpId="2" nodeType="afterEffect">
                                  <p:stCondLst>
                                    <p:cond delay="0"/>
                                  </p:stCondLst>
                                  <p:iterate type="lt">
                                    <p:tmPct val="10000"/>
                                  </p:iterate>
                                  <p:childTnLst>
                                    <p:set>
                                      <p:cBhvr>
                                        <p:cTn id="19" dur="1" fill="hold">
                                          <p:stCondLst>
                                            <p:cond delay="0"/>
                                          </p:stCondLst>
                                        </p:cTn>
                                        <p:tgtEl>
                                          <p:spTgt spid="8"/>
                                        </p:tgtEl>
                                        <p:attrNameLst>
                                          <p:attrName>style.visibility</p:attrName>
                                        </p:attrNameLst>
                                      </p:cBhvr>
                                      <p:to>
                                        <p:strVal val="visible"/>
                                      </p:to>
                                    </p:set>
                                    <p:anim by="(-#ppt_w*2)" calcmode="lin" valueType="num">
                                      <p:cBhvr rctx="PPT">
                                        <p:cTn id="20" dur="250" autoRev="1" fill="hold">
                                          <p:stCondLst>
                                            <p:cond delay="0"/>
                                          </p:stCondLst>
                                        </p:cTn>
                                        <p:tgtEl>
                                          <p:spTgt spid="8"/>
                                        </p:tgtEl>
                                        <p:attrNameLst>
                                          <p:attrName>ppt_w</p:attrName>
                                        </p:attrNameLst>
                                      </p:cBhvr>
                                    </p:anim>
                                    <p:anim by="(#ppt_w*0.50)" calcmode="lin" valueType="num">
                                      <p:cBhvr>
                                        <p:cTn id="21" dur="250" decel="50000" autoRev="1" fill="hold">
                                          <p:stCondLst>
                                            <p:cond delay="0"/>
                                          </p:stCondLst>
                                        </p:cTn>
                                        <p:tgtEl>
                                          <p:spTgt spid="8"/>
                                        </p:tgtEl>
                                        <p:attrNameLst>
                                          <p:attrName>ppt_x</p:attrName>
                                        </p:attrNameLst>
                                      </p:cBhvr>
                                    </p:anim>
                                    <p:anim from="(-#ppt_h/2)" to="(#ppt_y)" calcmode="lin" valueType="num">
                                      <p:cBhvr>
                                        <p:cTn id="22" dur="500" fill="hold">
                                          <p:stCondLst>
                                            <p:cond delay="0"/>
                                          </p:stCondLst>
                                        </p:cTn>
                                        <p:tgtEl>
                                          <p:spTgt spid="8"/>
                                        </p:tgtEl>
                                        <p:attrNameLst>
                                          <p:attrName>ppt_y</p:attrName>
                                        </p:attrNameLst>
                                      </p:cBhvr>
                                    </p:anim>
                                    <p:animRot by="21600000">
                                      <p:cBhvr>
                                        <p:cTn id="23" dur="500" fill="hold">
                                          <p:stCondLst>
                                            <p:cond delay="0"/>
                                          </p:stCondLst>
                                        </p:cTn>
                                        <p:tgtEl>
                                          <p:spTgt spid="8"/>
                                        </p:tgtEl>
                                        <p:attrNameLst>
                                          <p:attrName>r</p:attrName>
                                        </p:attrNameLst>
                                      </p:cBhvr>
                                    </p:animRot>
                                  </p:childTnLst>
                                </p:cTn>
                              </p:par>
                            </p:childTnLst>
                          </p:cTn>
                        </p:par>
                        <p:par>
                          <p:cTn id="24" fill="hold">
                            <p:stCondLst>
                              <p:cond delay="2250"/>
                            </p:stCondLst>
                            <p:childTnLst>
                              <p:par>
                                <p:cTn id="25" presetID="22" presetClass="entr" presetSubtype="1" fill="hold" grpId="2"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childTnLst>
                          </p:cTn>
                        </p:par>
                        <p:par>
                          <p:cTn id="28" fill="hold">
                            <p:stCondLst>
                              <p:cond delay="2750"/>
                            </p:stCondLst>
                            <p:childTnLst>
                              <p:par>
                                <p:cTn id="29" presetID="42" presetClass="entr" presetSubtype="0"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anim calcmode="lin" valueType="num">
                                      <p:cBhvr>
                                        <p:cTn id="32" dur="500" fill="hold"/>
                                        <p:tgtEl>
                                          <p:spTgt spid="16"/>
                                        </p:tgtEl>
                                        <p:attrNameLst>
                                          <p:attrName>ppt_x</p:attrName>
                                        </p:attrNameLst>
                                      </p:cBhvr>
                                      <p:tavLst>
                                        <p:tav tm="0">
                                          <p:val>
                                            <p:strVal val="#ppt_x"/>
                                          </p:val>
                                        </p:tav>
                                        <p:tav tm="100000">
                                          <p:val>
                                            <p:strVal val="#ppt_x"/>
                                          </p:val>
                                        </p:tav>
                                      </p:tavLst>
                                    </p:anim>
                                    <p:anim calcmode="lin" valueType="num">
                                      <p:cBhvr>
                                        <p:cTn id="33"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8" grpId="2"/>
      <p:bldP spid="7" grpId="0"/>
      <p:bldP spid="7" grpId="1"/>
      <p:bldP spid="7" grpId="2"/>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框"/>
          <p:cNvPicPr>
            <a:picLocks noChangeAspect="1"/>
          </p:cNvPicPr>
          <p:nvPr/>
        </p:nvPicPr>
        <p:blipFill>
          <a:blip r:embed="rId3"/>
          <a:stretch>
            <a:fillRect/>
          </a:stretch>
        </p:blipFill>
        <p:spPr>
          <a:xfrm flipH="1">
            <a:off x="1375410" y="749935"/>
            <a:ext cx="9443085" cy="5073015"/>
          </a:xfrm>
          <a:prstGeom prst="rect">
            <a:avLst/>
          </a:prstGeom>
        </p:spPr>
      </p:pic>
      <p:pic>
        <p:nvPicPr>
          <p:cNvPr id="2" name="图片 1" descr="c7d05aec95501827989e2f5ee4695cbe"/>
          <p:cNvPicPr>
            <a:picLocks noChangeAspect="1"/>
          </p:cNvPicPr>
          <p:nvPr/>
        </p:nvPicPr>
        <p:blipFill>
          <a:blip r:embed="rId4"/>
          <a:stretch>
            <a:fillRect/>
          </a:stretch>
        </p:blipFill>
        <p:spPr>
          <a:xfrm>
            <a:off x="8272780" y="1583690"/>
            <a:ext cx="3910330" cy="2658745"/>
          </a:xfrm>
          <a:prstGeom prst="rect">
            <a:avLst/>
          </a:prstGeom>
        </p:spPr>
      </p:pic>
      <p:pic>
        <p:nvPicPr>
          <p:cNvPr id="5" name="图片 4" descr="鸟"/>
          <p:cNvPicPr>
            <a:picLocks noChangeAspect="1"/>
          </p:cNvPicPr>
          <p:nvPr/>
        </p:nvPicPr>
        <p:blipFill>
          <a:blip r:embed="rId5"/>
          <a:stretch>
            <a:fillRect/>
          </a:stretch>
        </p:blipFill>
        <p:spPr>
          <a:xfrm>
            <a:off x="-14605" y="3709035"/>
            <a:ext cx="2907665" cy="3145155"/>
          </a:xfrm>
          <a:prstGeom prst="rect">
            <a:avLst/>
          </a:prstGeom>
        </p:spPr>
      </p:pic>
      <p:sp>
        <p:nvSpPr>
          <p:cNvPr id="12" name="文本框 11"/>
          <p:cNvSpPr txBox="1"/>
          <p:nvPr/>
        </p:nvSpPr>
        <p:spPr>
          <a:xfrm>
            <a:off x="7819390" y="1612265"/>
            <a:ext cx="921385" cy="2543810"/>
          </a:xfrm>
          <a:prstGeom prst="rect">
            <a:avLst/>
          </a:prstGeom>
          <a:noFill/>
        </p:spPr>
        <p:txBody>
          <a:bodyPr vert="eaVert" wrap="square" rtlCol="0">
            <a:spAutoFit/>
          </a:bodyPr>
          <a:lstStyle/>
          <a:p>
            <a:pPr algn="l"/>
            <a:r>
              <a:rPr lang="zh-CN" altLang="en-US" sz="4800">
                <a:solidFill>
                  <a:srgbClr val="393721"/>
                </a:solidFill>
                <a:latin typeface="TypeLand 康熙字典體試用版" charset="-120"/>
                <a:ea typeface="TypeLand 康熙字典體試用版" charset="-120"/>
              </a:rPr>
              <a:t>目 录</a:t>
            </a:r>
          </a:p>
        </p:txBody>
      </p:sp>
      <p:sp>
        <p:nvSpPr>
          <p:cNvPr id="3" name="文本框 2"/>
          <p:cNvSpPr txBox="1"/>
          <p:nvPr/>
        </p:nvSpPr>
        <p:spPr>
          <a:xfrm>
            <a:off x="6769735" y="1583690"/>
            <a:ext cx="551815" cy="3270885"/>
          </a:xfrm>
          <a:prstGeom prst="rect">
            <a:avLst/>
          </a:prstGeom>
          <a:noFill/>
        </p:spPr>
        <p:txBody>
          <a:bodyPr vert="eaVert" wrap="square" rtlCol="0">
            <a:spAutoFit/>
          </a:bodyPr>
          <a:lstStyle/>
          <a:p>
            <a:r>
              <a:rPr lang="zh-CN" altLang="en-US" sz="2400">
                <a:solidFill>
                  <a:srgbClr val="393721"/>
                </a:solidFill>
                <a:latin typeface="方正宋刻本秀楷简体" panose="02000000000000000000" charset="-122"/>
                <a:ea typeface="方正宋刻本秀楷简体" panose="02000000000000000000" charset="-122"/>
              </a:rPr>
              <a:t>单击此处输入标题文本</a:t>
            </a:r>
          </a:p>
        </p:txBody>
      </p:sp>
      <p:cxnSp>
        <p:nvCxnSpPr>
          <p:cNvPr id="6" name="直接连接符 5"/>
          <p:cNvCxnSpPr/>
          <p:nvPr/>
        </p:nvCxnSpPr>
        <p:spPr>
          <a:xfrm>
            <a:off x="6450330" y="1583690"/>
            <a:ext cx="0" cy="3072130"/>
          </a:xfrm>
          <a:prstGeom prst="line">
            <a:avLst/>
          </a:prstGeom>
          <a:ln w="12700">
            <a:solidFill>
              <a:srgbClr val="39372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5579745" y="1583690"/>
            <a:ext cx="551815" cy="3270885"/>
          </a:xfrm>
          <a:prstGeom prst="rect">
            <a:avLst/>
          </a:prstGeom>
          <a:noFill/>
        </p:spPr>
        <p:txBody>
          <a:bodyPr vert="eaVert" wrap="square" rtlCol="0">
            <a:spAutoFit/>
          </a:bodyPr>
          <a:lstStyle/>
          <a:p>
            <a:r>
              <a:rPr lang="zh-CN" altLang="en-US" sz="2400">
                <a:solidFill>
                  <a:srgbClr val="393721"/>
                </a:solidFill>
                <a:latin typeface="方正宋刻本秀楷简体" panose="02000000000000000000" charset="-122"/>
                <a:ea typeface="方正宋刻本秀楷简体" panose="02000000000000000000" charset="-122"/>
              </a:rPr>
              <a:t>单击此处输入标题文本</a:t>
            </a:r>
          </a:p>
        </p:txBody>
      </p:sp>
      <p:cxnSp>
        <p:nvCxnSpPr>
          <p:cNvPr id="8" name="直接连接符 7"/>
          <p:cNvCxnSpPr/>
          <p:nvPr/>
        </p:nvCxnSpPr>
        <p:spPr>
          <a:xfrm>
            <a:off x="5260975" y="1583690"/>
            <a:ext cx="0" cy="3072130"/>
          </a:xfrm>
          <a:prstGeom prst="line">
            <a:avLst/>
          </a:prstGeom>
          <a:ln w="12700">
            <a:solidFill>
              <a:srgbClr val="39372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391025" y="1583690"/>
            <a:ext cx="551815" cy="3270885"/>
          </a:xfrm>
          <a:prstGeom prst="rect">
            <a:avLst/>
          </a:prstGeom>
          <a:noFill/>
        </p:spPr>
        <p:txBody>
          <a:bodyPr vert="eaVert" wrap="square" rtlCol="0">
            <a:spAutoFit/>
          </a:bodyPr>
          <a:lstStyle/>
          <a:p>
            <a:r>
              <a:rPr lang="zh-CN" altLang="en-US" sz="2400">
                <a:solidFill>
                  <a:srgbClr val="393721"/>
                </a:solidFill>
                <a:latin typeface="方正宋刻本秀楷简体" panose="02000000000000000000" charset="-122"/>
                <a:ea typeface="方正宋刻本秀楷简体" panose="02000000000000000000" charset="-122"/>
              </a:rPr>
              <a:t>单击此处输入标题文本</a:t>
            </a:r>
          </a:p>
        </p:txBody>
      </p:sp>
      <p:cxnSp>
        <p:nvCxnSpPr>
          <p:cNvPr id="10" name="直接连接符 9"/>
          <p:cNvCxnSpPr/>
          <p:nvPr/>
        </p:nvCxnSpPr>
        <p:spPr>
          <a:xfrm>
            <a:off x="4076065" y="1583690"/>
            <a:ext cx="0" cy="3072130"/>
          </a:xfrm>
          <a:prstGeom prst="line">
            <a:avLst/>
          </a:prstGeom>
          <a:ln w="12700">
            <a:solidFill>
              <a:srgbClr val="39372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208655" y="1583690"/>
            <a:ext cx="551815" cy="3270885"/>
          </a:xfrm>
          <a:prstGeom prst="rect">
            <a:avLst/>
          </a:prstGeom>
          <a:noFill/>
        </p:spPr>
        <p:txBody>
          <a:bodyPr vert="eaVert" wrap="square" rtlCol="0">
            <a:spAutoFit/>
          </a:bodyPr>
          <a:lstStyle/>
          <a:p>
            <a:r>
              <a:rPr lang="zh-CN" altLang="en-US" sz="2400">
                <a:solidFill>
                  <a:srgbClr val="393721"/>
                </a:solidFill>
                <a:latin typeface="方正宋刻本秀楷简体" panose="02000000000000000000" charset="-122"/>
                <a:ea typeface="方正宋刻本秀楷简体" panose="02000000000000000000" charset="-122"/>
              </a:rPr>
              <a:t>单击此处输入标题文本</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Effect transition="in" filter="fade">
                                      <p:cBhvr>
                                        <p:cTn id="22" dur="500"/>
                                        <p:tgtEl>
                                          <p:spTgt spid="12"/>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up)">
                                      <p:cBhvr>
                                        <p:cTn id="26" dur="500"/>
                                        <p:tgtEl>
                                          <p:spTgt spid="3"/>
                                        </p:tgtEl>
                                      </p:cBhvr>
                                    </p:animEffect>
                                  </p:childTnLst>
                                </p:cTn>
                              </p:par>
                            </p:childTnLst>
                          </p:cTn>
                        </p:par>
                        <p:par>
                          <p:cTn id="27" fill="hold">
                            <p:stCondLst>
                              <p:cond delay="2500"/>
                            </p:stCondLst>
                            <p:childTnLst>
                              <p:par>
                                <p:cTn id="28" presetID="22" presetClass="entr" presetSubtype="1"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up)">
                                      <p:cBhvr>
                                        <p:cTn id="30" dur="500"/>
                                        <p:tgtEl>
                                          <p:spTgt spid="6"/>
                                        </p:tgtEl>
                                      </p:cBhvr>
                                    </p:animEffect>
                                  </p:childTnLst>
                                </p:cTn>
                              </p:par>
                            </p:childTnLst>
                          </p:cTn>
                        </p:par>
                        <p:par>
                          <p:cTn id="31" fill="hold">
                            <p:stCondLst>
                              <p:cond delay="3000"/>
                            </p:stCondLst>
                            <p:childTnLst>
                              <p:par>
                                <p:cTn id="32" presetID="22" presetClass="entr" presetSubtype="1"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childTnLst>
                          </p:cTn>
                        </p:par>
                        <p:par>
                          <p:cTn id="35" fill="hold">
                            <p:stCondLst>
                              <p:cond delay="3500"/>
                            </p:stCondLst>
                            <p:childTnLst>
                              <p:par>
                                <p:cTn id="36" presetID="22" presetClass="entr" presetSubtype="1"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up)">
                                      <p:cBhvr>
                                        <p:cTn id="38" dur="500"/>
                                        <p:tgtEl>
                                          <p:spTgt spid="8"/>
                                        </p:tgtEl>
                                      </p:cBhvr>
                                    </p:animEffect>
                                  </p:childTnLst>
                                </p:cTn>
                              </p:par>
                            </p:childTnLst>
                          </p:cTn>
                        </p:par>
                        <p:par>
                          <p:cTn id="39" fill="hold">
                            <p:stCondLst>
                              <p:cond delay="4000"/>
                            </p:stCondLst>
                            <p:childTnLst>
                              <p:par>
                                <p:cTn id="40" presetID="22" presetClass="entr" presetSubtype="1"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up)">
                                      <p:cBhvr>
                                        <p:cTn id="42" dur="500"/>
                                        <p:tgtEl>
                                          <p:spTgt spid="9"/>
                                        </p:tgtEl>
                                      </p:cBhvr>
                                    </p:animEffect>
                                  </p:childTnLst>
                                </p:cTn>
                              </p:par>
                            </p:childTnLst>
                          </p:cTn>
                        </p:par>
                        <p:par>
                          <p:cTn id="43" fill="hold">
                            <p:stCondLst>
                              <p:cond delay="4500"/>
                            </p:stCondLst>
                            <p:childTnLst>
                              <p:par>
                                <p:cTn id="44" presetID="22" presetClass="entr" presetSubtype="1"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up)">
                                      <p:cBhvr>
                                        <p:cTn id="46" dur="500"/>
                                        <p:tgtEl>
                                          <p:spTgt spid="10"/>
                                        </p:tgtEl>
                                      </p:cBhvr>
                                    </p:animEffect>
                                  </p:childTnLst>
                                </p:cTn>
                              </p:par>
                            </p:childTnLst>
                          </p:cTn>
                        </p:par>
                        <p:par>
                          <p:cTn id="47" fill="hold">
                            <p:stCondLst>
                              <p:cond delay="5000"/>
                            </p:stCondLst>
                            <p:childTnLst>
                              <p:par>
                                <p:cTn id="48" presetID="22" presetClass="entr" presetSubtype="1"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up)">
                                      <p:cBhvr>
                                        <p:cTn id="5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p:bldP spid="7" grpId="0"/>
      <p:bldP spid="9"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7d05aec95501827989e2f5ee4695cbe"/>
          <p:cNvPicPr>
            <a:picLocks noChangeAspect="1"/>
          </p:cNvPicPr>
          <p:nvPr/>
        </p:nvPicPr>
        <p:blipFill>
          <a:blip r:embed="rId3"/>
          <a:stretch>
            <a:fillRect/>
          </a:stretch>
        </p:blipFill>
        <p:spPr>
          <a:xfrm>
            <a:off x="7903845" y="1478915"/>
            <a:ext cx="4288790" cy="2915920"/>
          </a:xfrm>
          <a:prstGeom prst="rect">
            <a:avLst/>
          </a:prstGeom>
        </p:spPr>
      </p:pic>
      <p:pic>
        <p:nvPicPr>
          <p:cNvPr id="5" name="图片 4" descr="鸟"/>
          <p:cNvPicPr>
            <a:picLocks noChangeAspect="1"/>
          </p:cNvPicPr>
          <p:nvPr/>
        </p:nvPicPr>
        <p:blipFill>
          <a:blip r:embed="rId4"/>
          <a:stretch>
            <a:fillRect/>
          </a:stretch>
        </p:blipFill>
        <p:spPr>
          <a:xfrm>
            <a:off x="-14605" y="3709035"/>
            <a:ext cx="2907665" cy="3145155"/>
          </a:xfrm>
          <a:prstGeom prst="rect">
            <a:avLst/>
          </a:prstGeom>
        </p:spPr>
      </p:pic>
      <p:pic>
        <p:nvPicPr>
          <p:cNvPr id="6" name="图片 5" descr="边框"/>
          <p:cNvPicPr>
            <a:picLocks noChangeAspect="1"/>
          </p:cNvPicPr>
          <p:nvPr/>
        </p:nvPicPr>
        <p:blipFill>
          <a:blip r:embed="rId5"/>
          <a:stretch>
            <a:fillRect/>
          </a:stretch>
        </p:blipFill>
        <p:spPr>
          <a:xfrm flipH="1">
            <a:off x="1910715" y="1180465"/>
            <a:ext cx="8371205" cy="4497070"/>
          </a:xfrm>
          <a:prstGeom prst="rect">
            <a:avLst/>
          </a:prstGeom>
        </p:spPr>
      </p:pic>
      <p:sp>
        <p:nvSpPr>
          <p:cNvPr id="2" name="文本框 1"/>
          <p:cNvSpPr txBox="1"/>
          <p:nvPr/>
        </p:nvSpPr>
        <p:spPr>
          <a:xfrm>
            <a:off x="4711065" y="1972310"/>
            <a:ext cx="2769235" cy="922020"/>
          </a:xfrm>
          <a:prstGeom prst="rect">
            <a:avLst/>
          </a:prstGeom>
          <a:noFill/>
        </p:spPr>
        <p:txBody>
          <a:bodyPr wrap="square" rtlCol="0">
            <a:spAutoFit/>
          </a:bodyPr>
          <a:lstStyle/>
          <a:p>
            <a:pPr algn="ctr"/>
            <a:r>
              <a:rPr lang="zh-CN" altLang="en-US" sz="5400" dirty="0">
                <a:solidFill>
                  <a:srgbClr val="393721"/>
                </a:solidFill>
                <a:latin typeface="TypeLand 康熙字典體試用版" charset="-120"/>
                <a:ea typeface="TypeLand 康熙字典體試用版" charset="-120"/>
              </a:rPr>
              <a:t>第一章</a:t>
            </a:r>
          </a:p>
        </p:txBody>
      </p:sp>
      <p:sp>
        <p:nvSpPr>
          <p:cNvPr id="3" name="文本框 2"/>
          <p:cNvSpPr txBox="1"/>
          <p:nvPr/>
        </p:nvSpPr>
        <p:spPr>
          <a:xfrm>
            <a:off x="3594100" y="3027680"/>
            <a:ext cx="5004435" cy="645160"/>
          </a:xfrm>
          <a:prstGeom prst="rect">
            <a:avLst/>
          </a:prstGeom>
          <a:noFill/>
        </p:spPr>
        <p:txBody>
          <a:bodyPr wrap="square" rtlCol="0">
            <a:spAutoFit/>
          </a:bodyPr>
          <a:lstStyle/>
          <a:p>
            <a:pPr algn="ctr"/>
            <a:r>
              <a:rPr lang="zh-CN" altLang="en-US" sz="3600" dirty="0">
                <a:solidFill>
                  <a:srgbClr val="393721"/>
                </a:solidFill>
                <a:latin typeface="TypeLand 康熙字典體試用版" charset="-120"/>
                <a:ea typeface="TypeLand 康熙字典體試用版" charset="-120"/>
              </a:rPr>
              <a:t>单击此处输入标题文本</a:t>
            </a:r>
          </a:p>
        </p:txBody>
      </p:sp>
      <p:sp>
        <p:nvSpPr>
          <p:cNvPr id="12" name="文本框 11"/>
          <p:cNvSpPr txBox="1"/>
          <p:nvPr/>
        </p:nvSpPr>
        <p:spPr>
          <a:xfrm>
            <a:off x="3216910" y="3698240"/>
            <a:ext cx="5757545" cy="829945"/>
          </a:xfrm>
          <a:prstGeom prst="rect">
            <a:avLst/>
          </a:prstGeom>
          <a:noFill/>
        </p:spPr>
        <p:txBody>
          <a:bodyPr wrap="square" rtlCol="0">
            <a:spAutoFit/>
          </a:bodyPr>
          <a:lstStyle/>
          <a:p>
            <a:pPr algn="ctr" fontAlgn="base">
              <a:lnSpc>
                <a:spcPct val="200000"/>
              </a:lnSpc>
              <a:buFont typeface="Arial" panose="020B0604020202020204" pitchFamily="34" charset="0"/>
            </a:pPr>
            <a:r>
              <a:rPr sz="1200"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sym typeface="+mn-ea"/>
              </a:rPr>
              <a:t>For our ever-lasting friendship, send sincere blessings and warm greetings to my friends whom I miss so much.</a:t>
            </a:r>
            <a:endParaRPr lang="zh-CN" altLang="en-US" sz="1200"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7" presetClass="entr" presetSubtype="1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strVal val="#ppt_h"/>
                                          </p:val>
                                        </p:tav>
                                        <p:tav tm="100000">
                                          <p:val>
                                            <p:strVal val="#ppt_h"/>
                                          </p:val>
                                        </p:tav>
                                      </p:tavLst>
                                    </p:anim>
                                  </p:childTnLst>
                                </p:cTn>
                              </p:par>
                            </p:childTnLst>
                          </p:cTn>
                        </p:par>
                        <p:par>
                          <p:cTn id="17" fill="hold">
                            <p:stCondLst>
                              <p:cond delay="1500"/>
                            </p:stCondLst>
                            <p:childTnLst>
                              <p:par>
                                <p:cTn id="18" presetID="53" presetClass="entr" presetSubtype="16" fill="hold" grpId="2"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childTnLst>
                          </p:cTn>
                        </p:par>
                        <p:par>
                          <p:cTn id="23" fill="hold">
                            <p:stCondLst>
                              <p:cond delay="2000"/>
                            </p:stCondLst>
                            <p:childTnLst>
                              <p:par>
                                <p:cTn id="24" presetID="41" presetClass="entr" presetSubtype="0" fill="hold" grpId="2" nodeType="afterEffect">
                                  <p:stCondLst>
                                    <p:cond delay="0"/>
                                  </p:stCondLst>
                                  <p:iterate type="lt">
                                    <p:tmPct val="10000"/>
                                  </p:iterate>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3"/>
                                        </p:tgtEl>
                                        <p:attrNameLst>
                                          <p:attrName>ppt_y</p:attrName>
                                        </p:attrNameLst>
                                      </p:cBhvr>
                                      <p:tavLst>
                                        <p:tav tm="0">
                                          <p:val>
                                            <p:strVal val="#ppt_y"/>
                                          </p:val>
                                        </p:tav>
                                        <p:tav tm="100000">
                                          <p:val>
                                            <p:strVal val="#ppt_y"/>
                                          </p:val>
                                        </p:tav>
                                      </p:tavLst>
                                    </p:anim>
                                    <p:anim calcmode="lin" valueType="num">
                                      <p:cBhvr>
                                        <p:cTn id="2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3"/>
                                        </p:tgtEl>
                                      </p:cBhvr>
                                    </p:animEffect>
                                  </p:childTnLst>
                                </p:cTn>
                              </p:par>
                            </p:childTnLst>
                          </p:cTn>
                        </p:par>
                        <p:par>
                          <p:cTn id="31" fill="hold">
                            <p:stCondLst>
                              <p:cond delay="2950"/>
                            </p:stCondLst>
                            <p:childTnLst>
                              <p:par>
                                <p:cTn id="32" presetID="14" presetClass="entr" presetSubtype="1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randombar(horizontal)">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3" grpId="0"/>
      <p:bldP spid="3" grpId="1"/>
      <p:bldP spid="3" grpId="2"/>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7d05aec95501827989e2f5ee4695cbe"/>
          <p:cNvPicPr>
            <a:picLocks noChangeAspect="1"/>
          </p:cNvPicPr>
          <p:nvPr/>
        </p:nvPicPr>
        <p:blipFill>
          <a:blip r:embed="rId3"/>
          <a:stretch>
            <a:fillRect/>
          </a:stretch>
        </p:blipFill>
        <p:spPr>
          <a:xfrm>
            <a:off x="9558020" y="-65405"/>
            <a:ext cx="2644140" cy="1797685"/>
          </a:xfrm>
          <a:prstGeom prst="rect">
            <a:avLst/>
          </a:prstGeom>
        </p:spPr>
      </p:pic>
      <p:sp>
        <p:nvSpPr>
          <p:cNvPr id="2" name="文本框 1"/>
          <p:cNvSpPr txBox="1"/>
          <p:nvPr/>
        </p:nvSpPr>
        <p:spPr>
          <a:xfrm>
            <a:off x="328930" y="325120"/>
            <a:ext cx="2961640" cy="398780"/>
          </a:xfrm>
          <a:prstGeom prst="rect">
            <a:avLst/>
          </a:prstGeom>
          <a:noFill/>
        </p:spPr>
        <p:txBody>
          <a:bodyPr wrap="square" rtlCol="0">
            <a:spAutoFit/>
          </a:bodyPr>
          <a:lstStyle/>
          <a:p>
            <a:r>
              <a:rPr lang="zh-CN" altLang="en-US" sz="2000">
                <a:solidFill>
                  <a:srgbClr val="393721"/>
                </a:solidFill>
                <a:latin typeface="方正宋刻本秀楷简体" panose="02000000000000000000" charset="-122"/>
                <a:ea typeface="方正宋刻本秀楷简体" panose="02000000000000000000" charset="-122"/>
              </a:rPr>
              <a:t>单击此处输入标题文本</a:t>
            </a:r>
          </a:p>
        </p:txBody>
      </p:sp>
      <p:sp>
        <p:nvSpPr>
          <p:cNvPr id="39" name="Freeform 6"/>
          <p:cNvSpPr>
            <a:spLocks noEditPoints="1"/>
          </p:cNvSpPr>
          <p:nvPr/>
        </p:nvSpPr>
        <p:spPr bwMode="auto">
          <a:xfrm>
            <a:off x="6219478" y="2100015"/>
            <a:ext cx="352442" cy="308049"/>
          </a:xfrm>
          <a:custGeom>
            <a:avLst/>
            <a:gdLst>
              <a:gd name="T0" fmla="*/ 0 w 222"/>
              <a:gd name="T1" fmla="*/ 194 h 194"/>
              <a:gd name="T2" fmla="*/ 222 w 222"/>
              <a:gd name="T3" fmla="*/ 194 h 194"/>
              <a:gd name="T4" fmla="*/ 140 w 222"/>
              <a:gd name="T5" fmla="*/ 62 h 194"/>
              <a:gd name="T6" fmla="*/ 142 w 222"/>
              <a:gd name="T7" fmla="*/ 62 h 194"/>
              <a:gd name="T8" fmla="*/ 142 w 222"/>
              <a:gd name="T9" fmla="*/ 26 h 194"/>
              <a:gd name="T10" fmla="*/ 154 w 222"/>
              <a:gd name="T11" fmla="*/ 26 h 194"/>
              <a:gd name="T12" fmla="*/ 154 w 222"/>
              <a:gd name="T13" fmla="*/ 0 h 194"/>
              <a:gd name="T14" fmla="*/ 69 w 222"/>
              <a:gd name="T15" fmla="*/ 0 h 194"/>
              <a:gd name="T16" fmla="*/ 69 w 222"/>
              <a:gd name="T17" fmla="*/ 26 h 194"/>
              <a:gd name="T18" fmla="*/ 80 w 222"/>
              <a:gd name="T19" fmla="*/ 26 h 194"/>
              <a:gd name="T20" fmla="*/ 80 w 222"/>
              <a:gd name="T21" fmla="*/ 62 h 194"/>
              <a:gd name="T22" fmla="*/ 0 w 222"/>
              <a:gd name="T23" fmla="*/ 194 h 194"/>
              <a:gd name="T24" fmla="*/ 102 w 222"/>
              <a:gd name="T25" fmla="*/ 64 h 194"/>
              <a:gd name="T26" fmla="*/ 116 w 222"/>
              <a:gd name="T27" fmla="*/ 64 h 194"/>
              <a:gd name="T28" fmla="*/ 140 w 222"/>
              <a:gd name="T29" fmla="*/ 106 h 194"/>
              <a:gd name="T30" fmla="*/ 78 w 222"/>
              <a:gd name="T31" fmla="*/ 106 h 194"/>
              <a:gd name="T32" fmla="*/ 102 w 222"/>
              <a:gd name="T33" fmla="*/ 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2" h="194">
                <a:moveTo>
                  <a:pt x="0" y="194"/>
                </a:moveTo>
                <a:lnTo>
                  <a:pt x="222" y="194"/>
                </a:lnTo>
                <a:lnTo>
                  <a:pt x="140" y="62"/>
                </a:lnTo>
                <a:lnTo>
                  <a:pt x="142" y="62"/>
                </a:lnTo>
                <a:lnTo>
                  <a:pt x="142" y="26"/>
                </a:lnTo>
                <a:lnTo>
                  <a:pt x="154" y="26"/>
                </a:lnTo>
                <a:lnTo>
                  <a:pt x="154" y="0"/>
                </a:lnTo>
                <a:lnTo>
                  <a:pt x="69" y="0"/>
                </a:lnTo>
                <a:lnTo>
                  <a:pt x="69" y="26"/>
                </a:lnTo>
                <a:lnTo>
                  <a:pt x="80" y="26"/>
                </a:lnTo>
                <a:lnTo>
                  <a:pt x="80" y="62"/>
                </a:lnTo>
                <a:lnTo>
                  <a:pt x="0" y="194"/>
                </a:lnTo>
                <a:close/>
                <a:moveTo>
                  <a:pt x="102" y="64"/>
                </a:moveTo>
                <a:lnTo>
                  <a:pt x="116" y="64"/>
                </a:lnTo>
                <a:lnTo>
                  <a:pt x="140" y="106"/>
                </a:lnTo>
                <a:lnTo>
                  <a:pt x="78" y="106"/>
                </a:lnTo>
                <a:lnTo>
                  <a:pt x="102" y="64"/>
                </a:lnTo>
                <a:close/>
              </a:path>
            </a:pathLst>
          </a:custGeom>
          <a:solidFill>
            <a:srgbClr val="57706C"/>
          </a:solidFill>
          <a:ln>
            <a:noFill/>
          </a:ln>
        </p:spPr>
        <p:txBody>
          <a:bodyPr vert="horz" wrap="square" lIns="91440" tIns="45720" rIns="91440" bIns="45720" numCol="1" anchor="t" anchorCtr="0" compatLnSpc="1"/>
          <a:lstStyle/>
          <a:p>
            <a:endParaRPr lang="zh-CN" altLang="en-US" dirty="0">
              <a:solidFill>
                <a:prstClr val="black"/>
              </a:solidFill>
            </a:endParaRPr>
          </a:p>
        </p:txBody>
      </p:sp>
      <p:sp>
        <p:nvSpPr>
          <p:cNvPr id="40" name="Freeform 11"/>
          <p:cNvSpPr/>
          <p:nvPr/>
        </p:nvSpPr>
        <p:spPr bwMode="auto">
          <a:xfrm>
            <a:off x="4630560" y="3217013"/>
            <a:ext cx="411183" cy="389030"/>
          </a:xfrm>
          <a:custGeom>
            <a:avLst/>
            <a:gdLst>
              <a:gd name="T0" fmla="*/ 210 w 259"/>
              <a:gd name="T1" fmla="*/ 245 h 245"/>
              <a:gd name="T2" fmla="*/ 129 w 259"/>
              <a:gd name="T3" fmla="*/ 203 h 245"/>
              <a:gd name="T4" fmla="*/ 49 w 259"/>
              <a:gd name="T5" fmla="*/ 245 h 245"/>
              <a:gd name="T6" fmla="*/ 66 w 259"/>
              <a:gd name="T7" fmla="*/ 158 h 245"/>
              <a:gd name="T8" fmla="*/ 0 w 259"/>
              <a:gd name="T9" fmla="*/ 94 h 245"/>
              <a:gd name="T10" fmla="*/ 89 w 259"/>
              <a:gd name="T11" fmla="*/ 80 h 245"/>
              <a:gd name="T12" fmla="*/ 129 w 259"/>
              <a:gd name="T13" fmla="*/ 0 h 245"/>
              <a:gd name="T14" fmla="*/ 170 w 259"/>
              <a:gd name="T15" fmla="*/ 80 h 245"/>
              <a:gd name="T16" fmla="*/ 259 w 259"/>
              <a:gd name="T17" fmla="*/ 94 h 245"/>
              <a:gd name="T18" fmla="*/ 193 w 259"/>
              <a:gd name="T19" fmla="*/ 158 h 245"/>
              <a:gd name="T20" fmla="*/ 210 w 259"/>
              <a:gd name="T21" fmla="*/ 245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9" h="245">
                <a:moveTo>
                  <a:pt x="210" y="245"/>
                </a:moveTo>
                <a:lnTo>
                  <a:pt x="129" y="203"/>
                </a:lnTo>
                <a:lnTo>
                  <a:pt x="49" y="245"/>
                </a:lnTo>
                <a:lnTo>
                  <a:pt x="66" y="158"/>
                </a:lnTo>
                <a:lnTo>
                  <a:pt x="0" y="94"/>
                </a:lnTo>
                <a:lnTo>
                  <a:pt x="89" y="80"/>
                </a:lnTo>
                <a:lnTo>
                  <a:pt x="129" y="0"/>
                </a:lnTo>
                <a:lnTo>
                  <a:pt x="170" y="80"/>
                </a:lnTo>
                <a:lnTo>
                  <a:pt x="259" y="94"/>
                </a:lnTo>
                <a:lnTo>
                  <a:pt x="193" y="158"/>
                </a:lnTo>
                <a:lnTo>
                  <a:pt x="210" y="245"/>
                </a:lnTo>
                <a:close/>
              </a:path>
            </a:pathLst>
          </a:custGeom>
          <a:solidFill>
            <a:srgbClr val="57706C"/>
          </a:solidFill>
          <a:ln>
            <a:noFill/>
          </a:ln>
        </p:spPr>
        <p:txBody>
          <a:bodyPr vert="horz" wrap="square" lIns="91440" tIns="45720" rIns="91440" bIns="45720" numCol="1" anchor="t" anchorCtr="0" compatLnSpc="1"/>
          <a:lstStyle/>
          <a:p>
            <a:endParaRPr lang="zh-CN" altLang="en-US" dirty="0">
              <a:solidFill>
                <a:prstClr val="black"/>
              </a:solidFill>
            </a:endParaRPr>
          </a:p>
        </p:txBody>
      </p:sp>
      <p:sp>
        <p:nvSpPr>
          <p:cNvPr id="41" name="Freeform 16"/>
          <p:cNvSpPr>
            <a:spLocks noEditPoints="1"/>
          </p:cNvSpPr>
          <p:nvPr/>
        </p:nvSpPr>
        <p:spPr bwMode="auto">
          <a:xfrm>
            <a:off x="3059070" y="4376375"/>
            <a:ext cx="371493" cy="371564"/>
          </a:xfrm>
          <a:custGeom>
            <a:avLst/>
            <a:gdLst>
              <a:gd name="T0" fmla="*/ 91 w 99"/>
              <a:gd name="T1" fmla="*/ 41 h 99"/>
              <a:gd name="T2" fmla="*/ 85 w 99"/>
              <a:gd name="T3" fmla="*/ 26 h 99"/>
              <a:gd name="T4" fmla="*/ 85 w 99"/>
              <a:gd name="T5" fmla="*/ 15 h 99"/>
              <a:gd name="T6" fmla="*/ 74 w 99"/>
              <a:gd name="T7" fmla="*/ 14 h 99"/>
              <a:gd name="T8" fmla="*/ 58 w 99"/>
              <a:gd name="T9" fmla="*/ 8 h 99"/>
              <a:gd name="T10" fmla="*/ 50 w 99"/>
              <a:gd name="T11" fmla="*/ 0 h 99"/>
              <a:gd name="T12" fmla="*/ 41 w 99"/>
              <a:gd name="T13" fmla="*/ 8 h 99"/>
              <a:gd name="T14" fmla="*/ 27 w 99"/>
              <a:gd name="T15" fmla="*/ 14 h 99"/>
              <a:gd name="T16" fmla="*/ 21 w 99"/>
              <a:gd name="T17" fmla="*/ 12 h 99"/>
              <a:gd name="T18" fmla="*/ 15 w 99"/>
              <a:gd name="T19" fmla="*/ 14 h 99"/>
              <a:gd name="T20" fmla="*/ 15 w 99"/>
              <a:gd name="T21" fmla="*/ 25 h 99"/>
              <a:gd name="T22" fmla="*/ 9 w 99"/>
              <a:gd name="T23" fmla="*/ 41 h 99"/>
              <a:gd name="T24" fmla="*/ 0 w 99"/>
              <a:gd name="T25" fmla="*/ 49 h 99"/>
              <a:gd name="T26" fmla="*/ 9 w 99"/>
              <a:gd name="T27" fmla="*/ 57 h 99"/>
              <a:gd name="T28" fmla="*/ 15 w 99"/>
              <a:gd name="T29" fmla="*/ 72 h 99"/>
              <a:gd name="T30" fmla="*/ 15 w 99"/>
              <a:gd name="T31" fmla="*/ 84 h 99"/>
              <a:gd name="T32" fmla="*/ 26 w 99"/>
              <a:gd name="T33" fmla="*/ 84 h 99"/>
              <a:gd name="T34" fmla="*/ 41 w 99"/>
              <a:gd name="T35" fmla="*/ 90 h 99"/>
              <a:gd name="T36" fmla="*/ 50 w 99"/>
              <a:gd name="T37" fmla="*/ 99 h 99"/>
              <a:gd name="T38" fmla="*/ 58 w 99"/>
              <a:gd name="T39" fmla="*/ 90 h 99"/>
              <a:gd name="T40" fmla="*/ 63 w 99"/>
              <a:gd name="T41" fmla="*/ 89 h 99"/>
              <a:gd name="T42" fmla="*/ 73 w 99"/>
              <a:gd name="T43" fmla="*/ 84 h 99"/>
              <a:gd name="T44" fmla="*/ 84 w 99"/>
              <a:gd name="T45" fmla="*/ 84 h 99"/>
              <a:gd name="T46" fmla="*/ 84 w 99"/>
              <a:gd name="T47" fmla="*/ 73 h 99"/>
              <a:gd name="T48" fmla="*/ 91 w 99"/>
              <a:gd name="T49" fmla="*/ 58 h 99"/>
              <a:gd name="T50" fmla="*/ 99 w 99"/>
              <a:gd name="T51" fmla="*/ 49 h 99"/>
              <a:gd name="T52" fmla="*/ 91 w 99"/>
              <a:gd name="T53" fmla="*/ 41 h 99"/>
              <a:gd name="T54" fmla="*/ 50 w 99"/>
              <a:gd name="T55" fmla="*/ 68 h 99"/>
              <a:gd name="T56" fmla="*/ 31 w 99"/>
              <a:gd name="T57" fmla="*/ 49 h 99"/>
              <a:gd name="T58" fmla="*/ 50 w 99"/>
              <a:gd name="T59" fmla="*/ 30 h 99"/>
              <a:gd name="T60" fmla="*/ 69 w 99"/>
              <a:gd name="T61" fmla="*/ 49 h 99"/>
              <a:gd name="T62" fmla="*/ 50 w 99"/>
              <a:gd name="T63" fmla="*/ 6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9" h="99">
                <a:moveTo>
                  <a:pt x="91" y="41"/>
                </a:moveTo>
                <a:cubicBezTo>
                  <a:pt x="90" y="36"/>
                  <a:pt x="88" y="30"/>
                  <a:pt x="85" y="26"/>
                </a:cubicBezTo>
                <a:cubicBezTo>
                  <a:pt x="88" y="23"/>
                  <a:pt x="88" y="18"/>
                  <a:pt x="85" y="15"/>
                </a:cubicBezTo>
                <a:cubicBezTo>
                  <a:pt x="82" y="11"/>
                  <a:pt x="77" y="11"/>
                  <a:pt x="74" y="14"/>
                </a:cubicBezTo>
                <a:cubicBezTo>
                  <a:pt x="69" y="11"/>
                  <a:pt x="64" y="9"/>
                  <a:pt x="58" y="8"/>
                </a:cubicBezTo>
                <a:cubicBezTo>
                  <a:pt x="58" y="3"/>
                  <a:pt x="54" y="0"/>
                  <a:pt x="50" y="0"/>
                </a:cubicBezTo>
                <a:cubicBezTo>
                  <a:pt x="45" y="0"/>
                  <a:pt x="41" y="3"/>
                  <a:pt x="41" y="8"/>
                </a:cubicBezTo>
                <a:cubicBezTo>
                  <a:pt x="36" y="9"/>
                  <a:pt x="31" y="11"/>
                  <a:pt x="27" y="14"/>
                </a:cubicBezTo>
                <a:cubicBezTo>
                  <a:pt x="25" y="12"/>
                  <a:pt x="23" y="12"/>
                  <a:pt x="21" y="12"/>
                </a:cubicBezTo>
                <a:cubicBezTo>
                  <a:pt x="19" y="12"/>
                  <a:pt x="17" y="12"/>
                  <a:pt x="15" y="14"/>
                </a:cubicBezTo>
                <a:cubicBezTo>
                  <a:pt x="12" y="17"/>
                  <a:pt x="12" y="22"/>
                  <a:pt x="15" y="25"/>
                </a:cubicBezTo>
                <a:cubicBezTo>
                  <a:pt x="12" y="30"/>
                  <a:pt x="10" y="35"/>
                  <a:pt x="9" y="41"/>
                </a:cubicBezTo>
                <a:cubicBezTo>
                  <a:pt x="4" y="41"/>
                  <a:pt x="0" y="44"/>
                  <a:pt x="0" y="49"/>
                </a:cubicBezTo>
                <a:cubicBezTo>
                  <a:pt x="0" y="54"/>
                  <a:pt x="4" y="57"/>
                  <a:pt x="9" y="57"/>
                </a:cubicBezTo>
                <a:cubicBezTo>
                  <a:pt x="10" y="63"/>
                  <a:pt x="12" y="68"/>
                  <a:pt x="15" y="72"/>
                </a:cubicBezTo>
                <a:cubicBezTo>
                  <a:pt x="11" y="75"/>
                  <a:pt x="11" y="80"/>
                  <a:pt x="15" y="84"/>
                </a:cubicBezTo>
                <a:cubicBezTo>
                  <a:pt x="18" y="87"/>
                  <a:pt x="23" y="87"/>
                  <a:pt x="26" y="84"/>
                </a:cubicBezTo>
                <a:cubicBezTo>
                  <a:pt x="30" y="87"/>
                  <a:pt x="36" y="89"/>
                  <a:pt x="41" y="90"/>
                </a:cubicBezTo>
                <a:cubicBezTo>
                  <a:pt x="41" y="95"/>
                  <a:pt x="45" y="99"/>
                  <a:pt x="50" y="99"/>
                </a:cubicBezTo>
                <a:cubicBezTo>
                  <a:pt x="54" y="99"/>
                  <a:pt x="58" y="95"/>
                  <a:pt x="58" y="90"/>
                </a:cubicBezTo>
                <a:cubicBezTo>
                  <a:pt x="60" y="90"/>
                  <a:pt x="62" y="89"/>
                  <a:pt x="63" y="89"/>
                </a:cubicBezTo>
                <a:cubicBezTo>
                  <a:pt x="67" y="88"/>
                  <a:pt x="70" y="86"/>
                  <a:pt x="73" y="84"/>
                </a:cubicBezTo>
                <a:cubicBezTo>
                  <a:pt x="76" y="87"/>
                  <a:pt x="81" y="87"/>
                  <a:pt x="84" y="84"/>
                </a:cubicBezTo>
                <a:cubicBezTo>
                  <a:pt x="87" y="81"/>
                  <a:pt x="87" y="76"/>
                  <a:pt x="84" y="73"/>
                </a:cubicBezTo>
                <a:cubicBezTo>
                  <a:pt x="87" y="68"/>
                  <a:pt x="90" y="63"/>
                  <a:pt x="91" y="58"/>
                </a:cubicBezTo>
                <a:cubicBezTo>
                  <a:pt x="95" y="58"/>
                  <a:pt x="99" y="54"/>
                  <a:pt x="99" y="49"/>
                </a:cubicBezTo>
                <a:cubicBezTo>
                  <a:pt x="99" y="45"/>
                  <a:pt x="95" y="41"/>
                  <a:pt x="91" y="41"/>
                </a:cubicBezTo>
                <a:close/>
                <a:moveTo>
                  <a:pt x="50" y="68"/>
                </a:moveTo>
                <a:cubicBezTo>
                  <a:pt x="39" y="68"/>
                  <a:pt x="31" y="60"/>
                  <a:pt x="31" y="49"/>
                </a:cubicBezTo>
                <a:cubicBezTo>
                  <a:pt x="31" y="39"/>
                  <a:pt x="39" y="30"/>
                  <a:pt x="50" y="30"/>
                </a:cubicBezTo>
                <a:cubicBezTo>
                  <a:pt x="60" y="30"/>
                  <a:pt x="69" y="39"/>
                  <a:pt x="69" y="49"/>
                </a:cubicBezTo>
                <a:cubicBezTo>
                  <a:pt x="69" y="60"/>
                  <a:pt x="60" y="68"/>
                  <a:pt x="50" y="68"/>
                </a:cubicBezTo>
                <a:close/>
              </a:path>
            </a:pathLst>
          </a:custGeom>
          <a:solidFill>
            <a:srgbClr val="57706C"/>
          </a:solidFill>
          <a:ln>
            <a:noFill/>
          </a:ln>
        </p:spPr>
        <p:txBody>
          <a:bodyPr vert="horz" wrap="square" lIns="91440" tIns="45720" rIns="91440" bIns="45720" numCol="1" anchor="t" anchorCtr="0" compatLnSpc="1"/>
          <a:lstStyle/>
          <a:p>
            <a:endParaRPr lang="zh-CN" altLang="en-US" dirty="0">
              <a:solidFill>
                <a:prstClr val="black"/>
              </a:solidFill>
            </a:endParaRPr>
          </a:p>
        </p:txBody>
      </p:sp>
      <p:sp>
        <p:nvSpPr>
          <p:cNvPr id="33819" name="AutoShape 27"/>
          <p:cNvSpPr/>
          <p:nvPr/>
        </p:nvSpPr>
        <p:spPr bwMode="auto">
          <a:xfrm>
            <a:off x="6722745" y="2428875"/>
            <a:ext cx="3280410" cy="203645"/>
          </a:xfrm>
          <a:custGeom>
            <a:avLst/>
            <a:gdLst>
              <a:gd name="T0" fmla="*/ 3321050 w 21600"/>
              <a:gd name="T1" fmla="*/ 2540000 h 21600"/>
              <a:gd name="T2" fmla="*/ 3321050 w 21600"/>
              <a:gd name="T3" fmla="*/ 2540000 h 21600"/>
              <a:gd name="T4" fmla="*/ 3321050 w 21600"/>
              <a:gd name="T5" fmla="*/ 2540000 h 21600"/>
              <a:gd name="T6" fmla="*/ 3321050 w 21600"/>
              <a:gd name="T7" fmla="*/ 254000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gn="ctr">
              <a:defRPr sz="4600">
                <a:solidFill>
                  <a:srgbClr val="000000"/>
                </a:solidFill>
                <a:latin typeface="Gill Sans" charset="0"/>
                <a:ea typeface="MS PGothic" panose="020B0600070205080204" pitchFamily="34" charset="-128"/>
                <a:cs typeface="Gill Sans" charset="0"/>
                <a:sym typeface="Gill Sans" charset="0"/>
              </a:defRPr>
            </a:lvl1pPr>
            <a:lvl2pPr marL="742950" indent="-285750" algn="ctr">
              <a:defRPr sz="4600">
                <a:solidFill>
                  <a:srgbClr val="000000"/>
                </a:solidFill>
                <a:latin typeface="Gill Sans" charset="0"/>
                <a:ea typeface="Gill Sans" charset="0"/>
                <a:cs typeface="Gill Sans" charset="0"/>
                <a:sym typeface="Gill Sans" charset="0"/>
              </a:defRPr>
            </a:lvl2pPr>
            <a:lvl3pPr marL="1143000" indent="-228600" algn="ctr">
              <a:defRPr sz="4600">
                <a:solidFill>
                  <a:srgbClr val="000000"/>
                </a:solidFill>
                <a:latin typeface="Gill Sans" charset="0"/>
                <a:ea typeface="Gill Sans" charset="0"/>
                <a:cs typeface="Gill Sans" charset="0"/>
                <a:sym typeface="Gill Sans" charset="0"/>
              </a:defRPr>
            </a:lvl3pPr>
            <a:lvl4pPr marL="1600200" indent="-228600" algn="ctr">
              <a:defRPr sz="4600">
                <a:solidFill>
                  <a:srgbClr val="000000"/>
                </a:solidFill>
                <a:latin typeface="Gill Sans" charset="0"/>
                <a:ea typeface="Gill Sans" charset="0"/>
                <a:cs typeface="Gill Sans" charset="0"/>
                <a:sym typeface="Gill Sans" charset="0"/>
              </a:defRPr>
            </a:lvl4pPr>
            <a:lvl5pPr marL="2057400" indent="-228600" algn="ctr">
              <a:defRPr sz="4600">
                <a:solidFill>
                  <a:srgbClr val="000000"/>
                </a:solidFill>
                <a:latin typeface="Gill Sans" charset="0"/>
                <a:ea typeface="Gill Sans" charset="0"/>
                <a:cs typeface="Gill Sans" charset="0"/>
                <a:sym typeface="Gill Sans" charset="0"/>
              </a:defRPr>
            </a:lvl5pPr>
            <a:lvl6pPr marL="25146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6pPr>
            <a:lvl7pPr marL="29718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7pPr>
            <a:lvl8pPr marL="34290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8pPr>
            <a:lvl9pPr marL="38862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9pPr>
          </a:lstStyle>
          <a:p>
            <a:pPr algn="l">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cs typeface="+mn-cs"/>
                <a:sym typeface="+mn-ea"/>
              </a:rPr>
              <a:t>点击此处更换文本点击此处更换文本点击此处更换文本</a:t>
            </a:r>
            <a:endParaRPr lang="en-US" altLang="zh-CN" sz="1000" dirty="0">
              <a:solidFill>
                <a:schemeClr val="tx1">
                  <a:lumMod val="65000"/>
                  <a:lumOff val="35000"/>
                </a:schemeClr>
              </a:solidFill>
              <a:latin typeface="微软雅黑" panose="020B0503020204020204" charset="-122"/>
              <a:ea typeface="微软雅黑" panose="020B0503020204020204" charset="-122"/>
              <a:cs typeface="+mn-cs"/>
              <a:sym typeface="+mn-ea"/>
            </a:endParaRPr>
          </a:p>
        </p:txBody>
      </p:sp>
      <p:sp>
        <p:nvSpPr>
          <p:cNvPr id="33820" name="AutoShape 28"/>
          <p:cNvSpPr/>
          <p:nvPr/>
        </p:nvSpPr>
        <p:spPr bwMode="auto">
          <a:xfrm>
            <a:off x="6722745" y="2192655"/>
            <a:ext cx="1512570" cy="215265"/>
          </a:xfrm>
          <a:custGeom>
            <a:avLst/>
            <a:gdLst>
              <a:gd name="T0" fmla="*/ 2813050 w 21600"/>
              <a:gd name="T1" fmla="*/ 177800 h 21600"/>
              <a:gd name="T2" fmla="*/ 2813050 w 21600"/>
              <a:gd name="T3" fmla="*/ 177800 h 21600"/>
              <a:gd name="T4" fmla="*/ 2813050 w 21600"/>
              <a:gd name="T5" fmla="*/ 177800 h 21600"/>
              <a:gd name="T6" fmla="*/ 2813050 w 21600"/>
              <a:gd name="T7" fmla="*/ 17780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gn="ctr" defTabSz="647700">
              <a:defRPr sz="5800">
                <a:solidFill>
                  <a:srgbClr val="000000"/>
                </a:solidFill>
                <a:latin typeface="Gill Sans" charset="0"/>
                <a:ea typeface="MS PGothic" panose="020B0600070205080204" pitchFamily="34" charset="-128"/>
                <a:sym typeface="Gill Sans" charset="0"/>
              </a:defRPr>
            </a:lvl1pPr>
            <a:lvl2pPr algn="ctr" defTabSz="647700">
              <a:defRPr sz="5800">
                <a:solidFill>
                  <a:srgbClr val="000000"/>
                </a:solidFill>
                <a:latin typeface="Gill Sans" charset="0"/>
                <a:ea typeface="MS PGothic" panose="020B0600070205080204" pitchFamily="34" charset="-128"/>
                <a:sym typeface="Gill Sans" charset="0"/>
              </a:defRPr>
            </a:lvl2pPr>
            <a:lvl3pPr algn="ctr" defTabSz="647700">
              <a:defRPr sz="5800">
                <a:solidFill>
                  <a:srgbClr val="000000"/>
                </a:solidFill>
                <a:latin typeface="Gill Sans" charset="0"/>
                <a:ea typeface="MS PGothic" panose="020B0600070205080204" pitchFamily="34" charset="-128"/>
                <a:sym typeface="Gill Sans" charset="0"/>
              </a:defRPr>
            </a:lvl3pPr>
            <a:lvl4pPr algn="ctr" defTabSz="647700">
              <a:defRPr sz="5800">
                <a:solidFill>
                  <a:srgbClr val="000000"/>
                </a:solidFill>
                <a:latin typeface="Gill Sans" charset="0"/>
                <a:ea typeface="MS PGothic" panose="020B0600070205080204" pitchFamily="34" charset="-128"/>
                <a:sym typeface="Gill Sans" charset="0"/>
              </a:defRPr>
            </a:lvl4pPr>
            <a:lvl5pPr algn="ctr" defTabSz="647700">
              <a:defRPr sz="5800">
                <a:solidFill>
                  <a:srgbClr val="000000"/>
                </a:solidFill>
                <a:latin typeface="Gill Sans" charset="0"/>
                <a:ea typeface="MS PGothic" panose="020B0600070205080204" pitchFamily="34" charset="-128"/>
                <a:sym typeface="Gill Sans" charset="0"/>
              </a:defRPr>
            </a:lvl5pPr>
            <a:lvl6pPr marL="18288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6pPr>
            <a:lvl7pPr marL="22860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7pPr>
            <a:lvl8pPr marL="27432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8pPr>
            <a:lvl9pPr marL="32004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9pPr>
          </a:lstStyle>
          <a:p>
            <a:pPr algn="l" defTabSz="914400">
              <a:lnSpc>
                <a:spcPct val="100000"/>
              </a:lnSpc>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cs typeface="+mn-ea"/>
              <a:sym typeface="+mn-ea"/>
            </a:endParaRPr>
          </a:p>
        </p:txBody>
      </p:sp>
      <p:sp>
        <p:nvSpPr>
          <p:cNvPr id="3" name="AutoShape 27"/>
          <p:cNvSpPr/>
          <p:nvPr/>
        </p:nvSpPr>
        <p:spPr bwMode="auto">
          <a:xfrm>
            <a:off x="5210175" y="3627120"/>
            <a:ext cx="3280410" cy="203645"/>
          </a:xfrm>
          <a:custGeom>
            <a:avLst/>
            <a:gdLst>
              <a:gd name="T0" fmla="*/ 3321050 w 21600"/>
              <a:gd name="T1" fmla="*/ 2540000 h 21600"/>
              <a:gd name="T2" fmla="*/ 3321050 w 21600"/>
              <a:gd name="T3" fmla="*/ 2540000 h 21600"/>
              <a:gd name="T4" fmla="*/ 3321050 w 21600"/>
              <a:gd name="T5" fmla="*/ 2540000 h 21600"/>
              <a:gd name="T6" fmla="*/ 3321050 w 21600"/>
              <a:gd name="T7" fmla="*/ 254000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gn="ctr">
              <a:defRPr sz="4600">
                <a:solidFill>
                  <a:srgbClr val="000000"/>
                </a:solidFill>
                <a:latin typeface="Gill Sans" charset="0"/>
                <a:ea typeface="MS PGothic" panose="020B0600070205080204" pitchFamily="34" charset="-128"/>
                <a:cs typeface="Gill Sans" charset="0"/>
                <a:sym typeface="Gill Sans" charset="0"/>
              </a:defRPr>
            </a:lvl1pPr>
            <a:lvl2pPr marL="742950" indent="-285750" algn="ctr">
              <a:defRPr sz="4600">
                <a:solidFill>
                  <a:srgbClr val="000000"/>
                </a:solidFill>
                <a:latin typeface="Gill Sans" charset="0"/>
                <a:ea typeface="Gill Sans" charset="0"/>
                <a:cs typeface="Gill Sans" charset="0"/>
                <a:sym typeface="Gill Sans" charset="0"/>
              </a:defRPr>
            </a:lvl2pPr>
            <a:lvl3pPr marL="1143000" indent="-228600" algn="ctr">
              <a:defRPr sz="4600">
                <a:solidFill>
                  <a:srgbClr val="000000"/>
                </a:solidFill>
                <a:latin typeface="Gill Sans" charset="0"/>
                <a:ea typeface="Gill Sans" charset="0"/>
                <a:cs typeface="Gill Sans" charset="0"/>
                <a:sym typeface="Gill Sans" charset="0"/>
              </a:defRPr>
            </a:lvl3pPr>
            <a:lvl4pPr marL="1600200" indent="-228600" algn="ctr">
              <a:defRPr sz="4600">
                <a:solidFill>
                  <a:srgbClr val="000000"/>
                </a:solidFill>
                <a:latin typeface="Gill Sans" charset="0"/>
                <a:ea typeface="Gill Sans" charset="0"/>
                <a:cs typeface="Gill Sans" charset="0"/>
                <a:sym typeface="Gill Sans" charset="0"/>
              </a:defRPr>
            </a:lvl4pPr>
            <a:lvl5pPr marL="2057400" indent="-228600" algn="ctr">
              <a:defRPr sz="4600">
                <a:solidFill>
                  <a:srgbClr val="000000"/>
                </a:solidFill>
                <a:latin typeface="Gill Sans" charset="0"/>
                <a:ea typeface="Gill Sans" charset="0"/>
                <a:cs typeface="Gill Sans" charset="0"/>
                <a:sym typeface="Gill Sans" charset="0"/>
              </a:defRPr>
            </a:lvl5pPr>
            <a:lvl6pPr marL="25146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6pPr>
            <a:lvl7pPr marL="29718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7pPr>
            <a:lvl8pPr marL="34290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8pPr>
            <a:lvl9pPr marL="38862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9pPr>
          </a:lstStyle>
          <a:p>
            <a:pPr algn="l">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cs typeface="+mn-cs"/>
                <a:sym typeface="+mn-ea"/>
              </a:rPr>
              <a:t>点击此处更换文本点击此处更换文本点击此处更换文本</a:t>
            </a:r>
            <a:endParaRPr lang="en-US" altLang="zh-CN" sz="1000" dirty="0">
              <a:solidFill>
                <a:schemeClr val="tx1">
                  <a:lumMod val="65000"/>
                  <a:lumOff val="35000"/>
                </a:schemeClr>
              </a:solidFill>
              <a:latin typeface="微软雅黑" panose="020B0503020204020204" charset="-122"/>
              <a:ea typeface="微软雅黑" panose="020B0503020204020204" charset="-122"/>
              <a:cs typeface="+mn-cs"/>
              <a:sym typeface="+mn-ea"/>
            </a:endParaRPr>
          </a:p>
        </p:txBody>
      </p:sp>
      <p:sp>
        <p:nvSpPr>
          <p:cNvPr id="8" name="AutoShape 28"/>
          <p:cNvSpPr/>
          <p:nvPr/>
        </p:nvSpPr>
        <p:spPr bwMode="auto">
          <a:xfrm>
            <a:off x="5210175" y="3390900"/>
            <a:ext cx="1512570" cy="215265"/>
          </a:xfrm>
          <a:custGeom>
            <a:avLst/>
            <a:gdLst>
              <a:gd name="T0" fmla="*/ 2813050 w 21600"/>
              <a:gd name="T1" fmla="*/ 177800 h 21600"/>
              <a:gd name="T2" fmla="*/ 2813050 w 21600"/>
              <a:gd name="T3" fmla="*/ 177800 h 21600"/>
              <a:gd name="T4" fmla="*/ 2813050 w 21600"/>
              <a:gd name="T5" fmla="*/ 177800 h 21600"/>
              <a:gd name="T6" fmla="*/ 2813050 w 21600"/>
              <a:gd name="T7" fmla="*/ 17780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gn="ctr" defTabSz="647700">
              <a:defRPr sz="5800">
                <a:solidFill>
                  <a:srgbClr val="000000"/>
                </a:solidFill>
                <a:latin typeface="Gill Sans" charset="0"/>
                <a:ea typeface="MS PGothic" panose="020B0600070205080204" pitchFamily="34" charset="-128"/>
                <a:sym typeface="Gill Sans" charset="0"/>
              </a:defRPr>
            </a:lvl1pPr>
            <a:lvl2pPr algn="ctr" defTabSz="647700">
              <a:defRPr sz="5800">
                <a:solidFill>
                  <a:srgbClr val="000000"/>
                </a:solidFill>
                <a:latin typeface="Gill Sans" charset="0"/>
                <a:ea typeface="MS PGothic" panose="020B0600070205080204" pitchFamily="34" charset="-128"/>
                <a:sym typeface="Gill Sans" charset="0"/>
              </a:defRPr>
            </a:lvl2pPr>
            <a:lvl3pPr algn="ctr" defTabSz="647700">
              <a:defRPr sz="5800">
                <a:solidFill>
                  <a:srgbClr val="000000"/>
                </a:solidFill>
                <a:latin typeface="Gill Sans" charset="0"/>
                <a:ea typeface="MS PGothic" panose="020B0600070205080204" pitchFamily="34" charset="-128"/>
                <a:sym typeface="Gill Sans" charset="0"/>
              </a:defRPr>
            </a:lvl3pPr>
            <a:lvl4pPr algn="ctr" defTabSz="647700">
              <a:defRPr sz="5800">
                <a:solidFill>
                  <a:srgbClr val="000000"/>
                </a:solidFill>
                <a:latin typeface="Gill Sans" charset="0"/>
                <a:ea typeface="MS PGothic" panose="020B0600070205080204" pitchFamily="34" charset="-128"/>
                <a:sym typeface="Gill Sans" charset="0"/>
              </a:defRPr>
            </a:lvl4pPr>
            <a:lvl5pPr algn="ctr" defTabSz="647700">
              <a:defRPr sz="5800">
                <a:solidFill>
                  <a:srgbClr val="000000"/>
                </a:solidFill>
                <a:latin typeface="Gill Sans" charset="0"/>
                <a:ea typeface="MS PGothic" panose="020B0600070205080204" pitchFamily="34" charset="-128"/>
                <a:sym typeface="Gill Sans" charset="0"/>
              </a:defRPr>
            </a:lvl5pPr>
            <a:lvl6pPr marL="18288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6pPr>
            <a:lvl7pPr marL="22860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7pPr>
            <a:lvl8pPr marL="27432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8pPr>
            <a:lvl9pPr marL="32004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9pPr>
          </a:lstStyle>
          <a:p>
            <a:pPr algn="l" defTabSz="914400">
              <a:lnSpc>
                <a:spcPct val="100000"/>
              </a:lnSpc>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cs typeface="+mn-ea"/>
              <a:sym typeface="+mn-ea"/>
            </a:endParaRPr>
          </a:p>
        </p:txBody>
      </p:sp>
      <p:sp>
        <p:nvSpPr>
          <p:cNvPr id="9" name="AutoShape 27"/>
          <p:cNvSpPr/>
          <p:nvPr/>
        </p:nvSpPr>
        <p:spPr bwMode="auto">
          <a:xfrm>
            <a:off x="3529330" y="4768850"/>
            <a:ext cx="3280410" cy="203645"/>
          </a:xfrm>
          <a:custGeom>
            <a:avLst/>
            <a:gdLst>
              <a:gd name="T0" fmla="*/ 3321050 w 21600"/>
              <a:gd name="T1" fmla="*/ 2540000 h 21600"/>
              <a:gd name="T2" fmla="*/ 3321050 w 21600"/>
              <a:gd name="T3" fmla="*/ 2540000 h 21600"/>
              <a:gd name="T4" fmla="*/ 3321050 w 21600"/>
              <a:gd name="T5" fmla="*/ 2540000 h 21600"/>
              <a:gd name="T6" fmla="*/ 3321050 w 21600"/>
              <a:gd name="T7" fmla="*/ 254000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gn="ctr">
              <a:defRPr sz="4600">
                <a:solidFill>
                  <a:srgbClr val="000000"/>
                </a:solidFill>
                <a:latin typeface="Gill Sans" charset="0"/>
                <a:ea typeface="MS PGothic" panose="020B0600070205080204" pitchFamily="34" charset="-128"/>
                <a:cs typeface="Gill Sans" charset="0"/>
                <a:sym typeface="Gill Sans" charset="0"/>
              </a:defRPr>
            </a:lvl1pPr>
            <a:lvl2pPr marL="742950" indent="-285750" algn="ctr">
              <a:defRPr sz="4600">
                <a:solidFill>
                  <a:srgbClr val="000000"/>
                </a:solidFill>
                <a:latin typeface="Gill Sans" charset="0"/>
                <a:ea typeface="Gill Sans" charset="0"/>
                <a:cs typeface="Gill Sans" charset="0"/>
                <a:sym typeface="Gill Sans" charset="0"/>
              </a:defRPr>
            </a:lvl2pPr>
            <a:lvl3pPr marL="1143000" indent="-228600" algn="ctr">
              <a:defRPr sz="4600">
                <a:solidFill>
                  <a:srgbClr val="000000"/>
                </a:solidFill>
                <a:latin typeface="Gill Sans" charset="0"/>
                <a:ea typeface="Gill Sans" charset="0"/>
                <a:cs typeface="Gill Sans" charset="0"/>
                <a:sym typeface="Gill Sans" charset="0"/>
              </a:defRPr>
            </a:lvl3pPr>
            <a:lvl4pPr marL="1600200" indent="-228600" algn="ctr">
              <a:defRPr sz="4600">
                <a:solidFill>
                  <a:srgbClr val="000000"/>
                </a:solidFill>
                <a:latin typeface="Gill Sans" charset="0"/>
                <a:ea typeface="Gill Sans" charset="0"/>
                <a:cs typeface="Gill Sans" charset="0"/>
                <a:sym typeface="Gill Sans" charset="0"/>
              </a:defRPr>
            </a:lvl4pPr>
            <a:lvl5pPr marL="2057400" indent="-228600" algn="ctr">
              <a:defRPr sz="4600">
                <a:solidFill>
                  <a:srgbClr val="000000"/>
                </a:solidFill>
                <a:latin typeface="Gill Sans" charset="0"/>
                <a:ea typeface="Gill Sans" charset="0"/>
                <a:cs typeface="Gill Sans" charset="0"/>
                <a:sym typeface="Gill Sans" charset="0"/>
              </a:defRPr>
            </a:lvl5pPr>
            <a:lvl6pPr marL="25146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6pPr>
            <a:lvl7pPr marL="29718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7pPr>
            <a:lvl8pPr marL="34290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8pPr>
            <a:lvl9pPr marL="38862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9pPr>
          </a:lstStyle>
          <a:p>
            <a:pPr algn="l">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cs typeface="+mn-cs"/>
                <a:sym typeface="+mn-ea"/>
              </a:rPr>
              <a:t>点击此处更换文本点击此处更换文本点击此处更换文本</a:t>
            </a:r>
            <a:endParaRPr lang="en-US" altLang="zh-CN" sz="1000" dirty="0">
              <a:solidFill>
                <a:schemeClr val="tx1">
                  <a:lumMod val="65000"/>
                  <a:lumOff val="35000"/>
                </a:schemeClr>
              </a:solidFill>
              <a:latin typeface="微软雅黑" panose="020B0503020204020204" charset="-122"/>
              <a:ea typeface="微软雅黑" panose="020B0503020204020204" charset="-122"/>
              <a:cs typeface="+mn-cs"/>
              <a:sym typeface="+mn-ea"/>
            </a:endParaRPr>
          </a:p>
        </p:txBody>
      </p:sp>
      <p:sp>
        <p:nvSpPr>
          <p:cNvPr id="14" name="AutoShape 28"/>
          <p:cNvSpPr/>
          <p:nvPr/>
        </p:nvSpPr>
        <p:spPr bwMode="auto">
          <a:xfrm>
            <a:off x="3529330" y="4532630"/>
            <a:ext cx="1512570" cy="215265"/>
          </a:xfrm>
          <a:custGeom>
            <a:avLst/>
            <a:gdLst>
              <a:gd name="T0" fmla="*/ 2813050 w 21600"/>
              <a:gd name="T1" fmla="*/ 177800 h 21600"/>
              <a:gd name="T2" fmla="*/ 2813050 w 21600"/>
              <a:gd name="T3" fmla="*/ 177800 h 21600"/>
              <a:gd name="T4" fmla="*/ 2813050 w 21600"/>
              <a:gd name="T5" fmla="*/ 177800 h 21600"/>
              <a:gd name="T6" fmla="*/ 2813050 w 21600"/>
              <a:gd name="T7" fmla="*/ 17780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gn="ctr" defTabSz="647700">
              <a:defRPr sz="5800">
                <a:solidFill>
                  <a:srgbClr val="000000"/>
                </a:solidFill>
                <a:latin typeface="Gill Sans" charset="0"/>
                <a:ea typeface="MS PGothic" panose="020B0600070205080204" pitchFamily="34" charset="-128"/>
                <a:sym typeface="Gill Sans" charset="0"/>
              </a:defRPr>
            </a:lvl1pPr>
            <a:lvl2pPr algn="ctr" defTabSz="647700">
              <a:defRPr sz="5800">
                <a:solidFill>
                  <a:srgbClr val="000000"/>
                </a:solidFill>
                <a:latin typeface="Gill Sans" charset="0"/>
                <a:ea typeface="MS PGothic" panose="020B0600070205080204" pitchFamily="34" charset="-128"/>
                <a:sym typeface="Gill Sans" charset="0"/>
              </a:defRPr>
            </a:lvl2pPr>
            <a:lvl3pPr algn="ctr" defTabSz="647700">
              <a:defRPr sz="5800">
                <a:solidFill>
                  <a:srgbClr val="000000"/>
                </a:solidFill>
                <a:latin typeface="Gill Sans" charset="0"/>
                <a:ea typeface="MS PGothic" panose="020B0600070205080204" pitchFamily="34" charset="-128"/>
                <a:sym typeface="Gill Sans" charset="0"/>
              </a:defRPr>
            </a:lvl3pPr>
            <a:lvl4pPr algn="ctr" defTabSz="647700">
              <a:defRPr sz="5800">
                <a:solidFill>
                  <a:srgbClr val="000000"/>
                </a:solidFill>
                <a:latin typeface="Gill Sans" charset="0"/>
                <a:ea typeface="MS PGothic" panose="020B0600070205080204" pitchFamily="34" charset="-128"/>
                <a:sym typeface="Gill Sans" charset="0"/>
              </a:defRPr>
            </a:lvl4pPr>
            <a:lvl5pPr algn="ctr" defTabSz="647700">
              <a:defRPr sz="5800">
                <a:solidFill>
                  <a:srgbClr val="000000"/>
                </a:solidFill>
                <a:latin typeface="Gill Sans" charset="0"/>
                <a:ea typeface="MS PGothic" panose="020B0600070205080204" pitchFamily="34" charset="-128"/>
                <a:sym typeface="Gill Sans" charset="0"/>
              </a:defRPr>
            </a:lvl5pPr>
            <a:lvl6pPr marL="18288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6pPr>
            <a:lvl7pPr marL="22860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7pPr>
            <a:lvl8pPr marL="27432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8pPr>
            <a:lvl9pPr marL="32004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9pPr>
          </a:lstStyle>
          <a:p>
            <a:pPr algn="l" defTabSz="914400">
              <a:lnSpc>
                <a:spcPct val="100000"/>
              </a:lnSpc>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cs typeface="+mn-ea"/>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par>
                                <p:cTn id="8" presetID="29"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ppt_x</p:attrName>
                                        </p:attrNameLst>
                                      </p:cBhvr>
                                      <p:tavLst>
                                        <p:tav tm="0">
                                          <p:val>
                                            <p:strVal val="#ppt_x-.2"/>
                                          </p:val>
                                        </p:tav>
                                        <p:tav tm="100000">
                                          <p:val>
                                            <p:strVal val="#ppt_x"/>
                                          </p:val>
                                        </p:tav>
                                      </p:tavLst>
                                    </p:anim>
                                    <p:anim calcmode="lin" valueType="num">
                                      <p:cBhvr>
                                        <p:cTn id="11"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2" dur="500"/>
                                        <p:tgtEl>
                                          <p:spTgt spid="2"/>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p:cTn id="16" dur="500" fill="hold"/>
                                        <p:tgtEl>
                                          <p:spTgt spid="39"/>
                                        </p:tgtEl>
                                        <p:attrNameLst>
                                          <p:attrName>ppt_w</p:attrName>
                                        </p:attrNameLst>
                                      </p:cBhvr>
                                      <p:tavLst>
                                        <p:tav tm="0">
                                          <p:val>
                                            <p:fltVal val="0"/>
                                          </p:val>
                                        </p:tav>
                                        <p:tav tm="100000">
                                          <p:val>
                                            <p:strVal val="#ppt_w"/>
                                          </p:val>
                                        </p:tav>
                                      </p:tavLst>
                                    </p:anim>
                                    <p:anim calcmode="lin" valueType="num">
                                      <p:cBhvr>
                                        <p:cTn id="17" dur="500" fill="hold"/>
                                        <p:tgtEl>
                                          <p:spTgt spid="39"/>
                                        </p:tgtEl>
                                        <p:attrNameLst>
                                          <p:attrName>ppt_h</p:attrName>
                                        </p:attrNameLst>
                                      </p:cBhvr>
                                      <p:tavLst>
                                        <p:tav tm="0">
                                          <p:val>
                                            <p:fltVal val="0"/>
                                          </p:val>
                                        </p:tav>
                                        <p:tav tm="100000">
                                          <p:val>
                                            <p:strVal val="#ppt_h"/>
                                          </p:val>
                                        </p:tav>
                                      </p:tavLst>
                                    </p:anim>
                                    <p:animEffect transition="in" filter="fade">
                                      <p:cBhvr>
                                        <p:cTn id="18" dur="500"/>
                                        <p:tgtEl>
                                          <p:spTgt spid="39"/>
                                        </p:tgtEl>
                                      </p:cBhvr>
                                    </p:animEffect>
                                  </p:childTnLst>
                                </p:cTn>
                              </p:par>
                            </p:childTnLst>
                          </p:cTn>
                        </p:par>
                        <p:par>
                          <p:cTn id="19" fill="hold">
                            <p:stCondLst>
                              <p:cond delay="1000"/>
                            </p:stCondLst>
                            <p:childTnLst>
                              <p:par>
                                <p:cTn id="20" presetID="9" presetClass="entr" presetSubtype="0" fill="hold" grpId="0" nodeType="afterEffect">
                                  <p:stCondLst>
                                    <p:cond delay="0"/>
                                  </p:stCondLst>
                                  <p:childTnLst>
                                    <p:set>
                                      <p:cBhvr>
                                        <p:cTn id="21" dur="1" fill="hold">
                                          <p:stCondLst>
                                            <p:cond delay="0"/>
                                          </p:stCondLst>
                                        </p:cTn>
                                        <p:tgtEl>
                                          <p:spTgt spid="33820"/>
                                        </p:tgtEl>
                                        <p:attrNameLst>
                                          <p:attrName>style.visibility</p:attrName>
                                        </p:attrNameLst>
                                      </p:cBhvr>
                                      <p:to>
                                        <p:strVal val="visible"/>
                                      </p:to>
                                    </p:set>
                                    <p:animEffect transition="in" filter="dissolve">
                                      <p:cBhvr>
                                        <p:cTn id="22" dur="500"/>
                                        <p:tgtEl>
                                          <p:spTgt spid="33820"/>
                                        </p:tgtEl>
                                      </p:cBhvr>
                                    </p:animEffect>
                                  </p:childTnLst>
                                </p:cTn>
                              </p:par>
                            </p:childTnLst>
                          </p:cTn>
                        </p:par>
                        <p:par>
                          <p:cTn id="23" fill="hold">
                            <p:stCondLst>
                              <p:cond delay="1500"/>
                            </p:stCondLst>
                            <p:childTnLst>
                              <p:par>
                                <p:cTn id="24" presetID="9" presetClass="entr" presetSubtype="0" fill="hold" grpId="0" nodeType="afterEffect">
                                  <p:stCondLst>
                                    <p:cond delay="0"/>
                                  </p:stCondLst>
                                  <p:childTnLst>
                                    <p:set>
                                      <p:cBhvr>
                                        <p:cTn id="25" dur="1" fill="hold">
                                          <p:stCondLst>
                                            <p:cond delay="0"/>
                                          </p:stCondLst>
                                        </p:cTn>
                                        <p:tgtEl>
                                          <p:spTgt spid="33819"/>
                                        </p:tgtEl>
                                        <p:attrNameLst>
                                          <p:attrName>style.visibility</p:attrName>
                                        </p:attrNameLst>
                                      </p:cBhvr>
                                      <p:to>
                                        <p:strVal val="visible"/>
                                      </p:to>
                                    </p:set>
                                    <p:animEffect transition="in" filter="dissolve">
                                      <p:cBhvr>
                                        <p:cTn id="26" dur="500"/>
                                        <p:tgtEl>
                                          <p:spTgt spid="33819"/>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p:cTn id="30" dur="500" fill="hold"/>
                                        <p:tgtEl>
                                          <p:spTgt spid="40"/>
                                        </p:tgtEl>
                                        <p:attrNameLst>
                                          <p:attrName>ppt_w</p:attrName>
                                        </p:attrNameLst>
                                      </p:cBhvr>
                                      <p:tavLst>
                                        <p:tav tm="0">
                                          <p:val>
                                            <p:fltVal val="0"/>
                                          </p:val>
                                        </p:tav>
                                        <p:tav tm="100000">
                                          <p:val>
                                            <p:strVal val="#ppt_w"/>
                                          </p:val>
                                        </p:tav>
                                      </p:tavLst>
                                    </p:anim>
                                    <p:anim calcmode="lin" valueType="num">
                                      <p:cBhvr>
                                        <p:cTn id="31" dur="500" fill="hold"/>
                                        <p:tgtEl>
                                          <p:spTgt spid="40"/>
                                        </p:tgtEl>
                                        <p:attrNameLst>
                                          <p:attrName>ppt_h</p:attrName>
                                        </p:attrNameLst>
                                      </p:cBhvr>
                                      <p:tavLst>
                                        <p:tav tm="0">
                                          <p:val>
                                            <p:fltVal val="0"/>
                                          </p:val>
                                        </p:tav>
                                        <p:tav tm="100000">
                                          <p:val>
                                            <p:strVal val="#ppt_h"/>
                                          </p:val>
                                        </p:tav>
                                      </p:tavLst>
                                    </p:anim>
                                    <p:animEffect transition="in" filter="fade">
                                      <p:cBhvr>
                                        <p:cTn id="32" dur="500"/>
                                        <p:tgtEl>
                                          <p:spTgt spid="40"/>
                                        </p:tgtEl>
                                      </p:cBhvr>
                                    </p:animEffect>
                                  </p:childTnLst>
                                </p:cTn>
                              </p:par>
                            </p:childTnLst>
                          </p:cTn>
                        </p:par>
                        <p:par>
                          <p:cTn id="33" fill="hold">
                            <p:stCondLst>
                              <p:cond delay="2500"/>
                            </p:stCondLst>
                            <p:childTnLst>
                              <p:par>
                                <p:cTn id="34" presetID="9"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dissolve">
                                      <p:cBhvr>
                                        <p:cTn id="36" dur="500"/>
                                        <p:tgtEl>
                                          <p:spTgt spid="8"/>
                                        </p:tgtEl>
                                      </p:cBhvr>
                                    </p:animEffect>
                                  </p:childTnLst>
                                </p:cTn>
                              </p:par>
                            </p:childTnLst>
                          </p:cTn>
                        </p:par>
                        <p:par>
                          <p:cTn id="37" fill="hold">
                            <p:stCondLst>
                              <p:cond delay="3000"/>
                            </p:stCondLst>
                            <p:childTnLst>
                              <p:par>
                                <p:cTn id="38" presetID="9" presetClass="entr" presetSubtype="0"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dissolve">
                                      <p:cBhvr>
                                        <p:cTn id="40" dur="500"/>
                                        <p:tgtEl>
                                          <p:spTgt spid="3"/>
                                        </p:tgtEl>
                                      </p:cBhvr>
                                    </p:animEffect>
                                  </p:childTnLst>
                                </p:cTn>
                              </p:par>
                            </p:childTnLst>
                          </p:cTn>
                        </p:par>
                        <p:par>
                          <p:cTn id="41" fill="hold">
                            <p:stCondLst>
                              <p:cond delay="3500"/>
                            </p:stCondLst>
                            <p:childTnLst>
                              <p:par>
                                <p:cTn id="42" presetID="53" presetClass="entr" presetSubtype="16" fill="hold" grpId="0" nodeType="after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p:cTn id="44" dur="500" fill="hold"/>
                                        <p:tgtEl>
                                          <p:spTgt spid="41"/>
                                        </p:tgtEl>
                                        <p:attrNameLst>
                                          <p:attrName>ppt_w</p:attrName>
                                        </p:attrNameLst>
                                      </p:cBhvr>
                                      <p:tavLst>
                                        <p:tav tm="0">
                                          <p:val>
                                            <p:fltVal val="0"/>
                                          </p:val>
                                        </p:tav>
                                        <p:tav tm="100000">
                                          <p:val>
                                            <p:strVal val="#ppt_w"/>
                                          </p:val>
                                        </p:tav>
                                      </p:tavLst>
                                    </p:anim>
                                    <p:anim calcmode="lin" valueType="num">
                                      <p:cBhvr>
                                        <p:cTn id="45" dur="500" fill="hold"/>
                                        <p:tgtEl>
                                          <p:spTgt spid="41"/>
                                        </p:tgtEl>
                                        <p:attrNameLst>
                                          <p:attrName>ppt_h</p:attrName>
                                        </p:attrNameLst>
                                      </p:cBhvr>
                                      <p:tavLst>
                                        <p:tav tm="0">
                                          <p:val>
                                            <p:fltVal val="0"/>
                                          </p:val>
                                        </p:tav>
                                        <p:tav tm="100000">
                                          <p:val>
                                            <p:strVal val="#ppt_h"/>
                                          </p:val>
                                        </p:tav>
                                      </p:tavLst>
                                    </p:anim>
                                    <p:animEffect transition="in" filter="fade">
                                      <p:cBhvr>
                                        <p:cTn id="46" dur="500"/>
                                        <p:tgtEl>
                                          <p:spTgt spid="41"/>
                                        </p:tgtEl>
                                      </p:cBhvr>
                                    </p:animEffect>
                                  </p:childTnLst>
                                </p:cTn>
                              </p:par>
                            </p:childTnLst>
                          </p:cTn>
                        </p:par>
                        <p:par>
                          <p:cTn id="47" fill="hold">
                            <p:stCondLst>
                              <p:cond delay="4000"/>
                            </p:stCondLst>
                            <p:childTnLst>
                              <p:par>
                                <p:cTn id="48" presetID="9" presetClass="entr" presetSubtype="0"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dissolve">
                                      <p:cBhvr>
                                        <p:cTn id="50" dur="500"/>
                                        <p:tgtEl>
                                          <p:spTgt spid="14"/>
                                        </p:tgtEl>
                                      </p:cBhvr>
                                    </p:animEffect>
                                  </p:childTnLst>
                                </p:cTn>
                              </p:par>
                            </p:childTnLst>
                          </p:cTn>
                        </p:par>
                        <p:par>
                          <p:cTn id="51" fill="hold">
                            <p:stCondLst>
                              <p:cond delay="4500"/>
                            </p:stCondLst>
                            <p:childTnLst>
                              <p:par>
                                <p:cTn id="52" presetID="9" presetClass="entr" presetSubtype="0" fill="hold" grpId="0"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dissolve">
                                      <p:cBhvr>
                                        <p:cTn id="5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9" grpId="0" bldLvl="0" animBg="1"/>
      <p:bldP spid="40" grpId="0" bldLvl="0" animBg="1"/>
      <p:bldP spid="41" grpId="0" bldLvl="0" animBg="1"/>
      <p:bldP spid="33819" grpId="0" autoUpdateAnimBg="0"/>
      <p:bldP spid="33820" grpId="0" autoUpdateAnimBg="0"/>
      <p:bldP spid="3" grpId="0" autoUpdateAnimBg="0"/>
      <p:bldP spid="8" grpId="0" autoUpdateAnimBg="0"/>
      <p:bldP spid="9" grpId="0" autoUpdateAnimBg="0"/>
      <p:bldP spid="14"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7d05aec95501827989e2f5ee4695cbe"/>
          <p:cNvPicPr>
            <a:picLocks noChangeAspect="1"/>
          </p:cNvPicPr>
          <p:nvPr/>
        </p:nvPicPr>
        <p:blipFill>
          <a:blip r:embed="rId3"/>
          <a:stretch>
            <a:fillRect/>
          </a:stretch>
        </p:blipFill>
        <p:spPr>
          <a:xfrm>
            <a:off x="9558020" y="-65405"/>
            <a:ext cx="2644140" cy="1797685"/>
          </a:xfrm>
          <a:prstGeom prst="rect">
            <a:avLst/>
          </a:prstGeom>
        </p:spPr>
      </p:pic>
      <p:sp>
        <p:nvSpPr>
          <p:cNvPr id="2" name="文本框 1"/>
          <p:cNvSpPr txBox="1"/>
          <p:nvPr/>
        </p:nvSpPr>
        <p:spPr>
          <a:xfrm>
            <a:off x="328930" y="325120"/>
            <a:ext cx="2961640" cy="398780"/>
          </a:xfrm>
          <a:prstGeom prst="rect">
            <a:avLst/>
          </a:prstGeom>
          <a:noFill/>
        </p:spPr>
        <p:txBody>
          <a:bodyPr wrap="square" rtlCol="0">
            <a:spAutoFit/>
          </a:bodyPr>
          <a:lstStyle/>
          <a:p>
            <a:r>
              <a:rPr lang="zh-CN" altLang="en-US" sz="2000">
                <a:solidFill>
                  <a:srgbClr val="393721"/>
                </a:solidFill>
                <a:latin typeface="方正宋刻本秀楷简体" panose="02000000000000000000" charset="-122"/>
                <a:ea typeface="方正宋刻本秀楷简体" panose="02000000000000000000" charset="-122"/>
              </a:rPr>
              <a:t>单击此处输入标题文本</a:t>
            </a:r>
          </a:p>
        </p:txBody>
      </p:sp>
      <p:grpSp>
        <p:nvGrpSpPr>
          <p:cNvPr id="66" name="组合 65"/>
          <p:cNvGrpSpPr/>
          <p:nvPr/>
        </p:nvGrpSpPr>
        <p:grpSpPr>
          <a:xfrm>
            <a:off x="5384800" y="2637790"/>
            <a:ext cx="1333500" cy="1333500"/>
            <a:chOff x="8480" y="4154"/>
            <a:chExt cx="2100" cy="2100"/>
          </a:xfrm>
        </p:grpSpPr>
        <p:sp>
          <p:nvSpPr>
            <p:cNvPr id="36" name="泪滴形 35"/>
            <p:cNvSpPr/>
            <p:nvPr/>
          </p:nvSpPr>
          <p:spPr>
            <a:xfrm rot="2700000" flipH="1">
              <a:off x="8480" y="4154"/>
              <a:ext cx="2101" cy="2100"/>
            </a:xfrm>
            <a:prstGeom prst="teardrop">
              <a:avLst/>
            </a:prstGeom>
            <a:solidFill>
              <a:srgbClr val="5770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形 29" descr="聊天"/>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59" y="4610"/>
              <a:ext cx="943" cy="943"/>
            </a:xfrm>
            <a:prstGeom prst="rect">
              <a:avLst/>
            </a:prstGeom>
          </p:spPr>
        </p:pic>
      </p:grpSp>
      <p:grpSp>
        <p:nvGrpSpPr>
          <p:cNvPr id="67" name="组合 66"/>
          <p:cNvGrpSpPr/>
          <p:nvPr/>
        </p:nvGrpSpPr>
        <p:grpSpPr>
          <a:xfrm>
            <a:off x="4528820" y="3750310"/>
            <a:ext cx="1333500" cy="1333500"/>
            <a:chOff x="7132" y="5906"/>
            <a:chExt cx="2100" cy="2100"/>
          </a:xfrm>
        </p:grpSpPr>
        <p:sp>
          <p:nvSpPr>
            <p:cNvPr id="34" name="泪滴形 33"/>
            <p:cNvSpPr/>
            <p:nvPr/>
          </p:nvSpPr>
          <p:spPr>
            <a:xfrm rot="13500000">
              <a:off x="7132" y="5906"/>
              <a:ext cx="2101" cy="2100"/>
            </a:xfrm>
            <a:prstGeom prst="teardrop">
              <a:avLst/>
            </a:prstGeom>
            <a:solidFill>
              <a:srgbClr val="5770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8" name="图形 31" descr="思想气泡"/>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23" y="6476"/>
              <a:ext cx="943" cy="943"/>
            </a:xfrm>
            <a:prstGeom prst="rect">
              <a:avLst/>
            </a:prstGeom>
          </p:spPr>
        </p:pic>
      </p:grpSp>
      <p:grpSp>
        <p:nvGrpSpPr>
          <p:cNvPr id="68" name="组合 67"/>
          <p:cNvGrpSpPr/>
          <p:nvPr/>
        </p:nvGrpSpPr>
        <p:grpSpPr>
          <a:xfrm>
            <a:off x="6272530" y="3750310"/>
            <a:ext cx="1333500" cy="1333500"/>
            <a:chOff x="9878" y="5906"/>
            <a:chExt cx="2100" cy="2100"/>
          </a:xfrm>
        </p:grpSpPr>
        <p:sp>
          <p:nvSpPr>
            <p:cNvPr id="35" name="泪滴形 34"/>
            <p:cNvSpPr/>
            <p:nvPr/>
          </p:nvSpPr>
          <p:spPr>
            <a:xfrm rot="2700000">
              <a:off x="9878" y="5906"/>
              <a:ext cx="2101" cy="2100"/>
            </a:xfrm>
            <a:prstGeom prst="teardrop">
              <a:avLst/>
            </a:prstGeom>
            <a:solidFill>
              <a:srgbClr val="5770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形 33" descr="网络"/>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49" y="6483"/>
              <a:ext cx="943" cy="943"/>
            </a:xfrm>
            <a:prstGeom prst="rect">
              <a:avLst/>
            </a:prstGeom>
          </p:spPr>
        </p:pic>
      </p:grpSp>
      <p:sp>
        <p:nvSpPr>
          <p:cNvPr id="82" name="文本框 81"/>
          <p:cNvSpPr txBox="1"/>
          <p:nvPr/>
        </p:nvSpPr>
        <p:spPr>
          <a:xfrm>
            <a:off x="6761480" y="2668270"/>
            <a:ext cx="2883535" cy="526811"/>
          </a:xfrm>
          <a:prstGeom prst="rect">
            <a:avLst/>
          </a:prstGeom>
          <a:noFill/>
        </p:spPr>
        <p:txBody>
          <a:bodyPr wrap="square" rtlCol="0">
            <a:spAutoFit/>
          </a:bodyPr>
          <a:lstStyle/>
          <a:p>
            <a:pPr algn="l">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83" name="文本框 82"/>
          <p:cNvSpPr txBox="1"/>
          <p:nvPr/>
        </p:nvSpPr>
        <p:spPr>
          <a:xfrm>
            <a:off x="6762115" y="2361565"/>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l"/>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60" name="文本框 59"/>
          <p:cNvSpPr txBox="1"/>
          <p:nvPr/>
        </p:nvSpPr>
        <p:spPr>
          <a:xfrm>
            <a:off x="7983855" y="4116705"/>
            <a:ext cx="2304415" cy="526811"/>
          </a:xfrm>
          <a:prstGeom prst="rect">
            <a:avLst/>
          </a:prstGeom>
          <a:noFill/>
        </p:spPr>
        <p:txBody>
          <a:bodyPr wrap="square" rtlCol="0">
            <a:spAutoFit/>
          </a:bodyPr>
          <a:lstStyle/>
          <a:p>
            <a:pPr algn="l">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61" name="文本框 60"/>
          <p:cNvSpPr txBox="1"/>
          <p:nvPr/>
        </p:nvSpPr>
        <p:spPr>
          <a:xfrm>
            <a:off x="7984490" y="381000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l"/>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62" name="文本框 61"/>
          <p:cNvSpPr txBox="1"/>
          <p:nvPr/>
        </p:nvSpPr>
        <p:spPr>
          <a:xfrm>
            <a:off x="1816735" y="4187190"/>
            <a:ext cx="2304415" cy="526811"/>
          </a:xfrm>
          <a:prstGeom prst="rect">
            <a:avLst/>
          </a:prstGeom>
          <a:noFill/>
        </p:spPr>
        <p:txBody>
          <a:bodyPr wrap="square" rtlCol="0">
            <a:spAutoFit/>
          </a:bodyPr>
          <a:lstStyle/>
          <a:p>
            <a:pPr algn="r">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63" name="文本框 62"/>
          <p:cNvSpPr txBox="1"/>
          <p:nvPr/>
        </p:nvSpPr>
        <p:spPr>
          <a:xfrm>
            <a:off x="2366010" y="3880485"/>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64" name="文本框 63"/>
          <p:cNvSpPr txBox="1"/>
          <p:nvPr/>
        </p:nvSpPr>
        <p:spPr>
          <a:xfrm>
            <a:off x="2240280" y="2668270"/>
            <a:ext cx="2883535" cy="526811"/>
          </a:xfrm>
          <a:prstGeom prst="rect">
            <a:avLst/>
          </a:prstGeom>
          <a:noFill/>
        </p:spPr>
        <p:txBody>
          <a:bodyPr wrap="square" rtlCol="0">
            <a:spAutoFit/>
          </a:bodyPr>
          <a:lstStyle/>
          <a:p>
            <a:pPr algn="r">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65" name="文本框 64"/>
          <p:cNvSpPr txBox="1"/>
          <p:nvPr/>
        </p:nvSpPr>
        <p:spPr>
          <a:xfrm>
            <a:off x="3353435" y="2361565"/>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par>
                                <p:cTn id="8" presetID="29"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ppt_x</p:attrName>
                                        </p:attrNameLst>
                                      </p:cBhvr>
                                      <p:tavLst>
                                        <p:tav tm="0">
                                          <p:val>
                                            <p:strVal val="#ppt_x-.2"/>
                                          </p:val>
                                        </p:tav>
                                        <p:tav tm="100000">
                                          <p:val>
                                            <p:strVal val="#ppt_x"/>
                                          </p:val>
                                        </p:tav>
                                      </p:tavLst>
                                    </p:anim>
                                    <p:anim calcmode="lin" valueType="num">
                                      <p:cBhvr>
                                        <p:cTn id="11"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2" dur="500"/>
                                        <p:tgtEl>
                                          <p:spTgt spid="2"/>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Effect transition="in" filter="fade">
                                      <p:cBhvr>
                                        <p:cTn id="18" dur="500"/>
                                        <p:tgtEl>
                                          <p:spTgt spid="68"/>
                                        </p:tgtEl>
                                      </p:cBhvr>
                                    </p:animEffect>
                                  </p:childTnLst>
                                </p:cTn>
                              </p:par>
                              <p:par>
                                <p:cTn id="19" presetID="53" presetClass="entr" presetSubtype="16" fill="hold" nodeType="withEffect">
                                  <p:stCondLst>
                                    <p:cond delay="0"/>
                                  </p:stCondLst>
                                  <p:childTnLst>
                                    <p:set>
                                      <p:cBhvr>
                                        <p:cTn id="20" dur="1" fill="hold">
                                          <p:stCondLst>
                                            <p:cond delay="0"/>
                                          </p:stCondLst>
                                        </p:cTn>
                                        <p:tgtEl>
                                          <p:spTgt spid="67"/>
                                        </p:tgtEl>
                                        <p:attrNameLst>
                                          <p:attrName>style.visibility</p:attrName>
                                        </p:attrNameLst>
                                      </p:cBhvr>
                                      <p:to>
                                        <p:strVal val="visible"/>
                                      </p:to>
                                    </p:set>
                                    <p:anim calcmode="lin" valueType="num">
                                      <p:cBhvr>
                                        <p:cTn id="21" dur="500" fill="hold"/>
                                        <p:tgtEl>
                                          <p:spTgt spid="67"/>
                                        </p:tgtEl>
                                        <p:attrNameLst>
                                          <p:attrName>ppt_w</p:attrName>
                                        </p:attrNameLst>
                                      </p:cBhvr>
                                      <p:tavLst>
                                        <p:tav tm="0">
                                          <p:val>
                                            <p:fltVal val="0"/>
                                          </p:val>
                                        </p:tav>
                                        <p:tav tm="100000">
                                          <p:val>
                                            <p:strVal val="#ppt_w"/>
                                          </p:val>
                                        </p:tav>
                                      </p:tavLst>
                                    </p:anim>
                                    <p:anim calcmode="lin" valueType="num">
                                      <p:cBhvr>
                                        <p:cTn id="22" dur="500" fill="hold"/>
                                        <p:tgtEl>
                                          <p:spTgt spid="67"/>
                                        </p:tgtEl>
                                        <p:attrNameLst>
                                          <p:attrName>ppt_h</p:attrName>
                                        </p:attrNameLst>
                                      </p:cBhvr>
                                      <p:tavLst>
                                        <p:tav tm="0">
                                          <p:val>
                                            <p:fltVal val="0"/>
                                          </p:val>
                                        </p:tav>
                                        <p:tav tm="100000">
                                          <p:val>
                                            <p:strVal val="#ppt_h"/>
                                          </p:val>
                                        </p:tav>
                                      </p:tavLst>
                                    </p:anim>
                                    <p:animEffect transition="in" filter="fade">
                                      <p:cBhvr>
                                        <p:cTn id="23" dur="500"/>
                                        <p:tgtEl>
                                          <p:spTgt spid="67"/>
                                        </p:tgtEl>
                                      </p:cBhvr>
                                    </p:animEffect>
                                  </p:childTnLst>
                                </p:cTn>
                              </p:par>
                              <p:par>
                                <p:cTn id="24" presetID="53" presetClass="entr" presetSubtype="16" fill="hold" nodeType="withEffect">
                                  <p:stCondLst>
                                    <p:cond delay="0"/>
                                  </p:stCondLst>
                                  <p:childTnLst>
                                    <p:set>
                                      <p:cBhvr>
                                        <p:cTn id="25" dur="1" fill="hold">
                                          <p:stCondLst>
                                            <p:cond delay="0"/>
                                          </p:stCondLst>
                                        </p:cTn>
                                        <p:tgtEl>
                                          <p:spTgt spid="66"/>
                                        </p:tgtEl>
                                        <p:attrNameLst>
                                          <p:attrName>style.visibility</p:attrName>
                                        </p:attrNameLst>
                                      </p:cBhvr>
                                      <p:to>
                                        <p:strVal val="visible"/>
                                      </p:to>
                                    </p:set>
                                    <p:anim calcmode="lin" valueType="num">
                                      <p:cBhvr>
                                        <p:cTn id="26" dur="500" fill="hold"/>
                                        <p:tgtEl>
                                          <p:spTgt spid="66"/>
                                        </p:tgtEl>
                                        <p:attrNameLst>
                                          <p:attrName>ppt_w</p:attrName>
                                        </p:attrNameLst>
                                      </p:cBhvr>
                                      <p:tavLst>
                                        <p:tav tm="0">
                                          <p:val>
                                            <p:fltVal val="0"/>
                                          </p:val>
                                        </p:tav>
                                        <p:tav tm="100000">
                                          <p:val>
                                            <p:strVal val="#ppt_w"/>
                                          </p:val>
                                        </p:tav>
                                      </p:tavLst>
                                    </p:anim>
                                    <p:anim calcmode="lin" valueType="num">
                                      <p:cBhvr>
                                        <p:cTn id="27" dur="500" fill="hold"/>
                                        <p:tgtEl>
                                          <p:spTgt spid="66"/>
                                        </p:tgtEl>
                                        <p:attrNameLst>
                                          <p:attrName>ppt_h</p:attrName>
                                        </p:attrNameLst>
                                      </p:cBhvr>
                                      <p:tavLst>
                                        <p:tav tm="0">
                                          <p:val>
                                            <p:fltVal val="0"/>
                                          </p:val>
                                        </p:tav>
                                        <p:tav tm="100000">
                                          <p:val>
                                            <p:strVal val="#ppt_h"/>
                                          </p:val>
                                        </p:tav>
                                      </p:tavLst>
                                    </p:anim>
                                    <p:animEffect transition="in" filter="fade">
                                      <p:cBhvr>
                                        <p:cTn id="28" dur="500"/>
                                        <p:tgtEl>
                                          <p:spTgt spid="66"/>
                                        </p:tgtEl>
                                      </p:cBhvr>
                                    </p:animEffect>
                                  </p:childTnLst>
                                </p:cTn>
                              </p:par>
                            </p:childTnLst>
                          </p:cTn>
                        </p:par>
                        <p:par>
                          <p:cTn id="29" fill="hold">
                            <p:stCondLst>
                              <p:cond delay="1000"/>
                            </p:stCondLst>
                            <p:childTnLst>
                              <p:par>
                                <p:cTn id="30" presetID="12" presetClass="entr" presetSubtype="4" fill="hold" grpId="0" nodeType="afterEffect">
                                  <p:stCondLst>
                                    <p:cond delay="0"/>
                                  </p:stCondLst>
                                  <p:childTnLst>
                                    <p:set>
                                      <p:cBhvr>
                                        <p:cTn id="31" dur="1" fill="hold">
                                          <p:stCondLst>
                                            <p:cond delay="0"/>
                                          </p:stCondLst>
                                        </p:cTn>
                                        <p:tgtEl>
                                          <p:spTgt spid="65"/>
                                        </p:tgtEl>
                                        <p:attrNameLst>
                                          <p:attrName>style.visibility</p:attrName>
                                        </p:attrNameLst>
                                      </p:cBhvr>
                                      <p:to>
                                        <p:strVal val="visible"/>
                                      </p:to>
                                    </p:set>
                                    <p:anim calcmode="lin" valueType="num">
                                      <p:cBhvr additive="base">
                                        <p:cTn id="32" dur="500"/>
                                        <p:tgtEl>
                                          <p:spTgt spid="65"/>
                                        </p:tgtEl>
                                        <p:attrNameLst>
                                          <p:attrName>ppt_y</p:attrName>
                                        </p:attrNameLst>
                                      </p:cBhvr>
                                      <p:tavLst>
                                        <p:tav tm="0">
                                          <p:val>
                                            <p:strVal val="#ppt_y+#ppt_h*1.125000"/>
                                          </p:val>
                                        </p:tav>
                                        <p:tav tm="100000">
                                          <p:val>
                                            <p:strVal val="#ppt_y"/>
                                          </p:val>
                                        </p:tav>
                                      </p:tavLst>
                                    </p:anim>
                                    <p:animEffect transition="in" filter="wipe(up)">
                                      <p:cBhvr>
                                        <p:cTn id="33" dur="500"/>
                                        <p:tgtEl>
                                          <p:spTgt spid="65"/>
                                        </p:tgtEl>
                                      </p:cBhvr>
                                    </p:animEffect>
                                  </p:childTnLst>
                                </p:cTn>
                              </p:par>
                              <p:par>
                                <p:cTn id="34" presetID="12" presetClass="entr" presetSubtype="4" fill="hold" grpId="0" nodeType="withEffect">
                                  <p:stCondLst>
                                    <p:cond delay="0"/>
                                  </p:stCondLst>
                                  <p:childTnLst>
                                    <p:set>
                                      <p:cBhvr>
                                        <p:cTn id="35" dur="1" fill="hold">
                                          <p:stCondLst>
                                            <p:cond delay="0"/>
                                          </p:stCondLst>
                                        </p:cTn>
                                        <p:tgtEl>
                                          <p:spTgt spid="64"/>
                                        </p:tgtEl>
                                        <p:attrNameLst>
                                          <p:attrName>style.visibility</p:attrName>
                                        </p:attrNameLst>
                                      </p:cBhvr>
                                      <p:to>
                                        <p:strVal val="visible"/>
                                      </p:to>
                                    </p:set>
                                    <p:anim calcmode="lin" valueType="num">
                                      <p:cBhvr additive="base">
                                        <p:cTn id="36" dur="500"/>
                                        <p:tgtEl>
                                          <p:spTgt spid="64"/>
                                        </p:tgtEl>
                                        <p:attrNameLst>
                                          <p:attrName>ppt_y</p:attrName>
                                        </p:attrNameLst>
                                      </p:cBhvr>
                                      <p:tavLst>
                                        <p:tav tm="0">
                                          <p:val>
                                            <p:strVal val="#ppt_y+#ppt_h*1.125000"/>
                                          </p:val>
                                        </p:tav>
                                        <p:tav tm="100000">
                                          <p:val>
                                            <p:strVal val="#ppt_y"/>
                                          </p:val>
                                        </p:tav>
                                      </p:tavLst>
                                    </p:anim>
                                    <p:animEffect transition="in" filter="wipe(up)">
                                      <p:cBhvr>
                                        <p:cTn id="37" dur="500"/>
                                        <p:tgtEl>
                                          <p:spTgt spid="64"/>
                                        </p:tgtEl>
                                      </p:cBhvr>
                                    </p:animEffect>
                                  </p:childTnLst>
                                </p:cTn>
                              </p:par>
                              <p:par>
                                <p:cTn id="38" presetID="12" presetClass="entr" presetSubtype="4" fill="hold" grpId="0" nodeType="withEffect">
                                  <p:stCondLst>
                                    <p:cond delay="500"/>
                                  </p:stCondLst>
                                  <p:childTnLst>
                                    <p:set>
                                      <p:cBhvr>
                                        <p:cTn id="39" dur="1" fill="hold">
                                          <p:stCondLst>
                                            <p:cond delay="0"/>
                                          </p:stCondLst>
                                        </p:cTn>
                                        <p:tgtEl>
                                          <p:spTgt spid="83"/>
                                        </p:tgtEl>
                                        <p:attrNameLst>
                                          <p:attrName>style.visibility</p:attrName>
                                        </p:attrNameLst>
                                      </p:cBhvr>
                                      <p:to>
                                        <p:strVal val="visible"/>
                                      </p:to>
                                    </p:set>
                                    <p:anim calcmode="lin" valueType="num">
                                      <p:cBhvr additive="base">
                                        <p:cTn id="40" dur="500"/>
                                        <p:tgtEl>
                                          <p:spTgt spid="83"/>
                                        </p:tgtEl>
                                        <p:attrNameLst>
                                          <p:attrName>ppt_y</p:attrName>
                                        </p:attrNameLst>
                                      </p:cBhvr>
                                      <p:tavLst>
                                        <p:tav tm="0">
                                          <p:val>
                                            <p:strVal val="#ppt_y+#ppt_h*1.125000"/>
                                          </p:val>
                                        </p:tav>
                                        <p:tav tm="100000">
                                          <p:val>
                                            <p:strVal val="#ppt_y"/>
                                          </p:val>
                                        </p:tav>
                                      </p:tavLst>
                                    </p:anim>
                                    <p:animEffect transition="in" filter="wipe(up)">
                                      <p:cBhvr>
                                        <p:cTn id="41" dur="500"/>
                                        <p:tgtEl>
                                          <p:spTgt spid="83"/>
                                        </p:tgtEl>
                                      </p:cBhvr>
                                    </p:animEffect>
                                  </p:childTnLst>
                                </p:cTn>
                              </p:par>
                              <p:par>
                                <p:cTn id="42" presetID="12" presetClass="entr" presetSubtype="4" fill="hold" grpId="0" nodeType="withEffect">
                                  <p:stCondLst>
                                    <p:cond delay="500"/>
                                  </p:stCondLst>
                                  <p:childTnLst>
                                    <p:set>
                                      <p:cBhvr>
                                        <p:cTn id="43" dur="1" fill="hold">
                                          <p:stCondLst>
                                            <p:cond delay="0"/>
                                          </p:stCondLst>
                                        </p:cTn>
                                        <p:tgtEl>
                                          <p:spTgt spid="82"/>
                                        </p:tgtEl>
                                        <p:attrNameLst>
                                          <p:attrName>style.visibility</p:attrName>
                                        </p:attrNameLst>
                                      </p:cBhvr>
                                      <p:to>
                                        <p:strVal val="visible"/>
                                      </p:to>
                                    </p:set>
                                    <p:anim calcmode="lin" valueType="num">
                                      <p:cBhvr additive="base">
                                        <p:cTn id="44" dur="500"/>
                                        <p:tgtEl>
                                          <p:spTgt spid="82"/>
                                        </p:tgtEl>
                                        <p:attrNameLst>
                                          <p:attrName>ppt_y</p:attrName>
                                        </p:attrNameLst>
                                      </p:cBhvr>
                                      <p:tavLst>
                                        <p:tav tm="0">
                                          <p:val>
                                            <p:strVal val="#ppt_y+#ppt_h*1.125000"/>
                                          </p:val>
                                        </p:tav>
                                        <p:tav tm="100000">
                                          <p:val>
                                            <p:strVal val="#ppt_y"/>
                                          </p:val>
                                        </p:tav>
                                      </p:tavLst>
                                    </p:anim>
                                    <p:animEffect transition="in" filter="wipe(up)">
                                      <p:cBhvr>
                                        <p:cTn id="45" dur="500"/>
                                        <p:tgtEl>
                                          <p:spTgt spid="82"/>
                                        </p:tgtEl>
                                      </p:cBhvr>
                                    </p:animEffect>
                                  </p:childTnLst>
                                </p:cTn>
                              </p:par>
                              <p:par>
                                <p:cTn id="46" presetID="12" presetClass="entr" presetSubtype="4" fill="hold" grpId="0" nodeType="withEffect">
                                  <p:stCondLst>
                                    <p:cond delay="1000"/>
                                  </p:stCondLst>
                                  <p:childTnLst>
                                    <p:set>
                                      <p:cBhvr>
                                        <p:cTn id="47" dur="1" fill="hold">
                                          <p:stCondLst>
                                            <p:cond delay="0"/>
                                          </p:stCondLst>
                                        </p:cTn>
                                        <p:tgtEl>
                                          <p:spTgt spid="63"/>
                                        </p:tgtEl>
                                        <p:attrNameLst>
                                          <p:attrName>style.visibility</p:attrName>
                                        </p:attrNameLst>
                                      </p:cBhvr>
                                      <p:to>
                                        <p:strVal val="visible"/>
                                      </p:to>
                                    </p:set>
                                    <p:anim calcmode="lin" valueType="num">
                                      <p:cBhvr additive="base">
                                        <p:cTn id="48" dur="500"/>
                                        <p:tgtEl>
                                          <p:spTgt spid="63"/>
                                        </p:tgtEl>
                                        <p:attrNameLst>
                                          <p:attrName>ppt_y</p:attrName>
                                        </p:attrNameLst>
                                      </p:cBhvr>
                                      <p:tavLst>
                                        <p:tav tm="0">
                                          <p:val>
                                            <p:strVal val="#ppt_y+#ppt_h*1.125000"/>
                                          </p:val>
                                        </p:tav>
                                        <p:tav tm="100000">
                                          <p:val>
                                            <p:strVal val="#ppt_y"/>
                                          </p:val>
                                        </p:tav>
                                      </p:tavLst>
                                    </p:anim>
                                    <p:animEffect transition="in" filter="wipe(up)">
                                      <p:cBhvr>
                                        <p:cTn id="49" dur="500"/>
                                        <p:tgtEl>
                                          <p:spTgt spid="63"/>
                                        </p:tgtEl>
                                      </p:cBhvr>
                                    </p:animEffect>
                                  </p:childTnLst>
                                </p:cTn>
                              </p:par>
                              <p:par>
                                <p:cTn id="50" presetID="12" presetClass="entr" presetSubtype="4" fill="hold" grpId="0" nodeType="withEffect">
                                  <p:stCondLst>
                                    <p:cond delay="1000"/>
                                  </p:stCondLst>
                                  <p:childTnLst>
                                    <p:set>
                                      <p:cBhvr>
                                        <p:cTn id="51" dur="1" fill="hold">
                                          <p:stCondLst>
                                            <p:cond delay="0"/>
                                          </p:stCondLst>
                                        </p:cTn>
                                        <p:tgtEl>
                                          <p:spTgt spid="62"/>
                                        </p:tgtEl>
                                        <p:attrNameLst>
                                          <p:attrName>style.visibility</p:attrName>
                                        </p:attrNameLst>
                                      </p:cBhvr>
                                      <p:to>
                                        <p:strVal val="visible"/>
                                      </p:to>
                                    </p:set>
                                    <p:anim calcmode="lin" valueType="num">
                                      <p:cBhvr additive="base">
                                        <p:cTn id="52" dur="500"/>
                                        <p:tgtEl>
                                          <p:spTgt spid="62"/>
                                        </p:tgtEl>
                                        <p:attrNameLst>
                                          <p:attrName>ppt_y</p:attrName>
                                        </p:attrNameLst>
                                      </p:cBhvr>
                                      <p:tavLst>
                                        <p:tav tm="0">
                                          <p:val>
                                            <p:strVal val="#ppt_y+#ppt_h*1.125000"/>
                                          </p:val>
                                        </p:tav>
                                        <p:tav tm="100000">
                                          <p:val>
                                            <p:strVal val="#ppt_y"/>
                                          </p:val>
                                        </p:tav>
                                      </p:tavLst>
                                    </p:anim>
                                    <p:animEffect transition="in" filter="wipe(up)">
                                      <p:cBhvr>
                                        <p:cTn id="53" dur="500"/>
                                        <p:tgtEl>
                                          <p:spTgt spid="62"/>
                                        </p:tgtEl>
                                      </p:cBhvr>
                                    </p:animEffect>
                                  </p:childTnLst>
                                </p:cTn>
                              </p:par>
                              <p:par>
                                <p:cTn id="54" presetID="12" presetClass="entr" presetSubtype="4" fill="hold" grpId="0" nodeType="withEffect">
                                  <p:stCondLst>
                                    <p:cond delay="1500"/>
                                  </p:stCondLst>
                                  <p:childTnLst>
                                    <p:set>
                                      <p:cBhvr>
                                        <p:cTn id="55" dur="1" fill="hold">
                                          <p:stCondLst>
                                            <p:cond delay="0"/>
                                          </p:stCondLst>
                                        </p:cTn>
                                        <p:tgtEl>
                                          <p:spTgt spid="61"/>
                                        </p:tgtEl>
                                        <p:attrNameLst>
                                          <p:attrName>style.visibility</p:attrName>
                                        </p:attrNameLst>
                                      </p:cBhvr>
                                      <p:to>
                                        <p:strVal val="visible"/>
                                      </p:to>
                                    </p:set>
                                    <p:anim calcmode="lin" valueType="num">
                                      <p:cBhvr additive="base">
                                        <p:cTn id="56" dur="500"/>
                                        <p:tgtEl>
                                          <p:spTgt spid="61"/>
                                        </p:tgtEl>
                                        <p:attrNameLst>
                                          <p:attrName>ppt_y</p:attrName>
                                        </p:attrNameLst>
                                      </p:cBhvr>
                                      <p:tavLst>
                                        <p:tav tm="0">
                                          <p:val>
                                            <p:strVal val="#ppt_y+#ppt_h*1.125000"/>
                                          </p:val>
                                        </p:tav>
                                        <p:tav tm="100000">
                                          <p:val>
                                            <p:strVal val="#ppt_y"/>
                                          </p:val>
                                        </p:tav>
                                      </p:tavLst>
                                    </p:anim>
                                    <p:animEffect transition="in" filter="wipe(up)">
                                      <p:cBhvr>
                                        <p:cTn id="57" dur="500"/>
                                        <p:tgtEl>
                                          <p:spTgt spid="61"/>
                                        </p:tgtEl>
                                      </p:cBhvr>
                                    </p:animEffect>
                                  </p:childTnLst>
                                </p:cTn>
                              </p:par>
                              <p:par>
                                <p:cTn id="58" presetID="12" presetClass="entr" presetSubtype="4" fill="hold" grpId="0" nodeType="withEffect">
                                  <p:stCondLst>
                                    <p:cond delay="1500"/>
                                  </p:stCondLst>
                                  <p:childTnLst>
                                    <p:set>
                                      <p:cBhvr>
                                        <p:cTn id="59" dur="1" fill="hold">
                                          <p:stCondLst>
                                            <p:cond delay="0"/>
                                          </p:stCondLst>
                                        </p:cTn>
                                        <p:tgtEl>
                                          <p:spTgt spid="60"/>
                                        </p:tgtEl>
                                        <p:attrNameLst>
                                          <p:attrName>style.visibility</p:attrName>
                                        </p:attrNameLst>
                                      </p:cBhvr>
                                      <p:to>
                                        <p:strVal val="visible"/>
                                      </p:to>
                                    </p:set>
                                    <p:anim calcmode="lin" valueType="num">
                                      <p:cBhvr additive="base">
                                        <p:cTn id="60" dur="500"/>
                                        <p:tgtEl>
                                          <p:spTgt spid="60"/>
                                        </p:tgtEl>
                                        <p:attrNameLst>
                                          <p:attrName>ppt_y</p:attrName>
                                        </p:attrNameLst>
                                      </p:cBhvr>
                                      <p:tavLst>
                                        <p:tav tm="0">
                                          <p:val>
                                            <p:strVal val="#ppt_y+#ppt_h*1.125000"/>
                                          </p:val>
                                        </p:tav>
                                        <p:tav tm="100000">
                                          <p:val>
                                            <p:strVal val="#ppt_y"/>
                                          </p:val>
                                        </p:tav>
                                      </p:tavLst>
                                    </p:anim>
                                    <p:animEffect transition="in" filter="wipe(up)">
                                      <p:cBhvr>
                                        <p:cTn id="6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2" grpId="0"/>
      <p:bldP spid="83" grpId="0" bldLvl="0" animBg="1"/>
      <p:bldP spid="60" grpId="0"/>
      <p:bldP spid="61" grpId="0" bldLvl="0" animBg="1"/>
      <p:bldP spid="62" grpId="0"/>
      <p:bldP spid="63" grpId="0" bldLvl="0" animBg="1"/>
      <p:bldP spid="64" grpId="0"/>
      <p:bldP spid="6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7d05aec95501827989e2f5ee4695cbe"/>
          <p:cNvPicPr>
            <a:picLocks noChangeAspect="1"/>
          </p:cNvPicPr>
          <p:nvPr/>
        </p:nvPicPr>
        <p:blipFill>
          <a:blip r:embed="rId3"/>
          <a:stretch>
            <a:fillRect/>
          </a:stretch>
        </p:blipFill>
        <p:spPr>
          <a:xfrm>
            <a:off x="9558020" y="-65405"/>
            <a:ext cx="2644140" cy="1797685"/>
          </a:xfrm>
          <a:prstGeom prst="rect">
            <a:avLst/>
          </a:prstGeom>
        </p:spPr>
      </p:pic>
      <p:sp>
        <p:nvSpPr>
          <p:cNvPr id="2" name="文本框 1"/>
          <p:cNvSpPr txBox="1"/>
          <p:nvPr/>
        </p:nvSpPr>
        <p:spPr>
          <a:xfrm>
            <a:off x="328930" y="325120"/>
            <a:ext cx="2961640" cy="398780"/>
          </a:xfrm>
          <a:prstGeom prst="rect">
            <a:avLst/>
          </a:prstGeom>
          <a:noFill/>
        </p:spPr>
        <p:txBody>
          <a:bodyPr wrap="square" rtlCol="0">
            <a:spAutoFit/>
          </a:bodyPr>
          <a:lstStyle/>
          <a:p>
            <a:r>
              <a:rPr lang="zh-CN" altLang="en-US" sz="2000">
                <a:solidFill>
                  <a:srgbClr val="393721"/>
                </a:solidFill>
                <a:latin typeface="方正宋刻本秀楷简体" panose="02000000000000000000" charset="-122"/>
                <a:ea typeface="方正宋刻本秀楷简体" panose="02000000000000000000" charset="-122"/>
              </a:rPr>
              <a:t>单击此处输入标题文本</a:t>
            </a:r>
          </a:p>
        </p:txBody>
      </p:sp>
      <p:sp>
        <p:nvSpPr>
          <p:cNvPr id="21506" name="Oval 2"/>
          <p:cNvSpPr/>
          <p:nvPr/>
        </p:nvSpPr>
        <p:spPr>
          <a:xfrm>
            <a:off x="1573213" y="1944370"/>
            <a:ext cx="1679575" cy="1679575"/>
          </a:xfrm>
          <a:prstGeom prst="ellipse">
            <a:avLst/>
          </a:prstGeom>
          <a:blipFill rotWithShape="1">
            <a:blip r:embed="rId4"/>
            <a:stretch>
              <a:fillRect/>
            </a:stretch>
          </a:blipFill>
          <a:ln w="12700" cap="flat" cmpd="sng">
            <a:noFill/>
            <a:prstDash val="solid"/>
            <a:bevel/>
            <a:headEnd type="none" w="med" len="med"/>
            <a:tailEnd type="none" w="med" len="med"/>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charset="0"/>
            </a:endParaRPr>
          </a:p>
        </p:txBody>
      </p:sp>
      <p:sp>
        <p:nvSpPr>
          <p:cNvPr id="21507" name="Oval 8"/>
          <p:cNvSpPr/>
          <p:nvPr/>
        </p:nvSpPr>
        <p:spPr>
          <a:xfrm>
            <a:off x="4041140" y="1944370"/>
            <a:ext cx="1679575" cy="1679575"/>
          </a:xfrm>
          <a:prstGeom prst="ellipse">
            <a:avLst/>
          </a:prstGeom>
          <a:blipFill rotWithShape="1">
            <a:blip r:embed="rId5"/>
            <a:stretch>
              <a:fillRect/>
            </a:stretch>
          </a:blipFill>
          <a:ln w="12700" cap="flat" cmpd="sng">
            <a:noFill/>
            <a:prstDash val="solid"/>
            <a:bevel/>
            <a:headEnd type="none" w="med" len="med"/>
            <a:tailEnd type="none" w="med" len="med"/>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charset="0"/>
            </a:endParaRPr>
          </a:p>
        </p:txBody>
      </p:sp>
      <p:sp>
        <p:nvSpPr>
          <p:cNvPr id="21508" name="Oval 9"/>
          <p:cNvSpPr/>
          <p:nvPr/>
        </p:nvSpPr>
        <p:spPr>
          <a:xfrm>
            <a:off x="8952865" y="1944370"/>
            <a:ext cx="1681163" cy="1679575"/>
          </a:xfrm>
          <a:prstGeom prst="ellipse">
            <a:avLst/>
          </a:prstGeom>
          <a:blipFill rotWithShape="1">
            <a:blip r:embed="rId6"/>
            <a:stretch>
              <a:fillRect/>
            </a:stretch>
          </a:blipFill>
          <a:ln w="12700" cap="flat" cmpd="sng">
            <a:noFill/>
            <a:prstDash val="solid"/>
            <a:bevel/>
            <a:headEnd type="none" w="med" len="med"/>
            <a:tailEnd type="none" w="med" len="med"/>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charset="0"/>
            </a:endParaRPr>
          </a:p>
        </p:txBody>
      </p:sp>
      <p:sp>
        <p:nvSpPr>
          <p:cNvPr id="21509" name="Oval 13"/>
          <p:cNvSpPr/>
          <p:nvPr/>
        </p:nvSpPr>
        <p:spPr>
          <a:xfrm>
            <a:off x="6493828" y="1944370"/>
            <a:ext cx="1681162" cy="1679575"/>
          </a:xfrm>
          <a:prstGeom prst="ellipse">
            <a:avLst/>
          </a:prstGeom>
          <a:blipFill rotWithShape="1">
            <a:blip r:embed="rId7"/>
            <a:stretch>
              <a:fillRect/>
            </a:stretch>
          </a:blipFill>
          <a:ln w="12700" cap="flat" cmpd="sng">
            <a:noFill/>
            <a:prstDash val="solid"/>
            <a:bevel/>
            <a:headEnd type="none" w="med" len="med"/>
            <a:tailEnd type="none" w="med" len="med"/>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charset="0"/>
            </a:endParaRPr>
          </a:p>
        </p:txBody>
      </p:sp>
      <p:sp>
        <p:nvSpPr>
          <p:cNvPr id="108" name="矩形 107"/>
          <p:cNvSpPr/>
          <p:nvPr/>
        </p:nvSpPr>
        <p:spPr>
          <a:xfrm>
            <a:off x="1509681" y="3891253"/>
            <a:ext cx="1808480" cy="337185"/>
          </a:xfrm>
          <a:prstGeom prst="rect">
            <a:avLst/>
          </a:prstGeom>
        </p:spPr>
        <p:txBody>
          <a:bodyPr wrap="none">
            <a:spAutoFit/>
          </a:bodyPr>
          <a:lstStyle/>
          <a:p>
            <a:pPr algn="ctr"/>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09" name="矩形 108"/>
          <p:cNvSpPr/>
          <p:nvPr/>
        </p:nvSpPr>
        <p:spPr>
          <a:xfrm>
            <a:off x="1290955" y="4243705"/>
            <a:ext cx="2245995" cy="526811"/>
          </a:xfrm>
          <a:prstGeom prst="rect">
            <a:avLst/>
          </a:prstGeom>
        </p:spPr>
        <p:txBody>
          <a:bodyPr wrap="square">
            <a:spAutoFit/>
          </a:bodyPr>
          <a:lstStyle/>
          <a:p>
            <a:pPr lvl="0" algn="ctr">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 name="矩形 2"/>
          <p:cNvSpPr/>
          <p:nvPr/>
        </p:nvSpPr>
        <p:spPr>
          <a:xfrm>
            <a:off x="3977291" y="3891253"/>
            <a:ext cx="1808480" cy="337185"/>
          </a:xfrm>
          <a:prstGeom prst="rect">
            <a:avLst/>
          </a:prstGeom>
        </p:spPr>
        <p:txBody>
          <a:bodyPr wrap="none">
            <a:spAutoFit/>
          </a:bodyPr>
          <a:lstStyle/>
          <a:p>
            <a:pPr algn="ctr"/>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5" name="矩形 4"/>
          <p:cNvSpPr/>
          <p:nvPr/>
        </p:nvSpPr>
        <p:spPr>
          <a:xfrm>
            <a:off x="3716020" y="4243705"/>
            <a:ext cx="2329180" cy="526811"/>
          </a:xfrm>
          <a:prstGeom prst="rect">
            <a:avLst/>
          </a:prstGeom>
        </p:spPr>
        <p:txBody>
          <a:bodyPr wrap="square">
            <a:spAutoFit/>
          </a:bodyPr>
          <a:lstStyle/>
          <a:p>
            <a:pPr lvl="0" algn="ctr" fontAlgn="auto">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sz="10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6" name="矩形 5"/>
          <p:cNvSpPr/>
          <p:nvPr/>
        </p:nvSpPr>
        <p:spPr>
          <a:xfrm>
            <a:off x="6430296" y="3891253"/>
            <a:ext cx="1808480" cy="337185"/>
          </a:xfrm>
          <a:prstGeom prst="rect">
            <a:avLst/>
          </a:prstGeom>
        </p:spPr>
        <p:txBody>
          <a:bodyPr wrap="none">
            <a:spAutoFit/>
          </a:bodyPr>
          <a:lstStyle/>
          <a:p>
            <a:pPr algn="ctr"/>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7" name="矩形 6"/>
          <p:cNvSpPr/>
          <p:nvPr/>
        </p:nvSpPr>
        <p:spPr>
          <a:xfrm>
            <a:off x="6173470" y="4243705"/>
            <a:ext cx="2322195" cy="526811"/>
          </a:xfrm>
          <a:prstGeom prst="rect">
            <a:avLst/>
          </a:prstGeom>
        </p:spPr>
        <p:txBody>
          <a:bodyPr wrap="square">
            <a:spAutoFit/>
          </a:bodyPr>
          <a:lstStyle/>
          <a:p>
            <a:pPr lvl="0" algn="ctr" fontAlgn="auto">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sz="10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8" name="矩形 7"/>
          <p:cNvSpPr/>
          <p:nvPr/>
        </p:nvSpPr>
        <p:spPr>
          <a:xfrm>
            <a:off x="8889651" y="3891253"/>
            <a:ext cx="1808480" cy="337185"/>
          </a:xfrm>
          <a:prstGeom prst="rect">
            <a:avLst/>
          </a:prstGeom>
        </p:spPr>
        <p:txBody>
          <a:bodyPr wrap="none">
            <a:spAutoFit/>
          </a:bodyPr>
          <a:lstStyle/>
          <a:p>
            <a:pPr algn="ctr"/>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9" name="矩形 8"/>
          <p:cNvSpPr/>
          <p:nvPr/>
        </p:nvSpPr>
        <p:spPr>
          <a:xfrm>
            <a:off x="8670925" y="4243705"/>
            <a:ext cx="2245995" cy="526811"/>
          </a:xfrm>
          <a:prstGeom prst="rect">
            <a:avLst/>
          </a:prstGeom>
        </p:spPr>
        <p:txBody>
          <a:bodyPr wrap="square">
            <a:spAutoFit/>
          </a:bodyPr>
          <a:lstStyle/>
          <a:p>
            <a:pPr lvl="0" algn="ctr" fontAlgn="auto">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sz="10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par>
                                <p:cTn id="8" presetID="29"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ppt_x</p:attrName>
                                        </p:attrNameLst>
                                      </p:cBhvr>
                                      <p:tavLst>
                                        <p:tav tm="0">
                                          <p:val>
                                            <p:strVal val="#ppt_x-.2"/>
                                          </p:val>
                                        </p:tav>
                                        <p:tav tm="100000">
                                          <p:val>
                                            <p:strVal val="#ppt_x"/>
                                          </p:val>
                                        </p:tav>
                                      </p:tavLst>
                                    </p:anim>
                                    <p:anim calcmode="lin" valueType="num">
                                      <p:cBhvr>
                                        <p:cTn id="11"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2" dur="500"/>
                                        <p:tgtEl>
                                          <p:spTgt spid="2"/>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21506"/>
                                        </p:tgtEl>
                                        <p:attrNameLst>
                                          <p:attrName>style.visibility</p:attrName>
                                        </p:attrNameLst>
                                      </p:cBhvr>
                                      <p:to>
                                        <p:strVal val="visible"/>
                                      </p:to>
                                    </p:set>
                                    <p:anim calcmode="lin" valueType="num">
                                      <p:cBhvr>
                                        <p:cTn id="16" dur="500" fill="hold"/>
                                        <p:tgtEl>
                                          <p:spTgt spid="21506"/>
                                        </p:tgtEl>
                                        <p:attrNameLst>
                                          <p:attrName>ppt_w</p:attrName>
                                        </p:attrNameLst>
                                      </p:cBhvr>
                                      <p:tavLst>
                                        <p:tav tm="0">
                                          <p:val>
                                            <p:fltVal val="0"/>
                                          </p:val>
                                        </p:tav>
                                        <p:tav tm="100000">
                                          <p:val>
                                            <p:strVal val="#ppt_w"/>
                                          </p:val>
                                        </p:tav>
                                      </p:tavLst>
                                    </p:anim>
                                    <p:anim calcmode="lin" valueType="num">
                                      <p:cBhvr>
                                        <p:cTn id="17" dur="500" fill="hold"/>
                                        <p:tgtEl>
                                          <p:spTgt spid="21506"/>
                                        </p:tgtEl>
                                        <p:attrNameLst>
                                          <p:attrName>ppt_h</p:attrName>
                                        </p:attrNameLst>
                                      </p:cBhvr>
                                      <p:tavLst>
                                        <p:tav tm="0">
                                          <p:val>
                                            <p:fltVal val="0"/>
                                          </p:val>
                                        </p:tav>
                                        <p:tav tm="100000">
                                          <p:val>
                                            <p:strVal val="#ppt_h"/>
                                          </p:val>
                                        </p:tav>
                                      </p:tavLst>
                                    </p:anim>
                                    <p:animEffect transition="in" filter="fade">
                                      <p:cBhvr>
                                        <p:cTn id="18" dur="500"/>
                                        <p:tgtEl>
                                          <p:spTgt spid="21506"/>
                                        </p:tgtEl>
                                      </p:cBhvr>
                                    </p:animEffect>
                                  </p:childTnLst>
                                </p:cTn>
                              </p:par>
                            </p:childTnLst>
                          </p:cTn>
                        </p:par>
                        <p:par>
                          <p:cTn id="19" fill="hold">
                            <p:stCondLst>
                              <p:cond delay="1000"/>
                            </p:stCondLst>
                            <p:childTnLst>
                              <p:par>
                                <p:cTn id="20" presetID="12" presetClass="entr" presetSubtype="4" fill="hold" grpId="0" nodeType="afterEffect">
                                  <p:stCondLst>
                                    <p:cond delay="0"/>
                                  </p:stCondLst>
                                  <p:childTnLst>
                                    <p:set>
                                      <p:cBhvr>
                                        <p:cTn id="21" dur="1" fill="hold">
                                          <p:stCondLst>
                                            <p:cond delay="0"/>
                                          </p:stCondLst>
                                        </p:cTn>
                                        <p:tgtEl>
                                          <p:spTgt spid="108"/>
                                        </p:tgtEl>
                                        <p:attrNameLst>
                                          <p:attrName>style.visibility</p:attrName>
                                        </p:attrNameLst>
                                      </p:cBhvr>
                                      <p:to>
                                        <p:strVal val="visible"/>
                                      </p:to>
                                    </p:set>
                                    <p:anim calcmode="lin" valueType="num">
                                      <p:cBhvr additive="base">
                                        <p:cTn id="22" dur="500"/>
                                        <p:tgtEl>
                                          <p:spTgt spid="108"/>
                                        </p:tgtEl>
                                        <p:attrNameLst>
                                          <p:attrName>ppt_y</p:attrName>
                                        </p:attrNameLst>
                                      </p:cBhvr>
                                      <p:tavLst>
                                        <p:tav tm="0">
                                          <p:val>
                                            <p:strVal val="#ppt_y+#ppt_h*1.125000"/>
                                          </p:val>
                                        </p:tav>
                                        <p:tav tm="100000">
                                          <p:val>
                                            <p:strVal val="#ppt_y"/>
                                          </p:val>
                                        </p:tav>
                                      </p:tavLst>
                                    </p:anim>
                                    <p:animEffect transition="in" filter="wipe(up)">
                                      <p:cBhvr>
                                        <p:cTn id="23" dur="500"/>
                                        <p:tgtEl>
                                          <p:spTgt spid="108"/>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109"/>
                                        </p:tgtEl>
                                        <p:attrNameLst>
                                          <p:attrName>style.visibility</p:attrName>
                                        </p:attrNameLst>
                                      </p:cBhvr>
                                      <p:to>
                                        <p:strVal val="visible"/>
                                      </p:to>
                                    </p:set>
                                    <p:anim calcmode="lin" valueType="num">
                                      <p:cBhvr additive="base">
                                        <p:cTn id="26" dur="500"/>
                                        <p:tgtEl>
                                          <p:spTgt spid="109"/>
                                        </p:tgtEl>
                                        <p:attrNameLst>
                                          <p:attrName>ppt_y</p:attrName>
                                        </p:attrNameLst>
                                      </p:cBhvr>
                                      <p:tavLst>
                                        <p:tav tm="0">
                                          <p:val>
                                            <p:strVal val="#ppt_y+#ppt_h*1.125000"/>
                                          </p:val>
                                        </p:tav>
                                        <p:tav tm="100000">
                                          <p:val>
                                            <p:strVal val="#ppt_y"/>
                                          </p:val>
                                        </p:tav>
                                      </p:tavLst>
                                    </p:anim>
                                    <p:animEffect transition="in" filter="wipe(up)">
                                      <p:cBhvr>
                                        <p:cTn id="27" dur="500"/>
                                        <p:tgtEl>
                                          <p:spTgt spid="109"/>
                                        </p:tgtEl>
                                      </p:cBhvr>
                                    </p:animEffect>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21507"/>
                                        </p:tgtEl>
                                        <p:attrNameLst>
                                          <p:attrName>style.visibility</p:attrName>
                                        </p:attrNameLst>
                                      </p:cBhvr>
                                      <p:to>
                                        <p:strVal val="visible"/>
                                      </p:to>
                                    </p:set>
                                    <p:anim calcmode="lin" valueType="num">
                                      <p:cBhvr>
                                        <p:cTn id="31" dur="500" fill="hold"/>
                                        <p:tgtEl>
                                          <p:spTgt spid="21507"/>
                                        </p:tgtEl>
                                        <p:attrNameLst>
                                          <p:attrName>ppt_w</p:attrName>
                                        </p:attrNameLst>
                                      </p:cBhvr>
                                      <p:tavLst>
                                        <p:tav tm="0">
                                          <p:val>
                                            <p:fltVal val="0"/>
                                          </p:val>
                                        </p:tav>
                                        <p:tav tm="100000">
                                          <p:val>
                                            <p:strVal val="#ppt_w"/>
                                          </p:val>
                                        </p:tav>
                                      </p:tavLst>
                                    </p:anim>
                                    <p:anim calcmode="lin" valueType="num">
                                      <p:cBhvr>
                                        <p:cTn id="32" dur="500" fill="hold"/>
                                        <p:tgtEl>
                                          <p:spTgt spid="21507"/>
                                        </p:tgtEl>
                                        <p:attrNameLst>
                                          <p:attrName>ppt_h</p:attrName>
                                        </p:attrNameLst>
                                      </p:cBhvr>
                                      <p:tavLst>
                                        <p:tav tm="0">
                                          <p:val>
                                            <p:fltVal val="0"/>
                                          </p:val>
                                        </p:tav>
                                        <p:tav tm="100000">
                                          <p:val>
                                            <p:strVal val="#ppt_h"/>
                                          </p:val>
                                        </p:tav>
                                      </p:tavLst>
                                    </p:anim>
                                    <p:animEffect transition="in" filter="fade">
                                      <p:cBhvr>
                                        <p:cTn id="33" dur="500"/>
                                        <p:tgtEl>
                                          <p:spTgt spid="21507"/>
                                        </p:tgtEl>
                                      </p:cBhvr>
                                    </p:animEffect>
                                  </p:childTnLst>
                                </p:cTn>
                              </p:par>
                            </p:childTnLst>
                          </p:cTn>
                        </p:par>
                        <p:par>
                          <p:cTn id="34" fill="hold">
                            <p:stCondLst>
                              <p:cond delay="2000"/>
                            </p:stCondLst>
                            <p:childTnLst>
                              <p:par>
                                <p:cTn id="35" presetID="12" presetClass="entr" presetSubtype="4"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p:tgtEl>
                                          <p:spTgt spid="3"/>
                                        </p:tgtEl>
                                        <p:attrNameLst>
                                          <p:attrName>ppt_y</p:attrName>
                                        </p:attrNameLst>
                                      </p:cBhvr>
                                      <p:tavLst>
                                        <p:tav tm="0">
                                          <p:val>
                                            <p:strVal val="#ppt_y+#ppt_h*1.125000"/>
                                          </p:val>
                                        </p:tav>
                                        <p:tav tm="100000">
                                          <p:val>
                                            <p:strVal val="#ppt_y"/>
                                          </p:val>
                                        </p:tav>
                                      </p:tavLst>
                                    </p:anim>
                                    <p:animEffect transition="in" filter="wipe(up)">
                                      <p:cBhvr>
                                        <p:cTn id="38" dur="500"/>
                                        <p:tgtEl>
                                          <p:spTgt spid="3"/>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500"/>
                                        <p:tgtEl>
                                          <p:spTgt spid="5"/>
                                        </p:tgtEl>
                                        <p:attrNameLst>
                                          <p:attrName>ppt_y</p:attrName>
                                        </p:attrNameLst>
                                      </p:cBhvr>
                                      <p:tavLst>
                                        <p:tav tm="0">
                                          <p:val>
                                            <p:strVal val="#ppt_y+#ppt_h*1.125000"/>
                                          </p:val>
                                        </p:tav>
                                        <p:tav tm="100000">
                                          <p:val>
                                            <p:strVal val="#ppt_y"/>
                                          </p:val>
                                        </p:tav>
                                      </p:tavLst>
                                    </p:anim>
                                    <p:animEffect transition="in" filter="wipe(up)">
                                      <p:cBhvr>
                                        <p:cTn id="42" dur="500"/>
                                        <p:tgtEl>
                                          <p:spTgt spid="5"/>
                                        </p:tgtEl>
                                      </p:cBhvr>
                                    </p:animEffect>
                                  </p:childTnLst>
                                </p:cTn>
                              </p:par>
                            </p:childTnLst>
                          </p:cTn>
                        </p:par>
                        <p:par>
                          <p:cTn id="43" fill="hold">
                            <p:stCondLst>
                              <p:cond delay="2500"/>
                            </p:stCondLst>
                            <p:childTnLst>
                              <p:par>
                                <p:cTn id="44" presetID="53" presetClass="entr" presetSubtype="16" fill="hold" grpId="0" nodeType="afterEffect">
                                  <p:stCondLst>
                                    <p:cond delay="0"/>
                                  </p:stCondLst>
                                  <p:childTnLst>
                                    <p:set>
                                      <p:cBhvr>
                                        <p:cTn id="45" dur="1" fill="hold">
                                          <p:stCondLst>
                                            <p:cond delay="0"/>
                                          </p:stCondLst>
                                        </p:cTn>
                                        <p:tgtEl>
                                          <p:spTgt spid="21509"/>
                                        </p:tgtEl>
                                        <p:attrNameLst>
                                          <p:attrName>style.visibility</p:attrName>
                                        </p:attrNameLst>
                                      </p:cBhvr>
                                      <p:to>
                                        <p:strVal val="visible"/>
                                      </p:to>
                                    </p:set>
                                    <p:anim calcmode="lin" valueType="num">
                                      <p:cBhvr>
                                        <p:cTn id="46" dur="500" fill="hold"/>
                                        <p:tgtEl>
                                          <p:spTgt spid="21509"/>
                                        </p:tgtEl>
                                        <p:attrNameLst>
                                          <p:attrName>ppt_w</p:attrName>
                                        </p:attrNameLst>
                                      </p:cBhvr>
                                      <p:tavLst>
                                        <p:tav tm="0">
                                          <p:val>
                                            <p:fltVal val="0"/>
                                          </p:val>
                                        </p:tav>
                                        <p:tav tm="100000">
                                          <p:val>
                                            <p:strVal val="#ppt_w"/>
                                          </p:val>
                                        </p:tav>
                                      </p:tavLst>
                                    </p:anim>
                                    <p:anim calcmode="lin" valueType="num">
                                      <p:cBhvr>
                                        <p:cTn id="47" dur="500" fill="hold"/>
                                        <p:tgtEl>
                                          <p:spTgt spid="21509"/>
                                        </p:tgtEl>
                                        <p:attrNameLst>
                                          <p:attrName>ppt_h</p:attrName>
                                        </p:attrNameLst>
                                      </p:cBhvr>
                                      <p:tavLst>
                                        <p:tav tm="0">
                                          <p:val>
                                            <p:fltVal val="0"/>
                                          </p:val>
                                        </p:tav>
                                        <p:tav tm="100000">
                                          <p:val>
                                            <p:strVal val="#ppt_h"/>
                                          </p:val>
                                        </p:tav>
                                      </p:tavLst>
                                    </p:anim>
                                    <p:animEffect transition="in" filter="fade">
                                      <p:cBhvr>
                                        <p:cTn id="48" dur="500"/>
                                        <p:tgtEl>
                                          <p:spTgt spid="21509"/>
                                        </p:tgtEl>
                                      </p:cBhvr>
                                    </p:animEffect>
                                  </p:childTnLst>
                                </p:cTn>
                              </p:par>
                            </p:childTnLst>
                          </p:cTn>
                        </p:par>
                        <p:par>
                          <p:cTn id="49" fill="hold">
                            <p:stCondLst>
                              <p:cond delay="3000"/>
                            </p:stCondLst>
                            <p:childTnLst>
                              <p:par>
                                <p:cTn id="50" presetID="12" presetClass="entr" presetSubtype="4" fill="hold" grpId="0" nodeType="afterEffect">
                                  <p:stCondLst>
                                    <p:cond delay="0"/>
                                  </p:stCondLst>
                                  <p:childTnLst>
                                    <p:set>
                                      <p:cBhvr>
                                        <p:cTn id="51" dur="1" fill="hold">
                                          <p:stCondLst>
                                            <p:cond delay="0"/>
                                          </p:stCondLst>
                                        </p:cTn>
                                        <p:tgtEl>
                                          <p:spTgt spid="6"/>
                                        </p:tgtEl>
                                        <p:attrNameLst>
                                          <p:attrName>style.visibility</p:attrName>
                                        </p:attrNameLst>
                                      </p:cBhvr>
                                      <p:to>
                                        <p:strVal val="visible"/>
                                      </p:to>
                                    </p:set>
                                    <p:anim calcmode="lin" valueType="num">
                                      <p:cBhvr additive="base">
                                        <p:cTn id="52" dur="500"/>
                                        <p:tgtEl>
                                          <p:spTgt spid="6"/>
                                        </p:tgtEl>
                                        <p:attrNameLst>
                                          <p:attrName>ppt_y</p:attrName>
                                        </p:attrNameLst>
                                      </p:cBhvr>
                                      <p:tavLst>
                                        <p:tav tm="0">
                                          <p:val>
                                            <p:strVal val="#ppt_y+#ppt_h*1.125000"/>
                                          </p:val>
                                        </p:tav>
                                        <p:tav tm="100000">
                                          <p:val>
                                            <p:strVal val="#ppt_y"/>
                                          </p:val>
                                        </p:tav>
                                      </p:tavLst>
                                    </p:anim>
                                    <p:animEffect transition="in" filter="wipe(up)">
                                      <p:cBhvr>
                                        <p:cTn id="53" dur="500"/>
                                        <p:tgtEl>
                                          <p:spTgt spid="6"/>
                                        </p:tgtEl>
                                      </p:cBhvr>
                                    </p:animEffect>
                                  </p:childTnLst>
                                </p:cTn>
                              </p:par>
                              <p:par>
                                <p:cTn id="54" presetID="12" presetClass="entr" presetSubtype="4"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 calcmode="lin" valueType="num">
                                      <p:cBhvr additive="base">
                                        <p:cTn id="56" dur="500"/>
                                        <p:tgtEl>
                                          <p:spTgt spid="7"/>
                                        </p:tgtEl>
                                        <p:attrNameLst>
                                          <p:attrName>ppt_y</p:attrName>
                                        </p:attrNameLst>
                                      </p:cBhvr>
                                      <p:tavLst>
                                        <p:tav tm="0">
                                          <p:val>
                                            <p:strVal val="#ppt_y+#ppt_h*1.125000"/>
                                          </p:val>
                                        </p:tav>
                                        <p:tav tm="100000">
                                          <p:val>
                                            <p:strVal val="#ppt_y"/>
                                          </p:val>
                                        </p:tav>
                                      </p:tavLst>
                                    </p:anim>
                                    <p:animEffect transition="in" filter="wipe(up)">
                                      <p:cBhvr>
                                        <p:cTn id="57" dur="500"/>
                                        <p:tgtEl>
                                          <p:spTgt spid="7"/>
                                        </p:tgtEl>
                                      </p:cBhvr>
                                    </p:animEffect>
                                  </p:childTnLst>
                                </p:cTn>
                              </p:par>
                            </p:childTnLst>
                          </p:cTn>
                        </p:par>
                        <p:par>
                          <p:cTn id="58" fill="hold">
                            <p:stCondLst>
                              <p:cond delay="3500"/>
                            </p:stCondLst>
                            <p:childTnLst>
                              <p:par>
                                <p:cTn id="59" presetID="53" presetClass="entr" presetSubtype="16" fill="hold" grpId="0" nodeType="afterEffect">
                                  <p:stCondLst>
                                    <p:cond delay="0"/>
                                  </p:stCondLst>
                                  <p:childTnLst>
                                    <p:set>
                                      <p:cBhvr>
                                        <p:cTn id="60" dur="1" fill="hold">
                                          <p:stCondLst>
                                            <p:cond delay="0"/>
                                          </p:stCondLst>
                                        </p:cTn>
                                        <p:tgtEl>
                                          <p:spTgt spid="21508"/>
                                        </p:tgtEl>
                                        <p:attrNameLst>
                                          <p:attrName>style.visibility</p:attrName>
                                        </p:attrNameLst>
                                      </p:cBhvr>
                                      <p:to>
                                        <p:strVal val="visible"/>
                                      </p:to>
                                    </p:set>
                                    <p:anim calcmode="lin" valueType="num">
                                      <p:cBhvr>
                                        <p:cTn id="61" dur="500" fill="hold"/>
                                        <p:tgtEl>
                                          <p:spTgt spid="21508"/>
                                        </p:tgtEl>
                                        <p:attrNameLst>
                                          <p:attrName>ppt_w</p:attrName>
                                        </p:attrNameLst>
                                      </p:cBhvr>
                                      <p:tavLst>
                                        <p:tav tm="0">
                                          <p:val>
                                            <p:fltVal val="0"/>
                                          </p:val>
                                        </p:tav>
                                        <p:tav tm="100000">
                                          <p:val>
                                            <p:strVal val="#ppt_w"/>
                                          </p:val>
                                        </p:tav>
                                      </p:tavLst>
                                    </p:anim>
                                    <p:anim calcmode="lin" valueType="num">
                                      <p:cBhvr>
                                        <p:cTn id="62" dur="500" fill="hold"/>
                                        <p:tgtEl>
                                          <p:spTgt spid="21508"/>
                                        </p:tgtEl>
                                        <p:attrNameLst>
                                          <p:attrName>ppt_h</p:attrName>
                                        </p:attrNameLst>
                                      </p:cBhvr>
                                      <p:tavLst>
                                        <p:tav tm="0">
                                          <p:val>
                                            <p:fltVal val="0"/>
                                          </p:val>
                                        </p:tav>
                                        <p:tav tm="100000">
                                          <p:val>
                                            <p:strVal val="#ppt_h"/>
                                          </p:val>
                                        </p:tav>
                                      </p:tavLst>
                                    </p:anim>
                                    <p:animEffect transition="in" filter="fade">
                                      <p:cBhvr>
                                        <p:cTn id="63" dur="500"/>
                                        <p:tgtEl>
                                          <p:spTgt spid="21508"/>
                                        </p:tgtEl>
                                      </p:cBhvr>
                                    </p:animEffect>
                                  </p:childTnLst>
                                </p:cTn>
                              </p:par>
                            </p:childTnLst>
                          </p:cTn>
                        </p:par>
                        <p:par>
                          <p:cTn id="64" fill="hold">
                            <p:stCondLst>
                              <p:cond delay="4000"/>
                            </p:stCondLst>
                            <p:childTnLst>
                              <p:par>
                                <p:cTn id="65" presetID="12" presetClass="entr" presetSubtype="4" fill="hold" grpId="0" nodeType="after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additive="base">
                                        <p:cTn id="67" dur="500"/>
                                        <p:tgtEl>
                                          <p:spTgt spid="8"/>
                                        </p:tgtEl>
                                        <p:attrNameLst>
                                          <p:attrName>ppt_y</p:attrName>
                                        </p:attrNameLst>
                                      </p:cBhvr>
                                      <p:tavLst>
                                        <p:tav tm="0">
                                          <p:val>
                                            <p:strVal val="#ppt_y+#ppt_h*1.125000"/>
                                          </p:val>
                                        </p:tav>
                                        <p:tav tm="100000">
                                          <p:val>
                                            <p:strVal val="#ppt_y"/>
                                          </p:val>
                                        </p:tav>
                                      </p:tavLst>
                                    </p:anim>
                                    <p:animEffect transition="in" filter="wipe(up)">
                                      <p:cBhvr>
                                        <p:cTn id="68" dur="500"/>
                                        <p:tgtEl>
                                          <p:spTgt spid="8"/>
                                        </p:tgtEl>
                                      </p:cBhvr>
                                    </p:animEffect>
                                  </p:childTnLst>
                                </p:cTn>
                              </p:par>
                              <p:par>
                                <p:cTn id="69" presetID="12" presetClass="entr" presetSubtype="4" fill="hold" grpId="0" nodeType="with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additive="base">
                                        <p:cTn id="71" dur="500"/>
                                        <p:tgtEl>
                                          <p:spTgt spid="9"/>
                                        </p:tgtEl>
                                        <p:attrNameLst>
                                          <p:attrName>ppt_y</p:attrName>
                                        </p:attrNameLst>
                                      </p:cBhvr>
                                      <p:tavLst>
                                        <p:tav tm="0">
                                          <p:val>
                                            <p:strVal val="#ppt_y+#ppt_h*1.125000"/>
                                          </p:val>
                                        </p:tav>
                                        <p:tav tm="100000">
                                          <p:val>
                                            <p:strVal val="#ppt_y"/>
                                          </p:val>
                                        </p:tav>
                                      </p:tavLst>
                                    </p:anim>
                                    <p:animEffect transition="in" filter="wipe(up)">
                                      <p:cBhvr>
                                        <p:cTn id="7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506" grpId="0" bldLvl="0" animBg="1"/>
      <p:bldP spid="21507" grpId="0" bldLvl="0" animBg="1"/>
      <p:bldP spid="21508" grpId="0" bldLvl="0" animBg="1"/>
      <p:bldP spid="21509" grpId="0" bldLvl="0" animBg="1"/>
      <p:bldP spid="108" grpId="0"/>
      <p:bldP spid="109" grpId="0"/>
      <p:bldP spid="3" grpId="0"/>
      <p:bldP spid="5" grpId="0"/>
      <p:bldP spid="6" grpId="0"/>
      <p:bldP spid="7" grpId="0"/>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7d05aec95501827989e2f5ee4695cbe"/>
          <p:cNvPicPr>
            <a:picLocks noChangeAspect="1"/>
          </p:cNvPicPr>
          <p:nvPr/>
        </p:nvPicPr>
        <p:blipFill>
          <a:blip r:embed="rId3"/>
          <a:stretch>
            <a:fillRect/>
          </a:stretch>
        </p:blipFill>
        <p:spPr>
          <a:xfrm>
            <a:off x="9558020" y="-65405"/>
            <a:ext cx="2644140" cy="1797685"/>
          </a:xfrm>
          <a:prstGeom prst="rect">
            <a:avLst/>
          </a:prstGeom>
        </p:spPr>
      </p:pic>
      <p:sp>
        <p:nvSpPr>
          <p:cNvPr id="2" name="文本框 1"/>
          <p:cNvSpPr txBox="1"/>
          <p:nvPr/>
        </p:nvSpPr>
        <p:spPr>
          <a:xfrm>
            <a:off x="328930" y="325120"/>
            <a:ext cx="2961640" cy="398780"/>
          </a:xfrm>
          <a:prstGeom prst="rect">
            <a:avLst/>
          </a:prstGeom>
          <a:noFill/>
        </p:spPr>
        <p:txBody>
          <a:bodyPr wrap="square" rtlCol="0">
            <a:spAutoFit/>
          </a:bodyPr>
          <a:lstStyle/>
          <a:p>
            <a:r>
              <a:rPr lang="zh-CN" altLang="en-US" sz="2000">
                <a:solidFill>
                  <a:srgbClr val="393721"/>
                </a:solidFill>
                <a:latin typeface="方正宋刻本秀楷简体" panose="02000000000000000000" charset="-122"/>
                <a:ea typeface="方正宋刻本秀楷简体" panose="02000000000000000000" charset="-122"/>
              </a:rPr>
              <a:t>单击此处输入标题文本</a:t>
            </a:r>
          </a:p>
        </p:txBody>
      </p:sp>
      <p:cxnSp>
        <p:nvCxnSpPr>
          <p:cNvPr id="3" name="Straight Connector 1"/>
          <p:cNvCxnSpPr/>
          <p:nvPr/>
        </p:nvCxnSpPr>
        <p:spPr>
          <a:xfrm>
            <a:off x="7103745" y="3234690"/>
            <a:ext cx="6350" cy="720090"/>
          </a:xfrm>
          <a:prstGeom prst="line">
            <a:avLst/>
          </a:prstGeom>
          <a:ln w="41275">
            <a:solidFill>
              <a:srgbClr val="57706C"/>
            </a:solidFill>
            <a:tailEnd type="oval"/>
          </a:ln>
        </p:spPr>
        <p:style>
          <a:lnRef idx="1">
            <a:schemeClr val="accent1"/>
          </a:lnRef>
          <a:fillRef idx="0">
            <a:schemeClr val="accent1"/>
          </a:fillRef>
          <a:effectRef idx="0">
            <a:schemeClr val="accent1"/>
          </a:effectRef>
          <a:fontRef idx="minor">
            <a:schemeClr val="tx1"/>
          </a:fontRef>
        </p:style>
      </p:cxnSp>
      <p:cxnSp>
        <p:nvCxnSpPr>
          <p:cNvPr id="5" name="Straight Connector 6"/>
          <p:cNvCxnSpPr/>
          <p:nvPr/>
        </p:nvCxnSpPr>
        <p:spPr>
          <a:xfrm>
            <a:off x="3034665" y="3080385"/>
            <a:ext cx="0" cy="874395"/>
          </a:xfrm>
          <a:prstGeom prst="line">
            <a:avLst/>
          </a:prstGeom>
          <a:ln w="41275">
            <a:solidFill>
              <a:srgbClr val="57706C"/>
            </a:solidFill>
            <a:tailEnd type="oval"/>
          </a:ln>
        </p:spPr>
        <p:style>
          <a:lnRef idx="1">
            <a:schemeClr val="accent1"/>
          </a:lnRef>
          <a:fillRef idx="0">
            <a:schemeClr val="accent1"/>
          </a:fillRef>
          <a:effectRef idx="0">
            <a:schemeClr val="accent1"/>
          </a:effectRef>
          <a:fontRef idx="minor">
            <a:schemeClr val="tx1"/>
          </a:fontRef>
        </p:style>
      </p:cxnSp>
      <p:cxnSp>
        <p:nvCxnSpPr>
          <p:cNvPr id="6" name="Straight Connector 7"/>
          <p:cNvCxnSpPr/>
          <p:nvPr/>
        </p:nvCxnSpPr>
        <p:spPr>
          <a:xfrm>
            <a:off x="5086985" y="3080385"/>
            <a:ext cx="0" cy="874395"/>
          </a:xfrm>
          <a:prstGeom prst="line">
            <a:avLst/>
          </a:prstGeom>
          <a:ln w="41275">
            <a:solidFill>
              <a:srgbClr val="57706C"/>
            </a:solidFill>
            <a:tailEnd type="oval"/>
          </a:ln>
        </p:spPr>
        <p:style>
          <a:lnRef idx="1">
            <a:schemeClr val="accent1"/>
          </a:lnRef>
          <a:fillRef idx="0">
            <a:schemeClr val="accent1"/>
          </a:fillRef>
          <a:effectRef idx="0">
            <a:schemeClr val="accent1"/>
          </a:effectRef>
          <a:fontRef idx="minor">
            <a:schemeClr val="tx1"/>
          </a:fontRef>
        </p:style>
      </p:cxnSp>
      <p:cxnSp>
        <p:nvCxnSpPr>
          <p:cNvPr id="7" name="Straight Connector 8"/>
          <p:cNvCxnSpPr/>
          <p:nvPr/>
        </p:nvCxnSpPr>
        <p:spPr>
          <a:xfrm>
            <a:off x="9181465" y="3080385"/>
            <a:ext cx="0" cy="874395"/>
          </a:xfrm>
          <a:prstGeom prst="line">
            <a:avLst/>
          </a:prstGeom>
          <a:ln w="41275">
            <a:solidFill>
              <a:srgbClr val="57706C"/>
            </a:solidFill>
            <a:tailEnd type="oval"/>
          </a:ln>
        </p:spPr>
        <p:style>
          <a:lnRef idx="1">
            <a:schemeClr val="accent1"/>
          </a:lnRef>
          <a:fillRef idx="0">
            <a:schemeClr val="accent1"/>
          </a:fillRef>
          <a:effectRef idx="0">
            <a:schemeClr val="accent1"/>
          </a:effectRef>
          <a:fontRef idx="minor">
            <a:schemeClr val="tx1"/>
          </a:fontRef>
        </p:style>
      </p:cxnSp>
      <p:grpSp>
        <p:nvGrpSpPr>
          <p:cNvPr id="8" name="Group 4"/>
          <p:cNvGrpSpPr/>
          <p:nvPr/>
        </p:nvGrpSpPr>
        <p:grpSpPr bwMode="auto">
          <a:xfrm>
            <a:off x="6530340" y="2099945"/>
            <a:ext cx="1144905" cy="1145540"/>
            <a:chOff x="6529435" y="1972285"/>
            <a:chExt cx="1376313" cy="1376313"/>
          </a:xfrm>
        </p:grpSpPr>
        <p:sp>
          <p:nvSpPr>
            <p:cNvPr id="10" name="Rectangle 23"/>
            <p:cNvSpPr/>
            <p:nvPr/>
          </p:nvSpPr>
          <p:spPr>
            <a:xfrm>
              <a:off x="6529435" y="1972285"/>
              <a:ext cx="1376313" cy="1376313"/>
            </a:xfrm>
            <a:prstGeom prst="rect">
              <a:avLst/>
            </a:prstGeom>
            <a:solidFill>
              <a:srgbClr val="5770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id-ID" altLang="zh-CN" sz="2400">
                <a:solidFill>
                  <a:srgbClr val="FFFFFF"/>
                </a:solidFill>
              </a:endParaRPr>
            </a:p>
          </p:txBody>
        </p:sp>
        <p:sp>
          <p:nvSpPr>
            <p:cNvPr id="11" name="Freeform 5"/>
            <p:cNvSpPr>
              <a:spLocks noEditPoints="1"/>
            </p:cNvSpPr>
            <p:nvPr/>
          </p:nvSpPr>
          <p:spPr bwMode="auto">
            <a:xfrm>
              <a:off x="6962623" y="2447753"/>
              <a:ext cx="509937" cy="402247"/>
            </a:xfrm>
            <a:custGeom>
              <a:avLst/>
              <a:gdLst>
                <a:gd name="T0" fmla="*/ 508696 w 411"/>
                <a:gd name="T1" fmla="*/ 383624 h 324"/>
                <a:gd name="T2" fmla="*/ 508696 w 411"/>
                <a:gd name="T3" fmla="*/ 57109 h 324"/>
                <a:gd name="T4" fmla="*/ 490085 w 411"/>
                <a:gd name="T5" fmla="*/ 39728 h 324"/>
                <a:gd name="T6" fmla="*/ 260552 w 411"/>
                <a:gd name="T7" fmla="*/ 39728 h 324"/>
                <a:gd name="T8" fmla="*/ 248145 w 411"/>
                <a:gd name="T9" fmla="*/ 21106 h 324"/>
                <a:gd name="T10" fmla="*/ 248145 w 411"/>
                <a:gd name="T11" fmla="*/ 18623 h 324"/>
                <a:gd name="T12" fmla="*/ 228293 w 411"/>
                <a:gd name="T13" fmla="*/ 0 h 324"/>
                <a:gd name="T14" fmla="*/ 106702 w 411"/>
                <a:gd name="T15" fmla="*/ 0 h 324"/>
                <a:gd name="T16" fmla="*/ 86851 w 411"/>
                <a:gd name="T17" fmla="*/ 18623 h 324"/>
                <a:gd name="T18" fmla="*/ 86851 w 411"/>
                <a:gd name="T19" fmla="*/ 21106 h 324"/>
                <a:gd name="T20" fmla="*/ 74443 w 411"/>
                <a:gd name="T21" fmla="*/ 39728 h 324"/>
                <a:gd name="T22" fmla="*/ 74443 w 411"/>
                <a:gd name="T23" fmla="*/ 39728 h 324"/>
                <a:gd name="T24" fmla="*/ 57073 w 411"/>
                <a:gd name="T25" fmla="*/ 57109 h 324"/>
                <a:gd name="T26" fmla="*/ 57073 w 411"/>
                <a:gd name="T27" fmla="*/ 151463 h 324"/>
                <a:gd name="T28" fmla="*/ 17370 w 411"/>
                <a:gd name="T29" fmla="*/ 151463 h 324"/>
                <a:gd name="T30" fmla="*/ 6204 w 411"/>
                <a:gd name="T31" fmla="*/ 171327 h 324"/>
                <a:gd name="T32" fmla="*/ 47147 w 411"/>
                <a:gd name="T33" fmla="*/ 383624 h 324"/>
                <a:gd name="T34" fmla="*/ 65758 w 411"/>
                <a:gd name="T35" fmla="*/ 402247 h 324"/>
                <a:gd name="T36" fmla="*/ 500011 w 411"/>
                <a:gd name="T37" fmla="*/ 402247 h 324"/>
                <a:gd name="T38" fmla="*/ 508696 w 411"/>
                <a:gd name="T39" fmla="*/ 383624 h 324"/>
                <a:gd name="T40" fmla="*/ 486363 w 411"/>
                <a:gd name="T41" fmla="*/ 178776 h 324"/>
                <a:gd name="T42" fmla="*/ 486363 w 411"/>
                <a:gd name="T43" fmla="*/ 392315 h 324"/>
                <a:gd name="T44" fmla="*/ 445419 w 411"/>
                <a:gd name="T45" fmla="*/ 163878 h 324"/>
                <a:gd name="T46" fmla="*/ 428049 w 411"/>
                <a:gd name="T47" fmla="*/ 152705 h 324"/>
                <a:gd name="T48" fmla="*/ 79406 w 411"/>
                <a:gd name="T49" fmla="*/ 152705 h 324"/>
                <a:gd name="T50" fmla="*/ 79406 w 411"/>
                <a:gd name="T51" fmla="*/ 79456 h 324"/>
                <a:gd name="T52" fmla="*/ 486363 w 411"/>
                <a:gd name="T53" fmla="*/ 79456 h 324"/>
                <a:gd name="T54" fmla="*/ 486363 w 411"/>
                <a:gd name="T55" fmla="*/ 178776 h 32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11" h="324">
                  <a:moveTo>
                    <a:pt x="410" y="309"/>
                  </a:moveTo>
                  <a:cubicBezTo>
                    <a:pt x="410" y="46"/>
                    <a:pt x="410" y="46"/>
                    <a:pt x="410" y="46"/>
                  </a:cubicBezTo>
                  <a:cubicBezTo>
                    <a:pt x="410" y="38"/>
                    <a:pt x="403" y="32"/>
                    <a:pt x="395" y="32"/>
                  </a:cubicBezTo>
                  <a:cubicBezTo>
                    <a:pt x="210" y="32"/>
                    <a:pt x="210" y="32"/>
                    <a:pt x="210" y="32"/>
                  </a:cubicBezTo>
                  <a:cubicBezTo>
                    <a:pt x="204" y="32"/>
                    <a:pt x="200" y="21"/>
                    <a:pt x="200" y="17"/>
                  </a:cubicBezTo>
                  <a:cubicBezTo>
                    <a:pt x="200" y="15"/>
                    <a:pt x="200" y="15"/>
                    <a:pt x="200" y="15"/>
                  </a:cubicBezTo>
                  <a:cubicBezTo>
                    <a:pt x="200" y="7"/>
                    <a:pt x="193" y="0"/>
                    <a:pt x="184" y="0"/>
                  </a:cubicBezTo>
                  <a:cubicBezTo>
                    <a:pt x="86" y="0"/>
                    <a:pt x="86" y="0"/>
                    <a:pt x="86" y="0"/>
                  </a:cubicBezTo>
                  <a:cubicBezTo>
                    <a:pt x="77" y="0"/>
                    <a:pt x="70" y="7"/>
                    <a:pt x="70" y="15"/>
                  </a:cubicBezTo>
                  <a:cubicBezTo>
                    <a:pt x="70" y="17"/>
                    <a:pt x="70" y="17"/>
                    <a:pt x="70" y="17"/>
                  </a:cubicBezTo>
                  <a:cubicBezTo>
                    <a:pt x="70" y="21"/>
                    <a:pt x="66" y="32"/>
                    <a:pt x="60" y="32"/>
                  </a:cubicBezTo>
                  <a:cubicBezTo>
                    <a:pt x="60" y="32"/>
                    <a:pt x="60" y="32"/>
                    <a:pt x="60" y="32"/>
                  </a:cubicBezTo>
                  <a:cubicBezTo>
                    <a:pt x="52" y="32"/>
                    <a:pt x="46" y="38"/>
                    <a:pt x="46" y="46"/>
                  </a:cubicBezTo>
                  <a:cubicBezTo>
                    <a:pt x="46" y="122"/>
                    <a:pt x="46" y="122"/>
                    <a:pt x="46" y="122"/>
                  </a:cubicBezTo>
                  <a:cubicBezTo>
                    <a:pt x="14" y="122"/>
                    <a:pt x="14" y="122"/>
                    <a:pt x="14" y="122"/>
                  </a:cubicBezTo>
                  <a:cubicBezTo>
                    <a:pt x="14" y="122"/>
                    <a:pt x="0" y="122"/>
                    <a:pt x="5" y="138"/>
                  </a:cubicBezTo>
                  <a:cubicBezTo>
                    <a:pt x="38" y="309"/>
                    <a:pt x="38" y="309"/>
                    <a:pt x="38" y="309"/>
                  </a:cubicBezTo>
                  <a:cubicBezTo>
                    <a:pt x="38" y="317"/>
                    <a:pt x="44" y="324"/>
                    <a:pt x="53" y="324"/>
                  </a:cubicBezTo>
                  <a:cubicBezTo>
                    <a:pt x="403" y="324"/>
                    <a:pt x="403" y="324"/>
                    <a:pt x="403" y="324"/>
                  </a:cubicBezTo>
                  <a:cubicBezTo>
                    <a:pt x="411" y="324"/>
                    <a:pt x="410" y="309"/>
                    <a:pt x="410" y="309"/>
                  </a:cubicBezTo>
                  <a:close/>
                  <a:moveTo>
                    <a:pt x="392" y="144"/>
                  </a:moveTo>
                  <a:cubicBezTo>
                    <a:pt x="392" y="316"/>
                    <a:pt x="392" y="316"/>
                    <a:pt x="392" y="316"/>
                  </a:cubicBezTo>
                  <a:cubicBezTo>
                    <a:pt x="359" y="132"/>
                    <a:pt x="359" y="132"/>
                    <a:pt x="359" y="132"/>
                  </a:cubicBezTo>
                  <a:cubicBezTo>
                    <a:pt x="356" y="122"/>
                    <a:pt x="345" y="123"/>
                    <a:pt x="345" y="123"/>
                  </a:cubicBezTo>
                  <a:cubicBezTo>
                    <a:pt x="64" y="123"/>
                    <a:pt x="64" y="123"/>
                    <a:pt x="64" y="123"/>
                  </a:cubicBezTo>
                  <a:cubicBezTo>
                    <a:pt x="64" y="64"/>
                    <a:pt x="64" y="64"/>
                    <a:pt x="64" y="64"/>
                  </a:cubicBezTo>
                  <a:cubicBezTo>
                    <a:pt x="392" y="64"/>
                    <a:pt x="392" y="64"/>
                    <a:pt x="392" y="64"/>
                  </a:cubicBezTo>
                  <a:lnTo>
                    <a:pt x="392" y="14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62510" tIns="81255" rIns="162510" bIns="81255"/>
            <a:lstStyle/>
            <a:p>
              <a:endParaRPr lang="zh-CN" altLang="en-US" sz="2400"/>
            </a:p>
          </p:txBody>
        </p:sp>
      </p:grpSp>
      <p:grpSp>
        <p:nvGrpSpPr>
          <p:cNvPr id="12" name="Group 2"/>
          <p:cNvGrpSpPr/>
          <p:nvPr/>
        </p:nvGrpSpPr>
        <p:grpSpPr bwMode="auto">
          <a:xfrm>
            <a:off x="2451735" y="2099945"/>
            <a:ext cx="1144905" cy="1145540"/>
            <a:chOff x="1627497" y="1972285"/>
            <a:chExt cx="1376313" cy="1376313"/>
          </a:xfrm>
        </p:grpSpPr>
        <p:sp>
          <p:nvSpPr>
            <p:cNvPr id="13" name="Rectangle 17"/>
            <p:cNvSpPr/>
            <p:nvPr/>
          </p:nvSpPr>
          <p:spPr>
            <a:xfrm>
              <a:off x="1627497" y="1972285"/>
              <a:ext cx="1376313" cy="1376313"/>
            </a:xfrm>
            <a:prstGeom prst="rect">
              <a:avLst/>
            </a:prstGeom>
            <a:solidFill>
              <a:srgbClr val="5770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id-ID" altLang="zh-CN" sz="2400">
                <a:solidFill>
                  <a:srgbClr val="FFFFFF"/>
                </a:solidFill>
              </a:endParaRPr>
            </a:p>
          </p:txBody>
        </p:sp>
        <p:grpSp>
          <p:nvGrpSpPr>
            <p:cNvPr id="17" name="Group 45"/>
            <p:cNvGrpSpPr/>
            <p:nvPr/>
          </p:nvGrpSpPr>
          <p:grpSpPr>
            <a:xfrm>
              <a:off x="2067058" y="2373884"/>
              <a:ext cx="514429" cy="498044"/>
              <a:chOff x="2339975" y="3200401"/>
              <a:chExt cx="249238" cy="241300"/>
            </a:xfrm>
            <a:solidFill>
              <a:schemeClr val="bg1"/>
            </a:solidFill>
          </p:grpSpPr>
          <p:sp>
            <p:nvSpPr>
              <p:cNvPr id="18" name="Rectangle 18"/>
              <p:cNvSpPr>
                <a:spLocks noChangeArrowheads="1"/>
              </p:cNvSpPr>
              <p:nvPr/>
            </p:nvSpPr>
            <p:spPr bwMode="auto">
              <a:xfrm>
                <a:off x="242887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19" name="Rectangle 19"/>
              <p:cNvSpPr>
                <a:spLocks noChangeArrowheads="1"/>
              </p:cNvSpPr>
              <p:nvPr/>
            </p:nvSpPr>
            <p:spPr bwMode="auto">
              <a:xfrm>
                <a:off x="247332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20" name="Rectangle 20"/>
              <p:cNvSpPr>
                <a:spLocks noChangeArrowheads="1"/>
              </p:cNvSpPr>
              <p:nvPr/>
            </p:nvSpPr>
            <p:spPr bwMode="auto">
              <a:xfrm>
                <a:off x="2516188"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30" name="Rectangle 21"/>
              <p:cNvSpPr>
                <a:spLocks noChangeArrowheads="1"/>
              </p:cNvSpPr>
              <p:nvPr/>
            </p:nvSpPr>
            <p:spPr bwMode="auto">
              <a:xfrm>
                <a:off x="242887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35" name="Rectangle 22"/>
              <p:cNvSpPr>
                <a:spLocks noChangeArrowheads="1"/>
              </p:cNvSpPr>
              <p:nvPr/>
            </p:nvSpPr>
            <p:spPr bwMode="auto">
              <a:xfrm>
                <a:off x="247332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36" name="Rectangle 23"/>
              <p:cNvSpPr>
                <a:spLocks noChangeArrowheads="1"/>
              </p:cNvSpPr>
              <p:nvPr/>
            </p:nvSpPr>
            <p:spPr bwMode="auto">
              <a:xfrm>
                <a:off x="2516188"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38" name="Rectangle 24"/>
              <p:cNvSpPr>
                <a:spLocks noChangeArrowheads="1"/>
              </p:cNvSpPr>
              <p:nvPr/>
            </p:nvSpPr>
            <p:spPr bwMode="auto">
              <a:xfrm>
                <a:off x="242887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39" name="Rectangle 25"/>
              <p:cNvSpPr>
                <a:spLocks noChangeArrowheads="1"/>
              </p:cNvSpPr>
              <p:nvPr/>
            </p:nvSpPr>
            <p:spPr bwMode="auto">
              <a:xfrm>
                <a:off x="2386013" y="3338513"/>
                <a:ext cx="2540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41" name="Rectangle 26"/>
              <p:cNvSpPr>
                <a:spLocks noChangeArrowheads="1"/>
              </p:cNvSpPr>
              <p:nvPr/>
            </p:nvSpPr>
            <p:spPr bwMode="auto">
              <a:xfrm>
                <a:off x="2386013"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42" name="Rectangle 27"/>
              <p:cNvSpPr>
                <a:spLocks noChangeArrowheads="1"/>
              </p:cNvSpPr>
              <p:nvPr/>
            </p:nvSpPr>
            <p:spPr bwMode="auto">
              <a:xfrm>
                <a:off x="247332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43" name="Rectangle 28"/>
              <p:cNvSpPr>
                <a:spLocks noChangeArrowheads="1"/>
              </p:cNvSpPr>
              <p:nvPr/>
            </p:nvSpPr>
            <p:spPr bwMode="auto">
              <a:xfrm>
                <a:off x="2516188"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44" name="Freeform 29"/>
              <p:cNvSpPr>
                <a:spLocks noEditPoints="1"/>
              </p:cNvSpPr>
              <p:nvPr/>
            </p:nvSpPr>
            <p:spPr bwMode="auto">
              <a:xfrm>
                <a:off x="2339975" y="3217863"/>
                <a:ext cx="249238" cy="223838"/>
              </a:xfrm>
              <a:custGeom>
                <a:avLst/>
                <a:gdLst>
                  <a:gd name="T0" fmla="*/ 157 w 157"/>
                  <a:gd name="T1" fmla="*/ 0 h 141"/>
                  <a:gd name="T2" fmla="*/ 135 w 157"/>
                  <a:gd name="T3" fmla="*/ 0 h 141"/>
                  <a:gd name="T4" fmla="*/ 135 w 157"/>
                  <a:gd name="T5" fmla="*/ 15 h 141"/>
                  <a:gd name="T6" fmla="*/ 114 w 157"/>
                  <a:gd name="T7" fmla="*/ 15 h 141"/>
                  <a:gd name="T8" fmla="*/ 114 w 157"/>
                  <a:gd name="T9" fmla="*/ 0 h 141"/>
                  <a:gd name="T10" fmla="*/ 47 w 157"/>
                  <a:gd name="T11" fmla="*/ 0 h 141"/>
                  <a:gd name="T12" fmla="*/ 47 w 157"/>
                  <a:gd name="T13" fmla="*/ 15 h 141"/>
                  <a:gd name="T14" fmla="*/ 25 w 157"/>
                  <a:gd name="T15" fmla="*/ 15 h 141"/>
                  <a:gd name="T16" fmla="*/ 25 w 157"/>
                  <a:gd name="T17" fmla="*/ 0 h 141"/>
                  <a:gd name="T18" fmla="*/ 0 w 157"/>
                  <a:gd name="T19" fmla="*/ 0 h 141"/>
                  <a:gd name="T20" fmla="*/ 0 w 157"/>
                  <a:gd name="T21" fmla="*/ 141 h 141"/>
                  <a:gd name="T22" fmla="*/ 12 w 157"/>
                  <a:gd name="T23" fmla="*/ 141 h 141"/>
                  <a:gd name="T24" fmla="*/ 146 w 157"/>
                  <a:gd name="T25" fmla="*/ 141 h 141"/>
                  <a:gd name="T26" fmla="*/ 157 w 157"/>
                  <a:gd name="T27" fmla="*/ 141 h 141"/>
                  <a:gd name="T28" fmla="*/ 157 w 157"/>
                  <a:gd name="T29" fmla="*/ 0 h 141"/>
                  <a:gd name="T30" fmla="*/ 146 w 157"/>
                  <a:gd name="T31" fmla="*/ 129 h 141"/>
                  <a:gd name="T32" fmla="*/ 12 w 157"/>
                  <a:gd name="T33" fmla="*/ 129 h 141"/>
                  <a:gd name="T34" fmla="*/ 12 w 157"/>
                  <a:gd name="T35" fmla="*/ 40 h 141"/>
                  <a:gd name="T36" fmla="*/ 146 w 157"/>
                  <a:gd name="T37" fmla="*/ 40 h 141"/>
                  <a:gd name="T38" fmla="*/ 146 w 157"/>
                  <a:gd name="T39" fmla="*/ 12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41">
                    <a:moveTo>
                      <a:pt x="157" y="0"/>
                    </a:moveTo>
                    <a:lnTo>
                      <a:pt x="135" y="0"/>
                    </a:lnTo>
                    <a:lnTo>
                      <a:pt x="135" y="15"/>
                    </a:lnTo>
                    <a:lnTo>
                      <a:pt x="114" y="15"/>
                    </a:lnTo>
                    <a:lnTo>
                      <a:pt x="114" y="0"/>
                    </a:lnTo>
                    <a:lnTo>
                      <a:pt x="47" y="0"/>
                    </a:lnTo>
                    <a:lnTo>
                      <a:pt x="47" y="15"/>
                    </a:lnTo>
                    <a:lnTo>
                      <a:pt x="25" y="15"/>
                    </a:lnTo>
                    <a:lnTo>
                      <a:pt x="25" y="0"/>
                    </a:lnTo>
                    <a:lnTo>
                      <a:pt x="0" y="0"/>
                    </a:lnTo>
                    <a:lnTo>
                      <a:pt x="0" y="141"/>
                    </a:lnTo>
                    <a:lnTo>
                      <a:pt x="12" y="141"/>
                    </a:lnTo>
                    <a:lnTo>
                      <a:pt x="146" y="141"/>
                    </a:lnTo>
                    <a:lnTo>
                      <a:pt x="157" y="141"/>
                    </a:lnTo>
                    <a:lnTo>
                      <a:pt x="157" y="0"/>
                    </a:lnTo>
                    <a:close/>
                    <a:moveTo>
                      <a:pt x="146" y="129"/>
                    </a:moveTo>
                    <a:lnTo>
                      <a:pt x="12" y="129"/>
                    </a:lnTo>
                    <a:lnTo>
                      <a:pt x="12" y="40"/>
                    </a:lnTo>
                    <a:lnTo>
                      <a:pt x="146" y="40"/>
                    </a:lnTo>
                    <a:lnTo>
                      <a:pt x="146"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10" tIns="81255" rIns="162510" bIns="81255"/>
              <a:lstStyle/>
              <a:p>
                <a:pPr defTabSz="9137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45" name="Rectangle 30"/>
              <p:cNvSpPr>
                <a:spLocks noChangeArrowheads="1"/>
              </p:cNvSpPr>
              <p:nvPr/>
            </p:nvSpPr>
            <p:spPr bwMode="auto">
              <a:xfrm>
                <a:off x="2387600" y="3200401"/>
                <a:ext cx="20638"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46" name="Rectangle 31"/>
              <p:cNvSpPr>
                <a:spLocks noChangeArrowheads="1"/>
              </p:cNvSpPr>
              <p:nvPr/>
            </p:nvSpPr>
            <p:spPr bwMode="auto">
              <a:xfrm>
                <a:off x="2525713" y="3200401"/>
                <a:ext cx="23813"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61" name="Group 3"/>
          <p:cNvGrpSpPr/>
          <p:nvPr/>
        </p:nvGrpSpPr>
        <p:grpSpPr bwMode="auto">
          <a:xfrm>
            <a:off x="4491355" y="2099945"/>
            <a:ext cx="1144905" cy="1145540"/>
            <a:chOff x="4078466" y="1972285"/>
            <a:chExt cx="1376313" cy="1376313"/>
          </a:xfrm>
        </p:grpSpPr>
        <p:sp>
          <p:nvSpPr>
            <p:cNvPr id="62" name="Rectangle 20"/>
            <p:cNvSpPr/>
            <p:nvPr/>
          </p:nvSpPr>
          <p:spPr>
            <a:xfrm>
              <a:off x="4078466" y="1972285"/>
              <a:ext cx="1376313" cy="1376313"/>
            </a:xfrm>
            <a:prstGeom prst="rect">
              <a:avLst/>
            </a:prstGeom>
            <a:solidFill>
              <a:srgbClr val="5770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id-ID" altLang="zh-CN" sz="2400">
                <a:solidFill>
                  <a:srgbClr val="FFFFFF"/>
                </a:solidFill>
              </a:endParaRPr>
            </a:p>
          </p:txBody>
        </p:sp>
        <p:sp>
          <p:nvSpPr>
            <p:cNvPr id="63" name="Shape 2102"/>
            <p:cNvSpPr/>
            <p:nvPr/>
          </p:nvSpPr>
          <p:spPr bwMode="auto">
            <a:xfrm>
              <a:off x="4478244" y="2416536"/>
              <a:ext cx="589478" cy="471564"/>
            </a:xfrm>
            <a:custGeom>
              <a:avLst/>
              <a:gdLst>
                <a:gd name="T0" fmla="*/ 294739 w 21600"/>
                <a:gd name="T1" fmla="*/ 235782 h 21600"/>
                <a:gd name="T2" fmla="*/ 294739 w 21600"/>
                <a:gd name="T3" fmla="*/ 235782 h 21600"/>
                <a:gd name="T4" fmla="*/ 294739 w 21600"/>
                <a:gd name="T5" fmla="*/ 235782 h 21600"/>
                <a:gd name="T6" fmla="*/ 294739 w 21600"/>
                <a:gd name="T7" fmla="*/ 23578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50784" tIns="50784" rIns="50784" bIns="50784" anchor="ctr"/>
            <a:lstStyle/>
            <a:p>
              <a:endParaRPr lang="zh-CN" altLang="en-US" sz="2400"/>
            </a:p>
          </p:txBody>
        </p:sp>
      </p:grpSp>
      <p:grpSp>
        <p:nvGrpSpPr>
          <p:cNvPr id="64" name="Group 5"/>
          <p:cNvGrpSpPr/>
          <p:nvPr/>
        </p:nvGrpSpPr>
        <p:grpSpPr bwMode="auto">
          <a:xfrm>
            <a:off x="8597265" y="2099945"/>
            <a:ext cx="1144905" cy="1145540"/>
            <a:chOff x="9013430" y="1972285"/>
            <a:chExt cx="1376313" cy="1376313"/>
          </a:xfrm>
        </p:grpSpPr>
        <p:sp>
          <p:nvSpPr>
            <p:cNvPr id="65" name="Rectangle 26"/>
            <p:cNvSpPr/>
            <p:nvPr/>
          </p:nvSpPr>
          <p:spPr>
            <a:xfrm>
              <a:off x="9013430" y="1972285"/>
              <a:ext cx="1376313" cy="1376313"/>
            </a:xfrm>
            <a:prstGeom prst="rect">
              <a:avLst/>
            </a:prstGeom>
            <a:solidFill>
              <a:srgbClr val="5770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id-ID" altLang="zh-CN" sz="2400">
                <a:solidFill>
                  <a:srgbClr val="FFFFFF"/>
                </a:solidFill>
              </a:endParaRPr>
            </a:p>
          </p:txBody>
        </p:sp>
        <p:sp>
          <p:nvSpPr>
            <p:cNvPr id="66" name="Freeform 5"/>
            <p:cNvSpPr>
              <a:spLocks noEditPoints="1"/>
            </p:cNvSpPr>
            <p:nvPr/>
          </p:nvSpPr>
          <p:spPr bwMode="auto">
            <a:xfrm>
              <a:off x="9473468" y="2336790"/>
              <a:ext cx="484064" cy="619289"/>
            </a:xfrm>
            <a:custGeom>
              <a:avLst/>
              <a:gdLst>
                <a:gd name="T0" fmla="*/ 269959 w 104"/>
                <a:gd name="T1" fmla="*/ 23282 h 133"/>
                <a:gd name="T2" fmla="*/ 209451 w 104"/>
                <a:gd name="T3" fmla="*/ 51219 h 133"/>
                <a:gd name="T4" fmla="*/ 69817 w 104"/>
                <a:gd name="T5" fmla="*/ 423724 h 133"/>
                <a:gd name="T6" fmla="*/ 41890 w 104"/>
                <a:gd name="T7" fmla="*/ 465631 h 133"/>
                <a:gd name="T8" fmla="*/ 144288 w 104"/>
                <a:gd name="T9" fmla="*/ 596007 h 133"/>
                <a:gd name="T10" fmla="*/ 283922 w 104"/>
                <a:gd name="T11" fmla="*/ 596007 h 133"/>
                <a:gd name="T12" fmla="*/ 484064 w 104"/>
                <a:gd name="T13" fmla="*/ 260753 h 133"/>
                <a:gd name="T14" fmla="*/ 339776 w 104"/>
                <a:gd name="T15" fmla="*/ 246784 h 133"/>
                <a:gd name="T16" fmla="*/ 363048 w 104"/>
                <a:gd name="T17" fmla="*/ 209534 h 133"/>
                <a:gd name="T18" fmla="*/ 321158 w 104"/>
                <a:gd name="T19" fmla="*/ 232815 h 133"/>
                <a:gd name="T20" fmla="*/ 242032 w 104"/>
                <a:gd name="T21" fmla="*/ 223503 h 133"/>
                <a:gd name="T22" fmla="*/ 265304 w 104"/>
                <a:gd name="T23" fmla="*/ 176940 h 133"/>
                <a:gd name="T24" fmla="*/ 335121 w 104"/>
                <a:gd name="T25" fmla="*/ 167627 h 133"/>
                <a:gd name="T26" fmla="*/ 367702 w 104"/>
                <a:gd name="T27" fmla="*/ 162971 h 133"/>
                <a:gd name="T28" fmla="*/ 363048 w 104"/>
                <a:gd name="T29" fmla="*/ 251441 h 133"/>
                <a:gd name="T30" fmla="*/ 321158 w 104"/>
                <a:gd name="T31" fmla="*/ 409755 h 133"/>
                <a:gd name="T32" fmla="*/ 321158 w 104"/>
                <a:gd name="T33" fmla="*/ 349223 h 133"/>
                <a:gd name="T34" fmla="*/ 228069 w 104"/>
                <a:gd name="T35" fmla="*/ 288691 h 133"/>
                <a:gd name="T36" fmla="*/ 302540 w 104"/>
                <a:gd name="T37" fmla="*/ 149002 h 133"/>
                <a:gd name="T38" fmla="*/ 297886 w 104"/>
                <a:gd name="T39" fmla="*/ 102439 h 133"/>
                <a:gd name="T40" fmla="*/ 204796 w 104"/>
                <a:gd name="T41" fmla="*/ 102439 h 133"/>
                <a:gd name="T42" fmla="*/ 153597 w 104"/>
                <a:gd name="T43" fmla="*/ 102439 h 133"/>
                <a:gd name="T44" fmla="*/ 51199 w 104"/>
                <a:gd name="T45" fmla="*/ 316629 h 133"/>
                <a:gd name="T46" fmla="*/ 51199 w 104"/>
                <a:gd name="T47" fmla="*/ 265410 h 133"/>
                <a:gd name="T48" fmla="*/ 37236 w 104"/>
                <a:gd name="T49" fmla="*/ 228159 h 133"/>
                <a:gd name="T50" fmla="*/ 134979 w 104"/>
                <a:gd name="T51" fmla="*/ 121064 h 133"/>
                <a:gd name="T52" fmla="*/ 102398 w 104"/>
                <a:gd name="T53" fmla="*/ 130377 h 133"/>
                <a:gd name="T54" fmla="*/ 111707 w 104"/>
                <a:gd name="T55" fmla="*/ 149002 h 133"/>
                <a:gd name="T56" fmla="*/ 139634 w 104"/>
                <a:gd name="T57" fmla="*/ 135033 h 133"/>
                <a:gd name="T58" fmla="*/ 144288 w 104"/>
                <a:gd name="T59" fmla="*/ 172283 h 133"/>
                <a:gd name="T60" fmla="*/ 134979 w 104"/>
                <a:gd name="T61" fmla="*/ 190909 h 133"/>
                <a:gd name="T62" fmla="*/ 111707 w 104"/>
                <a:gd name="T63" fmla="*/ 223503 h 133"/>
                <a:gd name="T64" fmla="*/ 83780 w 104"/>
                <a:gd name="T65" fmla="*/ 232815 h 133"/>
                <a:gd name="T66" fmla="*/ 51199 w 104"/>
                <a:gd name="T67" fmla="*/ 242128 h 133"/>
                <a:gd name="T68" fmla="*/ 65162 w 104"/>
                <a:gd name="T69" fmla="*/ 274722 h 133"/>
                <a:gd name="T70" fmla="*/ 139634 w 104"/>
                <a:gd name="T71" fmla="*/ 284035 h 133"/>
                <a:gd name="T72" fmla="*/ 153597 w 104"/>
                <a:gd name="T73" fmla="*/ 349223 h 133"/>
                <a:gd name="T74" fmla="*/ 134979 w 104"/>
                <a:gd name="T75" fmla="*/ 386474 h 133"/>
                <a:gd name="T76" fmla="*/ 111707 w 104"/>
                <a:gd name="T77" fmla="*/ 419068 h 133"/>
                <a:gd name="T78" fmla="*/ 88435 w 104"/>
                <a:gd name="T79" fmla="*/ 367848 h 133"/>
                <a:gd name="T80" fmla="*/ 209451 w 104"/>
                <a:gd name="T81" fmla="*/ 493569 h 133"/>
                <a:gd name="T82" fmla="*/ 74471 w 104"/>
                <a:gd name="T83" fmla="*/ 451662 h 133"/>
                <a:gd name="T84" fmla="*/ 423556 w 104"/>
                <a:gd name="T85" fmla="*/ 265410 h 133"/>
                <a:gd name="T86" fmla="*/ 316503 w 104"/>
                <a:gd name="T87" fmla="*/ 60532 h 133"/>
                <a:gd name="T88" fmla="*/ 209451 w 104"/>
                <a:gd name="T89" fmla="*/ 493569 h 13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4" h="133">
                  <a:moveTo>
                    <a:pt x="104" y="56"/>
                  </a:moveTo>
                  <a:cubicBezTo>
                    <a:pt x="104" y="31"/>
                    <a:pt x="86" y="10"/>
                    <a:pt x="63" y="2"/>
                  </a:cubicBezTo>
                  <a:cubicBezTo>
                    <a:pt x="58" y="0"/>
                    <a:pt x="58" y="5"/>
                    <a:pt x="58" y="5"/>
                  </a:cubicBezTo>
                  <a:cubicBezTo>
                    <a:pt x="58" y="8"/>
                    <a:pt x="59" y="9"/>
                    <a:pt x="60" y="9"/>
                  </a:cubicBezTo>
                  <a:cubicBezTo>
                    <a:pt x="58" y="13"/>
                    <a:pt x="58" y="13"/>
                    <a:pt x="58" y="13"/>
                  </a:cubicBezTo>
                  <a:cubicBezTo>
                    <a:pt x="54" y="12"/>
                    <a:pt x="50" y="11"/>
                    <a:pt x="45" y="11"/>
                  </a:cubicBezTo>
                  <a:cubicBezTo>
                    <a:pt x="20" y="11"/>
                    <a:pt x="0" y="32"/>
                    <a:pt x="0" y="57"/>
                  </a:cubicBezTo>
                  <a:cubicBezTo>
                    <a:pt x="0" y="71"/>
                    <a:pt x="6" y="83"/>
                    <a:pt x="16" y="91"/>
                  </a:cubicBezTo>
                  <a:cubicBezTo>
                    <a:pt x="15" y="91"/>
                    <a:pt x="15" y="91"/>
                    <a:pt x="15" y="91"/>
                  </a:cubicBezTo>
                  <a:cubicBezTo>
                    <a:pt x="13" y="95"/>
                    <a:pt x="13" y="95"/>
                    <a:pt x="13" y="95"/>
                  </a:cubicBezTo>
                  <a:cubicBezTo>
                    <a:pt x="10" y="94"/>
                    <a:pt x="8" y="96"/>
                    <a:pt x="8" y="96"/>
                  </a:cubicBezTo>
                  <a:cubicBezTo>
                    <a:pt x="6" y="98"/>
                    <a:pt x="9" y="100"/>
                    <a:pt x="9" y="100"/>
                  </a:cubicBezTo>
                  <a:cubicBezTo>
                    <a:pt x="17" y="107"/>
                    <a:pt x="28" y="113"/>
                    <a:pt x="39" y="114"/>
                  </a:cubicBezTo>
                  <a:cubicBezTo>
                    <a:pt x="40" y="126"/>
                    <a:pt x="40" y="126"/>
                    <a:pt x="40" y="126"/>
                  </a:cubicBezTo>
                  <a:cubicBezTo>
                    <a:pt x="31" y="128"/>
                    <a:pt x="31" y="128"/>
                    <a:pt x="31" y="128"/>
                  </a:cubicBezTo>
                  <a:cubicBezTo>
                    <a:pt x="12" y="133"/>
                    <a:pt x="30" y="132"/>
                    <a:pt x="30" y="132"/>
                  </a:cubicBezTo>
                  <a:cubicBezTo>
                    <a:pt x="61" y="132"/>
                    <a:pt x="61" y="132"/>
                    <a:pt x="61" y="132"/>
                  </a:cubicBezTo>
                  <a:cubicBezTo>
                    <a:pt x="82" y="132"/>
                    <a:pt x="61" y="128"/>
                    <a:pt x="61" y="128"/>
                  </a:cubicBezTo>
                  <a:cubicBezTo>
                    <a:pt x="50" y="126"/>
                    <a:pt x="50" y="126"/>
                    <a:pt x="50" y="126"/>
                  </a:cubicBezTo>
                  <a:cubicBezTo>
                    <a:pt x="50" y="126"/>
                    <a:pt x="50" y="119"/>
                    <a:pt x="50" y="114"/>
                  </a:cubicBezTo>
                  <a:cubicBezTo>
                    <a:pt x="79" y="111"/>
                    <a:pt x="104" y="85"/>
                    <a:pt x="104" y="56"/>
                  </a:cubicBezTo>
                  <a:close/>
                  <a:moveTo>
                    <a:pt x="49" y="62"/>
                  </a:moveTo>
                  <a:cubicBezTo>
                    <a:pt x="49" y="44"/>
                    <a:pt x="64" y="58"/>
                    <a:pt x="64" y="58"/>
                  </a:cubicBezTo>
                  <a:cubicBezTo>
                    <a:pt x="72" y="63"/>
                    <a:pt x="73" y="53"/>
                    <a:pt x="73" y="53"/>
                  </a:cubicBezTo>
                  <a:cubicBezTo>
                    <a:pt x="79" y="51"/>
                    <a:pt x="79" y="51"/>
                    <a:pt x="79" y="51"/>
                  </a:cubicBezTo>
                  <a:cubicBezTo>
                    <a:pt x="79" y="48"/>
                    <a:pt x="79" y="48"/>
                    <a:pt x="79" y="48"/>
                  </a:cubicBezTo>
                  <a:cubicBezTo>
                    <a:pt x="78" y="45"/>
                    <a:pt x="78" y="45"/>
                    <a:pt x="78" y="45"/>
                  </a:cubicBezTo>
                  <a:cubicBezTo>
                    <a:pt x="70" y="41"/>
                    <a:pt x="70" y="41"/>
                    <a:pt x="70" y="41"/>
                  </a:cubicBezTo>
                  <a:cubicBezTo>
                    <a:pt x="70" y="41"/>
                    <a:pt x="69" y="44"/>
                    <a:pt x="71" y="47"/>
                  </a:cubicBezTo>
                  <a:cubicBezTo>
                    <a:pt x="71" y="47"/>
                    <a:pt x="70" y="51"/>
                    <a:pt x="69" y="50"/>
                  </a:cubicBezTo>
                  <a:cubicBezTo>
                    <a:pt x="64" y="48"/>
                    <a:pt x="64" y="48"/>
                    <a:pt x="64" y="48"/>
                  </a:cubicBezTo>
                  <a:cubicBezTo>
                    <a:pt x="64" y="48"/>
                    <a:pt x="62" y="47"/>
                    <a:pt x="59" y="49"/>
                  </a:cubicBezTo>
                  <a:cubicBezTo>
                    <a:pt x="56" y="50"/>
                    <a:pt x="52" y="48"/>
                    <a:pt x="52" y="48"/>
                  </a:cubicBezTo>
                  <a:cubicBezTo>
                    <a:pt x="52" y="48"/>
                    <a:pt x="52" y="46"/>
                    <a:pt x="55" y="44"/>
                  </a:cubicBezTo>
                  <a:cubicBezTo>
                    <a:pt x="57" y="43"/>
                    <a:pt x="57" y="43"/>
                    <a:pt x="57" y="43"/>
                  </a:cubicBezTo>
                  <a:cubicBezTo>
                    <a:pt x="57" y="43"/>
                    <a:pt x="57" y="40"/>
                    <a:pt x="57" y="38"/>
                  </a:cubicBezTo>
                  <a:cubicBezTo>
                    <a:pt x="58" y="36"/>
                    <a:pt x="59" y="38"/>
                    <a:pt x="61" y="36"/>
                  </a:cubicBezTo>
                  <a:cubicBezTo>
                    <a:pt x="63" y="34"/>
                    <a:pt x="65" y="39"/>
                    <a:pt x="68" y="39"/>
                  </a:cubicBezTo>
                  <a:cubicBezTo>
                    <a:pt x="71" y="38"/>
                    <a:pt x="69" y="37"/>
                    <a:pt x="72" y="36"/>
                  </a:cubicBezTo>
                  <a:cubicBezTo>
                    <a:pt x="74" y="35"/>
                    <a:pt x="75" y="39"/>
                    <a:pt x="75" y="39"/>
                  </a:cubicBezTo>
                  <a:cubicBezTo>
                    <a:pt x="80" y="39"/>
                    <a:pt x="80" y="39"/>
                    <a:pt x="80" y="39"/>
                  </a:cubicBezTo>
                  <a:cubicBezTo>
                    <a:pt x="80" y="39"/>
                    <a:pt x="79" y="34"/>
                    <a:pt x="79" y="35"/>
                  </a:cubicBezTo>
                  <a:cubicBezTo>
                    <a:pt x="82" y="40"/>
                    <a:pt x="86" y="53"/>
                    <a:pt x="85" y="55"/>
                  </a:cubicBezTo>
                  <a:cubicBezTo>
                    <a:pt x="84" y="55"/>
                    <a:pt x="83" y="54"/>
                    <a:pt x="83" y="54"/>
                  </a:cubicBezTo>
                  <a:cubicBezTo>
                    <a:pt x="78" y="54"/>
                    <a:pt x="78" y="54"/>
                    <a:pt x="78" y="54"/>
                  </a:cubicBezTo>
                  <a:cubicBezTo>
                    <a:pt x="81" y="58"/>
                    <a:pt x="81" y="58"/>
                    <a:pt x="81" y="58"/>
                  </a:cubicBezTo>
                  <a:cubicBezTo>
                    <a:pt x="81" y="58"/>
                    <a:pt x="82" y="60"/>
                    <a:pt x="85" y="60"/>
                  </a:cubicBezTo>
                  <a:cubicBezTo>
                    <a:pt x="83" y="77"/>
                    <a:pt x="69" y="88"/>
                    <a:pt x="69" y="88"/>
                  </a:cubicBezTo>
                  <a:cubicBezTo>
                    <a:pt x="67" y="86"/>
                    <a:pt x="68" y="84"/>
                    <a:pt x="68" y="84"/>
                  </a:cubicBezTo>
                  <a:cubicBezTo>
                    <a:pt x="69" y="81"/>
                    <a:pt x="69" y="81"/>
                    <a:pt x="69" y="81"/>
                  </a:cubicBezTo>
                  <a:cubicBezTo>
                    <a:pt x="69" y="75"/>
                    <a:pt x="69" y="75"/>
                    <a:pt x="69" y="75"/>
                  </a:cubicBezTo>
                  <a:cubicBezTo>
                    <a:pt x="69" y="75"/>
                    <a:pt x="69" y="70"/>
                    <a:pt x="63" y="72"/>
                  </a:cubicBezTo>
                  <a:cubicBezTo>
                    <a:pt x="58" y="74"/>
                    <a:pt x="60" y="74"/>
                    <a:pt x="54" y="74"/>
                  </a:cubicBezTo>
                  <a:cubicBezTo>
                    <a:pt x="48" y="75"/>
                    <a:pt x="49" y="62"/>
                    <a:pt x="49" y="62"/>
                  </a:cubicBezTo>
                  <a:close/>
                  <a:moveTo>
                    <a:pt x="64" y="22"/>
                  </a:moveTo>
                  <a:cubicBezTo>
                    <a:pt x="65" y="22"/>
                    <a:pt x="68" y="23"/>
                    <a:pt x="71" y="26"/>
                  </a:cubicBezTo>
                  <a:cubicBezTo>
                    <a:pt x="69" y="33"/>
                    <a:pt x="65" y="32"/>
                    <a:pt x="65" y="32"/>
                  </a:cubicBezTo>
                  <a:cubicBezTo>
                    <a:pt x="65" y="32"/>
                    <a:pt x="62" y="32"/>
                    <a:pt x="62" y="29"/>
                  </a:cubicBezTo>
                  <a:cubicBezTo>
                    <a:pt x="66" y="27"/>
                    <a:pt x="66" y="27"/>
                    <a:pt x="66" y="27"/>
                  </a:cubicBezTo>
                  <a:cubicBezTo>
                    <a:pt x="66" y="27"/>
                    <a:pt x="64" y="24"/>
                    <a:pt x="64" y="22"/>
                  </a:cubicBezTo>
                  <a:close/>
                  <a:moveTo>
                    <a:pt x="36" y="21"/>
                  </a:moveTo>
                  <a:cubicBezTo>
                    <a:pt x="40" y="17"/>
                    <a:pt x="47" y="17"/>
                    <a:pt x="47" y="18"/>
                  </a:cubicBezTo>
                  <a:cubicBezTo>
                    <a:pt x="46" y="20"/>
                    <a:pt x="44" y="20"/>
                    <a:pt x="44" y="22"/>
                  </a:cubicBezTo>
                  <a:cubicBezTo>
                    <a:pt x="44" y="24"/>
                    <a:pt x="41" y="26"/>
                    <a:pt x="41" y="27"/>
                  </a:cubicBezTo>
                  <a:cubicBezTo>
                    <a:pt x="41" y="28"/>
                    <a:pt x="41" y="32"/>
                    <a:pt x="38" y="29"/>
                  </a:cubicBezTo>
                  <a:cubicBezTo>
                    <a:pt x="35" y="25"/>
                    <a:pt x="32" y="24"/>
                    <a:pt x="33" y="22"/>
                  </a:cubicBezTo>
                  <a:cubicBezTo>
                    <a:pt x="33" y="22"/>
                    <a:pt x="36" y="21"/>
                    <a:pt x="36" y="21"/>
                  </a:cubicBezTo>
                  <a:close/>
                  <a:moveTo>
                    <a:pt x="12" y="74"/>
                  </a:moveTo>
                  <a:cubicBezTo>
                    <a:pt x="12" y="73"/>
                    <a:pt x="11" y="69"/>
                    <a:pt x="11" y="68"/>
                  </a:cubicBezTo>
                  <a:cubicBezTo>
                    <a:pt x="11" y="66"/>
                    <a:pt x="11" y="63"/>
                    <a:pt x="11" y="63"/>
                  </a:cubicBezTo>
                  <a:cubicBezTo>
                    <a:pt x="11" y="63"/>
                    <a:pt x="13" y="61"/>
                    <a:pt x="12" y="60"/>
                  </a:cubicBezTo>
                  <a:cubicBezTo>
                    <a:pt x="11" y="59"/>
                    <a:pt x="11" y="57"/>
                    <a:pt x="11" y="57"/>
                  </a:cubicBezTo>
                  <a:cubicBezTo>
                    <a:pt x="9" y="55"/>
                    <a:pt x="9" y="55"/>
                    <a:pt x="9" y="55"/>
                  </a:cubicBezTo>
                  <a:cubicBezTo>
                    <a:pt x="9" y="55"/>
                    <a:pt x="8" y="53"/>
                    <a:pt x="7" y="52"/>
                  </a:cubicBezTo>
                  <a:cubicBezTo>
                    <a:pt x="7" y="51"/>
                    <a:pt x="7" y="50"/>
                    <a:pt x="8" y="49"/>
                  </a:cubicBezTo>
                  <a:cubicBezTo>
                    <a:pt x="8" y="48"/>
                    <a:pt x="7" y="46"/>
                    <a:pt x="7" y="45"/>
                  </a:cubicBezTo>
                  <a:cubicBezTo>
                    <a:pt x="15" y="27"/>
                    <a:pt x="28" y="22"/>
                    <a:pt x="28" y="22"/>
                  </a:cubicBezTo>
                  <a:cubicBezTo>
                    <a:pt x="29" y="26"/>
                    <a:pt x="29" y="26"/>
                    <a:pt x="29" y="26"/>
                  </a:cubicBezTo>
                  <a:cubicBezTo>
                    <a:pt x="29" y="26"/>
                    <a:pt x="26" y="27"/>
                    <a:pt x="25" y="27"/>
                  </a:cubicBezTo>
                  <a:cubicBezTo>
                    <a:pt x="24" y="26"/>
                    <a:pt x="23" y="26"/>
                    <a:pt x="23" y="26"/>
                  </a:cubicBezTo>
                  <a:cubicBezTo>
                    <a:pt x="22" y="28"/>
                    <a:pt x="22" y="28"/>
                    <a:pt x="22" y="28"/>
                  </a:cubicBezTo>
                  <a:cubicBezTo>
                    <a:pt x="22" y="28"/>
                    <a:pt x="21" y="30"/>
                    <a:pt x="21" y="31"/>
                  </a:cubicBezTo>
                  <a:cubicBezTo>
                    <a:pt x="21" y="32"/>
                    <a:pt x="21" y="33"/>
                    <a:pt x="21" y="33"/>
                  </a:cubicBezTo>
                  <a:cubicBezTo>
                    <a:pt x="21" y="33"/>
                    <a:pt x="24" y="33"/>
                    <a:pt x="24" y="32"/>
                  </a:cubicBezTo>
                  <a:cubicBezTo>
                    <a:pt x="24" y="31"/>
                    <a:pt x="24" y="31"/>
                    <a:pt x="24" y="31"/>
                  </a:cubicBezTo>
                  <a:cubicBezTo>
                    <a:pt x="23" y="29"/>
                    <a:pt x="23" y="29"/>
                    <a:pt x="23" y="29"/>
                  </a:cubicBezTo>
                  <a:cubicBezTo>
                    <a:pt x="23" y="29"/>
                    <a:pt x="25" y="28"/>
                    <a:pt x="30" y="29"/>
                  </a:cubicBezTo>
                  <a:cubicBezTo>
                    <a:pt x="35" y="29"/>
                    <a:pt x="33" y="33"/>
                    <a:pt x="35" y="34"/>
                  </a:cubicBezTo>
                  <a:cubicBezTo>
                    <a:pt x="37" y="34"/>
                    <a:pt x="33" y="37"/>
                    <a:pt x="33" y="39"/>
                  </a:cubicBezTo>
                  <a:cubicBezTo>
                    <a:pt x="32" y="40"/>
                    <a:pt x="31" y="37"/>
                    <a:pt x="31" y="37"/>
                  </a:cubicBezTo>
                  <a:cubicBezTo>
                    <a:pt x="31" y="37"/>
                    <a:pt x="32" y="35"/>
                    <a:pt x="30" y="35"/>
                  </a:cubicBezTo>
                  <a:cubicBezTo>
                    <a:pt x="28" y="35"/>
                    <a:pt x="26" y="39"/>
                    <a:pt x="27" y="38"/>
                  </a:cubicBezTo>
                  <a:cubicBezTo>
                    <a:pt x="28" y="38"/>
                    <a:pt x="30" y="40"/>
                    <a:pt x="29" y="41"/>
                  </a:cubicBezTo>
                  <a:cubicBezTo>
                    <a:pt x="29" y="42"/>
                    <a:pt x="29" y="42"/>
                    <a:pt x="28" y="44"/>
                  </a:cubicBezTo>
                  <a:cubicBezTo>
                    <a:pt x="27" y="46"/>
                    <a:pt x="25" y="48"/>
                    <a:pt x="25" y="48"/>
                  </a:cubicBezTo>
                  <a:cubicBezTo>
                    <a:pt x="25" y="48"/>
                    <a:pt x="24" y="47"/>
                    <a:pt x="24" y="48"/>
                  </a:cubicBezTo>
                  <a:cubicBezTo>
                    <a:pt x="25" y="49"/>
                    <a:pt x="24" y="52"/>
                    <a:pt x="24" y="53"/>
                  </a:cubicBezTo>
                  <a:cubicBezTo>
                    <a:pt x="24" y="54"/>
                    <a:pt x="22" y="52"/>
                    <a:pt x="21" y="50"/>
                  </a:cubicBezTo>
                  <a:cubicBezTo>
                    <a:pt x="21" y="48"/>
                    <a:pt x="19" y="49"/>
                    <a:pt x="18" y="50"/>
                  </a:cubicBezTo>
                  <a:cubicBezTo>
                    <a:pt x="17" y="50"/>
                    <a:pt x="15" y="49"/>
                    <a:pt x="15" y="48"/>
                  </a:cubicBezTo>
                  <a:cubicBezTo>
                    <a:pt x="15" y="47"/>
                    <a:pt x="11" y="50"/>
                    <a:pt x="10" y="51"/>
                  </a:cubicBezTo>
                  <a:cubicBezTo>
                    <a:pt x="9" y="52"/>
                    <a:pt x="9" y="53"/>
                    <a:pt x="11" y="52"/>
                  </a:cubicBezTo>
                  <a:cubicBezTo>
                    <a:pt x="13" y="52"/>
                    <a:pt x="14" y="52"/>
                    <a:pt x="14" y="54"/>
                  </a:cubicBezTo>
                  <a:cubicBezTo>
                    <a:pt x="13" y="55"/>
                    <a:pt x="12" y="54"/>
                    <a:pt x="12" y="55"/>
                  </a:cubicBezTo>
                  <a:cubicBezTo>
                    <a:pt x="12" y="56"/>
                    <a:pt x="14" y="57"/>
                    <a:pt x="14" y="59"/>
                  </a:cubicBezTo>
                  <a:cubicBezTo>
                    <a:pt x="14" y="60"/>
                    <a:pt x="18" y="59"/>
                    <a:pt x="20" y="58"/>
                  </a:cubicBezTo>
                  <a:cubicBezTo>
                    <a:pt x="21" y="58"/>
                    <a:pt x="24" y="57"/>
                    <a:pt x="25" y="59"/>
                  </a:cubicBezTo>
                  <a:cubicBezTo>
                    <a:pt x="25" y="60"/>
                    <a:pt x="29" y="61"/>
                    <a:pt x="30" y="61"/>
                  </a:cubicBezTo>
                  <a:cubicBezTo>
                    <a:pt x="32" y="62"/>
                    <a:pt x="35" y="62"/>
                    <a:pt x="36" y="64"/>
                  </a:cubicBezTo>
                  <a:cubicBezTo>
                    <a:pt x="38" y="65"/>
                    <a:pt x="35" y="68"/>
                    <a:pt x="35" y="69"/>
                  </a:cubicBezTo>
                  <a:cubicBezTo>
                    <a:pt x="35" y="70"/>
                    <a:pt x="33" y="73"/>
                    <a:pt x="33" y="75"/>
                  </a:cubicBezTo>
                  <a:cubicBezTo>
                    <a:pt x="32" y="76"/>
                    <a:pt x="31" y="77"/>
                    <a:pt x="30" y="78"/>
                  </a:cubicBezTo>
                  <a:cubicBezTo>
                    <a:pt x="29" y="78"/>
                    <a:pt x="29" y="80"/>
                    <a:pt x="29" y="80"/>
                  </a:cubicBezTo>
                  <a:cubicBezTo>
                    <a:pt x="29" y="83"/>
                    <a:pt x="29" y="83"/>
                    <a:pt x="29" y="83"/>
                  </a:cubicBezTo>
                  <a:cubicBezTo>
                    <a:pt x="29" y="83"/>
                    <a:pt x="29" y="86"/>
                    <a:pt x="30" y="87"/>
                  </a:cubicBezTo>
                  <a:cubicBezTo>
                    <a:pt x="30" y="88"/>
                    <a:pt x="27" y="94"/>
                    <a:pt x="27" y="94"/>
                  </a:cubicBezTo>
                  <a:cubicBezTo>
                    <a:pt x="26" y="94"/>
                    <a:pt x="25" y="92"/>
                    <a:pt x="24" y="90"/>
                  </a:cubicBezTo>
                  <a:cubicBezTo>
                    <a:pt x="23" y="89"/>
                    <a:pt x="23" y="88"/>
                    <a:pt x="23" y="86"/>
                  </a:cubicBezTo>
                  <a:cubicBezTo>
                    <a:pt x="23" y="84"/>
                    <a:pt x="21" y="83"/>
                    <a:pt x="21" y="82"/>
                  </a:cubicBezTo>
                  <a:cubicBezTo>
                    <a:pt x="20" y="81"/>
                    <a:pt x="19" y="80"/>
                    <a:pt x="19" y="79"/>
                  </a:cubicBezTo>
                  <a:cubicBezTo>
                    <a:pt x="19" y="78"/>
                    <a:pt x="17" y="76"/>
                    <a:pt x="17" y="76"/>
                  </a:cubicBezTo>
                  <a:cubicBezTo>
                    <a:pt x="17" y="76"/>
                    <a:pt x="13" y="74"/>
                    <a:pt x="12" y="74"/>
                  </a:cubicBezTo>
                  <a:close/>
                  <a:moveTo>
                    <a:pt x="45" y="106"/>
                  </a:moveTo>
                  <a:cubicBezTo>
                    <a:pt x="38" y="106"/>
                    <a:pt x="31" y="105"/>
                    <a:pt x="25" y="102"/>
                  </a:cubicBezTo>
                  <a:cubicBezTo>
                    <a:pt x="20" y="99"/>
                    <a:pt x="20" y="99"/>
                    <a:pt x="20" y="99"/>
                  </a:cubicBezTo>
                  <a:cubicBezTo>
                    <a:pt x="18" y="98"/>
                    <a:pt x="17" y="98"/>
                    <a:pt x="16" y="97"/>
                  </a:cubicBezTo>
                  <a:cubicBezTo>
                    <a:pt x="18" y="93"/>
                    <a:pt x="18" y="93"/>
                    <a:pt x="18" y="93"/>
                  </a:cubicBezTo>
                  <a:cubicBezTo>
                    <a:pt x="25" y="99"/>
                    <a:pt x="35" y="102"/>
                    <a:pt x="45" y="102"/>
                  </a:cubicBezTo>
                  <a:cubicBezTo>
                    <a:pt x="70" y="102"/>
                    <a:pt x="91" y="82"/>
                    <a:pt x="91" y="57"/>
                  </a:cubicBezTo>
                  <a:cubicBezTo>
                    <a:pt x="91" y="38"/>
                    <a:pt x="79" y="21"/>
                    <a:pt x="62" y="14"/>
                  </a:cubicBezTo>
                  <a:cubicBezTo>
                    <a:pt x="64" y="11"/>
                    <a:pt x="64" y="11"/>
                    <a:pt x="64" y="11"/>
                  </a:cubicBezTo>
                  <a:cubicBezTo>
                    <a:pt x="66" y="12"/>
                    <a:pt x="68" y="13"/>
                    <a:pt x="68" y="13"/>
                  </a:cubicBezTo>
                  <a:cubicBezTo>
                    <a:pt x="68" y="13"/>
                    <a:pt x="72" y="15"/>
                    <a:pt x="74" y="17"/>
                  </a:cubicBezTo>
                  <a:cubicBezTo>
                    <a:pt x="87" y="25"/>
                    <a:pt x="95" y="40"/>
                    <a:pt x="95" y="56"/>
                  </a:cubicBezTo>
                  <a:cubicBezTo>
                    <a:pt x="95" y="83"/>
                    <a:pt x="72" y="106"/>
                    <a:pt x="45" y="10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62510" tIns="81255" rIns="162510" bIns="81255"/>
            <a:lstStyle/>
            <a:p>
              <a:endParaRPr lang="zh-CN" altLang="en-US" sz="2400"/>
            </a:p>
          </p:txBody>
        </p:sp>
      </p:grpSp>
      <p:sp>
        <p:nvSpPr>
          <p:cNvPr id="82" name="文本框 81"/>
          <p:cNvSpPr txBox="1"/>
          <p:nvPr/>
        </p:nvSpPr>
        <p:spPr>
          <a:xfrm>
            <a:off x="2040255" y="4397375"/>
            <a:ext cx="2060575" cy="526811"/>
          </a:xfrm>
          <a:prstGeom prst="rect">
            <a:avLst/>
          </a:prstGeom>
          <a:noFill/>
        </p:spPr>
        <p:txBody>
          <a:bodyPr wrap="square" rtlCol="0">
            <a:spAutoFit/>
          </a:bodyPr>
          <a:lstStyle/>
          <a:p>
            <a:pPr algn="ctr">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67" name="文本框 66"/>
          <p:cNvSpPr txBox="1"/>
          <p:nvPr/>
        </p:nvSpPr>
        <p:spPr>
          <a:xfrm>
            <a:off x="2157095" y="409067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68" name="文本框 67"/>
          <p:cNvSpPr txBox="1"/>
          <p:nvPr/>
        </p:nvSpPr>
        <p:spPr>
          <a:xfrm>
            <a:off x="4092575" y="4397375"/>
            <a:ext cx="2060575" cy="526811"/>
          </a:xfrm>
          <a:prstGeom prst="rect">
            <a:avLst/>
          </a:prstGeom>
          <a:noFill/>
        </p:spPr>
        <p:txBody>
          <a:bodyPr wrap="square" rtlCol="0">
            <a:spAutoFit/>
          </a:bodyPr>
          <a:lstStyle/>
          <a:p>
            <a:pPr algn="ctr">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69" name="文本框 68"/>
          <p:cNvSpPr txBox="1"/>
          <p:nvPr/>
        </p:nvSpPr>
        <p:spPr>
          <a:xfrm>
            <a:off x="4209415" y="409067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70" name="文本框 69"/>
          <p:cNvSpPr txBox="1"/>
          <p:nvPr/>
        </p:nvSpPr>
        <p:spPr>
          <a:xfrm>
            <a:off x="6108065" y="4397375"/>
            <a:ext cx="2060575" cy="526811"/>
          </a:xfrm>
          <a:prstGeom prst="rect">
            <a:avLst/>
          </a:prstGeom>
          <a:noFill/>
        </p:spPr>
        <p:txBody>
          <a:bodyPr wrap="square" rtlCol="0">
            <a:spAutoFit/>
          </a:bodyPr>
          <a:lstStyle/>
          <a:p>
            <a:pPr algn="ctr">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71" name="文本框 70"/>
          <p:cNvSpPr txBox="1"/>
          <p:nvPr/>
        </p:nvSpPr>
        <p:spPr>
          <a:xfrm>
            <a:off x="6224905" y="409067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72" name="文本框 71"/>
          <p:cNvSpPr txBox="1"/>
          <p:nvPr/>
        </p:nvSpPr>
        <p:spPr>
          <a:xfrm>
            <a:off x="8174990" y="4397375"/>
            <a:ext cx="2060575" cy="526811"/>
          </a:xfrm>
          <a:prstGeom prst="rect">
            <a:avLst/>
          </a:prstGeom>
          <a:noFill/>
        </p:spPr>
        <p:txBody>
          <a:bodyPr wrap="square" rtlCol="0">
            <a:spAutoFit/>
          </a:bodyPr>
          <a:lstStyle/>
          <a:p>
            <a:pPr algn="ctr">
              <a:lnSpc>
                <a:spcPct val="150000"/>
              </a:lnSpc>
            </a:pPr>
            <a:r>
              <a:rPr sz="1000" dirty="0" err="1">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73" name="文本框 72"/>
          <p:cNvSpPr txBox="1"/>
          <p:nvPr/>
        </p:nvSpPr>
        <p:spPr>
          <a:xfrm>
            <a:off x="8291830" y="409067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par>
                                <p:cTn id="8" presetID="29"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ppt_x</p:attrName>
                                        </p:attrNameLst>
                                      </p:cBhvr>
                                      <p:tavLst>
                                        <p:tav tm="0">
                                          <p:val>
                                            <p:strVal val="#ppt_x-.2"/>
                                          </p:val>
                                        </p:tav>
                                        <p:tav tm="100000">
                                          <p:val>
                                            <p:strVal val="#ppt_x"/>
                                          </p:val>
                                        </p:tav>
                                      </p:tavLst>
                                    </p:anim>
                                    <p:anim calcmode="lin" valueType="num">
                                      <p:cBhvr>
                                        <p:cTn id="11"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2" dur="500"/>
                                        <p:tgtEl>
                                          <p:spTgt spid="2"/>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childTnLst>
                          </p:cTn>
                        </p:par>
                        <p:par>
                          <p:cTn id="23" fill="hold">
                            <p:stCondLst>
                              <p:cond delay="1500"/>
                            </p:stCondLst>
                            <p:childTnLst>
                              <p:par>
                                <p:cTn id="24" presetID="12" presetClass="entr" presetSubtype="4" fill="hold" grpId="0" nodeType="afterEffect">
                                  <p:stCondLst>
                                    <p:cond delay="0"/>
                                  </p:stCondLst>
                                  <p:childTnLst>
                                    <p:set>
                                      <p:cBhvr>
                                        <p:cTn id="25" dur="1" fill="hold">
                                          <p:stCondLst>
                                            <p:cond delay="0"/>
                                          </p:stCondLst>
                                        </p:cTn>
                                        <p:tgtEl>
                                          <p:spTgt spid="67"/>
                                        </p:tgtEl>
                                        <p:attrNameLst>
                                          <p:attrName>style.visibility</p:attrName>
                                        </p:attrNameLst>
                                      </p:cBhvr>
                                      <p:to>
                                        <p:strVal val="visible"/>
                                      </p:to>
                                    </p:set>
                                    <p:anim calcmode="lin" valueType="num">
                                      <p:cBhvr additive="base">
                                        <p:cTn id="26" dur="500"/>
                                        <p:tgtEl>
                                          <p:spTgt spid="67"/>
                                        </p:tgtEl>
                                        <p:attrNameLst>
                                          <p:attrName>ppt_y</p:attrName>
                                        </p:attrNameLst>
                                      </p:cBhvr>
                                      <p:tavLst>
                                        <p:tav tm="0">
                                          <p:val>
                                            <p:strVal val="#ppt_y+#ppt_h*1.125000"/>
                                          </p:val>
                                        </p:tav>
                                        <p:tav tm="100000">
                                          <p:val>
                                            <p:strVal val="#ppt_y"/>
                                          </p:val>
                                        </p:tav>
                                      </p:tavLst>
                                    </p:anim>
                                    <p:animEffect transition="in" filter="wipe(up)">
                                      <p:cBhvr>
                                        <p:cTn id="27" dur="500"/>
                                        <p:tgtEl>
                                          <p:spTgt spid="67"/>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82"/>
                                        </p:tgtEl>
                                        <p:attrNameLst>
                                          <p:attrName>style.visibility</p:attrName>
                                        </p:attrNameLst>
                                      </p:cBhvr>
                                      <p:to>
                                        <p:strVal val="visible"/>
                                      </p:to>
                                    </p:set>
                                    <p:anim calcmode="lin" valueType="num">
                                      <p:cBhvr additive="base">
                                        <p:cTn id="30" dur="500"/>
                                        <p:tgtEl>
                                          <p:spTgt spid="82"/>
                                        </p:tgtEl>
                                        <p:attrNameLst>
                                          <p:attrName>ppt_y</p:attrName>
                                        </p:attrNameLst>
                                      </p:cBhvr>
                                      <p:tavLst>
                                        <p:tav tm="0">
                                          <p:val>
                                            <p:strVal val="#ppt_y+#ppt_h*1.125000"/>
                                          </p:val>
                                        </p:tav>
                                        <p:tav tm="100000">
                                          <p:val>
                                            <p:strVal val="#ppt_y"/>
                                          </p:val>
                                        </p:tav>
                                      </p:tavLst>
                                    </p:anim>
                                    <p:animEffect transition="in" filter="wipe(up)">
                                      <p:cBhvr>
                                        <p:cTn id="31" dur="500"/>
                                        <p:tgtEl>
                                          <p:spTgt spid="82"/>
                                        </p:tgtEl>
                                      </p:cBhvr>
                                    </p:animEffect>
                                  </p:childTnLst>
                                </p:cTn>
                              </p:par>
                            </p:childTnLst>
                          </p:cTn>
                        </p:par>
                        <p:par>
                          <p:cTn id="32" fill="hold">
                            <p:stCondLst>
                              <p:cond delay="2000"/>
                            </p:stCondLst>
                            <p:childTnLst>
                              <p:par>
                                <p:cTn id="33" presetID="53" presetClass="entr" presetSubtype="16" fill="hold" nodeType="afterEffect">
                                  <p:stCondLst>
                                    <p:cond delay="0"/>
                                  </p:stCondLst>
                                  <p:childTnLst>
                                    <p:set>
                                      <p:cBhvr>
                                        <p:cTn id="34" dur="1" fill="hold">
                                          <p:stCondLst>
                                            <p:cond delay="0"/>
                                          </p:stCondLst>
                                        </p:cTn>
                                        <p:tgtEl>
                                          <p:spTgt spid="61"/>
                                        </p:tgtEl>
                                        <p:attrNameLst>
                                          <p:attrName>style.visibility</p:attrName>
                                        </p:attrNameLst>
                                      </p:cBhvr>
                                      <p:to>
                                        <p:strVal val="visible"/>
                                      </p:to>
                                    </p:set>
                                    <p:anim calcmode="lin" valueType="num">
                                      <p:cBhvr>
                                        <p:cTn id="35" dur="500" fill="hold"/>
                                        <p:tgtEl>
                                          <p:spTgt spid="61"/>
                                        </p:tgtEl>
                                        <p:attrNameLst>
                                          <p:attrName>ppt_w</p:attrName>
                                        </p:attrNameLst>
                                      </p:cBhvr>
                                      <p:tavLst>
                                        <p:tav tm="0">
                                          <p:val>
                                            <p:fltVal val="0"/>
                                          </p:val>
                                        </p:tav>
                                        <p:tav tm="100000">
                                          <p:val>
                                            <p:strVal val="#ppt_w"/>
                                          </p:val>
                                        </p:tav>
                                      </p:tavLst>
                                    </p:anim>
                                    <p:anim calcmode="lin" valueType="num">
                                      <p:cBhvr>
                                        <p:cTn id="36" dur="500" fill="hold"/>
                                        <p:tgtEl>
                                          <p:spTgt spid="61"/>
                                        </p:tgtEl>
                                        <p:attrNameLst>
                                          <p:attrName>ppt_h</p:attrName>
                                        </p:attrNameLst>
                                      </p:cBhvr>
                                      <p:tavLst>
                                        <p:tav tm="0">
                                          <p:val>
                                            <p:fltVal val="0"/>
                                          </p:val>
                                        </p:tav>
                                        <p:tav tm="100000">
                                          <p:val>
                                            <p:strVal val="#ppt_h"/>
                                          </p:val>
                                        </p:tav>
                                      </p:tavLst>
                                    </p:anim>
                                    <p:animEffect transition="in" filter="fade">
                                      <p:cBhvr>
                                        <p:cTn id="37" dur="500"/>
                                        <p:tgtEl>
                                          <p:spTgt spid="61"/>
                                        </p:tgtEl>
                                      </p:cBhvr>
                                    </p:animEffect>
                                  </p:childTnLst>
                                </p:cTn>
                              </p:par>
                            </p:childTnLst>
                          </p:cTn>
                        </p:par>
                        <p:par>
                          <p:cTn id="38" fill="hold">
                            <p:stCondLst>
                              <p:cond delay="2500"/>
                            </p:stCondLst>
                            <p:childTnLst>
                              <p:par>
                                <p:cTn id="39" presetID="22" presetClass="entr" presetSubtype="1"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up)">
                                      <p:cBhvr>
                                        <p:cTn id="41" dur="500"/>
                                        <p:tgtEl>
                                          <p:spTgt spid="6"/>
                                        </p:tgtEl>
                                      </p:cBhvr>
                                    </p:animEffect>
                                  </p:childTnLst>
                                </p:cTn>
                              </p:par>
                            </p:childTnLst>
                          </p:cTn>
                        </p:par>
                        <p:par>
                          <p:cTn id="42" fill="hold">
                            <p:stCondLst>
                              <p:cond delay="3000"/>
                            </p:stCondLst>
                            <p:childTnLst>
                              <p:par>
                                <p:cTn id="43" presetID="12" presetClass="entr" presetSubtype="4" fill="hold" grpId="0" nodeType="afterEffect">
                                  <p:stCondLst>
                                    <p:cond delay="0"/>
                                  </p:stCondLst>
                                  <p:childTnLst>
                                    <p:set>
                                      <p:cBhvr>
                                        <p:cTn id="44" dur="1" fill="hold">
                                          <p:stCondLst>
                                            <p:cond delay="0"/>
                                          </p:stCondLst>
                                        </p:cTn>
                                        <p:tgtEl>
                                          <p:spTgt spid="69"/>
                                        </p:tgtEl>
                                        <p:attrNameLst>
                                          <p:attrName>style.visibility</p:attrName>
                                        </p:attrNameLst>
                                      </p:cBhvr>
                                      <p:to>
                                        <p:strVal val="visible"/>
                                      </p:to>
                                    </p:set>
                                    <p:anim calcmode="lin" valueType="num">
                                      <p:cBhvr additive="base">
                                        <p:cTn id="45" dur="500"/>
                                        <p:tgtEl>
                                          <p:spTgt spid="69"/>
                                        </p:tgtEl>
                                        <p:attrNameLst>
                                          <p:attrName>ppt_y</p:attrName>
                                        </p:attrNameLst>
                                      </p:cBhvr>
                                      <p:tavLst>
                                        <p:tav tm="0">
                                          <p:val>
                                            <p:strVal val="#ppt_y+#ppt_h*1.125000"/>
                                          </p:val>
                                        </p:tav>
                                        <p:tav tm="100000">
                                          <p:val>
                                            <p:strVal val="#ppt_y"/>
                                          </p:val>
                                        </p:tav>
                                      </p:tavLst>
                                    </p:anim>
                                    <p:animEffect transition="in" filter="wipe(up)">
                                      <p:cBhvr>
                                        <p:cTn id="46" dur="500"/>
                                        <p:tgtEl>
                                          <p:spTgt spid="69"/>
                                        </p:tgtEl>
                                      </p:cBhvr>
                                    </p:animEffect>
                                  </p:childTnLst>
                                </p:cTn>
                              </p:par>
                              <p:par>
                                <p:cTn id="47" presetID="12" presetClass="entr" presetSubtype="4" fill="hold" grpId="0" nodeType="withEffect">
                                  <p:stCondLst>
                                    <p:cond delay="0"/>
                                  </p:stCondLst>
                                  <p:childTnLst>
                                    <p:set>
                                      <p:cBhvr>
                                        <p:cTn id="48" dur="1" fill="hold">
                                          <p:stCondLst>
                                            <p:cond delay="0"/>
                                          </p:stCondLst>
                                        </p:cTn>
                                        <p:tgtEl>
                                          <p:spTgt spid="68"/>
                                        </p:tgtEl>
                                        <p:attrNameLst>
                                          <p:attrName>style.visibility</p:attrName>
                                        </p:attrNameLst>
                                      </p:cBhvr>
                                      <p:to>
                                        <p:strVal val="visible"/>
                                      </p:to>
                                    </p:set>
                                    <p:anim calcmode="lin" valueType="num">
                                      <p:cBhvr additive="base">
                                        <p:cTn id="49" dur="500"/>
                                        <p:tgtEl>
                                          <p:spTgt spid="68"/>
                                        </p:tgtEl>
                                        <p:attrNameLst>
                                          <p:attrName>ppt_y</p:attrName>
                                        </p:attrNameLst>
                                      </p:cBhvr>
                                      <p:tavLst>
                                        <p:tav tm="0">
                                          <p:val>
                                            <p:strVal val="#ppt_y+#ppt_h*1.125000"/>
                                          </p:val>
                                        </p:tav>
                                        <p:tav tm="100000">
                                          <p:val>
                                            <p:strVal val="#ppt_y"/>
                                          </p:val>
                                        </p:tav>
                                      </p:tavLst>
                                    </p:anim>
                                    <p:animEffect transition="in" filter="wipe(up)">
                                      <p:cBhvr>
                                        <p:cTn id="50" dur="500"/>
                                        <p:tgtEl>
                                          <p:spTgt spid="68"/>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p:cTn id="54" dur="500" fill="hold"/>
                                        <p:tgtEl>
                                          <p:spTgt spid="8"/>
                                        </p:tgtEl>
                                        <p:attrNameLst>
                                          <p:attrName>ppt_w</p:attrName>
                                        </p:attrNameLst>
                                      </p:cBhvr>
                                      <p:tavLst>
                                        <p:tav tm="0">
                                          <p:val>
                                            <p:fltVal val="0"/>
                                          </p:val>
                                        </p:tav>
                                        <p:tav tm="100000">
                                          <p:val>
                                            <p:strVal val="#ppt_w"/>
                                          </p:val>
                                        </p:tav>
                                      </p:tavLst>
                                    </p:anim>
                                    <p:anim calcmode="lin" valueType="num">
                                      <p:cBhvr>
                                        <p:cTn id="55" dur="500" fill="hold"/>
                                        <p:tgtEl>
                                          <p:spTgt spid="8"/>
                                        </p:tgtEl>
                                        <p:attrNameLst>
                                          <p:attrName>ppt_h</p:attrName>
                                        </p:attrNameLst>
                                      </p:cBhvr>
                                      <p:tavLst>
                                        <p:tav tm="0">
                                          <p:val>
                                            <p:fltVal val="0"/>
                                          </p:val>
                                        </p:tav>
                                        <p:tav tm="100000">
                                          <p:val>
                                            <p:strVal val="#ppt_h"/>
                                          </p:val>
                                        </p:tav>
                                      </p:tavLst>
                                    </p:anim>
                                    <p:animEffect transition="in" filter="fade">
                                      <p:cBhvr>
                                        <p:cTn id="56" dur="500"/>
                                        <p:tgtEl>
                                          <p:spTgt spid="8"/>
                                        </p:tgtEl>
                                      </p:cBhvr>
                                    </p:animEffect>
                                  </p:childTnLst>
                                </p:cTn>
                              </p:par>
                            </p:childTnLst>
                          </p:cTn>
                        </p:par>
                        <p:par>
                          <p:cTn id="57" fill="hold">
                            <p:stCondLst>
                              <p:cond delay="4000"/>
                            </p:stCondLst>
                            <p:childTnLst>
                              <p:par>
                                <p:cTn id="58" presetID="22" presetClass="entr" presetSubtype="1" fill="hold" nodeType="afterEffect">
                                  <p:stCondLst>
                                    <p:cond delay="0"/>
                                  </p:stCondLst>
                                  <p:childTnLst>
                                    <p:set>
                                      <p:cBhvr>
                                        <p:cTn id="59" dur="1" fill="hold">
                                          <p:stCondLst>
                                            <p:cond delay="0"/>
                                          </p:stCondLst>
                                        </p:cTn>
                                        <p:tgtEl>
                                          <p:spTgt spid="3"/>
                                        </p:tgtEl>
                                        <p:attrNameLst>
                                          <p:attrName>style.visibility</p:attrName>
                                        </p:attrNameLst>
                                      </p:cBhvr>
                                      <p:to>
                                        <p:strVal val="visible"/>
                                      </p:to>
                                    </p:set>
                                    <p:animEffect transition="in" filter="wipe(up)">
                                      <p:cBhvr>
                                        <p:cTn id="60" dur="500"/>
                                        <p:tgtEl>
                                          <p:spTgt spid="3"/>
                                        </p:tgtEl>
                                      </p:cBhvr>
                                    </p:animEffect>
                                  </p:childTnLst>
                                </p:cTn>
                              </p:par>
                            </p:childTnLst>
                          </p:cTn>
                        </p:par>
                        <p:par>
                          <p:cTn id="61" fill="hold">
                            <p:stCondLst>
                              <p:cond delay="4500"/>
                            </p:stCondLst>
                            <p:childTnLst>
                              <p:par>
                                <p:cTn id="62" presetID="12" presetClass="entr" presetSubtype="4" fill="hold" grpId="0" nodeType="after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additive="base">
                                        <p:cTn id="64" dur="500"/>
                                        <p:tgtEl>
                                          <p:spTgt spid="71"/>
                                        </p:tgtEl>
                                        <p:attrNameLst>
                                          <p:attrName>ppt_y</p:attrName>
                                        </p:attrNameLst>
                                      </p:cBhvr>
                                      <p:tavLst>
                                        <p:tav tm="0">
                                          <p:val>
                                            <p:strVal val="#ppt_y+#ppt_h*1.125000"/>
                                          </p:val>
                                        </p:tav>
                                        <p:tav tm="100000">
                                          <p:val>
                                            <p:strVal val="#ppt_y"/>
                                          </p:val>
                                        </p:tav>
                                      </p:tavLst>
                                    </p:anim>
                                    <p:animEffect transition="in" filter="wipe(up)">
                                      <p:cBhvr>
                                        <p:cTn id="65" dur="500"/>
                                        <p:tgtEl>
                                          <p:spTgt spid="71"/>
                                        </p:tgtEl>
                                      </p:cBhvr>
                                    </p:animEffect>
                                  </p:childTnLst>
                                </p:cTn>
                              </p:par>
                              <p:par>
                                <p:cTn id="66" presetID="12" presetClass="entr" presetSubtype="4" fill="hold" grpId="0" nodeType="withEffect">
                                  <p:stCondLst>
                                    <p:cond delay="0"/>
                                  </p:stCondLst>
                                  <p:childTnLst>
                                    <p:set>
                                      <p:cBhvr>
                                        <p:cTn id="67" dur="1" fill="hold">
                                          <p:stCondLst>
                                            <p:cond delay="0"/>
                                          </p:stCondLst>
                                        </p:cTn>
                                        <p:tgtEl>
                                          <p:spTgt spid="70"/>
                                        </p:tgtEl>
                                        <p:attrNameLst>
                                          <p:attrName>style.visibility</p:attrName>
                                        </p:attrNameLst>
                                      </p:cBhvr>
                                      <p:to>
                                        <p:strVal val="visible"/>
                                      </p:to>
                                    </p:set>
                                    <p:anim calcmode="lin" valueType="num">
                                      <p:cBhvr additive="base">
                                        <p:cTn id="68" dur="500"/>
                                        <p:tgtEl>
                                          <p:spTgt spid="70"/>
                                        </p:tgtEl>
                                        <p:attrNameLst>
                                          <p:attrName>ppt_y</p:attrName>
                                        </p:attrNameLst>
                                      </p:cBhvr>
                                      <p:tavLst>
                                        <p:tav tm="0">
                                          <p:val>
                                            <p:strVal val="#ppt_y+#ppt_h*1.125000"/>
                                          </p:val>
                                        </p:tav>
                                        <p:tav tm="100000">
                                          <p:val>
                                            <p:strVal val="#ppt_y"/>
                                          </p:val>
                                        </p:tav>
                                      </p:tavLst>
                                    </p:anim>
                                    <p:animEffect transition="in" filter="wipe(up)">
                                      <p:cBhvr>
                                        <p:cTn id="69" dur="500"/>
                                        <p:tgtEl>
                                          <p:spTgt spid="70"/>
                                        </p:tgtEl>
                                      </p:cBhvr>
                                    </p:animEffect>
                                  </p:childTnLst>
                                </p:cTn>
                              </p:par>
                            </p:childTnLst>
                          </p:cTn>
                        </p:par>
                        <p:par>
                          <p:cTn id="70" fill="hold">
                            <p:stCondLst>
                              <p:cond delay="5000"/>
                            </p:stCondLst>
                            <p:childTnLst>
                              <p:par>
                                <p:cTn id="71" presetID="53" presetClass="entr" presetSubtype="16" fill="hold" nodeType="afterEffect">
                                  <p:stCondLst>
                                    <p:cond delay="0"/>
                                  </p:stCondLst>
                                  <p:childTnLst>
                                    <p:set>
                                      <p:cBhvr>
                                        <p:cTn id="72" dur="1" fill="hold">
                                          <p:stCondLst>
                                            <p:cond delay="0"/>
                                          </p:stCondLst>
                                        </p:cTn>
                                        <p:tgtEl>
                                          <p:spTgt spid="64"/>
                                        </p:tgtEl>
                                        <p:attrNameLst>
                                          <p:attrName>style.visibility</p:attrName>
                                        </p:attrNameLst>
                                      </p:cBhvr>
                                      <p:to>
                                        <p:strVal val="visible"/>
                                      </p:to>
                                    </p:set>
                                    <p:anim calcmode="lin" valueType="num">
                                      <p:cBhvr>
                                        <p:cTn id="73" dur="500" fill="hold"/>
                                        <p:tgtEl>
                                          <p:spTgt spid="64"/>
                                        </p:tgtEl>
                                        <p:attrNameLst>
                                          <p:attrName>ppt_w</p:attrName>
                                        </p:attrNameLst>
                                      </p:cBhvr>
                                      <p:tavLst>
                                        <p:tav tm="0">
                                          <p:val>
                                            <p:fltVal val="0"/>
                                          </p:val>
                                        </p:tav>
                                        <p:tav tm="100000">
                                          <p:val>
                                            <p:strVal val="#ppt_w"/>
                                          </p:val>
                                        </p:tav>
                                      </p:tavLst>
                                    </p:anim>
                                    <p:anim calcmode="lin" valueType="num">
                                      <p:cBhvr>
                                        <p:cTn id="74" dur="500" fill="hold"/>
                                        <p:tgtEl>
                                          <p:spTgt spid="64"/>
                                        </p:tgtEl>
                                        <p:attrNameLst>
                                          <p:attrName>ppt_h</p:attrName>
                                        </p:attrNameLst>
                                      </p:cBhvr>
                                      <p:tavLst>
                                        <p:tav tm="0">
                                          <p:val>
                                            <p:fltVal val="0"/>
                                          </p:val>
                                        </p:tav>
                                        <p:tav tm="100000">
                                          <p:val>
                                            <p:strVal val="#ppt_h"/>
                                          </p:val>
                                        </p:tav>
                                      </p:tavLst>
                                    </p:anim>
                                    <p:animEffect transition="in" filter="fade">
                                      <p:cBhvr>
                                        <p:cTn id="75" dur="500"/>
                                        <p:tgtEl>
                                          <p:spTgt spid="64"/>
                                        </p:tgtEl>
                                      </p:cBhvr>
                                    </p:animEffect>
                                  </p:childTnLst>
                                </p:cTn>
                              </p:par>
                            </p:childTnLst>
                          </p:cTn>
                        </p:par>
                        <p:par>
                          <p:cTn id="76" fill="hold">
                            <p:stCondLst>
                              <p:cond delay="5500"/>
                            </p:stCondLst>
                            <p:childTnLst>
                              <p:par>
                                <p:cTn id="77" presetID="22" presetClass="entr" presetSubtype="1" fill="hold" nodeType="after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up)">
                                      <p:cBhvr>
                                        <p:cTn id="79" dur="500"/>
                                        <p:tgtEl>
                                          <p:spTgt spid="7"/>
                                        </p:tgtEl>
                                      </p:cBhvr>
                                    </p:animEffect>
                                  </p:childTnLst>
                                </p:cTn>
                              </p:par>
                            </p:childTnLst>
                          </p:cTn>
                        </p:par>
                        <p:par>
                          <p:cTn id="80" fill="hold">
                            <p:stCondLst>
                              <p:cond delay="6000"/>
                            </p:stCondLst>
                            <p:childTnLst>
                              <p:par>
                                <p:cTn id="81" presetID="12" presetClass="entr" presetSubtype="4" fill="hold" grpId="0" nodeType="afterEffect">
                                  <p:stCondLst>
                                    <p:cond delay="0"/>
                                  </p:stCondLst>
                                  <p:childTnLst>
                                    <p:set>
                                      <p:cBhvr>
                                        <p:cTn id="82" dur="1" fill="hold">
                                          <p:stCondLst>
                                            <p:cond delay="0"/>
                                          </p:stCondLst>
                                        </p:cTn>
                                        <p:tgtEl>
                                          <p:spTgt spid="73"/>
                                        </p:tgtEl>
                                        <p:attrNameLst>
                                          <p:attrName>style.visibility</p:attrName>
                                        </p:attrNameLst>
                                      </p:cBhvr>
                                      <p:to>
                                        <p:strVal val="visible"/>
                                      </p:to>
                                    </p:set>
                                    <p:anim calcmode="lin" valueType="num">
                                      <p:cBhvr additive="base">
                                        <p:cTn id="83" dur="500"/>
                                        <p:tgtEl>
                                          <p:spTgt spid="73"/>
                                        </p:tgtEl>
                                        <p:attrNameLst>
                                          <p:attrName>ppt_y</p:attrName>
                                        </p:attrNameLst>
                                      </p:cBhvr>
                                      <p:tavLst>
                                        <p:tav tm="0">
                                          <p:val>
                                            <p:strVal val="#ppt_y+#ppt_h*1.125000"/>
                                          </p:val>
                                        </p:tav>
                                        <p:tav tm="100000">
                                          <p:val>
                                            <p:strVal val="#ppt_y"/>
                                          </p:val>
                                        </p:tav>
                                      </p:tavLst>
                                    </p:anim>
                                    <p:animEffect transition="in" filter="wipe(up)">
                                      <p:cBhvr>
                                        <p:cTn id="84" dur="500"/>
                                        <p:tgtEl>
                                          <p:spTgt spid="73"/>
                                        </p:tgtEl>
                                      </p:cBhvr>
                                    </p:animEffect>
                                  </p:childTnLst>
                                </p:cTn>
                              </p:par>
                              <p:par>
                                <p:cTn id="85" presetID="12" presetClass="entr" presetSubtype="4" fill="hold" grpId="0" nodeType="withEffect">
                                  <p:stCondLst>
                                    <p:cond delay="0"/>
                                  </p:stCondLst>
                                  <p:childTnLst>
                                    <p:set>
                                      <p:cBhvr>
                                        <p:cTn id="86" dur="1" fill="hold">
                                          <p:stCondLst>
                                            <p:cond delay="0"/>
                                          </p:stCondLst>
                                        </p:cTn>
                                        <p:tgtEl>
                                          <p:spTgt spid="72"/>
                                        </p:tgtEl>
                                        <p:attrNameLst>
                                          <p:attrName>style.visibility</p:attrName>
                                        </p:attrNameLst>
                                      </p:cBhvr>
                                      <p:to>
                                        <p:strVal val="visible"/>
                                      </p:to>
                                    </p:set>
                                    <p:anim calcmode="lin" valueType="num">
                                      <p:cBhvr additive="base">
                                        <p:cTn id="87" dur="500"/>
                                        <p:tgtEl>
                                          <p:spTgt spid="72"/>
                                        </p:tgtEl>
                                        <p:attrNameLst>
                                          <p:attrName>ppt_y</p:attrName>
                                        </p:attrNameLst>
                                      </p:cBhvr>
                                      <p:tavLst>
                                        <p:tav tm="0">
                                          <p:val>
                                            <p:strVal val="#ppt_y+#ppt_h*1.125000"/>
                                          </p:val>
                                        </p:tav>
                                        <p:tav tm="100000">
                                          <p:val>
                                            <p:strVal val="#ppt_y"/>
                                          </p:val>
                                        </p:tav>
                                      </p:tavLst>
                                    </p:anim>
                                    <p:animEffect transition="in" filter="wipe(up)">
                                      <p:cBhvr>
                                        <p:cTn id="88"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2" grpId="0"/>
      <p:bldP spid="67" grpId="0" bldLvl="0" animBg="1"/>
      <p:bldP spid="68" grpId="0"/>
      <p:bldP spid="69" grpId="0" bldLvl="0" animBg="1"/>
      <p:bldP spid="70" grpId="0"/>
      <p:bldP spid="71" grpId="0" bldLvl="0" animBg="1"/>
      <p:bldP spid="72" grpId="0"/>
      <p:bldP spid="7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7d05aec95501827989e2f5ee4695cbe"/>
          <p:cNvPicPr>
            <a:picLocks noChangeAspect="1"/>
          </p:cNvPicPr>
          <p:nvPr/>
        </p:nvPicPr>
        <p:blipFill>
          <a:blip r:embed="rId3"/>
          <a:stretch>
            <a:fillRect/>
          </a:stretch>
        </p:blipFill>
        <p:spPr>
          <a:xfrm>
            <a:off x="7903845" y="1478915"/>
            <a:ext cx="4288790" cy="2915920"/>
          </a:xfrm>
          <a:prstGeom prst="rect">
            <a:avLst/>
          </a:prstGeom>
        </p:spPr>
      </p:pic>
      <p:pic>
        <p:nvPicPr>
          <p:cNvPr id="5" name="图片 4" descr="鸟"/>
          <p:cNvPicPr>
            <a:picLocks noChangeAspect="1"/>
          </p:cNvPicPr>
          <p:nvPr/>
        </p:nvPicPr>
        <p:blipFill>
          <a:blip r:embed="rId4"/>
          <a:stretch>
            <a:fillRect/>
          </a:stretch>
        </p:blipFill>
        <p:spPr>
          <a:xfrm>
            <a:off x="-14605" y="3709035"/>
            <a:ext cx="2907665" cy="3145155"/>
          </a:xfrm>
          <a:prstGeom prst="rect">
            <a:avLst/>
          </a:prstGeom>
        </p:spPr>
      </p:pic>
      <p:pic>
        <p:nvPicPr>
          <p:cNvPr id="6" name="图片 5" descr="边框"/>
          <p:cNvPicPr>
            <a:picLocks noChangeAspect="1"/>
          </p:cNvPicPr>
          <p:nvPr/>
        </p:nvPicPr>
        <p:blipFill>
          <a:blip r:embed="rId5"/>
          <a:stretch>
            <a:fillRect/>
          </a:stretch>
        </p:blipFill>
        <p:spPr>
          <a:xfrm flipH="1">
            <a:off x="1910715" y="1180465"/>
            <a:ext cx="8371205" cy="4497070"/>
          </a:xfrm>
          <a:prstGeom prst="rect">
            <a:avLst/>
          </a:prstGeom>
        </p:spPr>
      </p:pic>
      <p:sp>
        <p:nvSpPr>
          <p:cNvPr id="2" name="文本框 1"/>
          <p:cNvSpPr txBox="1"/>
          <p:nvPr/>
        </p:nvSpPr>
        <p:spPr>
          <a:xfrm>
            <a:off x="4711065" y="1972310"/>
            <a:ext cx="2769235" cy="922020"/>
          </a:xfrm>
          <a:prstGeom prst="rect">
            <a:avLst/>
          </a:prstGeom>
          <a:noFill/>
        </p:spPr>
        <p:txBody>
          <a:bodyPr wrap="square" rtlCol="0">
            <a:spAutoFit/>
          </a:bodyPr>
          <a:lstStyle/>
          <a:p>
            <a:pPr algn="ctr"/>
            <a:r>
              <a:rPr lang="zh-CN" altLang="en-US" sz="5400" dirty="0">
                <a:solidFill>
                  <a:srgbClr val="393721"/>
                </a:solidFill>
                <a:latin typeface="TypeLand 康熙字典體試用版" charset="-120"/>
                <a:ea typeface="TypeLand 康熙字典體試用版" charset="-120"/>
              </a:rPr>
              <a:t>第二章</a:t>
            </a:r>
          </a:p>
        </p:txBody>
      </p:sp>
      <p:sp>
        <p:nvSpPr>
          <p:cNvPr id="3" name="文本框 2"/>
          <p:cNvSpPr txBox="1"/>
          <p:nvPr/>
        </p:nvSpPr>
        <p:spPr>
          <a:xfrm>
            <a:off x="3594100" y="3027680"/>
            <a:ext cx="5004435" cy="645160"/>
          </a:xfrm>
          <a:prstGeom prst="rect">
            <a:avLst/>
          </a:prstGeom>
          <a:noFill/>
        </p:spPr>
        <p:txBody>
          <a:bodyPr wrap="square" rtlCol="0">
            <a:spAutoFit/>
          </a:bodyPr>
          <a:lstStyle/>
          <a:p>
            <a:pPr algn="ctr"/>
            <a:r>
              <a:rPr lang="zh-CN" altLang="en-US" sz="3600" dirty="0">
                <a:solidFill>
                  <a:srgbClr val="393721"/>
                </a:solidFill>
                <a:latin typeface="TypeLand 康熙字典體試用版" charset="-120"/>
                <a:ea typeface="TypeLand 康熙字典體試用版" charset="-120"/>
              </a:rPr>
              <a:t>单击此处输入标题文本</a:t>
            </a:r>
          </a:p>
        </p:txBody>
      </p:sp>
      <p:sp>
        <p:nvSpPr>
          <p:cNvPr id="12" name="文本框 11"/>
          <p:cNvSpPr txBox="1"/>
          <p:nvPr/>
        </p:nvSpPr>
        <p:spPr>
          <a:xfrm>
            <a:off x="3216910" y="3698240"/>
            <a:ext cx="5757545" cy="829945"/>
          </a:xfrm>
          <a:prstGeom prst="rect">
            <a:avLst/>
          </a:prstGeom>
          <a:noFill/>
        </p:spPr>
        <p:txBody>
          <a:bodyPr wrap="square" rtlCol="0">
            <a:spAutoFit/>
          </a:bodyPr>
          <a:lstStyle/>
          <a:p>
            <a:pPr algn="ctr" fontAlgn="base">
              <a:lnSpc>
                <a:spcPct val="200000"/>
              </a:lnSpc>
              <a:buFont typeface="Arial" panose="020B0604020202020204" pitchFamily="34" charset="0"/>
            </a:pPr>
            <a:r>
              <a:rPr sz="1200"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sym typeface="+mn-ea"/>
              </a:rPr>
              <a:t>For our ever-lasting friendship, send sincere blessings and warm greetings to my friends whom I miss so much.</a:t>
            </a:r>
            <a:endParaRPr lang="zh-CN" altLang="en-US" sz="1200"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sym typeface="+mn-ea"/>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7" presetClass="entr" presetSubtype="1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strVal val="#ppt_h"/>
                                          </p:val>
                                        </p:tav>
                                        <p:tav tm="100000">
                                          <p:val>
                                            <p:strVal val="#ppt_h"/>
                                          </p:val>
                                        </p:tav>
                                      </p:tavLst>
                                    </p:anim>
                                  </p:childTnLst>
                                </p:cTn>
                              </p:par>
                            </p:childTnLst>
                          </p:cTn>
                        </p:par>
                        <p:par>
                          <p:cTn id="17" fill="hold">
                            <p:stCondLst>
                              <p:cond delay="1500"/>
                            </p:stCondLst>
                            <p:childTnLst>
                              <p:par>
                                <p:cTn id="18" presetID="53" presetClass="entr" presetSubtype="16" fill="hold" grpId="2"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childTnLst>
                          </p:cTn>
                        </p:par>
                        <p:par>
                          <p:cTn id="23" fill="hold">
                            <p:stCondLst>
                              <p:cond delay="2000"/>
                            </p:stCondLst>
                            <p:childTnLst>
                              <p:par>
                                <p:cTn id="24" presetID="41" presetClass="entr" presetSubtype="0" fill="hold" grpId="2" nodeType="afterEffect">
                                  <p:stCondLst>
                                    <p:cond delay="0"/>
                                  </p:stCondLst>
                                  <p:iterate type="lt">
                                    <p:tmPct val="10000"/>
                                  </p:iterate>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3"/>
                                        </p:tgtEl>
                                        <p:attrNameLst>
                                          <p:attrName>ppt_y</p:attrName>
                                        </p:attrNameLst>
                                      </p:cBhvr>
                                      <p:tavLst>
                                        <p:tav tm="0">
                                          <p:val>
                                            <p:strVal val="#ppt_y"/>
                                          </p:val>
                                        </p:tav>
                                        <p:tav tm="100000">
                                          <p:val>
                                            <p:strVal val="#ppt_y"/>
                                          </p:val>
                                        </p:tav>
                                      </p:tavLst>
                                    </p:anim>
                                    <p:anim calcmode="lin" valueType="num">
                                      <p:cBhvr>
                                        <p:cTn id="2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3"/>
                                        </p:tgtEl>
                                      </p:cBhvr>
                                    </p:animEffect>
                                  </p:childTnLst>
                                </p:cTn>
                              </p:par>
                            </p:childTnLst>
                          </p:cTn>
                        </p:par>
                        <p:par>
                          <p:cTn id="31" fill="hold">
                            <p:stCondLst>
                              <p:cond delay="2950"/>
                            </p:stCondLst>
                            <p:childTnLst>
                              <p:par>
                                <p:cTn id="32" presetID="14" presetClass="entr" presetSubtype="1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randombar(horizontal)">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3" grpId="0"/>
      <p:bldP spid="3" grpId="1"/>
      <p:bldP spid="3" grpId="2"/>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717</Words>
  <Application>Microsoft Office PowerPoint</Application>
  <PresentationFormat>宽屏</PresentationFormat>
  <Paragraphs>199</Paragraphs>
  <Slides>24</Slides>
  <Notes>24</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24</vt:i4>
      </vt:variant>
    </vt:vector>
  </HeadingPairs>
  <TitlesOfParts>
    <vt:vector size="41" baseType="lpstr">
      <vt:lpstr>FontAwesome</vt:lpstr>
      <vt:lpstr>Gill Sans</vt:lpstr>
      <vt:lpstr>Heiti SC Light</vt:lpstr>
      <vt:lpstr>Lato Regular</vt:lpstr>
      <vt:lpstr>League Gothic Regular</vt:lpstr>
      <vt:lpstr>Source Sans Pro</vt:lpstr>
      <vt:lpstr>TypeLand 康熙字典體試用版</vt:lpstr>
      <vt:lpstr>等线</vt:lpstr>
      <vt:lpstr>方正宋刻本秀楷简体</vt:lpstr>
      <vt:lpstr>宋体</vt:lpstr>
      <vt:lpstr>微软雅黑</vt:lpstr>
      <vt:lpstr>微软雅黑 Light</vt:lpstr>
      <vt:lpstr>Arial</vt:lpstr>
      <vt:lpstr>Calibri</vt:lpstr>
      <vt:lpstr>Open Sans</vt:lpstr>
      <vt:lpstr>Open Sans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中国风古风类</dc:title>
  <dc:subject>RP</dc:subject>
  <dc:creator>win</dc:creator>
  <cp:keywords>RP</cp:keywords>
  <dc:description>RP</dc:description>
  <cp:lastModifiedBy>许疆</cp:lastModifiedBy>
  <cp:revision>10</cp:revision>
  <dcterms:created xsi:type="dcterms:W3CDTF">2017-08-31T07:56:17Z</dcterms:created>
  <dcterms:modified xsi:type="dcterms:W3CDTF">2017-09-23T06:48:18Z</dcterms:modified>
  <cp:category>RP</cp:category>
  <cp:contentStatus>RP</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