
<file path=[Content_Types].xml><?xml version="1.0" encoding="utf-8"?>
<Types xmlns="http://schemas.openxmlformats.org/package/2006/content-types">
  <Default Extension="png" ContentType="image/png"/>
  <Default Extension="mp3" ContentType="audio/mpeg"/>
  <Default Extension="xlsm" ContentType="application/vnd.ms-excel.sheet.macroEnabled.12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5" r:id="rId5"/>
    <p:sldId id="267" r:id="rId6"/>
    <p:sldId id="260" r:id="rId7"/>
    <p:sldId id="269" r:id="rId8"/>
    <p:sldId id="275" r:id="rId9"/>
    <p:sldId id="281" r:id="rId10"/>
    <p:sldId id="274" r:id="rId11"/>
    <p:sldId id="266" r:id="rId12"/>
    <p:sldId id="277" r:id="rId13"/>
    <p:sldId id="261" r:id="rId14"/>
    <p:sldId id="268" r:id="rId15"/>
    <p:sldId id="273" r:id="rId16"/>
    <p:sldId id="282" r:id="rId17"/>
    <p:sldId id="263" r:id="rId18"/>
    <p:sldId id="262" r:id="rId19"/>
    <p:sldId id="264" r:id="rId20"/>
    <p:sldId id="272" r:id="rId21"/>
    <p:sldId id="276" r:id="rId22"/>
    <p:sldId id="283" r:id="rId23"/>
    <p:sldId id="270" r:id="rId24"/>
    <p:sldId id="271" r:id="rId25"/>
    <p:sldId id="278" r:id="rId26"/>
    <p:sldId id="279" r:id="rId27"/>
    <p:sldId id="280" r:id="rId28"/>
    <p:sldId id="284" r:id="rId29"/>
  </p:sldIdLst>
  <p:sldSz cx="12192000" cy="6858000"/>
  <p:notesSz cx="6858000" cy="9144000"/>
  <p:embeddedFontLst>
    <p:embeddedFont>
      <p:font typeface="等线" panose="02010600030101010101" pitchFamily="2" charset="-122"/>
      <p:regular r:id="rId31"/>
      <p:bold r:id="rId32"/>
    </p:embeddedFont>
    <p:embeddedFont>
      <p:font typeface="Open Sans Light" panose="020B0306030504020204" pitchFamily="34" charset="0"/>
      <p:regular r:id="rId33"/>
      <p: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맑은 고딕" panose="020B0503020000020004" pitchFamily="34" charset="-127"/>
      <p:regular r:id="rId39"/>
      <p:bold r:id="rId40"/>
    </p:embeddedFont>
    <p:embeddedFont>
      <p:font typeface="Segoe UI" panose="020B0502040204020203" pitchFamily="34" charset="0"/>
      <p:regular r:id="rId41"/>
      <p:bold r:id="rId42"/>
      <p:italic r:id="rId43"/>
      <p:boldItalic r:id="rId44"/>
    </p:embeddedFont>
    <p:embeddedFont>
      <p:font typeface="Helvetica" panose="020B0604020202020204" pitchFamily="34" charset="0"/>
      <p:regular r:id="rId45"/>
      <p:bold r:id="rId46"/>
      <p:italic r:id="rId47"/>
      <p:boldItalic r:id="rId48"/>
    </p:embeddedFont>
    <p:embeddedFont>
      <p:font typeface="微软雅黑" panose="020B0503020204020204" pitchFamily="34" charset="-122"/>
      <p:regular r:id="rId49"/>
      <p:bold r:id="rId50"/>
    </p:embeddedFont>
  </p:embeddedFontLst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CD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816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.xlsm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1.xlsm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2.xlsm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4CDDB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rgbClr val="14CDDB"/>
                    </a:solidFill>
                    <a:latin typeface="+mn-ea"/>
                    <a:ea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PPT图表</c:v>
                </c:pt>
                <c:pt idx="1">
                  <c:v>PPT模板</c:v>
                </c:pt>
                <c:pt idx="2">
                  <c:v>PPT动画</c:v>
                </c:pt>
                <c:pt idx="3">
                  <c:v>PPT定制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4A-45F8-9D03-68B0151D2C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6876816"/>
        <c:axId val="1296876256"/>
      </c:barChart>
      <c:catAx>
        <c:axId val="1296876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400">
                <a:solidFill>
                  <a:schemeClr val="bg1"/>
                </a:solidFill>
                <a:latin typeface="+mn-ea"/>
                <a:ea typeface="+mn-ea"/>
                <a:cs typeface="Nexa Bold"/>
              </a:defRPr>
            </a:pPr>
            <a:endParaRPr lang="zh-CN"/>
          </a:p>
        </c:txPr>
        <c:crossAx val="1296876256"/>
        <c:crosses val="autoZero"/>
        <c:auto val="1"/>
        <c:lblAlgn val="ctr"/>
        <c:lblOffset val="100"/>
        <c:noMultiLvlLbl val="0"/>
      </c:catAx>
      <c:valAx>
        <c:axId val="12968762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968768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4CDDB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rgbClr val="14CDDB"/>
                    </a:solidFill>
                    <a:latin typeface="+mn-ea"/>
                    <a:ea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PPT图表</c:v>
                </c:pt>
                <c:pt idx="1">
                  <c:v>PPT模板</c:v>
                </c:pt>
                <c:pt idx="2">
                  <c:v>PPT动画</c:v>
                </c:pt>
                <c:pt idx="3">
                  <c:v>PPT定制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4A-45F8-9D03-68B0151D2C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6876816"/>
        <c:axId val="1296876256"/>
      </c:barChart>
      <c:catAx>
        <c:axId val="1296876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400">
                <a:solidFill>
                  <a:schemeClr val="bg1"/>
                </a:solidFill>
                <a:latin typeface="+mn-ea"/>
                <a:ea typeface="+mn-ea"/>
                <a:cs typeface="Nexa Bold"/>
              </a:defRPr>
            </a:pPr>
            <a:endParaRPr lang="zh-CN"/>
          </a:p>
        </c:txPr>
        <c:crossAx val="1296876256"/>
        <c:crosses val="autoZero"/>
        <c:auto val="1"/>
        <c:lblAlgn val="ctr"/>
        <c:lblOffset val="100"/>
        <c:noMultiLvlLbl val="0"/>
      </c:catAx>
      <c:valAx>
        <c:axId val="12968762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968768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rgbClr val="14CDDB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rgbClr val="14CDDB"/>
                    </a:solidFill>
                    <a:latin typeface="+mn-ea"/>
                    <a:ea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PPT图表</c:v>
                </c:pt>
                <c:pt idx="1">
                  <c:v>PPT模板</c:v>
                </c:pt>
                <c:pt idx="2">
                  <c:v>PPT动画</c:v>
                </c:pt>
                <c:pt idx="3">
                  <c:v>PPT定制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4A-45F8-9D03-68B0151D2C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6876816"/>
        <c:axId val="1296876256"/>
      </c:barChart>
      <c:catAx>
        <c:axId val="1296876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400">
                <a:solidFill>
                  <a:schemeClr val="bg1"/>
                </a:solidFill>
                <a:latin typeface="+mn-ea"/>
                <a:ea typeface="+mn-ea"/>
                <a:cs typeface="Nexa Bold"/>
              </a:defRPr>
            </a:pPr>
            <a:endParaRPr lang="zh-CN"/>
          </a:p>
        </c:txPr>
        <c:crossAx val="1296876256"/>
        <c:crosses val="autoZero"/>
        <c:auto val="1"/>
        <c:lblAlgn val="ctr"/>
        <c:lblOffset val="100"/>
        <c:noMultiLvlLbl val="0"/>
      </c:catAx>
      <c:valAx>
        <c:axId val="12968762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968768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B5F46-A3F5-4D62-8DEE-6636BEFE8DC3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8FEE0-851E-459D-839F-5699A226B3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814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763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ABC28-D110-4995-B548-B2A9B23D93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827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243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ABC28-D110-4995-B548-B2A9B23D93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491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7C8B7-9411-436F-BF9F-5D55E87FD5E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6663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8409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960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6169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7C8B7-9411-436F-BF9F-5D55E87FD5E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160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7C8B7-9411-436F-BF9F-5D55E87FD5E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1131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7C8B7-9411-436F-BF9F-5D55E87FD5E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950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17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2676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D3CAE2-DF8C-46B1-A542-AE2B49BED89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5708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7083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8030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8649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C242B8-1CED-447C-952C-2004E2FBD1E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8260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1C64A4-CBB1-4ED4-B151-9B657F0C97BC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020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B5CFD8-09A2-4B10-AF5F-CC9494698D1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245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24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928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7C8B7-9411-436F-BF9F-5D55E87FD5E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409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0960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7C8B7-9411-436F-BF9F-5D55E87FD5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261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9130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ABC28-D110-4995-B548-B2A9B23D93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4488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55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" t="337" r="6999" b="5036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rcRect t="26325" r="17636"/>
          <a:stretch>
            <a:fillRect/>
          </a:stretch>
        </p:blipFill>
        <p:spPr>
          <a:xfrm>
            <a:off x="7828475" y="0"/>
            <a:ext cx="4363525" cy="2385033"/>
          </a:xfrm>
          <a:custGeom>
            <a:avLst/>
            <a:gdLst>
              <a:gd name="connsiteX0" fmla="*/ 0 w 4363525"/>
              <a:gd name="connsiteY0" fmla="*/ 0 h 2385033"/>
              <a:gd name="connsiteX1" fmla="*/ 4363525 w 4363525"/>
              <a:gd name="connsiteY1" fmla="*/ 0 h 2385033"/>
              <a:gd name="connsiteX2" fmla="*/ 4363525 w 4363525"/>
              <a:gd name="connsiteY2" fmla="*/ 2385033 h 2385033"/>
              <a:gd name="connsiteX3" fmla="*/ 0 w 4363525"/>
              <a:gd name="connsiteY3" fmla="*/ 2385033 h 2385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3525" h="2385033">
                <a:moveTo>
                  <a:pt x="0" y="0"/>
                </a:moveTo>
                <a:lnTo>
                  <a:pt x="4363525" y="0"/>
                </a:lnTo>
                <a:lnTo>
                  <a:pt x="4363525" y="2385033"/>
                </a:lnTo>
                <a:lnTo>
                  <a:pt x="0" y="2385033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12223" b="21594"/>
          <a:stretch>
            <a:fillRect/>
          </a:stretch>
        </p:blipFill>
        <p:spPr>
          <a:xfrm>
            <a:off x="0" y="4319787"/>
            <a:ext cx="4650340" cy="2538213"/>
          </a:xfrm>
          <a:custGeom>
            <a:avLst/>
            <a:gdLst>
              <a:gd name="connsiteX0" fmla="*/ 0 w 4650340"/>
              <a:gd name="connsiteY0" fmla="*/ 0 h 2538213"/>
              <a:gd name="connsiteX1" fmla="*/ 4650340 w 4650340"/>
              <a:gd name="connsiteY1" fmla="*/ 0 h 2538213"/>
              <a:gd name="connsiteX2" fmla="*/ 4650340 w 4650340"/>
              <a:gd name="connsiteY2" fmla="*/ 2538213 h 2538213"/>
              <a:gd name="connsiteX3" fmla="*/ 0 w 4650340"/>
              <a:gd name="connsiteY3" fmla="*/ 2538213 h 25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0340" h="2538213">
                <a:moveTo>
                  <a:pt x="0" y="0"/>
                </a:moveTo>
                <a:lnTo>
                  <a:pt x="4650340" y="0"/>
                </a:lnTo>
                <a:lnTo>
                  <a:pt x="4650340" y="2538213"/>
                </a:lnTo>
                <a:lnTo>
                  <a:pt x="0" y="25382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9551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7" b="2541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rcRect t="26325" r="17636"/>
          <a:stretch>
            <a:fillRect/>
          </a:stretch>
        </p:blipFill>
        <p:spPr>
          <a:xfrm>
            <a:off x="9334068" y="1"/>
            <a:ext cx="2857932" cy="1562100"/>
          </a:xfrm>
          <a:custGeom>
            <a:avLst/>
            <a:gdLst>
              <a:gd name="connsiteX0" fmla="*/ 0 w 4363525"/>
              <a:gd name="connsiteY0" fmla="*/ 0 h 2385033"/>
              <a:gd name="connsiteX1" fmla="*/ 4363525 w 4363525"/>
              <a:gd name="connsiteY1" fmla="*/ 0 h 2385033"/>
              <a:gd name="connsiteX2" fmla="*/ 4363525 w 4363525"/>
              <a:gd name="connsiteY2" fmla="*/ 2385033 h 2385033"/>
              <a:gd name="connsiteX3" fmla="*/ 0 w 4363525"/>
              <a:gd name="connsiteY3" fmla="*/ 2385033 h 2385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3525" h="2385033">
                <a:moveTo>
                  <a:pt x="0" y="0"/>
                </a:moveTo>
                <a:lnTo>
                  <a:pt x="4363525" y="0"/>
                </a:lnTo>
                <a:lnTo>
                  <a:pt x="4363525" y="2385033"/>
                </a:lnTo>
                <a:lnTo>
                  <a:pt x="0" y="2385033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12223" b="21594"/>
          <a:stretch>
            <a:fillRect/>
          </a:stretch>
        </p:blipFill>
        <p:spPr>
          <a:xfrm>
            <a:off x="0" y="5105400"/>
            <a:ext cx="3210994" cy="1752600"/>
          </a:xfrm>
          <a:custGeom>
            <a:avLst/>
            <a:gdLst>
              <a:gd name="connsiteX0" fmla="*/ 0 w 4650340"/>
              <a:gd name="connsiteY0" fmla="*/ 0 h 2538213"/>
              <a:gd name="connsiteX1" fmla="*/ 4650340 w 4650340"/>
              <a:gd name="connsiteY1" fmla="*/ 0 h 2538213"/>
              <a:gd name="connsiteX2" fmla="*/ 4650340 w 4650340"/>
              <a:gd name="connsiteY2" fmla="*/ 2538213 h 2538213"/>
              <a:gd name="connsiteX3" fmla="*/ 0 w 4650340"/>
              <a:gd name="connsiteY3" fmla="*/ 2538213 h 25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0340" h="2538213">
                <a:moveTo>
                  <a:pt x="0" y="0"/>
                </a:moveTo>
                <a:lnTo>
                  <a:pt x="4650340" y="0"/>
                </a:lnTo>
                <a:lnTo>
                  <a:pt x="4650340" y="2538213"/>
                </a:lnTo>
                <a:lnTo>
                  <a:pt x="0" y="25382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9201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" t="337" r="6999" b="5036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rcRect t="26325" r="17636"/>
          <a:stretch>
            <a:fillRect/>
          </a:stretch>
        </p:blipFill>
        <p:spPr>
          <a:xfrm>
            <a:off x="7828475" y="0"/>
            <a:ext cx="4363525" cy="2385033"/>
          </a:xfrm>
          <a:custGeom>
            <a:avLst/>
            <a:gdLst>
              <a:gd name="connsiteX0" fmla="*/ 0 w 4363525"/>
              <a:gd name="connsiteY0" fmla="*/ 0 h 2385033"/>
              <a:gd name="connsiteX1" fmla="*/ 4363525 w 4363525"/>
              <a:gd name="connsiteY1" fmla="*/ 0 h 2385033"/>
              <a:gd name="connsiteX2" fmla="*/ 4363525 w 4363525"/>
              <a:gd name="connsiteY2" fmla="*/ 2385033 h 2385033"/>
              <a:gd name="connsiteX3" fmla="*/ 0 w 4363525"/>
              <a:gd name="connsiteY3" fmla="*/ 2385033 h 2385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3525" h="2385033">
                <a:moveTo>
                  <a:pt x="0" y="0"/>
                </a:moveTo>
                <a:lnTo>
                  <a:pt x="4363525" y="0"/>
                </a:lnTo>
                <a:lnTo>
                  <a:pt x="4363525" y="2385033"/>
                </a:lnTo>
                <a:lnTo>
                  <a:pt x="0" y="2385033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12223" b="21594"/>
          <a:stretch>
            <a:fillRect/>
          </a:stretch>
        </p:blipFill>
        <p:spPr>
          <a:xfrm>
            <a:off x="0" y="4319787"/>
            <a:ext cx="4650340" cy="2538213"/>
          </a:xfrm>
          <a:custGeom>
            <a:avLst/>
            <a:gdLst>
              <a:gd name="connsiteX0" fmla="*/ 0 w 4650340"/>
              <a:gd name="connsiteY0" fmla="*/ 0 h 2538213"/>
              <a:gd name="connsiteX1" fmla="*/ 4650340 w 4650340"/>
              <a:gd name="connsiteY1" fmla="*/ 0 h 2538213"/>
              <a:gd name="connsiteX2" fmla="*/ 4650340 w 4650340"/>
              <a:gd name="connsiteY2" fmla="*/ 2538213 h 2538213"/>
              <a:gd name="connsiteX3" fmla="*/ 0 w 4650340"/>
              <a:gd name="connsiteY3" fmla="*/ 2538213 h 25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0340" h="2538213">
                <a:moveTo>
                  <a:pt x="0" y="0"/>
                </a:moveTo>
                <a:lnTo>
                  <a:pt x="4650340" y="0"/>
                </a:lnTo>
                <a:lnTo>
                  <a:pt x="4650340" y="2538213"/>
                </a:lnTo>
                <a:lnTo>
                  <a:pt x="0" y="25382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240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1" t="16755" r="14627" b="2537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rcRect t="26325" r="17636"/>
          <a:stretch>
            <a:fillRect/>
          </a:stretch>
        </p:blipFill>
        <p:spPr>
          <a:xfrm>
            <a:off x="9334068" y="1"/>
            <a:ext cx="2857932" cy="1562100"/>
          </a:xfrm>
          <a:custGeom>
            <a:avLst/>
            <a:gdLst>
              <a:gd name="connsiteX0" fmla="*/ 0 w 4363525"/>
              <a:gd name="connsiteY0" fmla="*/ 0 h 2385033"/>
              <a:gd name="connsiteX1" fmla="*/ 4363525 w 4363525"/>
              <a:gd name="connsiteY1" fmla="*/ 0 h 2385033"/>
              <a:gd name="connsiteX2" fmla="*/ 4363525 w 4363525"/>
              <a:gd name="connsiteY2" fmla="*/ 2385033 h 2385033"/>
              <a:gd name="connsiteX3" fmla="*/ 0 w 4363525"/>
              <a:gd name="connsiteY3" fmla="*/ 2385033 h 2385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3525" h="2385033">
                <a:moveTo>
                  <a:pt x="0" y="0"/>
                </a:moveTo>
                <a:lnTo>
                  <a:pt x="4363525" y="0"/>
                </a:lnTo>
                <a:lnTo>
                  <a:pt x="4363525" y="2385033"/>
                </a:lnTo>
                <a:lnTo>
                  <a:pt x="0" y="2385033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12223" b="21594"/>
          <a:stretch>
            <a:fillRect/>
          </a:stretch>
        </p:blipFill>
        <p:spPr>
          <a:xfrm>
            <a:off x="0" y="5105400"/>
            <a:ext cx="3210994" cy="1752600"/>
          </a:xfrm>
          <a:custGeom>
            <a:avLst/>
            <a:gdLst>
              <a:gd name="connsiteX0" fmla="*/ 0 w 4650340"/>
              <a:gd name="connsiteY0" fmla="*/ 0 h 2538213"/>
              <a:gd name="connsiteX1" fmla="*/ 4650340 w 4650340"/>
              <a:gd name="connsiteY1" fmla="*/ 0 h 2538213"/>
              <a:gd name="connsiteX2" fmla="*/ 4650340 w 4650340"/>
              <a:gd name="connsiteY2" fmla="*/ 2538213 h 2538213"/>
              <a:gd name="connsiteX3" fmla="*/ 0 w 4650340"/>
              <a:gd name="connsiteY3" fmla="*/ 2538213 h 25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0340" h="2538213">
                <a:moveTo>
                  <a:pt x="0" y="0"/>
                </a:moveTo>
                <a:lnTo>
                  <a:pt x="4650340" y="0"/>
                </a:lnTo>
                <a:lnTo>
                  <a:pt x="4650340" y="2538213"/>
                </a:lnTo>
                <a:lnTo>
                  <a:pt x="0" y="2538213"/>
                </a:lnTo>
                <a:close/>
              </a:path>
            </a:pathLst>
          </a:custGeom>
        </p:spPr>
      </p:pic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419333" y="482276"/>
            <a:ext cx="4504268" cy="491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 spc="3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请在此处添加标题</a:t>
            </a:r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620933" y="533818"/>
            <a:ext cx="4907157" cy="363029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 spc="0" baseline="0">
                <a:solidFill>
                  <a:srgbClr val="14CDDB"/>
                </a:solidFill>
              </a:defRPr>
            </a:lvl1pPr>
          </a:lstStyle>
          <a:p>
            <a:pPr lvl="0"/>
            <a:r>
              <a:rPr lang="en-US" altLang="zh-CN" dirty="0"/>
              <a:t>Creativity  |  Innovation  |  Specialty  |  Exquisite</a:t>
            </a: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6819900" y="949317"/>
            <a:ext cx="4708190" cy="0"/>
          </a:xfrm>
          <a:prstGeom prst="line">
            <a:avLst/>
          </a:prstGeom>
          <a:ln>
            <a:solidFill>
              <a:srgbClr val="14CDD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605939" y="451498"/>
            <a:ext cx="785539" cy="491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 spc="0">
                <a:solidFill>
                  <a:srgbClr val="14CDDB"/>
                </a:solidFill>
              </a:defRPr>
            </a:lvl1pPr>
          </a:lstStyle>
          <a:p>
            <a:pPr lvl="0"/>
            <a:r>
              <a:rPr lang="en-US" altLang="zh-CN" dirty="0"/>
              <a:t>[ 1 ]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424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10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3348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450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46025" y="2392311"/>
            <a:ext cx="44999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spc="600" dirty="0">
                <a:solidFill>
                  <a:srgbClr val="14CDDB"/>
                </a:solidFill>
              </a:rPr>
              <a:t>[ </a:t>
            </a:r>
            <a:r>
              <a:rPr lang="zh-CN" altLang="en-US" sz="9600" spc="600" dirty="0">
                <a:solidFill>
                  <a:srgbClr val="14CDDB"/>
                </a:solidFill>
              </a:rPr>
              <a:t>奇点 </a:t>
            </a:r>
            <a:r>
              <a:rPr lang="en-US" altLang="zh-CN" sz="9600" spc="600" dirty="0">
                <a:solidFill>
                  <a:srgbClr val="14CDDB"/>
                </a:solidFill>
              </a:rPr>
              <a:t>]</a:t>
            </a:r>
            <a:endParaRPr lang="zh-CN" altLang="en-US" sz="9600" spc="600" dirty="0">
              <a:solidFill>
                <a:srgbClr val="14CDDB"/>
              </a:solidFill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030134" y="4143475"/>
            <a:ext cx="4131733" cy="313268"/>
          </a:xfrm>
          <a:prstGeom prst="roundRect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600" dirty="0"/>
              <a:t>D</a:t>
            </a:r>
            <a:r>
              <a:rPr lang="zh-CN" altLang="en-US" spc="600" dirty="0"/>
              <a:t>意空间工作室荣誉出品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64896" y="1693267"/>
            <a:ext cx="13708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</a:rPr>
              <a:t>2016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35784" y="2046479"/>
            <a:ext cx="29001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pc="300" dirty="0">
                <a:solidFill>
                  <a:schemeClr val="bg1"/>
                </a:solidFill>
              </a:rPr>
              <a:t>DESIGN &amp; CREATIVITY</a:t>
            </a:r>
            <a:endParaRPr lang="zh-CN" altLang="en-US" sz="1600" spc="300" dirty="0">
              <a:solidFill>
                <a:schemeClr val="bg1"/>
              </a:solidFill>
            </a:endParaRPr>
          </a:p>
        </p:txBody>
      </p:sp>
      <p:pic>
        <p:nvPicPr>
          <p:cNvPr id="2" name="Activ - Doar Cu Ti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514049" y="6451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33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8" grpId="0" animBg="1"/>
      <p:bldP spid="8" grpId="1" animBg="1"/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2" name="组合 7"/>
          <p:cNvGrpSpPr>
            <a:grpSpLocks/>
          </p:cNvGrpSpPr>
          <p:nvPr/>
        </p:nvGrpSpPr>
        <p:grpSpPr bwMode="auto">
          <a:xfrm>
            <a:off x="4468479" y="2366345"/>
            <a:ext cx="1050925" cy="1033463"/>
            <a:chOff x="0" y="0"/>
            <a:chExt cx="871174" cy="874617"/>
          </a:xfrm>
        </p:grpSpPr>
        <p:sp>
          <p:nvSpPr>
            <p:cNvPr id="4205" name="Freeform 6">
              <a:hlinkClick r:id="rId3"/>
            </p:cNvPr>
            <p:cNvSpPr>
              <a:spLocks noEditPoints="1" noChangeArrowheads="1"/>
            </p:cNvSpPr>
            <p:nvPr/>
          </p:nvSpPr>
          <p:spPr bwMode="auto">
            <a:xfrm>
              <a:off x="218689" y="168226"/>
              <a:ext cx="503237" cy="538163"/>
            </a:xfrm>
            <a:custGeom>
              <a:avLst/>
              <a:gdLst>
                <a:gd name="T0" fmla="*/ 2147483647 w 134"/>
                <a:gd name="T1" fmla="*/ 2147483647 h 143"/>
                <a:gd name="T2" fmla="*/ 2147483647 w 134"/>
                <a:gd name="T3" fmla="*/ 2147483647 h 143"/>
                <a:gd name="T4" fmla="*/ 2147483647 w 134"/>
                <a:gd name="T5" fmla="*/ 2147483647 h 143"/>
                <a:gd name="T6" fmla="*/ 2147483647 w 134"/>
                <a:gd name="T7" fmla="*/ 2147483647 h 143"/>
                <a:gd name="T8" fmla="*/ 2147483647 w 134"/>
                <a:gd name="T9" fmla="*/ 2147483647 h 143"/>
                <a:gd name="T10" fmla="*/ 2147483647 w 134"/>
                <a:gd name="T11" fmla="*/ 2147483647 h 143"/>
                <a:gd name="T12" fmla="*/ 2147483647 w 134"/>
                <a:gd name="T13" fmla="*/ 2147483647 h 143"/>
                <a:gd name="T14" fmla="*/ 2147483647 w 134"/>
                <a:gd name="T15" fmla="*/ 2147483647 h 143"/>
                <a:gd name="T16" fmla="*/ 2147483647 w 134"/>
                <a:gd name="T17" fmla="*/ 2147483647 h 143"/>
                <a:gd name="T18" fmla="*/ 2147483647 w 134"/>
                <a:gd name="T19" fmla="*/ 2147483647 h 143"/>
                <a:gd name="T20" fmla="*/ 2147483647 w 134"/>
                <a:gd name="T21" fmla="*/ 2147483647 h 143"/>
                <a:gd name="T22" fmla="*/ 2147483647 w 134"/>
                <a:gd name="T23" fmla="*/ 2147483647 h 143"/>
                <a:gd name="T24" fmla="*/ 2147483647 w 134"/>
                <a:gd name="T25" fmla="*/ 2147483647 h 143"/>
                <a:gd name="T26" fmla="*/ 2147483647 w 134"/>
                <a:gd name="T27" fmla="*/ 2147483647 h 143"/>
                <a:gd name="T28" fmla="*/ 2147483647 w 134"/>
                <a:gd name="T29" fmla="*/ 2147483647 h 143"/>
                <a:gd name="T30" fmla="*/ 2147483647 w 134"/>
                <a:gd name="T31" fmla="*/ 2147483647 h 143"/>
                <a:gd name="T32" fmla="*/ 2147483647 w 134"/>
                <a:gd name="T33" fmla="*/ 2147483647 h 143"/>
                <a:gd name="T34" fmla="*/ 2147483647 w 134"/>
                <a:gd name="T35" fmla="*/ 2147483647 h 143"/>
                <a:gd name="T36" fmla="*/ 2147483647 w 134"/>
                <a:gd name="T37" fmla="*/ 2147483647 h 143"/>
                <a:gd name="T38" fmla="*/ 2147483647 w 134"/>
                <a:gd name="T39" fmla="*/ 2147483647 h 143"/>
                <a:gd name="T40" fmla="*/ 2147483647 w 134"/>
                <a:gd name="T41" fmla="*/ 2147483647 h 143"/>
                <a:gd name="T42" fmla="*/ 2147483647 w 134"/>
                <a:gd name="T43" fmla="*/ 2147483647 h 143"/>
                <a:gd name="T44" fmla="*/ 2147483647 w 134"/>
                <a:gd name="T45" fmla="*/ 2147483647 h 143"/>
                <a:gd name="T46" fmla="*/ 2147483647 w 134"/>
                <a:gd name="T47" fmla="*/ 2147483647 h 143"/>
                <a:gd name="T48" fmla="*/ 2147483647 w 134"/>
                <a:gd name="T49" fmla="*/ 2147483647 h 143"/>
                <a:gd name="T50" fmla="*/ 2147483647 w 134"/>
                <a:gd name="T51" fmla="*/ 2147483647 h 143"/>
                <a:gd name="T52" fmla="*/ 2147483647 w 134"/>
                <a:gd name="T53" fmla="*/ 2147483647 h 143"/>
                <a:gd name="T54" fmla="*/ 2147483647 w 134"/>
                <a:gd name="T55" fmla="*/ 2147483647 h 143"/>
                <a:gd name="T56" fmla="*/ 2147483647 w 134"/>
                <a:gd name="T57" fmla="*/ 2147483647 h 143"/>
                <a:gd name="T58" fmla="*/ 2147483647 w 134"/>
                <a:gd name="T59" fmla="*/ 2147483647 h 143"/>
                <a:gd name="T60" fmla="*/ 2147483647 w 134"/>
                <a:gd name="T61" fmla="*/ 2147483647 h 143"/>
                <a:gd name="T62" fmla="*/ 2147483647 w 134"/>
                <a:gd name="T63" fmla="*/ 2147483647 h 143"/>
                <a:gd name="T64" fmla="*/ 2147483647 w 134"/>
                <a:gd name="T65" fmla="*/ 2147483647 h 143"/>
                <a:gd name="T66" fmla="*/ 2147483647 w 134"/>
                <a:gd name="T67" fmla="*/ 2147483647 h 143"/>
                <a:gd name="T68" fmla="*/ 2147483647 w 134"/>
                <a:gd name="T69" fmla="*/ 2147483647 h 143"/>
                <a:gd name="T70" fmla="*/ 2147483647 w 134"/>
                <a:gd name="T71" fmla="*/ 2147483647 h 143"/>
                <a:gd name="T72" fmla="*/ 2147483647 w 134"/>
                <a:gd name="T73" fmla="*/ 2147483647 h 143"/>
                <a:gd name="T74" fmla="*/ 2147483647 w 134"/>
                <a:gd name="T75" fmla="*/ 2147483647 h 143"/>
                <a:gd name="T76" fmla="*/ 2147483647 w 134"/>
                <a:gd name="T77" fmla="*/ 2147483647 h 143"/>
                <a:gd name="T78" fmla="*/ 2147483647 w 134"/>
                <a:gd name="T79" fmla="*/ 2147483647 h 143"/>
                <a:gd name="T80" fmla="*/ 2147483647 w 134"/>
                <a:gd name="T81" fmla="*/ 2147483647 h 143"/>
                <a:gd name="T82" fmla="*/ 2147483647 w 134"/>
                <a:gd name="T83" fmla="*/ 2147483647 h 143"/>
                <a:gd name="T84" fmla="*/ 2147483647 w 134"/>
                <a:gd name="T85" fmla="*/ 2147483647 h 143"/>
                <a:gd name="T86" fmla="*/ 2147483647 w 134"/>
                <a:gd name="T87" fmla="*/ 2147483647 h 143"/>
                <a:gd name="T88" fmla="*/ 2147483647 w 134"/>
                <a:gd name="T89" fmla="*/ 2147483647 h 143"/>
                <a:gd name="T90" fmla="*/ 2147483647 w 134"/>
                <a:gd name="T91" fmla="*/ 2147483647 h 143"/>
                <a:gd name="T92" fmla="*/ 2147483647 w 134"/>
                <a:gd name="T93" fmla="*/ 2147483647 h 143"/>
                <a:gd name="T94" fmla="*/ 2147483647 w 134"/>
                <a:gd name="T95" fmla="*/ 2147483647 h 143"/>
                <a:gd name="T96" fmla="*/ 2147483647 w 134"/>
                <a:gd name="T97" fmla="*/ 2147483647 h 143"/>
                <a:gd name="T98" fmla="*/ 2147483647 w 134"/>
                <a:gd name="T99" fmla="*/ 2147483647 h 143"/>
                <a:gd name="T100" fmla="*/ 2147483647 w 134"/>
                <a:gd name="T101" fmla="*/ 2147483647 h 143"/>
                <a:gd name="T102" fmla="*/ 2147483647 w 134"/>
                <a:gd name="T103" fmla="*/ 2147483647 h 143"/>
                <a:gd name="T104" fmla="*/ 2147483647 w 134"/>
                <a:gd name="T105" fmla="*/ 2147483647 h 143"/>
                <a:gd name="T106" fmla="*/ 2147483647 w 134"/>
                <a:gd name="T107" fmla="*/ 2147483647 h 143"/>
                <a:gd name="T108" fmla="*/ 2147483647 w 134"/>
                <a:gd name="T109" fmla="*/ 2147483647 h 143"/>
                <a:gd name="T110" fmla="*/ 2147483647 w 134"/>
                <a:gd name="T111" fmla="*/ 2147483647 h 143"/>
                <a:gd name="T112" fmla="*/ 2147483647 w 134"/>
                <a:gd name="T113" fmla="*/ 2147483647 h 143"/>
                <a:gd name="T114" fmla="*/ 2147483647 w 134"/>
                <a:gd name="T115" fmla="*/ 2147483647 h 143"/>
                <a:gd name="T116" fmla="*/ 2147483647 w 134"/>
                <a:gd name="T117" fmla="*/ 2147483647 h 143"/>
                <a:gd name="T118" fmla="*/ 2147483647 w 134"/>
                <a:gd name="T119" fmla="*/ 2147483647 h 14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4"/>
                <a:gd name="T181" fmla="*/ 0 h 143"/>
                <a:gd name="T182" fmla="*/ 134 w 134"/>
                <a:gd name="T183" fmla="*/ 143 h 14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4" h="143">
                  <a:moveTo>
                    <a:pt x="134" y="130"/>
                  </a:moveTo>
                  <a:cubicBezTo>
                    <a:pt x="134" y="128"/>
                    <a:pt x="133" y="126"/>
                    <a:pt x="130" y="125"/>
                  </a:cubicBezTo>
                  <a:cubicBezTo>
                    <a:pt x="126" y="125"/>
                    <a:pt x="122" y="128"/>
                    <a:pt x="119" y="132"/>
                  </a:cubicBezTo>
                  <a:cubicBezTo>
                    <a:pt x="118" y="133"/>
                    <a:pt x="118" y="133"/>
                    <a:pt x="118" y="134"/>
                  </a:cubicBezTo>
                  <a:cubicBezTo>
                    <a:pt x="116" y="134"/>
                    <a:pt x="115" y="134"/>
                    <a:pt x="114" y="134"/>
                  </a:cubicBezTo>
                  <a:cubicBezTo>
                    <a:pt x="111" y="133"/>
                    <a:pt x="109" y="132"/>
                    <a:pt x="109" y="130"/>
                  </a:cubicBezTo>
                  <a:cubicBezTo>
                    <a:pt x="110" y="130"/>
                    <a:pt x="111" y="130"/>
                    <a:pt x="113" y="129"/>
                  </a:cubicBezTo>
                  <a:cubicBezTo>
                    <a:pt x="120" y="127"/>
                    <a:pt x="123" y="123"/>
                    <a:pt x="123" y="119"/>
                  </a:cubicBezTo>
                  <a:cubicBezTo>
                    <a:pt x="122" y="118"/>
                    <a:pt x="120" y="116"/>
                    <a:pt x="116" y="117"/>
                  </a:cubicBezTo>
                  <a:cubicBezTo>
                    <a:pt x="111" y="117"/>
                    <a:pt x="107" y="122"/>
                    <a:pt x="106" y="126"/>
                  </a:cubicBezTo>
                  <a:cubicBezTo>
                    <a:pt x="103" y="125"/>
                    <a:pt x="100" y="122"/>
                    <a:pt x="98" y="120"/>
                  </a:cubicBezTo>
                  <a:cubicBezTo>
                    <a:pt x="101" y="118"/>
                    <a:pt x="103" y="117"/>
                    <a:pt x="106" y="115"/>
                  </a:cubicBezTo>
                  <a:cubicBezTo>
                    <a:pt x="116" y="107"/>
                    <a:pt x="108" y="94"/>
                    <a:pt x="105" y="91"/>
                  </a:cubicBezTo>
                  <a:cubicBezTo>
                    <a:pt x="94" y="79"/>
                    <a:pt x="77" y="81"/>
                    <a:pt x="76" y="83"/>
                  </a:cubicBezTo>
                  <a:cubicBezTo>
                    <a:pt x="75" y="84"/>
                    <a:pt x="75" y="85"/>
                    <a:pt x="74" y="86"/>
                  </a:cubicBezTo>
                  <a:cubicBezTo>
                    <a:pt x="78" y="85"/>
                    <a:pt x="89" y="85"/>
                    <a:pt x="97" y="93"/>
                  </a:cubicBezTo>
                  <a:cubicBezTo>
                    <a:pt x="98" y="94"/>
                    <a:pt x="99" y="95"/>
                    <a:pt x="99" y="97"/>
                  </a:cubicBezTo>
                  <a:cubicBezTo>
                    <a:pt x="99" y="96"/>
                    <a:pt x="98" y="95"/>
                    <a:pt x="97" y="95"/>
                  </a:cubicBezTo>
                  <a:cubicBezTo>
                    <a:pt x="88" y="86"/>
                    <a:pt x="75" y="87"/>
                    <a:pt x="71" y="89"/>
                  </a:cubicBezTo>
                  <a:cubicBezTo>
                    <a:pt x="70" y="90"/>
                    <a:pt x="69" y="90"/>
                    <a:pt x="67" y="90"/>
                  </a:cubicBezTo>
                  <a:cubicBezTo>
                    <a:pt x="64" y="90"/>
                    <a:pt x="54" y="79"/>
                    <a:pt x="49" y="73"/>
                  </a:cubicBezTo>
                  <a:cubicBezTo>
                    <a:pt x="45" y="68"/>
                    <a:pt x="35" y="56"/>
                    <a:pt x="36" y="52"/>
                  </a:cubicBezTo>
                  <a:cubicBezTo>
                    <a:pt x="37" y="46"/>
                    <a:pt x="43" y="48"/>
                    <a:pt x="46" y="46"/>
                  </a:cubicBezTo>
                  <a:cubicBezTo>
                    <a:pt x="50" y="43"/>
                    <a:pt x="50" y="11"/>
                    <a:pt x="29" y="1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32" y="10"/>
                    <a:pt x="38" y="25"/>
                    <a:pt x="38" y="32"/>
                  </a:cubicBezTo>
                  <a:cubicBezTo>
                    <a:pt x="34" y="23"/>
                    <a:pt x="27" y="12"/>
                    <a:pt x="16" y="7"/>
                  </a:cubicBezTo>
                  <a:cubicBezTo>
                    <a:pt x="12" y="11"/>
                    <a:pt x="8" y="15"/>
                    <a:pt x="6" y="22"/>
                  </a:cubicBezTo>
                  <a:cubicBezTo>
                    <a:pt x="4" y="31"/>
                    <a:pt x="0" y="45"/>
                    <a:pt x="23" y="78"/>
                  </a:cubicBezTo>
                  <a:cubicBezTo>
                    <a:pt x="24" y="81"/>
                    <a:pt x="27" y="85"/>
                    <a:pt x="32" y="90"/>
                  </a:cubicBezTo>
                  <a:cubicBezTo>
                    <a:pt x="32" y="91"/>
                    <a:pt x="33" y="91"/>
                    <a:pt x="34" y="92"/>
                  </a:cubicBezTo>
                  <a:cubicBezTo>
                    <a:pt x="63" y="124"/>
                    <a:pt x="78" y="123"/>
                    <a:pt x="87" y="123"/>
                  </a:cubicBezTo>
                  <a:cubicBezTo>
                    <a:pt x="90" y="122"/>
                    <a:pt x="92" y="122"/>
                    <a:pt x="95" y="121"/>
                  </a:cubicBezTo>
                  <a:cubicBezTo>
                    <a:pt x="97" y="125"/>
                    <a:pt x="101" y="128"/>
                    <a:pt x="106" y="130"/>
                  </a:cubicBezTo>
                  <a:cubicBezTo>
                    <a:pt x="106" y="132"/>
                    <a:pt x="107" y="136"/>
                    <a:pt x="114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7" y="139"/>
                    <a:pt x="117" y="140"/>
                  </a:cubicBezTo>
                  <a:cubicBezTo>
                    <a:pt x="118" y="142"/>
                    <a:pt x="120" y="143"/>
                    <a:pt x="124" y="143"/>
                  </a:cubicBezTo>
                  <a:cubicBezTo>
                    <a:pt x="127" y="143"/>
                    <a:pt x="130" y="142"/>
                    <a:pt x="131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3" y="141"/>
                    <a:pt x="133" y="140"/>
                    <a:pt x="133" y="139"/>
                  </a:cubicBezTo>
                  <a:cubicBezTo>
                    <a:pt x="133" y="138"/>
                    <a:pt x="132" y="138"/>
                    <a:pt x="131" y="138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9" y="139"/>
                    <a:pt x="127" y="140"/>
                    <a:pt x="124" y="140"/>
                  </a:cubicBezTo>
                  <a:cubicBezTo>
                    <a:pt x="122" y="140"/>
                    <a:pt x="120" y="139"/>
                    <a:pt x="120" y="138"/>
                  </a:cubicBezTo>
                  <a:cubicBezTo>
                    <a:pt x="120" y="138"/>
                    <a:pt x="120" y="138"/>
                    <a:pt x="120" y="137"/>
                  </a:cubicBezTo>
                  <a:cubicBezTo>
                    <a:pt x="128" y="137"/>
                    <a:pt x="133" y="133"/>
                    <a:pt x="134" y="130"/>
                  </a:cubicBezTo>
                  <a:close/>
                  <a:moveTo>
                    <a:pt x="116" y="120"/>
                  </a:moveTo>
                  <a:cubicBezTo>
                    <a:pt x="117" y="120"/>
                    <a:pt x="117" y="120"/>
                    <a:pt x="117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20" y="121"/>
                    <a:pt x="118" y="124"/>
                    <a:pt x="112" y="126"/>
                  </a:cubicBezTo>
                  <a:cubicBezTo>
                    <a:pt x="111" y="127"/>
                    <a:pt x="110" y="127"/>
                    <a:pt x="109" y="127"/>
                  </a:cubicBezTo>
                  <a:cubicBezTo>
                    <a:pt x="110" y="124"/>
                    <a:pt x="113" y="120"/>
                    <a:pt x="116" y="120"/>
                  </a:cubicBezTo>
                  <a:close/>
                  <a:moveTo>
                    <a:pt x="121" y="134"/>
                  </a:moveTo>
                  <a:cubicBezTo>
                    <a:pt x="121" y="134"/>
                    <a:pt x="121" y="134"/>
                    <a:pt x="121" y="134"/>
                  </a:cubicBezTo>
                  <a:cubicBezTo>
                    <a:pt x="124" y="131"/>
                    <a:pt x="127" y="128"/>
                    <a:pt x="129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1" y="129"/>
                    <a:pt x="131" y="129"/>
                  </a:cubicBezTo>
                  <a:cubicBezTo>
                    <a:pt x="130" y="131"/>
                    <a:pt x="127" y="133"/>
                    <a:pt x="121" y="1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206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</p:grpSp>
      <p:grpSp>
        <p:nvGrpSpPr>
          <p:cNvPr id="4103" name="组合 10"/>
          <p:cNvGrpSpPr>
            <a:grpSpLocks/>
          </p:cNvGrpSpPr>
          <p:nvPr/>
        </p:nvGrpSpPr>
        <p:grpSpPr bwMode="auto">
          <a:xfrm>
            <a:off x="7434991" y="2366345"/>
            <a:ext cx="1011238" cy="1011238"/>
            <a:chOff x="0" y="0"/>
            <a:chExt cx="871174" cy="874617"/>
          </a:xfrm>
        </p:grpSpPr>
        <p:sp>
          <p:nvSpPr>
            <p:cNvPr id="4198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  <p:grpSp>
          <p:nvGrpSpPr>
            <p:cNvPr id="4199" name="组合 12"/>
            <p:cNvGrpSpPr>
              <a:grpSpLocks/>
            </p:cNvGrpSpPr>
            <p:nvPr/>
          </p:nvGrpSpPr>
          <p:grpSpPr bwMode="auto">
            <a:xfrm>
              <a:off x="195874" y="184101"/>
              <a:ext cx="455613" cy="500063"/>
              <a:chOff x="0" y="0"/>
              <a:chExt cx="455613" cy="500063"/>
            </a:xfrm>
          </p:grpSpPr>
          <p:sp>
            <p:nvSpPr>
              <p:cNvPr id="4200" name="Freeform 19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>
                <a:off x="323850" y="95250"/>
                <a:ext cx="131763" cy="320675"/>
              </a:xfrm>
              <a:custGeom>
                <a:avLst/>
                <a:gdLst>
                  <a:gd name="T0" fmla="*/ 2147483647 w 83"/>
                  <a:gd name="T1" fmla="*/ 2147483647 h 202"/>
                  <a:gd name="T2" fmla="*/ 2147483647 w 83"/>
                  <a:gd name="T3" fmla="*/ 2147483647 h 202"/>
                  <a:gd name="T4" fmla="*/ 0 w 83"/>
                  <a:gd name="T5" fmla="*/ 2147483647 h 202"/>
                  <a:gd name="T6" fmla="*/ 0 w 83"/>
                  <a:gd name="T7" fmla="*/ 2147483647 h 202"/>
                  <a:gd name="T8" fmla="*/ 2147483647 w 83"/>
                  <a:gd name="T9" fmla="*/ 2147483647 h 202"/>
                  <a:gd name="T10" fmla="*/ 2147483647 w 83"/>
                  <a:gd name="T11" fmla="*/ 0 h 202"/>
                  <a:gd name="T12" fmla="*/ 2147483647 w 83"/>
                  <a:gd name="T13" fmla="*/ 2147483647 h 2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"/>
                  <a:gd name="T22" fmla="*/ 0 h 202"/>
                  <a:gd name="T23" fmla="*/ 83 w 83"/>
                  <a:gd name="T24" fmla="*/ 202 h 20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" h="202">
                    <a:moveTo>
                      <a:pt x="71" y="38"/>
                    </a:moveTo>
                    <a:lnTo>
                      <a:pt x="42" y="9"/>
                    </a:lnTo>
                    <a:lnTo>
                      <a:pt x="0" y="52"/>
                    </a:lnTo>
                    <a:lnTo>
                      <a:pt x="0" y="202"/>
                    </a:lnTo>
                    <a:lnTo>
                      <a:pt x="83" y="202"/>
                    </a:lnTo>
                    <a:lnTo>
                      <a:pt x="83" y="0"/>
                    </a:lnTo>
                    <a:lnTo>
                      <a:pt x="71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1" name="Freeform 20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>
                <a:off x="161925" y="204788"/>
                <a:ext cx="131763" cy="211138"/>
              </a:xfrm>
              <a:custGeom>
                <a:avLst/>
                <a:gdLst>
                  <a:gd name="T0" fmla="*/ 2147483647 w 35"/>
                  <a:gd name="T1" fmla="*/ 2147483647 h 56"/>
                  <a:gd name="T2" fmla="*/ 0 w 35"/>
                  <a:gd name="T3" fmla="*/ 2147483647 h 56"/>
                  <a:gd name="T4" fmla="*/ 0 w 35"/>
                  <a:gd name="T5" fmla="*/ 2147483647 h 56"/>
                  <a:gd name="T6" fmla="*/ 2147483647 w 35"/>
                  <a:gd name="T7" fmla="*/ 2147483647 h 56"/>
                  <a:gd name="T8" fmla="*/ 2147483647 w 35"/>
                  <a:gd name="T9" fmla="*/ 0 h 56"/>
                  <a:gd name="T10" fmla="*/ 2147483647 w 35"/>
                  <a:gd name="T11" fmla="*/ 2147483647 h 56"/>
                  <a:gd name="T12" fmla="*/ 2147483647 w 35"/>
                  <a:gd name="T13" fmla="*/ 2147483647 h 56"/>
                  <a:gd name="T14" fmla="*/ 2147483647 w 35"/>
                  <a:gd name="T15" fmla="*/ 2147483647 h 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56"/>
                  <a:gd name="T26" fmla="*/ 35 w 35"/>
                  <a:gd name="T27" fmla="*/ 56 h 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56">
                    <a:moveTo>
                      <a:pt x="11" y="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10"/>
                      <a:pt x="21" y="11"/>
                      <a:pt x="17" y="11"/>
                    </a:cubicBezTo>
                    <a:cubicBezTo>
                      <a:pt x="15" y="11"/>
                      <a:pt x="13" y="11"/>
                      <a:pt x="11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2" name="Freeform 21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>
                <a:off x="0" y="174625"/>
                <a:ext cx="131763" cy="241300"/>
              </a:xfrm>
              <a:custGeom>
                <a:avLst/>
                <a:gdLst>
                  <a:gd name="T0" fmla="*/ 2147483647 w 83"/>
                  <a:gd name="T1" fmla="*/ 2147483647 h 152"/>
                  <a:gd name="T2" fmla="*/ 2147483647 w 83"/>
                  <a:gd name="T3" fmla="*/ 0 h 152"/>
                  <a:gd name="T4" fmla="*/ 0 w 83"/>
                  <a:gd name="T5" fmla="*/ 2147483647 h 152"/>
                  <a:gd name="T6" fmla="*/ 0 w 83"/>
                  <a:gd name="T7" fmla="*/ 2147483647 h 152"/>
                  <a:gd name="T8" fmla="*/ 2147483647 w 83"/>
                  <a:gd name="T9" fmla="*/ 2147483647 h 152"/>
                  <a:gd name="T10" fmla="*/ 2147483647 w 83"/>
                  <a:gd name="T11" fmla="*/ 2147483647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152"/>
                  <a:gd name="T20" fmla="*/ 83 w 83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152">
                    <a:moveTo>
                      <a:pt x="83" y="14"/>
                    </a:moveTo>
                    <a:lnTo>
                      <a:pt x="64" y="0"/>
                    </a:lnTo>
                    <a:lnTo>
                      <a:pt x="0" y="55"/>
                    </a:lnTo>
                    <a:lnTo>
                      <a:pt x="0" y="152"/>
                    </a:lnTo>
                    <a:lnTo>
                      <a:pt x="83" y="152"/>
                    </a:lnTo>
                    <a:lnTo>
                      <a:pt x="83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3" name="Rectangle 22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>
                <a:off x="0" y="450850"/>
                <a:ext cx="455613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204" name="Freeform 23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50850" cy="223838"/>
              </a:xfrm>
              <a:custGeom>
                <a:avLst/>
                <a:gdLst>
                  <a:gd name="T0" fmla="*/ 2147483647 w 120"/>
                  <a:gd name="T1" fmla="*/ 2147483647 h 59"/>
                  <a:gd name="T2" fmla="*/ 2147483647 w 120"/>
                  <a:gd name="T3" fmla="*/ 2147483647 h 59"/>
                  <a:gd name="T4" fmla="*/ 2147483647 w 120"/>
                  <a:gd name="T5" fmla="*/ 2147483647 h 59"/>
                  <a:gd name="T6" fmla="*/ 2147483647 w 120"/>
                  <a:gd name="T7" fmla="*/ 2147483647 h 59"/>
                  <a:gd name="T8" fmla="*/ 2147483647 w 120"/>
                  <a:gd name="T9" fmla="*/ 2147483647 h 59"/>
                  <a:gd name="T10" fmla="*/ 2147483647 w 120"/>
                  <a:gd name="T11" fmla="*/ 2147483647 h 59"/>
                  <a:gd name="T12" fmla="*/ 2147483647 w 120"/>
                  <a:gd name="T13" fmla="*/ 2147483647 h 59"/>
                  <a:gd name="T14" fmla="*/ 2147483647 w 120"/>
                  <a:gd name="T15" fmla="*/ 0 h 59"/>
                  <a:gd name="T16" fmla="*/ 2147483647 w 120"/>
                  <a:gd name="T17" fmla="*/ 2147483647 h 59"/>
                  <a:gd name="T18" fmla="*/ 2147483647 w 120"/>
                  <a:gd name="T19" fmla="*/ 2147483647 h 59"/>
                  <a:gd name="T20" fmla="*/ 2147483647 w 120"/>
                  <a:gd name="T21" fmla="*/ 2147483647 h 59"/>
                  <a:gd name="T22" fmla="*/ 2147483647 w 120"/>
                  <a:gd name="T23" fmla="*/ 2147483647 h 59"/>
                  <a:gd name="T24" fmla="*/ 2147483647 w 120"/>
                  <a:gd name="T25" fmla="*/ 2147483647 h 59"/>
                  <a:gd name="T26" fmla="*/ 2147483647 w 120"/>
                  <a:gd name="T27" fmla="*/ 2147483647 h 59"/>
                  <a:gd name="T28" fmla="*/ 2147483647 w 120"/>
                  <a:gd name="T29" fmla="*/ 2147483647 h 59"/>
                  <a:gd name="T30" fmla="*/ 2147483647 w 120"/>
                  <a:gd name="T31" fmla="*/ 2147483647 h 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0"/>
                  <a:gd name="T49" fmla="*/ 0 h 59"/>
                  <a:gd name="T50" fmla="*/ 120 w 120"/>
                  <a:gd name="T51" fmla="*/ 59 h 5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0" h="59">
                    <a:moveTo>
                      <a:pt x="9" y="53"/>
                    </a:moveTo>
                    <a:cubicBezTo>
                      <a:pt x="26" y="38"/>
                      <a:pt x="26" y="38"/>
                      <a:pt x="26" y="3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9"/>
                      <a:pt x="60" y="59"/>
                      <a:pt x="60" y="59"/>
                    </a:cubicBezTo>
                    <a:cubicBezTo>
                      <a:pt x="62" y="59"/>
                      <a:pt x="63" y="59"/>
                      <a:pt x="64" y="5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6" y="26"/>
                      <a:pt x="24" y="26"/>
                      <a:pt x="22" y="28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3" y="54"/>
                      <a:pt x="7" y="55"/>
                      <a:pt x="9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104" name="组合 18"/>
          <p:cNvGrpSpPr>
            <a:grpSpLocks/>
          </p:cNvGrpSpPr>
          <p:nvPr/>
        </p:nvGrpSpPr>
        <p:grpSpPr bwMode="auto">
          <a:xfrm>
            <a:off x="5970785" y="2366345"/>
            <a:ext cx="1012825" cy="1011238"/>
            <a:chOff x="0" y="0"/>
            <a:chExt cx="871174" cy="874617"/>
          </a:xfrm>
        </p:grpSpPr>
        <p:sp>
          <p:nvSpPr>
            <p:cNvPr id="4196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  <p:sp>
          <p:nvSpPr>
            <p:cNvPr id="4197" name="Freeform 24">
              <a:hlinkClick r:id="rId3"/>
            </p:cNvPr>
            <p:cNvSpPr>
              <a:spLocks noEditPoints="1" noChangeArrowheads="1"/>
            </p:cNvSpPr>
            <p:nvPr/>
          </p:nvSpPr>
          <p:spPr bwMode="auto">
            <a:xfrm>
              <a:off x="111555" y="267445"/>
              <a:ext cx="687388" cy="414338"/>
            </a:xfrm>
            <a:custGeom>
              <a:avLst/>
              <a:gdLst>
                <a:gd name="T0" fmla="*/ 2147483647 w 183"/>
                <a:gd name="T1" fmla="*/ 2147483647 h 110"/>
                <a:gd name="T2" fmla="*/ 2147483647 w 183"/>
                <a:gd name="T3" fmla="*/ 2147483647 h 110"/>
                <a:gd name="T4" fmla="*/ 2147483647 w 183"/>
                <a:gd name="T5" fmla="*/ 2147483647 h 110"/>
                <a:gd name="T6" fmla="*/ 2147483647 w 183"/>
                <a:gd name="T7" fmla="*/ 2147483647 h 110"/>
                <a:gd name="T8" fmla="*/ 2147483647 w 183"/>
                <a:gd name="T9" fmla="*/ 2147483647 h 110"/>
                <a:gd name="T10" fmla="*/ 2147483647 w 183"/>
                <a:gd name="T11" fmla="*/ 2147483647 h 110"/>
                <a:gd name="T12" fmla="*/ 2147483647 w 183"/>
                <a:gd name="T13" fmla="*/ 2147483647 h 110"/>
                <a:gd name="T14" fmla="*/ 2147483647 w 183"/>
                <a:gd name="T15" fmla="*/ 2147483647 h 110"/>
                <a:gd name="T16" fmla="*/ 2147483647 w 183"/>
                <a:gd name="T17" fmla="*/ 2147483647 h 110"/>
                <a:gd name="T18" fmla="*/ 2147483647 w 183"/>
                <a:gd name="T19" fmla="*/ 2147483647 h 110"/>
                <a:gd name="T20" fmla="*/ 2147483647 w 183"/>
                <a:gd name="T21" fmla="*/ 2147483647 h 110"/>
                <a:gd name="T22" fmla="*/ 2147483647 w 183"/>
                <a:gd name="T23" fmla="*/ 2147483647 h 110"/>
                <a:gd name="T24" fmla="*/ 2147483647 w 183"/>
                <a:gd name="T25" fmla="*/ 2147483647 h 110"/>
                <a:gd name="T26" fmla="*/ 2147483647 w 183"/>
                <a:gd name="T27" fmla="*/ 2147483647 h 110"/>
                <a:gd name="T28" fmla="*/ 2147483647 w 183"/>
                <a:gd name="T29" fmla="*/ 2147483647 h 110"/>
                <a:gd name="T30" fmla="*/ 2147483647 w 183"/>
                <a:gd name="T31" fmla="*/ 2147483647 h 110"/>
                <a:gd name="T32" fmla="*/ 2147483647 w 183"/>
                <a:gd name="T33" fmla="*/ 2147483647 h 110"/>
                <a:gd name="T34" fmla="*/ 2147483647 w 183"/>
                <a:gd name="T35" fmla="*/ 2147483647 h 110"/>
                <a:gd name="T36" fmla="*/ 2147483647 w 183"/>
                <a:gd name="T37" fmla="*/ 2147483647 h 110"/>
                <a:gd name="T38" fmla="*/ 2147483647 w 183"/>
                <a:gd name="T39" fmla="*/ 2147483647 h 110"/>
                <a:gd name="T40" fmla="*/ 2147483647 w 183"/>
                <a:gd name="T41" fmla="*/ 2147483647 h 110"/>
                <a:gd name="T42" fmla="*/ 2147483647 w 183"/>
                <a:gd name="T43" fmla="*/ 2147483647 h 110"/>
                <a:gd name="T44" fmla="*/ 2147483647 w 183"/>
                <a:gd name="T45" fmla="*/ 2147483647 h 110"/>
                <a:gd name="T46" fmla="*/ 2147483647 w 183"/>
                <a:gd name="T47" fmla="*/ 2147483647 h 110"/>
                <a:gd name="T48" fmla="*/ 2147483647 w 183"/>
                <a:gd name="T49" fmla="*/ 2147483647 h 110"/>
                <a:gd name="T50" fmla="*/ 2147483647 w 183"/>
                <a:gd name="T51" fmla="*/ 2147483647 h 110"/>
                <a:gd name="T52" fmla="*/ 2147483647 w 183"/>
                <a:gd name="T53" fmla="*/ 2147483647 h 110"/>
                <a:gd name="T54" fmla="*/ 2147483647 w 183"/>
                <a:gd name="T55" fmla="*/ 2147483647 h 110"/>
                <a:gd name="T56" fmla="*/ 2147483647 w 183"/>
                <a:gd name="T57" fmla="*/ 2147483647 h 110"/>
                <a:gd name="T58" fmla="*/ 2147483647 w 183"/>
                <a:gd name="T59" fmla="*/ 2147483647 h 110"/>
                <a:gd name="T60" fmla="*/ 2147483647 w 183"/>
                <a:gd name="T61" fmla="*/ 2147483647 h 110"/>
                <a:gd name="T62" fmla="*/ 2147483647 w 183"/>
                <a:gd name="T63" fmla="*/ 2147483647 h 110"/>
                <a:gd name="T64" fmla="*/ 2147483647 w 183"/>
                <a:gd name="T65" fmla="*/ 2147483647 h 110"/>
                <a:gd name="T66" fmla="*/ 2147483647 w 183"/>
                <a:gd name="T67" fmla="*/ 2147483647 h 110"/>
                <a:gd name="T68" fmla="*/ 2147483647 w 183"/>
                <a:gd name="T69" fmla="*/ 2147483647 h 110"/>
                <a:gd name="T70" fmla="*/ 2147483647 w 183"/>
                <a:gd name="T71" fmla="*/ 2147483647 h 110"/>
                <a:gd name="T72" fmla="*/ 2147483647 w 183"/>
                <a:gd name="T73" fmla="*/ 2147483647 h 110"/>
                <a:gd name="T74" fmla="*/ 2147483647 w 183"/>
                <a:gd name="T75" fmla="*/ 2147483647 h 110"/>
                <a:gd name="T76" fmla="*/ 2147483647 w 183"/>
                <a:gd name="T77" fmla="*/ 2147483647 h 110"/>
                <a:gd name="T78" fmla="*/ 2147483647 w 183"/>
                <a:gd name="T79" fmla="*/ 2147483647 h 110"/>
                <a:gd name="T80" fmla="*/ 2147483647 w 183"/>
                <a:gd name="T81" fmla="*/ 2147483647 h 110"/>
                <a:gd name="T82" fmla="*/ 2147483647 w 183"/>
                <a:gd name="T83" fmla="*/ 2147483647 h 110"/>
                <a:gd name="T84" fmla="*/ 2147483647 w 183"/>
                <a:gd name="T85" fmla="*/ 2147483647 h 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83"/>
                <a:gd name="T130" fmla="*/ 0 h 110"/>
                <a:gd name="T131" fmla="*/ 183 w 183"/>
                <a:gd name="T132" fmla="*/ 110 h 1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83" h="110">
                  <a:moveTo>
                    <a:pt x="145" y="68"/>
                  </a:moveTo>
                  <a:cubicBezTo>
                    <a:pt x="146" y="67"/>
                    <a:pt x="146" y="66"/>
                    <a:pt x="147" y="65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0" y="17"/>
                    <a:pt x="120" y="17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06" y="14"/>
                    <a:pt x="91" y="13"/>
                    <a:pt x="81" y="20"/>
                  </a:cubicBezTo>
                  <a:cubicBezTo>
                    <a:pt x="80" y="20"/>
                    <a:pt x="79" y="21"/>
                    <a:pt x="78" y="22"/>
                  </a:cubicBezTo>
                  <a:cubicBezTo>
                    <a:pt x="75" y="20"/>
                    <a:pt x="72" y="19"/>
                    <a:pt x="69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7" y="68"/>
                    <a:pt x="39" y="70"/>
                    <a:pt x="41" y="72"/>
                  </a:cubicBezTo>
                  <a:cubicBezTo>
                    <a:pt x="40" y="74"/>
                    <a:pt x="39" y="76"/>
                    <a:pt x="39" y="79"/>
                  </a:cubicBezTo>
                  <a:cubicBezTo>
                    <a:pt x="40" y="83"/>
                    <a:pt x="44" y="87"/>
                    <a:pt x="49" y="87"/>
                  </a:cubicBezTo>
                  <a:cubicBezTo>
                    <a:pt x="49" y="87"/>
                    <a:pt x="49" y="87"/>
                    <a:pt x="50" y="87"/>
                  </a:cubicBezTo>
                  <a:cubicBezTo>
                    <a:pt x="51" y="86"/>
                    <a:pt x="51" y="86"/>
                    <a:pt x="52" y="86"/>
                  </a:cubicBezTo>
                  <a:cubicBezTo>
                    <a:pt x="52" y="87"/>
                    <a:pt x="52" y="87"/>
                    <a:pt x="52" y="88"/>
                  </a:cubicBezTo>
                  <a:cubicBezTo>
                    <a:pt x="53" y="92"/>
                    <a:pt x="57" y="96"/>
                    <a:pt x="61" y="96"/>
                  </a:cubicBezTo>
                  <a:cubicBezTo>
                    <a:pt x="62" y="96"/>
                    <a:pt x="62" y="96"/>
                    <a:pt x="63" y="96"/>
                  </a:cubicBezTo>
                  <a:cubicBezTo>
                    <a:pt x="63" y="96"/>
                    <a:pt x="64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101"/>
                    <a:pt x="69" y="105"/>
                    <a:pt x="74" y="105"/>
                  </a:cubicBezTo>
                  <a:cubicBezTo>
                    <a:pt x="74" y="105"/>
                    <a:pt x="75" y="105"/>
                    <a:pt x="75" y="105"/>
                  </a:cubicBezTo>
                  <a:cubicBezTo>
                    <a:pt x="78" y="104"/>
                    <a:pt x="80" y="103"/>
                    <a:pt x="82" y="100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8" y="110"/>
                    <a:pt x="102" y="109"/>
                    <a:pt x="104" y="106"/>
                  </a:cubicBezTo>
                  <a:cubicBezTo>
                    <a:pt x="106" y="103"/>
                    <a:pt x="105" y="99"/>
                    <a:pt x="102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2" y="97"/>
                    <a:pt x="103" y="96"/>
                    <a:pt x="104" y="96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1" y="101"/>
                    <a:pt x="113" y="101"/>
                    <a:pt x="114" y="101"/>
                  </a:cubicBezTo>
                  <a:cubicBezTo>
                    <a:pt x="116" y="101"/>
                    <a:pt x="118" y="100"/>
                    <a:pt x="119" y="98"/>
                  </a:cubicBezTo>
                  <a:cubicBezTo>
                    <a:pt x="120" y="96"/>
                    <a:pt x="121" y="94"/>
                    <a:pt x="120" y="93"/>
                  </a:cubicBezTo>
                  <a:cubicBezTo>
                    <a:pt x="120" y="91"/>
                    <a:pt x="119" y="89"/>
                    <a:pt x="117" y="89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6" y="87"/>
                    <a:pt x="117" y="87"/>
                    <a:pt x="117" y="86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4" y="91"/>
                    <a:pt x="125" y="91"/>
                    <a:pt x="127" y="91"/>
                  </a:cubicBezTo>
                  <a:cubicBezTo>
                    <a:pt x="129" y="91"/>
                    <a:pt x="131" y="90"/>
                    <a:pt x="132" y="88"/>
                  </a:cubicBezTo>
                  <a:cubicBezTo>
                    <a:pt x="134" y="85"/>
                    <a:pt x="133" y="81"/>
                    <a:pt x="130" y="79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6" y="80"/>
                    <a:pt x="137" y="80"/>
                    <a:pt x="138" y="80"/>
                  </a:cubicBezTo>
                  <a:cubicBezTo>
                    <a:pt x="140" y="80"/>
                    <a:pt x="143" y="79"/>
                    <a:pt x="144" y="77"/>
                  </a:cubicBezTo>
                  <a:cubicBezTo>
                    <a:pt x="145" y="75"/>
                    <a:pt x="145" y="72"/>
                    <a:pt x="143" y="70"/>
                  </a:cubicBezTo>
                  <a:cubicBezTo>
                    <a:pt x="144" y="69"/>
                    <a:pt x="144" y="69"/>
                    <a:pt x="144" y="69"/>
                  </a:cubicBezTo>
                  <a:lnTo>
                    <a:pt x="145" y="68"/>
                  </a:lnTo>
                  <a:close/>
                  <a:moveTo>
                    <a:pt x="29" y="6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51" y="17"/>
                    <a:pt x="51" y="17"/>
                    <a:pt x="51" y="17"/>
                  </a:cubicBezTo>
                  <a:lnTo>
                    <a:pt x="29" y="66"/>
                  </a:lnTo>
                  <a:close/>
                  <a:moveTo>
                    <a:pt x="153" y="7"/>
                  </a:moveTo>
                  <a:cubicBezTo>
                    <a:pt x="175" y="56"/>
                    <a:pt x="175" y="56"/>
                    <a:pt x="175" y="56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32" y="17"/>
                    <a:pt x="132" y="17"/>
                    <a:pt x="132" y="17"/>
                  </a:cubicBezTo>
                  <a:lnTo>
                    <a:pt x="153" y="7"/>
                  </a:lnTo>
                  <a:close/>
                  <a:moveTo>
                    <a:pt x="85" y="23"/>
                  </a:moveTo>
                  <a:cubicBezTo>
                    <a:pt x="86" y="23"/>
                    <a:pt x="87" y="23"/>
                    <a:pt x="87" y="23"/>
                  </a:cubicBezTo>
                  <a:cubicBezTo>
                    <a:pt x="88" y="22"/>
                    <a:pt x="89" y="22"/>
                    <a:pt x="89" y="22"/>
                  </a:cubicBezTo>
                  <a:cubicBezTo>
                    <a:pt x="90" y="22"/>
                    <a:pt x="91" y="21"/>
                    <a:pt x="91" y="21"/>
                  </a:cubicBezTo>
                  <a:cubicBezTo>
                    <a:pt x="92" y="21"/>
                    <a:pt x="93" y="21"/>
                    <a:pt x="94" y="21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7" y="21"/>
                    <a:pt x="98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5" y="20"/>
                    <a:pt x="110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6" y="22"/>
                    <a:pt x="118" y="22"/>
                    <a:pt x="119" y="23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43" y="61"/>
                    <a:pt x="142" y="63"/>
                    <a:pt x="140" y="64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39" y="65"/>
                    <a:pt x="139" y="66"/>
                    <a:pt x="138" y="66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8" y="42"/>
                    <a:pt x="98" y="41"/>
                    <a:pt x="97" y="41"/>
                  </a:cubicBezTo>
                  <a:cubicBezTo>
                    <a:pt x="96" y="41"/>
                    <a:pt x="95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1" y="40"/>
                    <a:pt x="91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89" y="40"/>
                    <a:pt x="89" y="40"/>
                    <a:pt x="88" y="40"/>
                  </a:cubicBezTo>
                  <a:cubicBezTo>
                    <a:pt x="88" y="40"/>
                    <a:pt x="88" y="40"/>
                    <a:pt x="87" y="40"/>
                  </a:cubicBezTo>
                  <a:cubicBezTo>
                    <a:pt x="86" y="40"/>
                    <a:pt x="84" y="40"/>
                    <a:pt x="83" y="4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1"/>
                    <a:pt x="82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2"/>
                    <a:pt x="80" y="42"/>
                    <a:pt x="79" y="42"/>
                  </a:cubicBezTo>
                  <a:cubicBezTo>
                    <a:pt x="79" y="42"/>
                    <a:pt x="78" y="43"/>
                    <a:pt x="77" y="43"/>
                  </a:cubicBezTo>
                  <a:cubicBezTo>
                    <a:pt x="71" y="46"/>
                    <a:pt x="66" y="46"/>
                    <a:pt x="63" y="45"/>
                  </a:cubicBezTo>
                  <a:cubicBezTo>
                    <a:pt x="62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8" y="35"/>
                    <a:pt x="61" y="34"/>
                  </a:cubicBezTo>
                  <a:cubicBezTo>
                    <a:pt x="63" y="34"/>
                    <a:pt x="73" y="31"/>
                    <a:pt x="82" y="25"/>
                  </a:cubicBezTo>
                  <a:cubicBezTo>
                    <a:pt x="83" y="24"/>
                    <a:pt x="84" y="24"/>
                    <a:pt x="85" y="23"/>
                  </a:cubicBezTo>
                  <a:close/>
                  <a:moveTo>
                    <a:pt x="49" y="82"/>
                  </a:moveTo>
                  <a:cubicBezTo>
                    <a:pt x="47" y="83"/>
                    <a:pt x="44" y="81"/>
                    <a:pt x="44" y="78"/>
                  </a:cubicBezTo>
                  <a:cubicBezTo>
                    <a:pt x="43" y="77"/>
                    <a:pt x="44" y="76"/>
                    <a:pt x="45" y="74"/>
                  </a:cubicBezTo>
                  <a:cubicBezTo>
                    <a:pt x="45" y="73"/>
                    <a:pt x="47" y="73"/>
                    <a:pt x="48" y="73"/>
                  </a:cubicBezTo>
                  <a:cubicBezTo>
                    <a:pt x="48" y="73"/>
                    <a:pt x="48" y="72"/>
                    <a:pt x="49" y="72"/>
                  </a:cubicBezTo>
                  <a:cubicBezTo>
                    <a:pt x="51" y="72"/>
                    <a:pt x="53" y="74"/>
                    <a:pt x="53" y="77"/>
                  </a:cubicBezTo>
                  <a:cubicBezTo>
                    <a:pt x="54" y="79"/>
                    <a:pt x="52" y="82"/>
                    <a:pt x="49" y="82"/>
                  </a:cubicBezTo>
                  <a:close/>
                  <a:moveTo>
                    <a:pt x="62" y="91"/>
                  </a:moveTo>
                  <a:cubicBezTo>
                    <a:pt x="59" y="92"/>
                    <a:pt x="57" y="90"/>
                    <a:pt x="56" y="87"/>
                  </a:cubicBezTo>
                  <a:cubicBezTo>
                    <a:pt x="56" y="86"/>
                    <a:pt x="57" y="85"/>
                    <a:pt x="57" y="84"/>
                  </a:cubicBezTo>
                  <a:cubicBezTo>
                    <a:pt x="58" y="82"/>
                    <a:pt x="59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4" y="82"/>
                    <a:pt x="66" y="83"/>
                    <a:pt x="66" y="86"/>
                  </a:cubicBezTo>
                  <a:cubicBezTo>
                    <a:pt x="67" y="89"/>
                    <a:pt x="65" y="91"/>
                    <a:pt x="62" y="91"/>
                  </a:cubicBezTo>
                  <a:close/>
                  <a:moveTo>
                    <a:pt x="75" y="100"/>
                  </a:moveTo>
                  <a:cubicBezTo>
                    <a:pt x="72" y="101"/>
                    <a:pt x="70" y="99"/>
                    <a:pt x="69" y="96"/>
                  </a:cubicBezTo>
                  <a:cubicBezTo>
                    <a:pt x="69" y="95"/>
                    <a:pt x="69" y="94"/>
                    <a:pt x="70" y="93"/>
                  </a:cubicBezTo>
                  <a:cubicBezTo>
                    <a:pt x="71" y="92"/>
                    <a:pt x="72" y="91"/>
                    <a:pt x="73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6" y="91"/>
                    <a:pt x="79" y="92"/>
                    <a:pt x="79" y="95"/>
                  </a:cubicBezTo>
                  <a:cubicBezTo>
                    <a:pt x="79" y="98"/>
                    <a:pt x="77" y="100"/>
                    <a:pt x="75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4105" name="组合 21"/>
          <p:cNvGrpSpPr>
            <a:grpSpLocks/>
          </p:cNvGrpSpPr>
          <p:nvPr/>
        </p:nvGrpSpPr>
        <p:grpSpPr bwMode="auto">
          <a:xfrm>
            <a:off x="8897610" y="2366345"/>
            <a:ext cx="1031875" cy="1011238"/>
            <a:chOff x="0" y="0"/>
            <a:chExt cx="871174" cy="874617"/>
          </a:xfrm>
        </p:grpSpPr>
        <p:sp>
          <p:nvSpPr>
            <p:cNvPr id="4194" name="Freeform 9">
              <a:hlinkClick r:id="rId3"/>
            </p:cNvPr>
            <p:cNvSpPr>
              <a:spLocks noEditPoints="1" noChangeArrowheads="1"/>
            </p:cNvSpPr>
            <p:nvPr/>
          </p:nvSpPr>
          <p:spPr bwMode="auto">
            <a:xfrm>
              <a:off x="225243" y="285318"/>
              <a:ext cx="454025" cy="395288"/>
            </a:xfrm>
            <a:custGeom>
              <a:avLst/>
              <a:gdLst>
                <a:gd name="T0" fmla="*/ 2147483647 w 121"/>
                <a:gd name="T1" fmla="*/ 0 h 105"/>
                <a:gd name="T2" fmla="*/ 2147483647 w 121"/>
                <a:gd name="T3" fmla="*/ 0 h 105"/>
                <a:gd name="T4" fmla="*/ 0 w 121"/>
                <a:gd name="T5" fmla="*/ 2147483647 h 105"/>
                <a:gd name="T6" fmla="*/ 0 w 121"/>
                <a:gd name="T7" fmla="*/ 2147483647 h 105"/>
                <a:gd name="T8" fmla="*/ 2147483647 w 121"/>
                <a:gd name="T9" fmla="*/ 2147483647 h 105"/>
                <a:gd name="T10" fmla="*/ 2147483647 w 121"/>
                <a:gd name="T11" fmla="*/ 2147483647 h 105"/>
                <a:gd name="T12" fmla="*/ 2147483647 w 121"/>
                <a:gd name="T13" fmla="*/ 2147483647 h 105"/>
                <a:gd name="T14" fmla="*/ 2147483647 w 121"/>
                <a:gd name="T15" fmla="*/ 2147483647 h 105"/>
                <a:gd name="T16" fmla="*/ 2147483647 w 121"/>
                <a:gd name="T17" fmla="*/ 2147483647 h 105"/>
                <a:gd name="T18" fmla="*/ 2147483647 w 121"/>
                <a:gd name="T19" fmla="*/ 2147483647 h 105"/>
                <a:gd name="T20" fmla="*/ 2147483647 w 121"/>
                <a:gd name="T21" fmla="*/ 2147483647 h 105"/>
                <a:gd name="T22" fmla="*/ 2147483647 w 121"/>
                <a:gd name="T23" fmla="*/ 0 h 105"/>
                <a:gd name="T24" fmla="*/ 2147483647 w 121"/>
                <a:gd name="T25" fmla="*/ 2147483647 h 105"/>
                <a:gd name="T26" fmla="*/ 2147483647 w 121"/>
                <a:gd name="T27" fmla="*/ 2147483647 h 105"/>
                <a:gd name="T28" fmla="*/ 2147483647 w 121"/>
                <a:gd name="T29" fmla="*/ 2147483647 h 105"/>
                <a:gd name="T30" fmla="*/ 2147483647 w 121"/>
                <a:gd name="T31" fmla="*/ 2147483647 h 105"/>
                <a:gd name="T32" fmla="*/ 2147483647 w 121"/>
                <a:gd name="T33" fmla="*/ 2147483647 h 105"/>
                <a:gd name="T34" fmla="*/ 2147483647 w 121"/>
                <a:gd name="T35" fmla="*/ 2147483647 h 105"/>
                <a:gd name="T36" fmla="*/ 2147483647 w 121"/>
                <a:gd name="T37" fmla="*/ 2147483647 h 105"/>
                <a:gd name="T38" fmla="*/ 2147483647 w 121"/>
                <a:gd name="T39" fmla="*/ 2147483647 h 105"/>
                <a:gd name="T40" fmla="*/ 2147483647 w 121"/>
                <a:gd name="T41" fmla="*/ 2147483647 h 105"/>
                <a:gd name="T42" fmla="*/ 2147483647 w 121"/>
                <a:gd name="T43" fmla="*/ 2147483647 h 105"/>
                <a:gd name="T44" fmla="*/ 2147483647 w 121"/>
                <a:gd name="T45" fmla="*/ 2147483647 h 105"/>
                <a:gd name="T46" fmla="*/ 2147483647 w 121"/>
                <a:gd name="T47" fmla="*/ 2147483647 h 105"/>
                <a:gd name="T48" fmla="*/ 2147483647 w 121"/>
                <a:gd name="T49" fmla="*/ 2147483647 h 105"/>
                <a:gd name="T50" fmla="*/ 2147483647 w 121"/>
                <a:gd name="T51" fmla="*/ 2147483647 h 105"/>
                <a:gd name="T52" fmla="*/ 2147483647 w 121"/>
                <a:gd name="T53" fmla="*/ 2147483647 h 10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1"/>
                <a:gd name="T82" fmla="*/ 0 h 105"/>
                <a:gd name="T83" fmla="*/ 121 w 121"/>
                <a:gd name="T84" fmla="*/ 105 h 10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1" h="105">
                  <a:moveTo>
                    <a:pt x="10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2"/>
                    <a:pt x="8" y="80"/>
                    <a:pt x="17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13" y="80"/>
                    <a:pt x="121" y="72"/>
                    <a:pt x="121" y="63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8"/>
                    <a:pt x="113" y="0"/>
                    <a:pt x="104" y="0"/>
                  </a:cubicBezTo>
                  <a:close/>
                  <a:moveTo>
                    <a:pt x="35" y="48"/>
                  </a:moveTo>
                  <a:cubicBezTo>
                    <a:pt x="31" y="48"/>
                    <a:pt x="28" y="44"/>
                    <a:pt x="28" y="40"/>
                  </a:cubicBezTo>
                  <a:cubicBezTo>
                    <a:pt x="28" y="36"/>
                    <a:pt x="31" y="33"/>
                    <a:pt x="35" y="33"/>
                  </a:cubicBezTo>
                  <a:cubicBezTo>
                    <a:pt x="39" y="33"/>
                    <a:pt x="42" y="36"/>
                    <a:pt x="42" y="40"/>
                  </a:cubicBezTo>
                  <a:cubicBezTo>
                    <a:pt x="42" y="44"/>
                    <a:pt x="39" y="48"/>
                    <a:pt x="35" y="48"/>
                  </a:cubicBezTo>
                  <a:close/>
                  <a:moveTo>
                    <a:pt x="61" y="48"/>
                  </a:moveTo>
                  <a:cubicBezTo>
                    <a:pt x="57" y="48"/>
                    <a:pt x="53" y="44"/>
                    <a:pt x="53" y="40"/>
                  </a:cubicBezTo>
                  <a:cubicBezTo>
                    <a:pt x="53" y="36"/>
                    <a:pt x="57" y="33"/>
                    <a:pt x="61" y="33"/>
                  </a:cubicBezTo>
                  <a:cubicBezTo>
                    <a:pt x="65" y="33"/>
                    <a:pt x="68" y="36"/>
                    <a:pt x="68" y="40"/>
                  </a:cubicBezTo>
                  <a:cubicBezTo>
                    <a:pt x="68" y="44"/>
                    <a:pt x="65" y="48"/>
                    <a:pt x="61" y="48"/>
                  </a:cubicBezTo>
                  <a:close/>
                  <a:moveTo>
                    <a:pt x="86" y="48"/>
                  </a:moveTo>
                  <a:cubicBezTo>
                    <a:pt x="82" y="48"/>
                    <a:pt x="79" y="44"/>
                    <a:pt x="79" y="40"/>
                  </a:cubicBezTo>
                  <a:cubicBezTo>
                    <a:pt x="79" y="36"/>
                    <a:pt x="82" y="33"/>
                    <a:pt x="86" y="33"/>
                  </a:cubicBezTo>
                  <a:cubicBezTo>
                    <a:pt x="90" y="33"/>
                    <a:pt x="94" y="36"/>
                    <a:pt x="94" y="40"/>
                  </a:cubicBezTo>
                  <a:cubicBezTo>
                    <a:pt x="94" y="44"/>
                    <a:pt x="90" y="48"/>
                    <a:pt x="8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95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</p:grpSp>
      <p:sp>
        <p:nvSpPr>
          <p:cNvPr id="111" name="矩形 1"/>
          <p:cNvSpPr>
            <a:spLocks noChangeArrowheads="1"/>
          </p:cNvSpPr>
          <p:nvPr/>
        </p:nvSpPr>
        <p:spPr bwMode="auto">
          <a:xfrm>
            <a:off x="938438" y="2019299"/>
            <a:ext cx="2851444" cy="3795713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1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4409162" y="4367278"/>
            <a:ext cx="6501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D</a:t>
            </a:r>
            <a:r>
              <a:rPr lang="zh-CN" altLang="en-US" sz="16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4409162" y="3877066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219945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97268" y="1881497"/>
            <a:ext cx="2122395" cy="194023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7268" y="4191188"/>
            <a:ext cx="2122395" cy="194023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69220" y="1881497"/>
            <a:ext cx="2123775" cy="194023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69220" y="4191188"/>
            <a:ext cx="2123775" cy="194023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3209361" y="2273409"/>
            <a:ext cx="175257" cy="175257"/>
          </a:xfrm>
          <a:custGeom>
            <a:avLst/>
            <a:gdLst>
              <a:gd name="connsiteX0" fmla="*/ 154927 w 406684"/>
              <a:gd name="connsiteY0" fmla="*/ 127389 h 406684"/>
              <a:gd name="connsiteX1" fmla="*/ 154927 w 406684"/>
              <a:gd name="connsiteY1" fmla="*/ 289314 h 406684"/>
              <a:gd name="connsiteX2" fmla="*/ 294518 w 406684"/>
              <a:gd name="connsiteY2" fmla="*/ 208352 h 406684"/>
              <a:gd name="connsiteX3" fmla="*/ 203342 w 406684"/>
              <a:gd name="connsiteY3" fmla="*/ 0 h 406684"/>
              <a:gd name="connsiteX4" fmla="*/ 406684 w 406684"/>
              <a:gd name="connsiteY4" fmla="*/ 203342 h 406684"/>
              <a:gd name="connsiteX5" fmla="*/ 203342 w 406684"/>
              <a:gd name="connsiteY5" fmla="*/ 406684 h 406684"/>
              <a:gd name="connsiteX6" fmla="*/ 0 w 406684"/>
              <a:gd name="connsiteY6" fmla="*/ 203342 h 406684"/>
              <a:gd name="connsiteX7" fmla="*/ 203342 w 406684"/>
              <a:gd name="connsiteY7" fmla="*/ 0 h 40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311" name="组合 28"/>
          <p:cNvGrpSpPr>
            <a:grpSpLocks/>
          </p:cNvGrpSpPr>
          <p:nvPr/>
        </p:nvGrpSpPr>
        <p:grpSpPr bwMode="auto">
          <a:xfrm>
            <a:off x="3209361" y="2797798"/>
            <a:ext cx="234595" cy="234698"/>
            <a:chOff x="3367088" y="2251061"/>
            <a:chExt cx="269890" cy="269890"/>
          </a:xfrm>
          <a:solidFill>
            <a:schemeClr val="bg1"/>
          </a:solidFill>
        </p:grpSpPr>
        <p:sp>
          <p:nvSpPr>
            <p:cNvPr id="26" name="圆角矩形 25"/>
            <p:cNvSpPr/>
            <p:nvPr/>
          </p:nvSpPr>
          <p:spPr>
            <a:xfrm>
              <a:off x="3367088" y="225106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19" name="Freeform 5"/>
            <p:cNvSpPr>
              <a:spLocks noEditPoints="1"/>
            </p:cNvSpPr>
            <p:nvPr/>
          </p:nvSpPr>
          <p:spPr bwMode="auto">
            <a:xfrm>
              <a:off x="3410661" y="2304562"/>
              <a:ext cx="182743" cy="162888"/>
            </a:xfrm>
            <a:custGeom>
              <a:avLst/>
              <a:gdLst>
                <a:gd name="T0" fmla="*/ 30264685 w 957"/>
                <a:gd name="T1" fmla="*/ 5104527 h 850"/>
                <a:gd name="T2" fmla="*/ 23701213 w 957"/>
                <a:gd name="T3" fmla="*/ 5104527 h 850"/>
                <a:gd name="T4" fmla="*/ 23701213 w 957"/>
                <a:gd name="T5" fmla="*/ 954715 h 850"/>
                <a:gd name="T6" fmla="*/ 22789599 w 957"/>
                <a:gd name="T7" fmla="*/ 0 h 850"/>
                <a:gd name="T8" fmla="*/ 12105912 w 957"/>
                <a:gd name="T9" fmla="*/ 0 h 850"/>
                <a:gd name="T10" fmla="*/ 11194298 w 957"/>
                <a:gd name="T11" fmla="*/ 954715 h 850"/>
                <a:gd name="T12" fmla="*/ 11194298 w 957"/>
                <a:gd name="T13" fmla="*/ 5104527 h 850"/>
                <a:gd name="T14" fmla="*/ 4630826 w 957"/>
                <a:gd name="T15" fmla="*/ 5104527 h 850"/>
                <a:gd name="T16" fmla="*/ 0 w 957"/>
                <a:gd name="T17" fmla="*/ 9768298 h 850"/>
                <a:gd name="T18" fmla="*/ 0 w 957"/>
                <a:gd name="T19" fmla="*/ 26550936 h 850"/>
                <a:gd name="T20" fmla="*/ 4630826 w 957"/>
                <a:gd name="T21" fmla="*/ 31214707 h 850"/>
                <a:gd name="T22" fmla="*/ 30264685 w 957"/>
                <a:gd name="T23" fmla="*/ 31214707 h 850"/>
                <a:gd name="T24" fmla="*/ 34895511 w 957"/>
                <a:gd name="T25" fmla="*/ 26550936 h 850"/>
                <a:gd name="T26" fmla="*/ 34895511 w 957"/>
                <a:gd name="T27" fmla="*/ 9768298 h 850"/>
                <a:gd name="T28" fmla="*/ 30264685 w 957"/>
                <a:gd name="T29" fmla="*/ 5104527 h 850"/>
                <a:gd name="T30" fmla="*/ 18997443 w 957"/>
                <a:gd name="T31" fmla="*/ 16121504 h 850"/>
                <a:gd name="T32" fmla="*/ 15898068 w 957"/>
                <a:gd name="T33" fmla="*/ 16121504 h 850"/>
                <a:gd name="T34" fmla="*/ 15424120 w 957"/>
                <a:gd name="T35" fmla="*/ 16562069 h 850"/>
                <a:gd name="T36" fmla="*/ 15424120 w 957"/>
                <a:gd name="T37" fmla="*/ 17700560 h 850"/>
                <a:gd name="T38" fmla="*/ 4630826 w 957"/>
                <a:gd name="T39" fmla="*/ 17700560 h 850"/>
                <a:gd name="T40" fmla="*/ 1385562 w 957"/>
                <a:gd name="T41" fmla="*/ 14432260 h 850"/>
                <a:gd name="T42" fmla="*/ 1385562 w 957"/>
                <a:gd name="T43" fmla="*/ 9768298 h 850"/>
                <a:gd name="T44" fmla="*/ 4630826 w 957"/>
                <a:gd name="T45" fmla="*/ 6499998 h 850"/>
                <a:gd name="T46" fmla="*/ 30264685 w 957"/>
                <a:gd name="T47" fmla="*/ 6499998 h 850"/>
                <a:gd name="T48" fmla="*/ 33509949 w 957"/>
                <a:gd name="T49" fmla="*/ 9768298 h 850"/>
                <a:gd name="T50" fmla="*/ 33509949 w 957"/>
                <a:gd name="T51" fmla="*/ 14432260 h 850"/>
                <a:gd name="T52" fmla="*/ 30264685 w 957"/>
                <a:gd name="T53" fmla="*/ 17700560 h 850"/>
                <a:gd name="T54" fmla="*/ 19471391 w 957"/>
                <a:gd name="T55" fmla="*/ 17700560 h 850"/>
                <a:gd name="T56" fmla="*/ 19471391 w 957"/>
                <a:gd name="T57" fmla="*/ 16562069 h 850"/>
                <a:gd name="T58" fmla="*/ 18997443 w 957"/>
                <a:gd name="T59" fmla="*/ 16121504 h 850"/>
                <a:gd name="T60" fmla="*/ 18559967 w 957"/>
                <a:gd name="T61" fmla="*/ 17039618 h 850"/>
                <a:gd name="T62" fmla="*/ 18559967 w 957"/>
                <a:gd name="T63" fmla="*/ 19243013 h 850"/>
                <a:gd name="T64" fmla="*/ 16335544 w 957"/>
                <a:gd name="T65" fmla="*/ 19243013 h 850"/>
                <a:gd name="T66" fmla="*/ 16335544 w 957"/>
                <a:gd name="T67" fmla="*/ 17039618 h 850"/>
                <a:gd name="T68" fmla="*/ 18559967 w 957"/>
                <a:gd name="T69" fmla="*/ 17039618 h 850"/>
                <a:gd name="T70" fmla="*/ 13017527 w 957"/>
                <a:gd name="T71" fmla="*/ 1872829 h 850"/>
                <a:gd name="T72" fmla="*/ 21877984 w 957"/>
                <a:gd name="T73" fmla="*/ 1872829 h 850"/>
                <a:gd name="T74" fmla="*/ 21877984 w 957"/>
                <a:gd name="T75" fmla="*/ 5104527 h 850"/>
                <a:gd name="T76" fmla="*/ 13017527 w 957"/>
                <a:gd name="T77" fmla="*/ 5104527 h 850"/>
                <a:gd name="T78" fmla="*/ 13017527 w 957"/>
                <a:gd name="T79" fmla="*/ 1872829 h 850"/>
                <a:gd name="T80" fmla="*/ 30264685 w 957"/>
                <a:gd name="T81" fmla="*/ 29341878 h 850"/>
                <a:gd name="T82" fmla="*/ 4630826 w 957"/>
                <a:gd name="T83" fmla="*/ 29341878 h 850"/>
                <a:gd name="T84" fmla="*/ 1859701 w 957"/>
                <a:gd name="T85" fmla="*/ 26550936 h 850"/>
                <a:gd name="T86" fmla="*/ 1859701 w 957"/>
                <a:gd name="T87" fmla="*/ 17516976 h 850"/>
                <a:gd name="T88" fmla="*/ 4630826 w 957"/>
                <a:gd name="T89" fmla="*/ 18618673 h 850"/>
                <a:gd name="T90" fmla="*/ 15424120 w 957"/>
                <a:gd name="T91" fmla="*/ 18618673 h 850"/>
                <a:gd name="T92" fmla="*/ 15424120 w 957"/>
                <a:gd name="T93" fmla="*/ 19720371 h 850"/>
                <a:gd name="T94" fmla="*/ 15898068 w 957"/>
                <a:gd name="T95" fmla="*/ 20197729 h 850"/>
                <a:gd name="T96" fmla="*/ 18997443 w 957"/>
                <a:gd name="T97" fmla="*/ 20197729 h 850"/>
                <a:gd name="T98" fmla="*/ 19471391 w 957"/>
                <a:gd name="T99" fmla="*/ 19720371 h 850"/>
                <a:gd name="T100" fmla="*/ 19471391 w 957"/>
                <a:gd name="T101" fmla="*/ 18618673 h 850"/>
                <a:gd name="T102" fmla="*/ 30264685 w 957"/>
                <a:gd name="T103" fmla="*/ 18618673 h 850"/>
                <a:gd name="T104" fmla="*/ 33035810 w 957"/>
                <a:gd name="T105" fmla="*/ 17516976 h 850"/>
                <a:gd name="T106" fmla="*/ 33035810 w 957"/>
                <a:gd name="T107" fmla="*/ 26550936 h 850"/>
                <a:gd name="T108" fmla="*/ 30264685 w 957"/>
                <a:gd name="T109" fmla="*/ 29341878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57" h="850">
                  <a:moveTo>
                    <a:pt x="830" y="139"/>
                  </a:moveTo>
                  <a:cubicBezTo>
                    <a:pt x="650" y="139"/>
                    <a:pt x="650" y="139"/>
                    <a:pt x="650" y="139"/>
                  </a:cubicBezTo>
                  <a:cubicBezTo>
                    <a:pt x="650" y="26"/>
                    <a:pt x="650" y="26"/>
                    <a:pt x="650" y="26"/>
                  </a:cubicBezTo>
                  <a:cubicBezTo>
                    <a:pt x="650" y="12"/>
                    <a:pt x="639" y="0"/>
                    <a:pt x="625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18" y="0"/>
                    <a:pt x="307" y="12"/>
                    <a:pt x="307" y="26"/>
                  </a:cubicBezTo>
                  <a:cubicBezTo>
                    <a:pt x="307" y="139"/>
                    <a:pt x="307" y="139"/>
                    <a:pt x="30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57" y="139"/>
                    <a:pt x="0" y="196"/>
                    <a:pt x="0" y="266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93"/>
                    <a:pt x="57" y="850"/>
                    <a:pt x="127" y="850"/>
                  </a:cubicBezTo>
                  <a:cubicBezTo>
                    <a:pt x="830" y="850"/>
                    <a:pt x="830" y="850"/>
                    <a:pt x="830" y="850"/>
                  </a:cubicBezTo>
                  <a:cubicBezTo>
                    <a:pt x="900" y="850"/>
                    <a:pt x="957" y="793"/>
                    <a:pt x="957" y="723"/>
                  </a:cubicBezTo>
                  <a:cubicBezTo>
                    <a:pt x="957" y="266"/>
                    <a:pt x="957" y="266"/>
                    <a:pt x="957" y="266"/>
                  </a:cubicBezTo>
                  <a:cubicBezTo>
                    <a:pt x="957" y="196"/>
                    <a:pt x="900" y="139"/>
                    <a:pt x="830" y="139"/>
                  </a:cubicBezTo>
                  <a:close/>
                  <a:moveTo>
                    <a:pt x="521" y="439"/>
                  </a:moveTo>
                  <a:cubicBezTo>
                    <a:pt x="436" y="439"/>
                    <a:pt x="436" y="439"/>
                    <a:pt x="436" y="439"/>
                  </a:cubicBezTo>
                  <a:cubicBezTo>
                    <a:pt x="429" y="439"/>
                    <a:pt x="423" y="445"/>
                    <a:pt x="423" y="451"/>
                  </a:cubicBezTo>
                  <a:cubicBezTo>
                    <a:pt x="423" y="482"/>
                    <a:pt x="423" y="482"/>
                    <a:pt x="423" y="482"/>
                  </a:cubicBezTo>
                  <a:cubicBezTo>
                    <a:pt x="127" y="482"/>
                    <a:pt x="127" y="482"/>
                    <a:pt x="127" y="482"/>
                  </a:cubicBezTo>
                  <a:cubicBezTo>
                    <a:pt x="78" y="482"/>
                    <a:pt x="38" y="442"/>
                    <a:pt x="38" y="393"/>
                  </a:cubicBezTo>
                  <a:cubicBezTo>
                    <a:pt x="38" y="266"/>
                    <a:pt x="38" y="266"/>
                    <a:pt x="38" y="266"/>
                  </a:cubicBezTo>
                  <a:cubicBezTo>
                    <a:pt x="38" y="217"/>
                    <a:pt x="78" y="177"/>
                    <a:pt x="127" y="177"/>
                  </a:cubicBezTo>
                  <a:cubicBezTo>
                    <a:pt x="830" y="177"/>
                    <a:pt x="830" y="177"/>
                    <a:pt x="830" y="177"/>
                  </a:cubicBezTo>
                  <a:cubicBezTo>
                    <a:pt x="879" y="177"/>
                    <a:pt x="919" y="217"/>
                    <a:pt x="919" y="266"/>
                  </a:cubicBezTo>
                  <a:cubicBezTo>
                    <a:pt x="919" y="393"/>
                    <a:pt x="919" y="393"/>
                    <a:pt x="919" y="393"/>
                  </a:cubicBezTo>
                  <a:cubicBezTo>
                    <a:pt x="919" y="442"/>
                    <a:pt x="879" y="482"/>
                    <a:pt x="830" y="482"/>
                  </a:cubicBezTo>
                  <a:cubicBezTo>
                    <a:pt x="534" y="482"/>
                    <a:pt x="534" y="482"/>
                    <a:pt x="534" y="482"/>
                  </a:cubicBezTo>
                  <a:cubicBezTo>
                    <a:pt x="534" y="451"/>
                    <a:pt x="534" y="451"/>
                    <a:pt x="534" y="451"/>
                  </a:cubicBezTo>
                  <a:cubicBezTo>
                    <a:pt x="534" y="445"/>
                    <a:pt x="528" y="439"/>
                    <a:pt x="521" y="439"/>
                  </a:cubicBezTo>
                  <a:close/>
                  <a:moveTo>
                    <a:pt x="509" y="464"/>
                  </a:moveTo>
                  <a:cubicBezTo>
                    <a:pt x="509" y="524"/>
                    <a:pt x="509" y="524"/>
                    <a:pt x="509" y="524"/>
                  </a:cubicBezTo>
                  <a:cubicBezTo>
                    <a:pt x="448" y="524"/>
                    <a:pt x="448" y="524"/>
                    <a:pt x="448" y="524"/>
                  </a:cubicBezTo>
                  <a:cubicBezTo>
                    <a:pt x="448" y="464"/>
                    <a:pt x="448" y="464"/>
                    <a:pt x="448" y="464"/>
                  </a:cubicBezTo>
                  <a:lnTo>
                    <a:pt x="509" y="464"/>
                  </a:lnTo>
                  <a:close/>
                  <a:moveTo>
                    <a:pt x="357" y="51"/>
                  </a:moveTo>
                  <a:cubicBezTo>
                    <a:pt x="600" y="51"/>
                    <a:pt x="600" y="51"/>
                    <a:pt x="600" y="51"/>
                  </a:cubicBezTo>
                  <a:cubicBezTo>
                    <a:pt x="600" y="139"/>
                    <a:pt x="600" y="139"/>
                    <a:pt x="600" y="139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7" y="51"/>
                  </a:lnTo>
                  <a:close/>
                  <a:moveTo>
                    <a:pt x="830" y="799"/>
                  </a:moveTo>
                  <a:cubicBezTo>
                    <a:pt x="127" y="799"/>
                    <a:pt x="127" y="799"/>
                    <a:pt x="127" y="799"/>
                  </a:cubicBezTo>
                  <a:cubicBezTo>
                    <a:pt x="85" y="799"/>
                    <a:pt x="51" y="765"/>
                    <a:pt x="51" y="723"/>
                  </a:cubicBezTo>
                  <a:cubicBezTo>
                    <a:pt x="51" y="477"/>
                    <a:pt x="51" y="477"/>
                    <a:pt x="51" y="477"/>
                  </a:cubicBezTo>
                  <a:cubicBezTo>
                    <a:pt x="71" y="496"/>
                    <a:pt x="98" y="507"/>
                    <a:pt x="127" y="507"/>
                  </a:cubicBezTo>
                  <a:cubicBezTo>
                    <a:pt x="423" y="507"/>
                    <a:pt x="423" y="507"/>
                    <a:pt x="423" y="507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3" y="544"/>
                    <a:pt x="429" y="550"/>
                    <a:pt x="436" y="550"/>
                  </a:cubicBezTo>
                  <a:cubicBezTo>
                    <a:pt x="521" y="550"/>
                    <a:pt x="521" y="550"/>
                    <a:pt x="521" y="550"/>
                  </a:cubicBezTo>
                  <a:cubicBezTo>
                    <a:pt x="528" y="550"/>
                    <a:pt x="534" y="544"/>
                    <a:pt x="534" y="537"/>
                  </a:cubicBezTo>
                  <a:cubicBezTo>
                    <a:pt x="534" y="507"/>
                    <a:pt x="534" y="507"/>
                    <a:pt x="534" y="507"/>
                  </a:cubicBezTo>
                  <a:cubicBezTo>
                    <a:pt x="830" y="507"/>
                    <a:pt x="830" y="507"/>
                    <a:pt x="830" y="507"/>
                  </a:cubicBezTo>
                  <a:cubicBezTo>
                    <a:pt x="859" y="507"/>
                    <a:pt x="886" y="496"/>
                    <a:pt x="906" y="477"/>
                  </a:cubicBezTo>
                  <a:cubicBezTo>
                    <a:pt x="906" y="723"/>
                    <a:pt x="906" y="723"/>
                    <a:pt x="906" y="723"/>
                  </a:cubicBezTo>
                  <a:cubicBezTo>
                    <a:pt x="906" y="765"/>
                    <a:pt x="872" y="799"/>
                    <a:pt x="830" y="7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9312" name="组合 29"/>
          <p:cNvGrpSpPr>
            <a:grpSpLocks/>
          </p:cNvGrpSpPr>
          <p:nvPr/>
        </p:nvGrpSpPr>
        <p:grpSpPr bwMode="auto">
          <a:xfrm>
            <a:off x="3209361" y="3164128"/>
            <a:ext cx="234595" cy="234698"/>
            <a:chOff x="3367088" y="2672322"/>
            <a:chExt cx="269890" cy="269890"/>
          </a:xfrm>
          <a:solidFill>
            <a:schemeClr val="bg1"/>
          </a:solidFill>
        </p:grpSpPr>
        <p:sp>
          <p:nvSpPr>
            <p:cNvPr id="27" name="圆角矩形 26"/>
            <p:cNvSpPr/>
            <p:nvPr/>
          </p:nvSpPr>
          <p:spPr>
            <a:xfrm>
              <a:off x="3367088" y="2671588"/>
              <a:ext cx="269890" cy="271357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17" name="Freeform 6"/>
            <p:cNvSpPr>
              <a:spLocks noEditPoints="1"/>
            </p:cNvSpPr>
            <p:nvPr/>
          </p:nvSpPr>
          <p:spPr bwMode="auto">
            <a:xfrm>
              <a:off x="3382297" y="2723391"/>
              <a:ext cx="239470" cy="167751"/>
            </a:xfrm>
            <a:custGeom>
              <a:avLst/>
              <a:gdLst>
                <a:gd name="T0" fmla="*/ 35774794 w 1254"/>
                <a:gd name="T1" fmla="*/ 403292 h 876"/>
                <a:gd name="T2" fmla="*/ 27861208 w 1254"/>
                <a:gd name="T3" fmla="*/ 4180562 h 876"/>
                <a:gd name="T4" fmla="*/ 27605888 w 1254"/>
                <a:gd name="T5" fmla="*/ 5573891 h 876"/>
                <a:gd name="T6" fmla="*/ 24068645 w 1254"/>
                <a:gd name="T7" fmla="*/ 6600695 h 876"/>
                <a:gd name="T8" fmla="*/ 22938132 w 1254"/>
                <a:gd name="T9" fmla="*/ 8104327 h 876"/>
                <a:gd name="T10" fmla="*/ 21807620 w 1254"/>
                <a:gd name="T11" fmla="*/ 6600695 h 876"/>
                <a:gd name="T12" fmla="*/ 18124480 w 1254"/>
                <a:gd name="T13" fmla="*/ 5757345 h 876"/>
                <a:gd name="T14" fmla="*/ 17869160 w 1254"/>
                <a:gd name="T15" fmla="*/ 4363824 h 876"/>
                <a:gd name="T16" fmla="*/ 9955574 w 1254"/>
                <a:gd name="T17" fmla="*/ 586746 h 876"/>
                <a:gd name="T18" fmla="*/ 291794 w 1254"/>
                <a:gd name="T19" fmla="*/ 13421612 h 876"/>
                <a:gd name="T20" fmla="*/ 6163011 w 1254"/>
                <a:gd name="T21" fmla="*/ 19582248 h 876"/>
                <a:gd name="T22" fmla="*/ 6855831 w 1254"/>
                <a:gd name="T23" fmla="*/ 19252300 h 876"/>
                <a:gd name="T24" fmla="*/ 16446853 w 1254"/>
                <a:gd name="T25" fmla="*/ 26366397 h 876"/>
                <a:gd name="T26" fmla="*/ 25454477 w 1254"/>
                <a:gd name="T27" fmla="*/ 32123742 h 876"/>
                <a:gd name="T28" fmla="*/ 35884026 w 1254"/>
                <a:gd name="T29" fmla="*/ 24496242 h 876"/>
                <a:gd name="T30" fmla="*/ 35956974 w 1254"/>
                <a:gd name="T31" fmla="*/ 23799386 h 876"/>
                <a:gd name="T32" fmla="*/ 38546268 w 1254"/>
                <a:gd name="T33" fmla="*/ 18702130 h 876"/>
                <a:gd name="T34" fmla="*/ 39567357 w 1254"/>
                <a:gd name="T35" fmla="*/ 19398986 h 876"/>
                <a:gd name="T36" fmla="*/ 40260178 w 1254"/>
                <a:gd name="T37" fmla="*/ 19105613 h 876"/>
                <a:gd name="T38" fmla="*/ 45438573 w 1254"/>
                <a:gd name="T39" fmla="*/ 12028091 h 876"/>
                <a:gd name="T40" fmla="*/ 2224550 w 1254"/>
                <a:gd name="T41" fmla="*/ 12761523 h 876"/>
                <a:gd name="T42" fmla="*/ 15972878 w 1254"/>
                <a:gd name="T43" fmla="*/ 5390629 h 876"/>
                <a:gd name="T44" fmla="*/ 33367872 w 1254"/>
                <a:gd name="T45" fmla="*/ 25229674 h 876"/>
                <a:gd name="T46" fmla="*/ 25636658 w 1254"/>
                <a:gd name="T47" fmla="*/ 19619016 h 876"/>
                <a:gd name="T48" fmla="*/ 30523450 w 1254"/>
                <a:gd name="T49" fmla="*/ 27319859 h 876"/>
                <a:gd name="T50" fmla="*/ 23776850 w 1254"/>
                <a:gd name="T51" fmla="*/ 22589319 h 876"/>
                <a:gd name="T52" fmla="*/ 27678836 w 1254"/>
                <a:gd name="T53" fmla="*/ 29446811 h 876"/>
                <a:gd name="T54" fmla="*/ 21771146 w 1254"/>
                <a:gd name="T55" fmla="*/ 25486279 h 876"/>
                <a:gd name="T56" fmla="*/ 25454477 w 1254"/>
                <a:gd name="T57" fmla="*/ 31096937 h 876"/>
                <a:gd name="T58" fmla="*/ 7913395 w 1254"/>
                <a:gd name="T59" fmla="*/ 17968698 h 876"/>
                <a:gd name="T60" fmla="*/ 21442877 w 1254"/>
                <a:gd name="T61" fmla="*/ 7480814 h 876"/>
                <a:gd name="T62" fmla="*/ 21552300 w 1254"/>
                <a:gd name="T63" fmla="*/ 10304622 h 876"/>
                <a:gd name="T64" fmla="*/ 18379609 w 1254"/>
                <a:gd name="T65" fmla="*/ 15621908 h 876"/>
                <a:gd name="T66" fmla="*/ 20968902 w 1254"/>
                <a:gd name="T67" fmla="*/ 17748669 h 876"/>
                <a:gd name="T68" fmla="*/ 25053260 w 1254"/>
                <a:gd name="T69" fmla="*/ 13201582 h 876"/>
                <a:gd name="T70" fmla="*/ 33404346 w 1254"/>
                <a:gd name="T71" fmla="*/ 22442633 h 876"/>
                <a:gd name="T72" fmla="*/ 34935885 w 1254"/>
                <a:gd name="T73" fmla="*/ 24056183 h 876"/>
                <a:gd name="T74" fmla="*/ 33769089 w 1254"/>
                <a:gd name="T75" fmla="*/ 21489171 h 876"/>
                <a:gd name="T76" fmla="*/ 25490760 w 1254"/>
                <a:gd name="T77" fmla="*/ 12174778 h 876"/>
                <a:gd name="T78" fmla="*/ 25126208 w 1254"/>
                <a:gd name="T79" fmla="*/ 11954748 h 876"/>
                <a:gd name="T80" fmla="*/ 20895954 w 1254"/>
                <a:gd name="T81" fmla="*/ 16648521 h 876"/>
                <a:gd name="T82" fmla="*/ 22318260 w 1254"/>
                <a:gd name="T83" fmla="*/ 10817833 h 876"/>
                <a:gd name="T84" fmla="*/ 28590503 w 1254"/>
                <a:gd name="T85" fmla="*/ 6747382 h 876"/>
                <a:gd name="T86" fmla="*/ 33769089 w 1254"/>
                <a:gd name="T87" fmla="*/ 21489171 h 876"/>
                <a:gd name="T88" fmla="*/ 29721015 w 1254"/>
                <a:gd name="T89" fmla="*/ 5243942 h 876"/>
                <a:gd name="T90" fmla="*/ 43505817 w 1254"/>
                <a:gd name="T91" fmla="*/ 12614837 h 8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254" h="876">
                  <a:moveTo>
                    <a:pt x="1246" y="328"/>
                  </a:moveTo>
                  <a:cubicBezTo>
                    <a:pt x="981" y="11"/>
                    <a:pt x="981" y="11"/>
                    <a:pt x="981" y="11"/>
                  </a:cubicBezTo>
                  <a:cubicBezTo>
                    <a:pt x="973" y="2"/>
                    <a:pt x="959" y="0"/>
                    <a:pt x="948" y="6"/>
                  </a:cubicBezTo>
                  <a:cubicBezTo>
                    <a:pt x="764" y="114"/>
                    <a:pt x="764" y="114"/>
                    <a:pt x="764" y="114"/>
                  </a:cubicBezTo>
                  <a:cubicBezTo>
                    <a:pt x="757" y="118"/>
                    <a:pt x="753" y="124"/>
                    <a:pt x="752" y="131"/>
                  </a:cubicBezTo>
                  <a:cubicBezTo>
                    <a:pt x="750" y="139"/>
                    <a:pt x="752" y="146"/>
                    <a:pt x="757" y="152"/>
                  </a:cubicBezTo>
                  <a:cubicBezTo>
                    <a:pt x="765" y="161"/>
                    <a:pt x="765" y="161"/>
                    <a:pt x="765" y="161"/>
                  </a:cubicBezTo>
                  <a:cubicBezTo>
                    <a:pt x="660" y="180"/>
                    <a:pt x="660" y="180"/>
                    <a:pt x="660" y="180"/>
                  </a:cubicBezTo>
                  <a:cubicBezTo>
                    <a:pt x="657" y="180"/>
                    <a:pt x="653" y="182"/>
                    <a:pt x="651" y="185"/>
                  </a:cubicBezTo>
                  <a:cubicBezTo>
                    <a:pt x="629" y="221"/>
                    <a:pt x="629" y="221"/>
                    <a:pt x="629" y="221"/>
                  </a:cubicBezTo>
                  <a:cubicBezTo>
                    <a:pt x="606" y="185"/>
                    <a:pt x="606" y="185"/>
                    <a:pt x="606" y="185"/>
                  </a:cubicBezTo>
                  <a:cubicBezTo>
                    <a:pt x="604" y="182"/>
                    <a:pt x="601" y="180"/>
                    <a:pt x="598" y="180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7" y="157"/>
                    <a:pt x="497" y="157"/>
                    <a:pt x="497" y="157"/>
                  </a:cubicBezTo>
                  <a:cubicBezTo>
                    <a:pt x="501" y="151"/>
                    <a:pt x="503" y="144"/>
                    <a:pt x="502" y="136"/>
                  </a:cubicBezTo>
                  <a:cubicBezTo>
                    <a:pt x="501" y="129"/>
                    <a:pt x="496" y="122"/>
                    <a:pt x="490" y="119"/>
                  </a:cubicBezTo>
                  <a:cubicBezTo>
                    <a:pt x="305" y="10"/>
                    <a:pt x="305" y="10"/>
                    <a:pt x="305" y="10"/>
                  </a:cubicBezTo>
                  <a:cubicBezTo>
                    <a:pt x="295" y="4"/>
                    <a:pt x="281" y="7"/>
                    <a:pt x="273" y="16"/>
                  </a:cubicBezTo>
                  <a:cubicBezTo>
                    <a:pt x="8" y="333"/>
                    <a:pt x="8" y="333"/>
                    <a:pt x="8" y="333"/>
                  </a:cubicBezTo>
                  <a:cubicBezTo>
                    <a:pt x="0" y="342"/>
                    <a:pt x="0" y="356"/>
                    <a:pt x="8" y="366"/>
                  </a:cubicBezTo>
                  <a:cubicBezTo>
                    <a:pt x="150" y="525"/>
                    <a:pt x="150" y="525"/>
                    <a:pt x="150" y="525"/>
                  </a:cubicBezTo>
                  <a:cubicBezTo>
                    <a:pt x="155" y="531"/>
                    <a:pt x="162" y="534"/>
                    <a:pt x="169" y="534"/>
                  </a:cubicBezTo>
                  <a:cubicBezTo>
                    <a:pt x="169" y="534"/>
                    <a:pt x="169" y="534"/>
                    <a:pt x="169" y="534"/>
                  </a:cubicBezTo>
                  <a:cubicBezTo>
                    <a:pt x="177" y="534"/>
                    <a:pt x="184" y="530"/>
                    <a:pt x="188" y="525"/>
                  </a:cubicBezTo>
                  <a:cubicBezTo>
                    <a:pt x="201" y="510"/>
                    <a:pt x="201" y="510"/>
                    <a:pt x="201" y="510"/>
                  </a:cubicBezTo>
                  <a:cubicBezTo>
                    <a:pt x="451" y="719"/>
                    <a:pt x="451" y="719"/>
                    <a:pt x="451" y="719"/>
                  </a:cubicBezTo>
                  <a:cubicBezTo>
                    <a:pt x="691" y="874"/>
                    <a:pt x="691" y="874"/>
                    <a:pt x="691" y="874"/>
                  </a:cubicBezTo>
                  <a:cubicBezTo>
                    <a:pt x="693" y="875"/>
                    <a:pt x="696" y="876"/>
                    <a:pt x="698" y="876"/>
                  </a:cubicBezTo>
                  <a:cubicBezTo>
                    <a:pt x="701" y="876"/>
                    <a:pt x="703" y="875"/>
                    <a:pt x="706" y="873"/>
                  </a:cubicBezTo>
                  <a:cubicBezTo>
                    <a:pt x="984" y="668"/>
                    <a:pt x="984" y="668"/>
                    <a:pt x="984" y="668"/>
                  </a:cubicBezTo>
                  <a:cubicBezTo>
                    <a:pt x="987" y="666"/>
                    <a:pt x="989" y="662"/>
                    <a:pt x="990" y="659"/>
                  </a:cubicBezTo>
                  <a:cubicBezTo>
                    <a:pt x="990" y="655"/>
                    <a:pt x="989" y="652"/>
                    <a:pt x="986" y="649"/>
                  </a:cubicBezTo>
                  <a:cubicBezTo>
                    <a:pt x="944" y="605"/>
                    <a:pt x="944" y="605"/>
                    <a:pt x="944" y="605"/>
                  </a:cubicBezTo>
                  <a:cubicBezTo>
                    <a:pt x="1057" y="510"/>
                    <a:pt x="1057" y="510"/>
                    <a:pt x="1057" y="510"/>
                  </a:cubicBezTo>
                  <a:cubicBezTo>
                    <a:pt x="1065" y="520"/>
                    <a:pt x="1065" y="520"/>
                    <a:pt x="1065" y="520"/>
                  </a:cubicBezTo>
                  <a:cubicBezTo>
                    <a:pt x="1070" y="526"/>
                    <a:pt x="1077" y="529"/>
                    <a:pt x="1085" y="529"/>
                  </a:cubicBezTo>
                  <a:cubicBezTo>
                    <a:pt x="1085" y="529"/>
                    <a:pt x="1085" y="529"/>
                    <a:pt x="1085" y="529"/>
                  </a:cubicBezTo>
                  <a:cubicBezTo>
                    <a:pt x="1092" y="529"/>
                    <a:pt x="1099" y="526"/>
                    <a:pt x="1104" y="521"/>
                  </a:cubicBezTo>
                  <a:cubicBezTo>
                    <a:pt x="1245" y="361"/>
                    <a:pt x="1245" y="361"/>
                    <a:pt x="1245" y="361"/>
                  </a:cubicBezTo>
                  <a:cubicBezTo>
                    <a:pt x="1254" y="352"/>
                    <a:pt x="1254" y="338"/>
                    <a:pt x="1246" y="328"/>
                  </a:cubicBezTo>
                  <a:close/>
                  <a:moveTo>
                    <a:pt x="168" y="470"/>
                  </a:moveTo>
                  <a:cubicBezTo>
                    <a:pt x="61" y="348"/>
                    <a:pt x="61" y="348"/>
                    <a:pt x="61" y="348"/>
                  </a:cubicBezTo>
                  <a:cubicBezTo>
                    <a:pt x="298" y="65"/>
                    <a:pt x="298" y="65"/>
                    <a:pt x="298" y="65"/>
                  </a:cubicBezTo>
                  <a:cubicBezTo>
                    <a:pt x="438" y="147"/>
                    <a:pt x="438" y="147"/>
                    <a:pt x="438" y="147"/>
                  </a:cubicBezTo>
                  <a:lnTo>
                    <a:pt x="168" y="470"/>
                  </a:lnTo>
                  <a:close/>
                  <a:moveTo>
                    <a:pt x="915" y="688"/>
                  </a:moveTo>
                  <a:cubicBezTo>
                    <a:pt x="720" y="516"/>
                    <a:pt x="720" y="516"/>
                    <a:pt x="720" y="516"/>
                  </a:cubicBezTo>
                  <a:cubicBezTo>
                    <a:pt x="703" y="535"/>
                    <a:pt x="703" y="535"/>
                    <a:pt x="703" y="535"/>
                  </a:cubicBezTo>
                  <a:cubicBezTo>
                    <a:pt x="894" y="703"/>
                    <a:pt x="894" y="703"/>
                    <a:pt x="894" y="703"/>
                  </a:cubicBezTo>
                  <a:cubicBezTo>
                    <a:pt x="837" y="745"/>
                    <a:pt x="837" y="745"/>
                    <a:pt x="837" y="745"/>
                  </a:cubicBezTo>
                  <a:cubicBezTo>
                    <a:pt x="668" y="597"/>
                    <a:pt x="668" y="597"/>
                    <a:pt x="668" y="597"/>
                  </a:cubicBezTo>
                  <a:cubicBezTo>
                    <a:pt x="652" y="616"/>
                    <a:pt x="652" y="616"/>
                    <a:pt x="652" y="616"/>
                  </a:cubicBezTo>
                  <a:cubicBezTo>
                    <a:pt x="816" y="760"/>
                    <a:pt x="816" y="760"/>
                    <a:pt x="816" y="760"/>
                  </a:cubicBezTo>
                  <a:cubicBezTo>
                    <a:pt x="759" y="803"/>
                    <a:pt x="759" y="803"/>
                    <a:pt x="759" y="803"/>
                  </a:cubicBezTo>
                  <a:cubicBezTo>
                    <a:pt x="614" y="676"/>
                    <a:pt x="614" y="676"/>
                    <a:pt x="614" y="676"/>
                  </a:cubicBezTo>
                  <a:cubicBezTo>
                    <a:pt x="597" y="695"/>
                    <a:pt x="597" y="695"/>
                    <a:pt x="597" y="695"/>
                  </a:cubicBezTo>
                  <a:cubicBezTo>
                    <a:pt x="738" y="818"/>
                    <a:pt x="738" y="818"/>
                    <a:pt x="738" y="818"/>
                  </a:cubicBezTo>
                  <a:cubicBezTo>
                    <a:pt x="698" y="848"/>
                    <a:pt x="698" y="848"/>
                    <a:pt x="698" y="848"/>
                  </a:cubicBezTo>
                  <a:cubicBezTo>
                    <a:pt x="466" y="699"/>
                    <a:pt x="466" y="699"/>
                    <a:pt x="466" y="699"/>
                  </a:cubicBezTo>
                  <a:cubicBezTo>
                    <a:pt x="217" y="490"/>
                    <a:pt x="217" y="490"/>
                    <a:pt x="217" y="490"/>
                  </a:cubicBezTo>
                  <a:cubicBezTo>
                    <a:pt x="474" y="184"/>
                    <a:pt x="474" y="184"/>
                    <a:pt x="474" y="184"/>
                  </a:cubicBezTo>
                  <a:cubicBezTo>
                    <a:pt x="588" y="204"/>
                    <a:pt x="588" y="204"/>
                    <a:pt x="588" y="204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591" y="281"/>
                    <a:pt x="591" y="281"/>
                    <a:pt x="591" y="281"/>
                  </a:cubicBezTo>
                  <a:cubicBezTo>
                    <a:pt x="503" y="409"/>
                    <a:pt x="503" y="409"/>
                    <a:pt x="503" y="409"/>
                  </a:cubicBezTo>
                  <a:cubicBezTo>
                    <a:pt x="499" y="415"/>
                    <a:pt x="500" y="422"/>
                    <a:pt x="504" y="426"/>
                  </a:cubicBezTo>
                  <a:cubicBezTo>
                    <a:pt x="566" y="481"/>
                    <a:pt x="566" y="481"/>
                    <a:pt x="566" y="481"/>
                  </a:cubicBezTo>
                  <a:cubicBezTo>
                    <a:pt x="569" y="484"/>
                    <a:pt x="572" y="485"/>
                    <a:pt x="575" y="484"/>
                  </a:cubicBezTo>
                  <a:cubicBezTo>
                    <a:pt x="579" y="484"/>
                    <a:pt x="582" y="483"/>
                    <a:pt x="584" y="480"/>
                  </a:cubicBezTo>
                  <a:cubicBezTo>
                    <a:pt x="687" y="360"/>
                    <a:pt x="687" y="360"/>
                    <a:pt x="687" y="360"/>
                  </a:cubicBezTo>
                  <a:cubicBezTo>
                    <a:pt x="714" y="401"/>
                    <a:pt x="714" y="401"/>
                    <a:pt x="714" y="401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58" y="656"/>
                    <a:pt x="958" y="656"/>
                    <a:pt x="958" y="656"/>
                  </a:cubicBezTo>
                  <a:lnTo>
                    <a:pt x="915" y="688"/>
                  </a:lnTo>
                  <a:close/>
                  <a:moveTo>
                    <a:pt x="926" y="586"/>
                  </a:moveTo>
                  <a:cubicBezTo>
                    <a:pt x="734" y="385"/>
                    <a:pt x="734" y="385"/>
                    <a:pt x="734" y="385"/>
                  </a:cubicBezTo>
                  <a:cubicBezTo>
                    <a:pt x="699" y="332"/>
                    <a:pt x="699" y="332"/>
                    <a:pt x="699" y="332"/>
                  </a:cubicBezTo>
                  <a:cubicBezTo>
                    <a:pt x="697" y="328"/>
                    <a:pt x="694" y="326"/>
                    <a:pt x="690" y="326"/>
                  </a:cubicBezTo>
                  <a:cubicBezTo>
                    <a:pt x="689" y="326"/>
                    <a:pt x="689" y="326"/>
                    <a:pt x="689" y="326"/>
                  </a:cubicBezTo>
                  <a:cubicBezTo>
                    <a:pt x="685" y="326"/>
                    <a:pt x="681" y="327"/>
                    <a:pt x="679" y="330"/>
                  </a:cubicBezTo>
                  <a:cubicBezTo>
                    <a:pt x="573" y="454"/>
                    <a:pt x="573" y="454"/>
                    <a:pt x="573" y="454"/>
                  </a:cubicBezTo>
                  <a:cubicBezTo>
                    <a:pt x="530" y="415"/>
                    <a:pt x="530" y="415"/>
                    <a:pt x="530" y="415"/>
                  </a:cubicBezTo>
                  <a:cubicBezTo>
                    <a:pt x="612" y="295"/>
                    <a:pt x="612" y="295"/>
                    <a:pt x="612" y="295"/>
                  </a:cubicBezTo>
                  <a:cubicBezTo>
                    <a:pt x="670" y="204"/>
                    <a:pt x="670" y="204"/>
                    <a:pt x="670" y="204"/>
                  </a:cubicBezTo>
                  <a:cubicBezTo>
                    <a:pt x="784" y="184"/>
                    <a:pt x="784" y="184"/>
                    <a:pt x="784" y="184"/>
                  </a:cubicBezTo>
                  <a:cubicBezTo>
                    <a:pt x="1041" y="490"/>
                    <a:pt x="1041" y="490"/>
                    <a:pt x="1041" y="490"/>
                  </a:cubicBezTo>
                  <a:lnTo>
                    <a:pt x="926" y="586"/>
                  </a:lnTo>
                  <a:close/>
                  <a:moveTo>
                    <a:pt x="1085" y="465"/>
                  </a:moveTo>
                  <a:cubicBezTo>
                    <a:pt x="815" y="143"/>
                    <a:pt x="815" y="143"/>
                    <a:pt x="815" y="143"/>
                  </a:cubicBezTo>
                  <a:cubicBezTo>
                    <a:pt x="956" y="61"/>
                    <a:pt x="956" y="61"/>
                    <a:pt x="956" y="61"/>
                  </a:cubicBezTo>
                  <a:cubicBezTo>
                    <a:pt x="1193" y="344"/>
                    <a:pt x="1193" y="344"/>
                    <a:pt x="1193" y="344"/>
                  </a:cubicBezTo>
                  <a:lnTo>
                    <a:pt x="1085" y="4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313" name="组合 30"/>
          <p:cNvGrpSpPr>
            <a:grpSpLocks/>
          </p:cNvGrpSpPr>
          <p:nvPr/>
        </p:nvGrpSpPr>
        <p:grpSpPr bwMode="auto">
          <a:xfrm>
            <a:off x="3209361" y="3530460"/>
            <a:ext cx="234595" cy="234698"/>
            <a:chOff x="3367088" y="3093582"/>
            <a:chExt cx="269890" cy="269890"/>
          </a:xfrm>
          <a:solidFill>
            <a:schemeClr val="bg1"/>
          </a:solidFill>
        </p:grpSpPr>
        <p:sp>
          <p:nvSpPr>
            <p:cNvPr id="28" name="圆角矩形 27"/>
            <p:cNvSpPr/>
            <p:nvPr/>
          </p:nvSpPr>
          <p:spPr>
            <a:xfrm>
              <a:off x="3367088" y="309370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415967" y="3153128"/>
              <a:ext cx="177438" cy="165492"/>
              <a:chOff x="5330825" y="3698878"/>
              <a:chExt cx="801688" cy="747713"/>
            </a:xfrm>
            <a:grpFill/>
          </p:grpSpPr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5521325" y="3906841"/>
                <a:ext cx="420688" cy="25400"/>
              </a:xfrm>
              <a:custGeom>
                <a:avLst/>
                <a:gdLst>
                  <a:gd name="T0" fmla="*/ 544 w 561"/>
                  <a:gd name="T1" fmla="*/ 0 h 35"/>
                  <a:gd name="T2" fmla="*/ 18 w 561"/>
                  <a:gd name="T3" fmla="*/ 0 h 35"/>
                  <a:gd name="T4" fmla="*/ 0 w 561"/>
                  <a:gd name="T5" fmla="*/ 17 h 35"/>
                  <a:gd name="T6" fmla="*/ 18 w 561"/>
                  <a:gd name="T7" fmla="*/ 35 h 35"/>
                  <a:gd name="T8" fmla="*/ 544 w 561"/>
                  <a:gd name="T9" fmla="*/ 35 h 35"/>
                  <a:gd name="T10" fmla="*/ 561 w 561"/>
                  <a:gd name="T11" fmla="*/ 17 h 35"/>
                  <a:gd name="T12" fmla="*/ 544 w 561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5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544" y="35"/>
                      <a:pt x="544" y="35"/>
                      <a:pt x="544" y="35"/>
                    </a:cubicBezTo>
                    <a:cubicBezTo>
                      <a:pt x="553" y="35"/>
                      <a:pt x="561" y="27"/>
                      <a:pt x="561" y="17"/>
                    </a:cubicBezTo>
                    <a:cubicBezTo>
                      <a:pt x="561" y="8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5521325" y="4016378"/>
                <a:ext cx="420688" cy="25400"/>
              </a:xfrm>
              <a:custGeom>
                <a:avLst/>
                <a:gdLst>
                  <a:gd name="T0" fmla="*/ 544 w 561"/>
                  <a:gd name="T1" fmla="*/ 0 h 34"/>
                  <a:gd name="T2" fmla="*/ 18 w 561"/>
                  <a:gd name="T3" fmla="*/ 0 h 34"/>
                  <a:gd name="T4" fmla="*/ 0 w 561"/>
                  <a:gd name="T5" fmla="*/ 17 h 34"/>
                  <a:gd name="T6" fmla="*/ 18 w 561"/>
                  <a:gd name="T7" fmla="*/ 34 h 34"/>
                  <a:gd name="T8" fmla="*/ 544 w 561"/>
                  <a:gd name="T9" fmla="*/ 34 h 34"/>
                  <a:gd name="T10" fmla="*/ 561 w 561"/>
                  <a:gd name="T11" fmla="*/ 17 h 34"/>
                  <a:gd name="T12" fmla="*/ 544 w 5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4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8" y="34"/>
                    </a:cubicBezTo>
                    <a:cubicBezTo>
                      <a:pt x="544" y="34"/>
                      <a:pt x="544" y="34"/>
                      <a:pt x="544" y="34"/>
                    </a:cubicBezTo>
                    <a:cubicBezTo>
                      <a:pt x="553" y="34"/>
                      <a:pt x="561" y="26"/>
                      <a:pt x="561" y="17"/>
                    </a:cubicBezTo>
                    <a:cubicBezTo>
                      <a:pt x="561" y="7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3" name="Freeform 9"/>
              <p:cNvSpPr>
                <a:spLocks/>
              </p:cNvSpPr>
              <p:nvPr/>
            </p:nvSpPr>
            <p:spPr bwMode="auto">
              <a:xfrm>
                <a:off x="5521325" y="4125916"/>
                <a:ext cx="304800" cy="25400"/>
              </a:xfrm>
              <a:custGeom>
                <a:avLst/>
                <a:gdLst>
                  <a:gd name="T0" fmla="*/ 389 w 406"/>
                  <a:gd name="T1" fmla="*/ 0 h 34"/>
                  <a:gd name="T2" fmla="*/ 18 w 406"/>
                  <a:gd name="T3" fmla="*/ 0 h 34"/>
                  <a:gd name="T4" fmla="*/ 0 w 406"/>
                  <a:gd name="T5" fmla="*/ 17 h 34"/>
                  <a:gd name="T6" fmla="*/ 18 w 406"/>
                  <a:gd name="T7" fmla="*/ 34 h 34"/>
                  <a:gd name="T8" fmla="*/ 389 w 406"/>
                  <a:gd name="T9" fmla="*/ 34 h 34"/>
                  <a:gd name="T10" fmla="*/ 406 w 406"/>
                  <a:gd name="T11" fmla="*/ 17 h 34"/>
                  <a:gd name="T12" fmla="*/ 389 w 406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34">
                    <a:moveTo>
                      <a:pt x="389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8" y="34"/>
                    </a:cubicBezTo>
                    <a:cubicBezTo>
                      <a:pt x="389" y="34"/>
                      <a:pt x="389" y="34"/>
                      <a:pt x="389" y="34"/>
                    </a:cubicBezTo>
                    <a:cubicBezTo>
                      <a:pt x="399" y="34"/>
                      <a:pt x="406" y="27"/>
                      <a:pt x="406" y="17"/>
                    </a:cubicBezTo>
                    <a:cubicBezTo>
                      <a:pt x="406" y="8"/>
                      <a:pt x="399" y="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4" name="Freeform 10"/>
              <p:cNvSpPr>
                <a:spLocks noEditPoints="1"/>
              </p:cNvSpPr>
              <p:nvPr/>
            </p:nvSpPr>
            <p:spPr bwMode="auto">
              <a:xfrm>
                <a:off x="5330825" y="3698878"/>
                <a:ext cx="801688" cy="747713"/>
              </a:xfrm>
              <a:custGeom>
                <a:avLst/>
                <a:gdLst>
                  <a:gd name="T0" fmla="*/ 536 w 1071"/>
                  <a:gd name="T1" fmla="*/ 0 h 997"/>
                  <a:gd name="T2" fmla="*/ 0 w 1071"/>
                  <a:gd name="T3" fmla="*/ 454 h 997"/>
                  <a:gd name="T4" fmla="*/ 140 w 1071"/>
                  <a:gd name="T5" fmla="*/ 760 h 997"/>
                  <a:gd name="T6" fmla="*/ 63 w 1071"/>
                  <a:gd name="T7" fmla="*/ 949 h 997"/>
                  <a:gd name="T8" fmla="*/ 69 w 1071"/>
                  <a:gd name="T9" fmla="*/ 986 h 997"/>
                  <a:gd name="T10" fmla="*/ 94 w 1071"/>
                  <a:gd name="T11" fmla="*/ 997 h 997"/>
                  <a:gd name="T12" fmla="*/ 105 w 1071"/>
                  <a:gd name="T13" fmla="*/ 995 h 997"/>
                  <a:gd name="T14" fmla="*/ 407 w 1071"/>
                  <a:gd name="T15" fmla="*/ 894 h 997"/>
                  <a:gd name="T16" fmla="*/ 536 w 1071"/>
                  <a:gd name="T17" fmla="*/ 908 h 997"/>
                  <a:gd name="T18" fmla="*/ 1071 w 1071"/>
                  <a:gd name="T19" fmla="*/ 454 h 997"/>
                  <a:gd name="T20" fmla="*/ 536 w 1071"/>
                  <a:gd name="T21" fmla="*/ 0 h 997"/>
                  <a:gd name="T22" fmla="*/ 536 w 1071"/>
                  <a:gd name="T23" fmla="*/ 839 h 997"/>
                  <a:gd name="T24" fmla="*/ 412 w 1071"/>
                  <a:gd name="T25" fmla="*/ 825 h 997"/>
                  <a:gd name="T26" fmla="*/ 394 w 1071"/>
                  <a:gd name="T27" fmla="*/ 826 h 997"/>
                  <a:gd name="T28" fmla="*/ 154 w 1071"/>
                  <a:gd name="T29" fmla="*/ 906 h 997"/>
                  <a:gd name="T30" fmla="*/ 213 w 1071"/>
                  <a:gd name="T31" fmla="*/ 764 h 997"/>
                  <a:gd name="T32" fmla="*/ 203 w 1071"/>
                  <a:gd name="T33" fmla="*/ 724 h 997"/>
                  <a:gd name="T34" fmla="*/ 69 w 1071"/>
                  <a:gd name="T35" fmla="*/ 454 h 997"/>
                  <a:gd name="T36" fmla="*/ 536 w 1071"/>
                  <a:gd name="T37" fmla="*/ 68 h 997"/>
                  <a:gd name="T38" fmla="*/ 1002 w 1071"/>
                  <a:gd name="T39" fmla="*/ 454 h 997"/>
                  <a:gd name="T40" fmla="*/ 536 w 1071"/>
                  <a:gd name="T41" fmla="*/ 839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1" h="997">
                    <a:moveTo>
                      <a:pt x="536" y="0"/>
                    </a:moveTo>
                    <a:cubicBezTo>
                      <a:pt x="240" y="0"/>
                      <a:pt x="0" y="203"/>
                      <a:pt x="0" y="454"/>
                    </a:cubicBezTo>
                    <a:cubicBezTo>
                      <a:pt x="0" y="568"/>
                      <a:pt x="50" y="677"/>
                      <a:pt x="140" y="760"/>
                    </a:cubicBezTo>
                    <a:cubicBezTo>
                      <a:pt x="63" y="949"/>
                      <a:pt x="63" y="949"/>
                      <a:pt x="63" y="949"/>
                    </a:cubicBezTo>
                    <a:cubicBezTo>
                      <a:pt x="57" y="962"/>
                      <a:pt x="60" y="976"/>
                      <a:pt x="69" y="986"/>
                    </a:cubicBezTo>
                    <a:cubicBezTo>
                      <a:pt x="76" y="993"/>
                      <a:pt x="85" y="997"/>
                      <a:pt x="94" y="997"/>
                    </a:cubicBezTo>
                    <a:cubicBezTo>
                      <a:pt x="98" y="997"/>
                      <a:pt x="102" y="996"/>
                      <a:pt x="105" y="995"/>
                    </a:cubicBezTo>
                    <a:cubicBezTo>
                      <a:pt x="407" y="894"/>
                      <a:pt x="407" y="894"/>
                      <a:pt x="407" y="894"/>
                    </a:cubicBezTo>
                    <a:cubicBezTo>
                      <a:pt x="450" y="904"/>
                      <a:pt x="493" y="908"/>
                      <a:pt x="536" y="908"/>
                    </a:cubicBezTo>
                    <a:cubicBezTo>
                      <a:pt x="831" y="908"/>
                      <a:pt x="1071" y="704"/>
                      <a:pt x="1071" y="454"/>
                    </a:cubicBezTo>
                    <a:cubicBezTo>
                      <a:pt x="1071" y="203"/>
                      <a:pt x="831" y="0"/>
                      <a:pt x="536" y="0"/>
                    </a:cubicBezTo>
                    <a:close/>
                    <a:moveTo>
                      <a:pt x="536" y="839"/>
                    </a:moveTo>
                    <a:cubicBezTo>
                      <a:pt x="495" y="839"/>
                      <a:pt x="454" y="835"/>
                      <a:pt x="412" y="825"/>
                    </a:cubicBezTo>
                    <a:cubicBezTo>
                      <a:pt x="406" y="824"/>
                      <a:pt x="400" y="824"/>
                      <a:pt x="394" y="826"/>
                    </a:cubicBezTo>
                    <a:cubicBezTo>
                      <a:pt x="154" y="906"/>
                      <a:pt x="154" y="906"/>
                      <a:pt x="154" y="906"/>
                    </a:cubicBezTo>
                    <a:cubicBezTo>
                      <a:pt x="213" y="764"/>
                      <a:pt x="213" y="764"/>
                      <a:pt x="213" y="764"/>
                    </a:cubicBezTo>
                    <a:cubicBezTo>
                      <a:pt x="219" y="750"/>
                      <a:pt x="215" y="734"/>
                      <a:pt x="203" y="724"/>
                    </a:cubicBezTo>
                    <a:cubicBezTo>
                      <a:pt x="117" y="652"/>
                      <a:pt x="69" y="556"/>
                      <a:pt x="69" y="454"/>
                    </a:cubicBezTo>
                    <a:cubicBezTo>
                      <a:pt x="69" y="241"/>
                      <a:pt x="278" y="68"/>
                      <a:pt x="536" y="68"/>
                    </a:cubicBezTo>
                    <a:cubicBezTo>
                      <a:pt x="793" y="68"/>
                      <a:pt x="1002" y="241"/>
                      <a:pt x="1002" y="454"/>
                    </a:cubicBezTo>
                    <a:cubicBezTo>
                      <a:pt x="1002" y="666"/>
                      <a:pt x="793" y="839"/>
                      <a:pt x="536" y="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2" name="圆角矩形 31"/>
          <p:cNvSpPr/>
          <p:nvPr/>
        </p:nvSpPr>
        <p:spPr bwMode="auto">
          <a:xfrm>
            <a:off x="3532275" y="2851617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圆角矩形 32"/>
          <p:cNvSpPr/>
          <p:nvPr/>
        </p:nvSpPr>
        <p:spPr bwMode="auto">
          <a:xfrm>
            <a:off x="3532275" y="2851617"/>
            <a:ext cx="1846401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圆角矩形 35"/>
          <p:cNvSpPr/>
          <p:nvPr/>
        </p:nvSpPr>
        <p:spPr bwMode="auto">
          <a:xfrm>
            <a:off x="3532275" y="3217308"/>
            <a:ext cx="2116875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圆角矩形 36"/>
          <p:cNvSpPr/>
          <p:nvPr/>
        </p:nvSpPr>
        <p:spPr bwMode="auto">
          <a:xfrm>
            <a:off x="3532275" y="3217308"/>
            <a:ext cx="1433789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圆角矩形 38"/>
          <p:cNvSpPr/>
          <p:nvPr/>
        </p:nvSpPr>
        <p:spPr bwMode="auto">
          <a:xfrm>
            <a:off x="3532274" y="3581625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圆角矩形 39"/>
          <p:cNvSpPr/>
          <p:nvPr/>
        </p:nvSpPr>
        <p:spPr bwMode="auto">
          <a:xfrm>
            <a:off x="3532274" y="3581625"/>
            <a:ext cx="1283372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3209361" y="4583100"/>
            <a:ext cx="175257" cy="175257"/>
          </a:xfrm>
          <a:custGeom>
            <a:avLst/>
            <a:gdLst>
              <a:gd name="connsiteX0" fmla="*/ 154927 w 406684"/>
              <a:gd name="connsiteY0" fmla="*/ 127389 h 406684"/>
              <a:gd name="connsiteX1" fmla="*/ 154927 w 406684"/>
              <a:gd name="connsiteY1" fmla="*/ 289314 h 406684"/>
              <a:gd name="connsiteX2" fmla="*/ 294518 w 406684"/>
              <a:gd name="connsiteY2" fmla="*/ 208352 h 406684"/>
              <a:gd name="connsiteX3" fmla="*/ 203342 w 406684"/>
              <a:gd name="connsiteY3" fmla="*/ 0 h 406684"/>
              <a:gd name="connsiteX4" fmla="*/ 406684 w 406684"/>
              <a:gd name="connsiteY4" fmla="*/ 203342 h 406684"/>
              <a:gd name="connsiteX5" fmla="*/ 203342 w 406684"/>
              <a:gd name="connsiteY5" fmla="*/ 406684 h 406684"/>
              <a:gd name="connsiteX6" fmla="*/ 0 w 406684"/>
              <a:gd name="connsiteY6" fmla="*/ 203342 h 406684"/>
              <a:gd name="connsiteX7" fmla="*/ 203342 w 406684"/>
              <a:gd name="connsiteY7" fmla="*/ 0 h 40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93" name="组合 45"/>
          <p:cNvGrpSpPr>
            <a:grpSpLocks/>
          </p:cNvGrpSpPr>
          <p:nvPr/>
        </p:nvGrpSpPr>
        <p:grpSpPr bwMode="auto">
          <a:xfrm>
            <a:off x="3209361" y="5107489"/>
            <a:ext cx="234595" cy="234698"/>
            <a:chOff x="3367088" y="2251061"/>
            <a:chExt cx="269890" cy="269890"/>
          </a:xfrm>
          <a:solidFill>
            <a:schemeClr val="bg1"/>
          </a:solidFill>
        </p:grpSpPr>
        <p:sp>
          <p:nvSpPr>
            <p:cNvPr id="66" name="圆角矩形 65"/>
            <p:cNvSpPr/>
            <p:nvPr/>
          </p:nvSpPr>
          <p:spPr>
            <a:xfrm>
              <a:off x="3367088" y="225106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01" name="Freeform 5"/>
            <p:cNvSpPr>
              <a:spLocks noEditPoints="1"/>
            </p:cNvSpPr>
            <p:nvPr/>
          </p:nvSpPr>
          <p:spPr bwMode="auto">
            <a:xfrm>
              <a:off x="3410661" y="2304562"/>
              <a:ext cx="182743" cy="162888"/>
            </a:xfrm>
            <a:custGeom>
              <a:avLst/>
              <a:gdLst>
                <a:gd name="T0" fmla="*/ 30264685 w 957"/>
                <a:gd name="T1" fmla="*/ 5104527 h 850"/>
                <a:gd name="T2" fmla="*/ 23701213 w 957"/>
                <a:gd name="T3" fmla="*/ 5104527 h 850"/>
                <a:gd name="T4" fmla="*/ 23701213 w 957"/>
                <a:gd name="T5" fmla="*/ 954715 h 850"/>
                <a:gd name="T6" fmla="*/ 22789599 w 957"/>
                <a:gd name="T7" fmla="*/ 0 h 850"/>
                <a:gd name="T8" fmla="*/ 12105912 w 957"/>
                <a:gd name="T9" fmla="*/ 0 h 850"/>
                <a:gd name="T10" fmla="*/ 11194298 w 957"/>
                <a:gd name="T11" fmla="*/ 954715 h 850"/>
                <a:gd name="T12" fmla="*/ 11194298 w 957"/>
                <a:gd name="T13" fmla="*/ 5104527 h 850"/>
                <a:gd name="T14" fmla="*/ 4630826 w 957"/>
                <a:gd name="T15" fmla="*/ 5104527 h 850"/>
                <a:gd name="T16" fmla="*/ 0 w 957"/>
                <a:gd name="T17" fmla="*/ 9768298 h 850"/>
                <a:gd name="T18" fmla="*/ 0 w 957"/>
                <a:gd name="T19" fmla="*/ 26550936 h 850"/>
                <a:gd name="T20" fmla="*/ 4630826 w 957"/>
                <a:gd name="T21" fmla="*/ 31214707 h 850"/>
                <a:gd name="T22" fmla="*/ 30264685 w 957"/>
                <a:gd name="T23" fmla="*/ 31214707 h 850"/>
                <a:gd name="T24" fmla="*/ 34895511 w 957"/>
                <a:gd name="T25" fmla="*/ 26550936 h 850"/>
                <a:gd name="T26" fmla="*/ 34895511 w 957"/>
                <a:gd name="T27" fmla="*/ 9768298 h 850"/>
                <a:gd name="T28" fmla="*/ 30264685 w 957"/>
                <a:gd name="T29" fmla="*/ 5104527 h 850"/>
                <a:gd name="T30" fmla="*/ 18997443 w 957"/>
                <a:gd name="T31" fmla="*/ 16121504 h 850"/>
                <a:gd name="T32" fmla="*/ 15898068 w 957"/>
                <a:gd name="T33" fmla="*/ 16121504 h 850"/>
                <a:gd name="T34" fmla="*/ 15424120 w 957"/>
                <a:gd name="T35" fmla="*/ 16562069 h 850"/>
                <a:gd name="T36" fmla="*/ 15424120 w 957"/>
                <a:gd name="T37" fmla="*/ 17700560 h 850"/>
                <a:gd name="T38" fmla="*/ 4630826 w 957"/>
                <a:gd name="T39" fmla="*/ 17700560 h 850"/>
                <a:gd name="T40" fmla="*/ 1385562 w 957"/>
                <a:gd name="T41" fmla="*/ 14432260 h 850"/>
                <a:gd name="T42" fmla="*/ 1385562 w 957"/>
                <a:gd name="T43" fmla="*/ 9768298 h 850"/>
                <a:gd name="T44" fmla="*/ 4630826 w 957"/>
                <a:gd name="T45" fmla="*/ 6499998 h 850"/>
                <a:gd name="T46" fmla="*/ 30264685 w 957"/>
                <a:gd name="T47" fmla="*/ 6499998 h 850"/>
                <a:gd name="T48" fmla="*/ 33509949 w 957"/>
                <a:gd name="T49" fmla="*/ 9768298 h 850"/>
                <a:gd name="T50" fmla="*/ 33509949 w 957"/>
                <a:gd name="T51" fmla="*/ 14432260 h 850"/>
                <a:gd name="T52" fmla="*/ 30264685 w 957"/>
                <a:gd name="T53" fmla="*/ 17700560 h 850"/>
                <a:gd name="T54" fmla="*/ 19471391 w 957"/>
                <a:gd name="T55" fmla="*/ 17700560 h 850"/>
                <a:gd name="T56" fmla="*/ 19471391 w 957"/>
                <a:gd name="T57" fmla="*/ 16562069 h 850"/>
                <a:gd name="T58" fmla="*/ 18997443 w 957"/>
                <a:gd name="T59" fmla="*/ 16121504 h 850"/>
                <a:gd name="T60" fmla="*/ 18559967 w 957"/>
                <a:gd name="T61" fmla="*/ 17039618 h 850"/>
                <a:gd name="T62" fmla="*/ 18559967 w 957"/>
                <a:gd name="T63" fmla="*/ 19243013 h 850"/>
                <a:gd name="T64" fmla="*/ 16335544 w 957"/>
                <a:gd name="T65" fmla="*/ 19243013 h 850"/>
                <a:gd name="T66" fmla="*/ 16335544 w 957"/>
                <a:gd name="T67" fmla="*/ 17039618 h 850"/>
                <a:gd name="T68" fmla="*/ 18559967 w 957"/>
                <a:gd name="T69" fmla="*/ 17039618 h 850"/>
                <a:gd name="T70" fmla="*/ 13017527 w 957"/>
                <a:gd name="T71" fmla="*/ 1872829 h 850"/>
                <a:gd name="T72" fmla="*/ 21877984 w 957"/>
                <a:gd name="T73" fmla="*/ 1872829 h 850"/>
                <a:gd name="T74" fmla="*/ 21877984 w 957"/>
                <a:gd name="T75" fmla="*/ 5104527 h 850"/>
                <a:gd name="T76" fmla="*/ 13017527 w 957"/>
                <a:gd name="T77" fmla="*/ 5104527 h 850"/>
                <a:gd name="T78" fmla="*/ 13017527 w 957"/>
                <a:gd name="T79" fmla="*/ 1872829 h 850"/>
                <a:gd name="T80" fmla="*/ 30264685 w 957"/>
                <a:gd name="T81" fmla="*/ 29341878 h 850"/>
                <a:gd name="T82" fmla="*/ 4630826 w 957"/>
                <a:gd name="T83" fmla="*/ 29341878 h 850"/>
                <a:gd name="T84" fmla="*/ 1859701 w 957"/>
                <a:gd name="T85" fmla="*/ 26550936 h 850"/>
                <a:gd name="T86" fmla="*/ 1859701 w 957"/>
                <a:gd name="T87" fmla="*/ 17516976 h 850"/>
                <a:gd name="T88" fmla="*/ 4630826 w 957"/>
                <a:gd name="T89" fmla="*/ 18618673 h 850"/>
                <a:gd name="T90" fmla="*/ 15424120 w 957"/>
                <a:gd name="T91" fmla="*/ 18618673 h 850"/>
                <a:gd name="T92" fmla="*/ 15424120 w 957"/>
                <a:gd name="T93" fmla="*/ 19720371 h 850"/>
                <a:gd name="T94" fmla="*/ 15898068 w 957"/>
                <a:gd name="T95" fmla="*/ 20197729 h 850"/>
                <a:gd name="T96" fmla="*/ 18997443 w 957"/>
                <a:gd name="T97" fmla="*/ 20197729 h 850"/>
                <a:gd name="T98" fmla="*/ 19471391 w 957"/>
                <a:gd name="T99" fmla="*/ 19720371 h 850"/>
                <a:gd name="T100" fmla="*/ 19471391 w 957"/>
                <a:gd name="T101" fmla="*/ 18618673 h 850"/>
                <a:gd name="T102" fmla="*/ 30264685 w 957"/>
                <a:gd name="T103" fmla="*/ 18618673 h 850"/>
                <a:gd name="T104" fmla="*/ 33035810 w 957"/>
                <a:gd name="T105" fmla="*/ 17516976 h 850"/>
                <a:gd name="T106" fmla="*/ 33035810 w 957"/>
                <a:gd name="T107" fmla="*/ 26550936 h 850"/>
                <a:gd name="T108" fmla="*/ 30264685 w 957"/>
                <a:gd name="T109" fmla="*/ 29341878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57" h="850">
                  <a:moveTo>
                    <a:pt x="830" y="139"/>
                  </a:moveTo>
                  <a:cubicBezTo>
                    <a:pt x="650" y="139"/>
                    <a:pt x="650" y="139"/>
                    <a:pt x="650" y="139"/>
                  </a:cubicBezTo>
                  <a:cubicBezTo>
                    <a:pt x="650" y="26"/>
                    <a:pt x="650" y="26"/>
                    <a:pt x="650" y="26"/>
                  </a:cubicBezTo>
                  <a:cubicBezTo>
                    <a:pt x="650" y="12"/>
                    <a:pt x="639" y="0"/>
                    <a:pt x="625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18" y="0"/>
                    <a:pt x="307" y="12"/>
                    <a:pt x="307" y="26"/>
                  </a:cubicBezTo>
                  <a:cubicBezTo>
                    <a:pt x="307" y="139"/>
                    <a:pt x="307" y="139"/>
                    <a:pt x="30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57" y="139"/>
                    <a:pt x="0" y="196"/>
                    <a:pt x="0" y="266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93"/>
                    <a:pt x="57" y="850"/>
                    <a:pt x="127" y="850"/>
                  </a:cubicBezTo>
                  <a:cubicBezTo>
                    <a:pt x="830" y="850"/>
                    <a:pt x="830" y="850"/>
                    <a:pt x="830" y="850"/>
                  </a:cubicBezTo>
                  <a:cubicBezTo>
                    <a:pt x="900" y="850"/>
                    <a:pt x="957" y="793"/>
                    <a:pt x="957" y="723"/>
                  </a:cubicBezTo>
                  <a:cubicBezTo>
                    <a:pt x="957" y="266"/>
                    <a:pt x="957" y="266"/>
                    <a:pt x="957" y="266"/>
                  </a:cubicBezTo>
                  <a:cubicBezTo>
                    <a:pt x="957" y="196"/>
                    <a:pt x="900" y="139"/>
                    <a:pt x="830" y="139"/>
                  </a:cubicBezTo>
                  <a:close/>
                  <a:moveTo>
                    <a:pt x="521" y="439"/>
                  </a:moveTo>
                  <a:cubicBezTo>
                    <a:pt x="436" y="439"/>
                    <a:pt x="436" y="439"/>
                    <a:pt x="436" y="439"/>
                  </a:cubicBezTo>
                  <a:cubicBezTo>
                    <a:pt x="429" y="439"/>
                    <a:pt x="423" y="445"/>
                    <a:pt x="423" y="451"/>
                  </a:cubicBezTo>
                  <a:cubicBezTo>
                    <a:pt x="423" y="482"/>
                    <a:pt x="423" y="482"/>
                    <a:pt x="423" y="482"/>
                  </a:cubicBezTo>
                  <a:cubicBezTo>
                    <a:pt x="127" y="482"/>
                    <a:pt x="127" y="482"/>
                    <a:pt x="127" y="482"/>
                  </a:cubicBezTo>
                  <a:cubicBezTo>
                    <a:pt x="78" y="482"/>
                    <a:pt x="38" y="442"/>
                    <a:pt x="38" y="393"/>
                  </a:cubicBezTo>
                  <a:cubicBezTo>
                    <a:pt x="38" y="266"/>
                    <a:pt x="38" y="266"/>
                    <a:pt x="38" y="266"/>
                  </a:cubicBezTo>
                  <a:cubicBezTo>
                    <a:pt x="38" y="217"/>
                    <a:pt x="78" y="177"/>
                    <a:pt x="127" y="177"/>
                  </a:cubicBezTo>
                  <a:cubicBezTo>
                    <a:pt x="830" y="177"/>
                    <a:pt x="830" y="177"/>
                    <a:pt x="830" y="177"/>
                  </a:cubicBezTo>
                  <a:cubicBezTo>
                    <a:pt x="879" y="177"/>
                    <a:pt x="919" y="217"/>
                    <a:pt x="919" y="266"/>
                  </a:cubicBezTo>
                  <a:cubicBezTo>
                    <a:pt x="919" y="393"/>
                    <a:pt x="919" y="393"/>
                    <a:pt x="919" y="393"/>
                  </a:cubicBezTo>
                  <a:cubicBezTo>
                    <a:pt x="919" y="442"/>
                    <a:pt x="879" y="482"/>
                    <a:pt x="830" y="482"/>
                  </a:cubicBezTo>
                  <a:cubicBezTo>
                    <a:pt x="534" y="482"/>
                    <a:pt x="534" y="482"/>
                    <a:pt x="534" y="482"/>
                  </a:cubicBezTo>
                  <a:cubicBezTo>
                    <a:pt x="534" y="451"/>
                    <a:pt x="534" y="451"/>
                    <a:pt x="534" y="451"/>
                  </a:cubicBezTo>
                  <a:cubicBezTo>
                    <a:pt x="534" y="445"/>
                    <a:pt x="528" y="439"/>
                    <a:pt x="521" y="439"/>
                  </a:cubicBezTo>
                  <a:close/>
                  <a:moveTo>
                    <a:pt x="509" y="464"/>
                  </a:moveTo>
                  <a:cubicBezTo>
                    <a:pt x="509" y="524"/>
                    <a:pt x="509" y="524"/>
                    <a:pt x="509" y="524"/>
                  </a:cubicBezTo>
                  <a:cubicBezTo>
                    <a:pt x="448" y="524"/>
                    <a:pt x="448" y="524"/>
                    <a:pt x="448" y="524"/>
                  </a:cubicBezTo>
                  <a:cubicBezTo>
                    <a:pt x="448" y="464"/>
                    <a:pt x="448" y="464"/>
                    <a:pt x="448" y="464"/>
                  </a:cubicBezTo>
                  <a:lnTo>
                    <a:pt x="509" y="464"/>
                  </a:lnTo>
                  <a:close/>
                  <a:moveTo>
                    <a:pt x="357" y="51"/>
                  </a:moveTo>
                  <a:cubicBezTo>
                    <a:pt x="600" y="51"/>
                    <a:pt x="600" y="51"/>
                    <a:pt x="600" y="51"/>
                  </a:cubicBezTo>
                  <a:cubicBezTo>
                    <a:pt x="600" y="139"/>
                    <a:pt x="600" y="139"/>
                    <a:pt x="600" y="139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7" y="51"/>
                  </a:lnTo>
                  <a:close/>
                  <a:moveTo>
                    <a:pt x="830" y="799"/>
                  </a:moveTo>
                  <a:cubicBezTo>
                    <a:pt x="127" y="799"/>
                    <a:pt x="127" y="799"/>
                    <a:pt x="127" y="799"/>
                  </a:cubicBezTo>
                  <a:cubicBezTo>
                    <a:pt x="85" y="799"/>
                    <a:pt x="51" y="765"/>
                    <a:pt x="51" y="723"/>
                  </a:cubicBezTo>
                  <a:cubicBezTo>
                    <a:pt x="51" y="477"/>
                    <a:pt x="51" y="477"/>
                    <a:pt x="51" y="477"/>
                  </a:cubicBezTo>
                  <a:cubicBezTo>
                    <a:pt x="71" y="496"/>
                    <a:pt x="98" y="507"/>
                    <a:pt x="127" y="507"/>
                  </a:cubicBezTo>
                  <a:cubicBezTo>
                    <a:pt x="423" y="507"/>
                    <a:pt x="423" y="507"/>
                    <a:pt x="423" y="507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3" y="544"/>
                    <a:pt x="429" y="550"/>
                    <a:pt x="436" y="550"/>
                  </a:cubicBezTo>
                  <a:cubicBezTo>
                    <a:pt x="521" y="550"/>
                    <a:pt x="521" y="550"/>
                    <a:pt x="521" y="550"/>
                  </a:cubicBezTo>
                  <a:cubicBezTo>
                    <a:pt x="528" y="550"/>
                    <a:pt x="534" y="544"/>
                    <a:pt x="534" y="537"/>
                  </a:cubicBezTo>
                  <a:cubicBezTo>
                    <a:pt x="534" y="507"/>
                    <a:pt x="534" y="507"/>
                    <a:pt x="534" y="507"/>
                  </a:cubicBezTo>
                  <a:cubicBezTo>
                    <a:pt x="830" y="507"/>
                    <a:pt x="830" y="507"/>
                    <a:pt x="830" y="507"/>
                  </a:cubicBezTo>
                  <a:cubicBezTo>
                    <a:pt x="859" y="507"/>
                    <a:pt x="886" y="496"/>
                    <a:pt x="906" y="477"/>
                  </a:cubicBezTo>
                  <a:cubicBezTo>
                    <a:pt x="906" y="723"/>
                    <a:pt x="906" y="723"/>
                    <a:pt x="906" y="723"/>
                  </a:cubicBezTo>
                  <a:cubicBezTo>
                    <a:pt x="906" y="765"/>
                    <a:pt x="872" y="799"/>
                    <a:pt x="830" y="7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94" name="组合 46"/>
          <p:cNvGrpSpPr>
            <a:grpSpLocks/>
          </p:cNvGrpSpPr>
          <p:nvPr/>
        </p:nvGrpSpPr>
        <p:grpSpPr bwMode="auto">
          <a:xfrm>
            <a:off x="3209361" y="5473819"/>
            <a:ext cx="234595" cy="234698"/>
            <a:chOff x="3367088" y="2672322"/>
            <a:chExt cx="269890" cy="269890"/>
          </a:xfrm>
          <a:solidFill>
            <a:schemeClr val="bg1"/>
          </a:solidFill>
        </p:grpSpPr>
        <p:sp>
          <p:nvSpPr>
            <p:cNvPr id="64" name="圆角矩形 63"/>
            <p:cNvSpPr/>
            <p:nvPr/>
          </p:nvSpPr>
          <p:spPr>
            <a:xfrm>
              <a:off x="3367088" y="2671588"/>
              <a:ext cx="269890" cy="271357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99" name="Freeform 6"/>
            <p:cNvSpPr>
              <a:spLocks noEditPoints="1"/>
            </p:cNvSpPr>
            <p:nvPr/>
          </p:nvSpPr>
          <p:spPr bwMode="auto">
            <a:xfrm>
              <a:off x="3382297" y="2723391"/>
              <a:ext cx="239470" cy="167751"/>
            </a:xfrm>
            <a:custGeom>
              <a:avLst/>
              <a:gdLst>
                <a:gd name="T0" fmla="*/ 35774794 w 1254"/>
                <a:gd name="T1" fmla="*/ 403292 h 876"/>
                <a:gd name="T2" fmla="*/ 27861208 w 1254"/>
                <a:gd name="T3" fmla="*/ 4180562 h 876"/>
                <a:gd name="T4" fmla="*/ 27605888 w 1254"/>
                <a:gd name="T5" fmla="*/ 5573891 h 876"/>
                <a:gd name="T6" fmla="*/ 24068645 w 1254"/>
                <a:gd name="T7" fmla="*/ 6600695 h 876"/>
                <a:gd name="T8" fmla="*/ 22938132 w 1254"/>
                <a:gd name="T9" fmla="*/ 8104327 h 876"/>
                <a:gd name="T10" fmla="*/ 21807620 w 1254"/>
                <a:gd name="T11" fmla="*/ 6600695 h 876"/>
                <a:gd name="T12" fmla="*/ 18124480 w 1254"/>
                <a:gd name="T13" fmla="*/ 5757345 h 876"/>
                <a:gd name="T14" fmla="*/ 17869160 w 1254"/>
                <a:gd name="T15" fmla="*/ 4363824 h 876"/>
                <a:gd name="T16" fmla="*/ 9955574 w 1254"/>
                <a:gd name="T17" fmla="*/ 586746 h 876"/>
                <a:gd name="T18" fmla="*/ 291794 w 1254"/>
                <a:gd name="T19" fmla="*/ 13421612 h 876"/>
                <a:gd name="T20" fmla="*/ 6163011 w 1254"/>
                <a:gd name="T21" fmla="*/ 19582248 h 876"/>
                <a:gd name="T22" fmla="*/ 6855831 w 1254"/>
                <a:gd name="T23" fmla="*/ 19252300 h 876"/>
                <a:gd name="T24" fmla="*/ 16446853 w 1254"/>
                <a:gd name="T25" fmla="*/ 26366397 h 876"/>
                <a:gd name="T26" fmla="*/ 25454477 w 1254"/>
                <a:gd name="T27" fmla="*/ 32123742 h 876"/>
                <a:gd name="T28" fmla="*/ 35884026 w 1254"/>
                <a:gd name="T29" fmla="*/ 24496242 h 876"/>
                <a:gd name="T30" fmla="*/ 35956974 w 1254"/>
                <a:gd name="T31" fmla="*/ 23799386 h 876"/>
                <a:gd name="T32" fmla="*/ 38546268 w 1254"/>
                <a:gd name="T33" fmla="*/ 18702130 h 876"/>
                <a:gd name="T34" fmla="*/ 39567357 w 1254"/>
                <a:gd name="T35" fmla="*/ 19398986 h 876"/>
                <a:gd name="T36" fmla="*/ 40260178 w 1254"/>
                <a:gd name="T37" fmla="*/ 19105613 h 876"/>
                <a:gd name="T38" fmla="*/ 45438573 w 1254"/>
                <a:gd name="T39" fmla="*/ 12028091 h 876"/>
                <a:gd name="T40" fmla="*/ 2224550 w 1254"/>
                <a:gd name="T41" fmla="*/ 12761523 h 876"/>
                <a:gd name="T42" fmla="*/ 15972878 w 1254"/>
                <a:gd name="T43" fmla="*/ 5390629 h 876"/>
                <a:gd name="T44" fmla="*/ 33367872 w 1254"/>
                <a:gd name="T45" fmla="*/ 25229674 h 876"/>
                <a:gd name="T46" fmla="*/ 25636658 w 1254"/>
                <a:gd name="T47" fmla="*/ 19619016 h 876"/>
                <a:gd name="T48" fmla="*/ 30523450 w 1254"/>
                <a:gd name="T49" fmla="*/ 27319859 h 876"/>
                <a:gd name="T50" fmla="*/ 23776850 w 1254"/>
                <a:gd name="T51" fmla="*/ 22589319 h 876"/>
                <a:gd name="T52" fmla="*/ 27678836 w 1254"/>
                <a:gd name="T53" fmla="*/ 29446811 h 876"/>
                <a:gd name="T54" fmla="*/ 21771146 w 1254"/>
                <a:gd name="T55" fmla="*/ 25486279 h 876"/>
                <a:gd name="T56" fmla="*/ 25454477 w 1254"/>
                <a:gd name="T57" fmla="*/ 31096937 h 876"/>
                <a:gd name="T58" fmla="*/ 7913395 w 1254"/>
                <a:gd name="T59" fmla="*/ 17968698 h 876"/>
                <a:gd name="T60" fmla="*/ 21442877 w 1254"/>
                <a:gd name="T61" fmla="*/ 7480814 h 876"/>
                <a:gd name="T62" fmla="*/ 21552300 w 1254"/>
                <a:gd name="T63" fmla="*/ 10304622 h 876"/>
                <a:gd name="T64" fmla="*/ 18379609 w 1254"/>
                <a:gd name="T65" fmla="*/ 15621908 h 876"/>
                <a:gd name="T66" fmla="*/ 20968902 w 1254"/>
                <a:gd name="T67" fmla="*/ 17748669 h 876"/>
                <a:gd name="T68" fmla="*/ 25053260 w 1254"/>
                <a:gd name="T69" fmla="*/ 13201582 h 876"/>
                <a:gd name="T70" fmla="*/ 33404346 w 1254"/>
                <a:gd name="T71" fmla="*/ 22442633 h 876"/>
                <a:gd name="T72" fmla="*/ 34935885 w 1254"/>
                <a:gd name="T73" fmla="*/ 24056183 h 876"/>
                <a:gd name="T74" fmla="*/ 33769089 w 1254"/>
                <a:gd name="T75" fmla="*/ 21489171 h 876"/>
                <a:gd name="T76" fmla="*/ 25490760 w 1254"/>
                <a:gd name="T77" fmla="*/ 12174778 h 876"/>
                <a:gd name="T78" fmla="*/ 25126208 w 1254"/>
                <a:gd name="T79" fmla="*/ 11954748 h 876"/>
                <a:gd name="T80" fmla="*/ 20895954 w 1254"/>
                <a:gd name="T81" fmla="*/ 16648521 h 876"/>
                <a:gd name="T82" fmla="*/ 22318260 w 1254"/>
                <a:gd name="T83" fmla="*/ 10817833 h 876"/>
                <a:gd name="T84" fmla="*/ 28590503 w 1254"/>
                <a:gd name="T85" fmla="*/ 6747382 h 876"/>
                <a:gd name="T86" fmla="*/ 33769089 w 1254"/>
                <a:gd name="T87" fmla="*/ 21489171 h 876"/>
                <a:gd name="T88" fmla="*/ 29721015 w 1254"/>
                <a:gd name="T89" fmla="*/ 5243942 h 876"/>
                <a:gd name="T90" fmla="*/ 43505817 w 1254"/>
                <a:gd name="T91" fmla="*/ 12614837 h 8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254" h="876">
                  <a:moveTo>
                    <a:pt x="1246" y="328"/>
                  </a:moveTo>
                  <a:cubicBezTo>
                    <a:pt x="981" y="11"/>
                    <a:pt x="981" y="11"/>
                    <a:pt x="981" y="11"/>
                  </a:cubicBezTo>
                  <a:cubicBezTo>
                    <a:pt x="973" y="2"/>
                    <a:pt x="959" y="0"/>
                    <a:pt x="948" y="6"/>
                  </a:cubicBezTo>
                  <a:cubicBezTo>
                    <a:pt x="764" y="114"/>
                    <a:pt x="764" y="114"/>
                    <a:pt x="764" y="114"/>
                  </a:cubicBezTo>
                  <a:cubicBezTo>
                    <a:pt x="757" y="118"/>
                    <a:pt x="753" y="124"/>
                    <a:pt x="752" y="131"/>
                  </a:cubicBezTo>
                  <a:cubicBezTo>
                    <a:pt x="750" y="139"/>
                    <a:pt x="752" y="146"/>
                    <a:pt x="757" y="152"/>
                  </a:cubicBezTo>
                  <a:cubicBezTo>
                    <a:pt x="765" y="161"/>
                    <a:pt x="765" y="161"/>
                    <a:pt x="765" y="161"/>
                  </a:cubicBezTo>
                  <a:cubicBezTo>
                    <a:pt x="660" y="180"/>
                    <a:pt x="660" y="180"/>
                    <a:pt x="660" y="180"/>
                  </a:cubicBezTo>
                  <a:cubicBezTo>
                    <a:pt x="657" y="180"/>
                    <a:pt x="653" y="182"/>
                    <a:pt x="651" y="185"/>
                  </a:cubicBezTo>
                  <a:cubicBezTo>
                    <a:pt x="629" y="221"/>
                    <a:pt x="629" y="221"/>
                    <a:pt x="629" y="221"/>
                  </a:cubicBezTo>
                  <a:cubicBezTo>
                    <a:pt x="606" y="185"/>
                    <a:pt x="606" y="185"/>
                    <a:pt x="606" y="185"/>
                  </a:cubicBezTo>
                  <a:cubicBezTo>
                    <a:pt x="604" y="182"/>
                    <a:pt x="601" y="180"/>
                    <a:pt x="598" y="180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7" y="157"/>
                    <a:pt x="497" y="157"/>
                    <a:pt x="497" y="157"/>
                  </a:cubicBezTo>
                  <a:cubicBezTo>
                    <a:pt x="501" y="151"/>
                    <a:pt x="503" y="144"/>
                    <a:pt x="502" y="136"/>
                  </a:cubicBezTo>
                  <a:cubicBezTo>
                    <a:pt x="501" y="129"/>
                    <a:pt x="496" y="122"/>
                    <a:pt x="490" y="119"/>
                  </a:cubicBezTo>
                  <a:cubicBezTo>
                    <a:pt x="305" y="10"/>
                    <a:pt x="305" y="10"/>
                    <a:pt x="305" y="10"/>
                  </a:cubicBezTo>
                  <a:cubicBezTo>
                    <a:pt x="295" y="4"/>
                    <a:pt x="281" y="7"/>
                    <a:pt x="273" y="16"/>
                  </a:cubicBezTo>
                  <a:cubicBezTo>
                    <a:pt x="8" y="333"/>
                    <a:pt x="8" y="333"/>
                    <a:pt x="8" y="333"/>
                  </a:cubicBezTo>
                  <a:cubicBezTo>
                    <a:pt x="0" y="342"/>
                    <a:pt x="0" y="356"/>
                    <a:pt x="8" y="366"/>
                  </a:cubicBezTo>
                  <a:cubicBezTo>
                    <a:pt x="150" y="525"/>
                    <a:pt x="150" y="525"/>
                    <a:pt x="150" y="525"/>
                  </a:cubicBezTo>
                  <a:cubicBezTo>
                    <a:pt x="155" y="531"/>
                    <a:pt x="162" y="534"/>
                    <a:pt x="169" y="534"/>
                  </a:cubicBezTo>
                  <a:cubicBezTo>
                    <a:pt x="169" y="534"/>
                    <a:pt x="169" y="534"/>
                    <a:pt x="169" y="534"/>
                  </a:cubicBezTo>
                  <a:cubicBezTo>
                    <a:pt x="177" y="534"/>
                    <a:pt x="184" y="530"/>
                    <a:pt x="188" y="525"/>
                  </a:cubicBezTo>
                  <a:cubicBezTo>
                    <a:pt x="201" y="510"/>
                    <a:pt x="201" y="510"/>
                    <a:pt x="201" y="510"/>
                  </a:cubicBezTo>
                  <a:cubicBezTo>
                    <a:pt x="451" y="719"/>
                    <a:pt x="451" y="719"/>
                    <a:pt x="451" y="719"/>
                  </a:cubicBezTo>
                  <a:cubicBezTo>
                    <a:pt x="691" y="874"/>
                    <a:pt x="691" y="874"/>
                    <a:pt x="691" y="874"/>
                  </a:cubicBezTo>
                  <a:cubicBezTo>
                    <a:pt x="693" y="875"/>
                    <a:pt x="696" y="876"/>
                    <a:pt x="698" y="876"/>
                  </a:cubicBezTo>
                  <a:cubicBezTo>
                    <a:pt x="701" y="876"/>
                    <a:pt x="703" y="875"/>
                    <a:pt x="706" y="873"/>
                  </a:cubicBezTo>
                  <a:cubicBezTo>
                    <a:pt x="984" y="668"/>
                    <a:pt x="984" y="668"/>
                    <a:pt x="984" y="668"/>
                  </a:cubicBezTo>
                  <a:cubicBezTo>
                    <a:pt x="987" y="666"/>
                    <a:pt x="989" y="662"/>
                    <a:pt x="990" y="659"/>
                  </a:cubicBezTo>
                  <a:cubicBezTo>
                    <a:pt x="990" y="655"/>
                    <a:pt x="989" y="652"/>
                    <a:pt x="986" y="649"/>
                  </a:cubicBezTo>
                  <a:cubicBezTo>
                    <a:pt x="944" y="605"/>
                    <a:pt x="944" y="605"/>
                    <a:pt x="944" y="605"/>
                  </a:cubicBezTo>
                  <a:cubicBezTo>
                    <a:pt x="1057" y="510"/>
                    <a:pt x="1057" y="510"/>
                    <a:pt x="1057" y="510"/>
                  </a:cubicBezTo>
                  <a:cubicBezTo>
                    <a:pt x="1065" y="520"/>
                    <a:pt x="1065" y="520"/>
                    <a:pt x="1065" y="520"/>
                  </a:cubicBezTo>
                  <a:cubicBezTo>
                    <a:pt x="1070" y="526"/>
                    <a:pt x="1077" y="529"/>
                    <a:pt x="1085" y="529"/>
                  </a:cubicBezTo>
                  <a:cubicBezTo>
                    <a:pt x="1085" y="529"/>
                    <a:pt x="1085" y="529"/>
                    <a:pt x="1085" y="529"/>
                  </a:cubicBezTo>
                  <a:cubicBezTo>
                    <a:pt x="1092" y="529"/>
                    <a:pt x="1099" y="526"/>
                    <a:pt x="1104" y="521"/>
                  </a:cubicBezTo>
                  <a:cubicBezTo>
                    <a:pt x="1245" y="361"/>
                    <a:pt x="1245" y="361"/>
                    <a:pt x="1245" y="361"/>
                  </a:cubicBezTo>
                  <a:cubicBezTo>
                    <a:pt x="1254" y="352"/>
                    <a:pt x="1254" y="338"/>
                    <a:pt x="1246" y="328"/>
                  </a:cubicBezTo>
                  <a:close/>
                  <a:moveTo>
                    <a:pt x="168" y="470"/>
                  </a:moveTo>
                  <a:cubicBezTo>
                    <a:pt x="61" y="348"/>
                    <a:pt x="61" y="348"/>
                    <a:pt x="61" y="348"/>
                  </a:cubicBezTo>
                  <a:cubicBezTo>
                    <a:pt x="298" y="65"/>
                    <a:pt x="298" y="65"/>
                    <a:pt x="298" y="65"/>
                  </a:cubicBezTo>
                  <a:cubicBezTo>
                    <a:pt x="438" y="147"/>
                    <a:pt x="438" y="147"/>
                    <a:pt x="438" y="147"/>
                  </a:cubicBezTo>
                  <a:lnTo>
                    <a:pt x="168" y="470"/>
                  </a:lnTo>
                  <a:close/>
                  <a:moveTo>
                    <a:pt x="915" y="688"/>
                  </a:moveTo>
                  <a:cubicBezTo>
                    <a:pt x="720" y="516"/>
                    <a:pt x="720" y="516"/>
                    <a:pt x="720" y="516"/>
                  </a:cubicBezTo>
                  <a:cubicBezTo>
                    <a:pt x="703" y="535"/>
                    <a:pt x="703" y="535"/>
                    <a:pt x="703" y="535"/>
                  </a:cubicBezTo>
                  <a:cubicBezTo>
                    <a:pt x="894" y="703"/>
                    <a:pt x="894" y="703"/>
                    <a:pt x="894" y="703"/>
                  </a:cubicBezTo>
                  <a:cubicBezTo>
                    <a:pt x="837" y="745"/>
                    <a:pt x="837" y="745"/>
                    <a:pt x="837" y="745"/>
                  </a:cubicBezTo>
                  <a:cubicBezTo>
                    <a:pt x="668" y="597"/>
                    <a:pt x="668" y="597"/>
                    <a:pt x="668" y="597"/>
                  </a:cubicBezTo>
                  <a:cubicBezTo>
                    <a:pt x="652" y="616"/>
                    <a:pt x="652" y="616"/>
                    <a:pt x="652" y="616"/>
                  </a:cubicBezTo>
                  <a:cubicBezTo>
                    <a:pt x="816" y="760"/>
                    <a:pt x="816" y="760"/>
                    <a:pt x="816" y="760"/>
                  </a:cubicBezTo>
                  <a:cubicBezTo>
                    <a:pt x="759" y="803"/>
                    <a:pt x="759" y="803"/>
                    <a:pt x="759" y="803"/>
                  </a:cubicBezTo>
                  <a:cubicBezTo>
                    <a:pt x="614" y="676"/>
                    <a:pt x="614" y="676"/>
                    <a:pt x="614" y="676"/>
                  </a:cubicBezTo>
                  <a:cubicBezTo>
                    <a:pt x="597" y="695"/>
                    <a:pt x="597" y="695"/>
                    <a:pt x="597" y="695"/>
                  </a:cubicBezTo>
                  <a:cubicBezTo>
                    <a:pt x="738" y="818"/>
                    <a:pt x="738" y="818"/>
                    <a:pt x="738" y="818"/>
                  </a:cubicBezTo>
                  <a:cubicBezTo>
                    <a:pt x="698" y="848"/>
                    <a:pt x="698" y="848"/>
                    <a:pt x="698" y="848"/>
                  </a:cubicBezTo>
                  <a:cubicBezTo>
                    <a:pt x="466" y="699"/>
                    <a:pt x="466" y="699"/>
                    <a:pt x="466" y="699"/>
                  </a:cubicBezTo>
                  <a:cubicBezTo>
                    <a:pt x="217" y="490"/>
                    <a:pt x="217" y="490"/>
                    <a:pt x="217" y="490"/>
                  </a:cubicBezTo>
                  <a:cubicBezTo>
                    <a:pt x="474" y="184"/>
                    <a:pt x="474" y="184"/>
                    <a:pt x="474" y="184"/>
                  </a:cubicBezTo>
                  <a:cubicBezTo>
                    <a:pt x="588" y="204"/>
                    <a:pt x="588" y="204"/>
                    <a:pt x="588" y="204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591" y="281"/>
                    <a:pt x="591" y="281"/>
                    <a:pt x="591" y="281"/>
                  </a:cubicBezTo>
                  <a:cubicBezTo>
                    <a:pt x="503" y="409"/>
                    <a:pt x="503" y="409"/>
                    <a:pt x="503" y="409"/>
                  </a:cubicBezTo>
                  <a:cubicBezTo>
                    <a:pt x="499" y="415"/>
                    <a:pt x="500" y="422"/>
                    <a:pt x="504" y="426"/>
                  </a:cubicBezTo>
                  <a:cubicBezTo>
                    <a:pt x="566" y="481"/>
                    <a:pt x="566" y="481"/>
                    <a:pt x="566" y="481"/>
                  </a:cubicBezTo>
                  <a:cubicBezTo>
                    <a:pt x="569" y="484"/>
                    <a:pt x="572" y="485"/>
                    <a:pt x="575" y="484"/>
                  </a:cubicBezTo>
                  <a:cubicBezTo>
                    <a:pt x="579" y="484"/>
                    <a:pt x="582" y="483"/>
                    <a:pt x="584" y="480"/>
                  </a:cubicBezTo>
                  <a:cubicBezTo>
                    <a:pt x="687" y="360"/>
                    <a:pt x="687" y="360"/>
                    <a:pt x="687" y="360"/>
                  </a:cubicBezTo>
                  <a:cubicBezTo>
                    <a:pt x="714" y="401"/>
                    <a:pt x="714" y="401"/>
                    <a:pt x="714" y="401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58" y="656"/>
                    <a:pt x="958" y="656"/>
                    <a:pt x="958" y="656"/>
                  </a:cubicBezTo>
                  <a:lnTo>
                    <a:pt x="915" y="688"/>
                  </a:lnTo>
                  <a:close/>
                  <a:moveTo>
                    <a:pt x="926" y="586"/>
                  </a:moveTo>
                  <a:cubicBezTo>
                    <a:pt x="734" y="385"/>
                    <a:pt x="734" y="385"/>
                    <a:pt x="734" y="385"/>
                  </a:cubicBezTo>
                  <a:cubicBezTo>
                    <a:pt x="699" y="332"/>
                    <a:pt x="699" y="332"/>
                    <a:pt x="699" y="332"/>
                  </a:cubicBezTo>
                  <a:cubicBezTo>
                    <a:pt x="697" y="328"/>
                    <a:pt x="694" y="326"/>
                    <a:pt x="690" y="326"/>
                  </a:cubicBezTo>
                  <a:cubicBezTo>
                    <a:pt x="689" y="326"/>
                    <a:pt x="689" y="326"/>
                    <a:pt x="689" y="326"/>
                  </a:cubicBezTo>
                  <a:cubicBezTo>
                    <a:pt x="685" y="326"/>
                    <a:pt x="681" y="327"/>
                    <a:pt x="679" y="330"/>
                  </a:cubicBezTo>
                  <a:cubicBezTo>
                    <a:pt x="573" y="454"/>
                    <a:pt x="573" y="454"/>
                    <a:pt x="573" y="454"/>
                  </a:cubicBezTo>
                  <a:cubicBezTo>
                    <a:pt x="530" y="415"/>
                    <a:pt x="530" y="415"/>
                    <a:pt x="530" y="415"/>
                  </a:cubicBezTo>
                  <a:cubicBezTo>
                    <a:pt x="612" y="295"/>
                    <a:pt x="612" y="295"/>
                    <a:pt x="612" y="295"/>
                  </a:cubicBezTo>
                  <a:cubicBezTo>
                    <a:pt x="670" y="204"/>
                    <a:pt x="670" y="204"/>
                    <a:pt x="670" y="204"/>
                  </a:cubicBezTo>
                  <a:cubicBezTo>
                    <a:pt x="784" y="184"/>
                    <a:pt x="784" y="184"/>
                    <a:pt x="784" y="184"/>
                  </a:cubicBezTo>
                  <a:cubicBezTo>
                    <a:pt x="1041" y="490"/>
                    <a:pt x="1041" y="490"/>
                    <a:pt x="1041" y="490"/>
                  </a:cubicBezTo>
                  <a:lnTo>
                    <a:pt x="926" y="586"/>
                  </a:lnTo>
                  <a:close/>
                  <a:moveTo>
                    <a:pt x="1085" y="465"/>
                  </a:moveTo>
                  <a:cubicBezTo>
                    <a:pt x="815" y="143"/>
                    <a:pt x="815" y="143"/>
                    <a:pt x="815" y="143"/>
                  </a:cubicBezTo>
                  <a:cubicBezTo>
                    <a:pt x="956" y="61"/>
                    <a:pt x="956" y="61"/>
                    <a:pt x="956" y="61"/>
                  </a:cubicBezTo>
                  <a:cubicBezTo>
                    <a:pt x="1193" y="344"/>
                    <a:pt x="1193" y="344"/>
                    <a:pt x="1193" y="344"/>
                  </a:cubicBezTo>
                  <a:lnTo>
                    <a:pt x="1085" y="4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95" name="组合 47"/>
          <p:cNvGrpSpPr>
            <a:grpSpLocks/>
          </p:cNvGrpSpPr>
          <p:nvPr/>
        </p:nvGrpSpPr>
        <p:grpSpPr bwMode="auto">
          <a:xfrm>
            <a:off x="3209361" y="5840151"/>
            <a:ext cx="234595" cy="234698"/>
            <a:chOff x="3367088" y="3093582"/>
            <a:chExt cx="269890" cy="269890"/>
          </a:xfrm>
          <a:solidFill>
            <a:schemeClr val="bg1"/>
          </a:solidFill>
        </p:grpSpPr>
        <p:sp>
          <p:nvSpPr>
            <p:cNvPr id="58" name="圆角矩形 57"/>
            <p:cNvSpPr/>
            <p:nvPr/>
          </p:nvSpPr>
          <p:spPr>
            <a:xfrm>
              <a:off x="3367088" y="309370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3415967" y="3153128"/>
              <a:ext cx="177438" cy="165492"/>
              <a:chOff x="5330825" y="3698878"/>
              <a:chExt cx="801688" cy="747713"/>
            </a:xfrm>
            <a:grpFill/>
          </p:grpSpPr>
          <p:sp>
            <p:nvSpPr>
              <p:cNvPr id="60" name="Freeform 7"/>
              <p:cNvSpPr>
                <a:spLocks/>
              </p:cNvSpPr>
              <p:nvPr/>
            </p:nvSpPr>
            <p:spPr bwMode="auto">
              <a:xfrm>
                <a:off x="5521325" y="3906841"/>
                <a:ext cx="420688" cy="25400"/>
              </a:xfrm>
              <a:custGeom>
                <a:avLst/>
                <a:gdLst>
                  <a:gd name="T0" fmla="*/ 544 w 561"/>
                  <a:gd name="T1" fmla="*/ 0 h 35"/>
                  <a:gd name="T2" fmla="*/ 18 w 561"/>
                  <a:gd name="T3" fmla="*/ 0 h 35"/>
                  <a:gd name="T4" fmla="*/ 0 w 561"/>
                  <a:gd name="T5" fmla="*/ 17 h 35"/>
                  <a:gd name="T6" fmla="*/ 18 w 561"/>
                  <a:gd name="T7" fmla="*/ 35 h 35"/>
                  <a:gd name="T8" fmla="*/ 544 w 561"/>
                  <a:gd name="T9" fmla="*/ 35 h 35"/>
                  <a:gd name="T10" fmla="*/ 561 w 561"/>
                  <a:gd name="T11" fmla="*/ 17 h 35"/>
                  <a:gd name="T12" fmla="*/ 544 w 561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5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544" y="35"/>
                      <a:pt x="544" y="35"/>
                      <a:pt x="544" y="35"/>
                    </a:cubicBezTo>
                    <a:cubicBezTo>
                      <a:pt x="553" y="35"/>
                      <a:pt x="561" y="27"/>
                      <a:pt x="561" y="17"/>
                    </a:cubicBezTo>
                    <a:cubicBezTo>
                      <a:pt x="561" y="8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" name="Freeform 8"/>
              <p:cNvSpPr>
                <a:spLocks/>
              </p:cNvSpPr>
              <p:nvPr/>
            </p:nvSpPr>
            <p:spPr bwMode="auto">
              <a:xfrm>
                <a:off x="5521325" y="4016378"/>
                <a:ext cx="420688" cy="25400"/>
              </a:xfrm>
              <a:custGeom>
                <a:avLst/>
                <a:gdLst>
                  <a:gd name="T0" fmla="*/ 544 w 561"/>
                  <a:gd name="T1" fmla="*/ 0 h 34"/>
                  <a:gd name="T2" fmla="*/ 18 w 561"/>
                  <a:gd name="T3" fmla="*/ 0 h 34"/>
                  <a:gd name="T4" fmla="*/ 0 w 561"/>
                  <a:gd name="T5" fmla="*/ 17 h 34"/>
                  <a:gd name="T6" fmla="*/ 18 w 561"/>
                  <a:gd name="T7" fmla="*/ 34 h 34"/>
                  <a:gd name="T8" fmla="*/ 544 w 561"/>
                  <a:gd name="T9" fmla="*/ 34 h 34"/>
                  <a:gd name="T10" fmla="*/ 561 w 561"/>
                  <a:gd name="T11" fmla="*/ 17 h 34"/>
                  <a:gd name="T12" fmla="*/ 544 w 5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4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8" y="34"/>
                    </a:cubicBezTo>
                    <a:cubicBezTo>
                      <a:pt x="544" y="34"/>
                      <a:pt x="544" y="34"/>
                      <a:pt x="544" y="34"/>
                    </a:cubicBezTo>
                    <a:cubicBezTo>
                      <a:pt x="553" y="34"/>
                      <a:pt x="561" y="26"/>
                      <a:pt x="561" y="17"/>
                    </a:cubicBezTo>
                    <a:cubicBezTo>
                      <a:pt x="561" y="7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" name="Freeform 9"/>
              <p:cNvSpPr>
                <a:spLocks/>
              </p:cNvSpPr>
              <p:nvPr/>
            </p:nvSpPr>
            <p:spPr bwMode="auto">
              <a:xfrm>
                <a:off x="5521325" y="4125916"/>
                <a:ext cx="304800" cy="25400"/>
              </a:xfrm>
              <a:custGeom>
                <a:avLst/>
                <a:gdLst>
                  <a:gd name="T0" fmla="*/ 389 w 406"/>
                  <a:gd name="T1" fmla="*/ 0 h 34"/>
                  <a:gd name="T2" fmla="*/ 18 w 406"/>
                  <a:gd name="T3" fmla="*/ 0 h 34"/>
                  <a:gd name="T4" fmla="*/ 0 w 406"/>
                  <a:gd name="T5" fmla="*/ 17 h 34"/>
                  <a:gd name="T6" fmla="*/ 18 w 406"/>
                  <a:gd name="T7" fmla="*/ 34 h 34"/>
                  <a:gd name="T8" fmla="*/ 389 w 406"/>
                  <a:gd name="T9" fmla="*/ 34 h 34"/>
                  <a:gd name="T10" fmla="*/ 406 w 406"/>
                  <a:gd name="T11" fmla="*/ 17 h 34"/>
                  <a:gd name="T12" fmla="*/ 389 w 406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34">
                    <a:moveTo>
                      <a:pt x="389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8" y="34"/>
                    </a:cubicBezTo>
                    <a:cubicBezTo>
                      <a:pt x="389" y="34"/>
                      <a:pt x="389" y="34"/>
                      <a:pt x="389" y="34"/>
                    </a:cubicBezTo>
                    <a:cubicBezTo>
                      <a:pt x="399" y="34"/>
                      <a:pt x="406" y="27"/>
                      <a:pt x="406" y="17"/>
                    </a:cubicBezTo>
                    <a:cubicBezTo>
                      <a:pt x="406" y="8"/>
                      <a:pt x="399" y="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" name="Freeform 10"/>
              <p:cNvSpPr>
                <a:spLocks noEditPoints="1"/>
              </p:cNvSpPr>
              <p:nvPr/>
            </p:nvSpPr>
            <p:spPr bwMode="auto">
              <a:xfrm>
                <a:off x="5330825" y="3698878"/>
                <a:ext cx="801688" cy="747713"/>
              </a:xfrm>
              <a:custGeom>
                <a:avLst/>
                <a:gdLst>
                  <a:gd name="T0" fmla="*/ 536 w 1071"/>
                  <a:gd name="T1" fmla="*/ 0 h 997"/>
                  <a:gd name="T2" fmla="*/ 0 w 1071"/>
                  <a:gd name="T3" fmla="*/ 454 h 997"/>
                  <a:gd name="T4" fmla="*/ 140 w 1071"/>
                  <a:gd name="T5" fmla="*/ 760 h 997"/>
                  <a:gd name="T6" fmla="*/ 63 w 1071"/>
                  <a:gd name="T7" fmla="*/ 949 h 997"/>
                  <a:gd name="T8" fmla="*/ 69 w 1071"/>
                  <a:gd name="T9" fmla="*/ 986 h 997"/>
                  <a:gd name="T10" fmla="*/ 94 w 1071"/>
                  <a:gd name="T11" fmla="*/ 997 h 997"/>
                  <a:gd name="T12" fmla="*/ 105 w 1071"/>
                  <a:gd name="T13" fmla="*/ 995 h 997"/>
                  <a:gd name="T14" fmla="*/ 407 w 1071"/>
                  <a:gd name="T15" fmla="*/ 894 h 997"/>
                  <a:gd name="T16" fmla="*/ 536 w 1071"/>
                  <a:gd name="T17" fmla="*/ 908 h 997"/>
                  <a:gd name="T18" fmla="*/ 1071 w 1071"/>
                  <a:gd name="T19" fmla="*/ 454 h 997"/>
                  <a:gd name="T20" fmla="*/ 536 w 1071"/>
                  <a:gd name="T21" fmla="*/ 0 h 997"/>
                  <a:gd name="T22" fmla="*/ 536 w 1071"/>
                  <a:gd name="T23" fmla="*/ 839 h 997"/>
                  <a:gd name="T24" fmla="*/ 412 w 1071"/>
                  <a:gd name="T25" fmla="*/ 825 h 997"/>
                  <a:gd name="T26" fmla="*/ 394 w 1071"/>
                  <a:gd name="T27" fmla="*/ 826 h 997"/>
                  <a:gd name="T28" fmla="*/ 154 w 1071"/>
                  <a:gd name="T29" fmla="*/ 906 h 997"/>
                  <a:gd name="T30" fmla="*/ 213 w 1071"/>
                  <a:gd name="T31" fmla="*/ 764 h 997"/>
                  <a:gd name="T32" fmla="*/ 203 w 1071"/>
                  <a:gd name="T33" fmla="*/ 724 h 997"/>
                  <a:gd name="T34" fmla="*/ 69 w 1071"/>
                  <a:gd name="T35" fmla="*/ 454 h 997"/>
                  <a:gd name="T36" fmla="*/ 536 w 1071"/>
                  <a:gd name="T37" fmla="*/ 68 h 997"/>
                  <a:gd name="T38" fmla="*/ 1002 w 1071"/>
                  <a:gd name="T39" fmla="*/ 454 h 997"/>
                  <a:gd name="T40" fmla="*/ 536 w 1071"/>
                  <a:gd name="T41" fmla="*/ 839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1" h="997">
                    <a:moveTo>
                      <a:pt x="536" y="0"/>
                    </a:moveTo>
                    <a:cubicBezTo>
                      <a:pt x="240" y="0"/>
                      <a:pt x="0" y="203"/>
                      <a:pt x="0" y="454"/>
                    </a:cubicBezTo>
                    <a:cubicBezTo>
                      <a:pt x="0" y="568"/>
                      <a:pt x="50" y="677"/>
                      <a:pt x="140" y="760"/>
                    </a:cubicBezTo>
                    <a:cubicBezTo>
                      <a:pt x="63" y="949"/>
                      <a:pt x="63" y="949"/>
                      <a:pt x="63" y="949"/>
                    </a:cubicBezTo>
                    <a:cubicBezTo>
                      <a:pt x="57" y="962"/>
                      <a:pt x="60" y="976"/>
                      <a:pt x="69" y="986"/>
                    </a:cubicBezTo>
                    <a:cubicBezTo>
                      <a:pt x="76" y="993"/>
                      <a:pt x="85" y="997"/>
                      <a:pt x="94" y="997"/>
                    </a:cubicBezTo>
                    <a:cubicBezTo>
                      <a:pt x="98" y="997"/>
                      <a:pt x="102" y="996"/>
                      <a:pt x="105" y="995"/>
                    </a:cubicBezTo>
                    <a:cubicBezTo>
                      <a:pt x="407" y="894"/>
                      <a:pt x="407" y="894"/>
                      <a:pt x="407" y="894"/>
                    </a:cubicBezTo>
                    <a:cubicBezTo>
                      <a:pt x="450" y="904"/>
                      <a:pt x="493" y="908"/>
                      <a:pt x="536" y="908"/>
                    </a:cubicBezTo>
                    <a:cubicBezTo>
                      <a:pt x="831" y="908"/>
                      <a:pt x="1071" y="704"/>
                      <a:pt x="1071" y="454"/>
                    </a:cubicBezTo>
                    <a:cubicBezTo>
                      <a:pt x="1071" y="203"/>
                      <a:pt x="831" y="0"/>
                      <a:pt x="536" y="0"/>
                    </a:cubicBezTo>
                    <a:close/>
                    <a:moveTo>
                      <a:pt x="536" y="839"/>
                    </a:moveTo>
                    <a:cubicBezTo>
                      <a:pt x="495" y="839"/>
                      <a:pt x="454" y="835"/>
                      <a:pt x="412" y="825"/>
                    </a:cubicBezTo>
                    <a:cubicBezTo>
                      <a:pt x="406" y="824"/>
                      <a:pt x="400" y="824"/>
                      <a:pt x="394" y="826"/>
                    </a:cubicBezTo>
                    <a:cubicBezTo>
                      <a:pt x="154" y="906"/>
                      <a:pt x="154" y="906"/>
                      <a:pt x="154" y="906"/>
                    </a:cubicBezTo>
                    <a:cubicBezTo>
                      <a:pt x="213" y="764"/>
                      <a:pt x="213" y="764"/>
                      <a:pt x="213" y="764"/>
                    </a:cubicBezTo>
                    <a:cubicBezTo>
                      <a:pt x="219" y="750"/>
                      <a:pt x="215" y="734"/>
                      <a:pt x="203" y="724"/>
                    </a:cubicBezTo>
                    <a:cubicBezTo>
                      <a:pt x="117" y="652"/>
                      <a:pt x="69" y="556"/>
                      <a:pt x="69" y="454"/>
                    </a:cubicBezTo>
                    <a:cubicBezTo>
                      <a:pt x="69" y="241"/>
                      <a:pt x="278" y="68"/>
                      <a:pt x="536" y="68"/>
                    </a:cubicBezTo>
                    <a:cubicBezTo>
                      <a:pt x="793" y="68"/>
                      <a:pt x="1002" y="241"/>
                      <a:pt x="1002" y="454"/>
                    </a:cubicBezTo>
                    <a:cubicBezTo>
                      <a:pt x="1002" y="666"/>
                      <a:pt x="793" y="839"/>
                      <a:pt x="536" y="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6" name="圆角矩形 55"/>
          <p:cNvSpPr/>
          <p:nvPr/>
        </p:nvSpPr>
        <p:spPr bwMode="auto">
          <a:xfrm>
            <a:off x="3532274" y="5161307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圆角矩形 56"/>
          <p:cNvSpPr/>
          <p:nvPr/>
        </p:nvSpPr>
        <p:spPr bwMode="auto">
          <a:xfrm>
            <a:off x="3532274" y="5161307"/>
            <a:ext cx="626507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圆角矩形 53"/>
          <p:cNvSpPr/>
          <p:nvPr/>
        </p:nvSpPr>
        <p:spPr bwMode="auto">
          <a:xfrm>
            <a:off x="3532274" y="5526994"/>
            <a:ext cx="2116875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圆角矩形 54"/>
          <p:cNvSpPr/>
          <p:nvPr/>
        </p:nvSpPr>
        <p:spPr bwMode="auto">
          <a:xfrm>
            <a:off x="3532274" y="5526994"/>
            <a:ext cx="1752563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圆角矩形 51"/>
          <p:cNvSpPr/>
          <p:nvPr/>
        </p:nvSpPr>
        <p:spPr bwMode="auto">
          <a:xfrm>
            <a:off x="3532274" y="5891316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圆角矩形 52"/>
          <p:cNvSpPr/>
          <p:nvPr/>
        </p:nvSpPr>
        <p:spPr bwMode="auto">
          <a:xfrm>
            <a:off x="3532274" y="5891316"/>
            <a:ext cx="1377211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8581313" y="2273409"/>
            <a:ext cx="175257" cy="175257"/>
          </a:xfrm>
          <a:custGeom>
            <a:avLst/>
            <a:gdLst>
              <a:gd name="connsiteX0" fmla="*/ 154927 w 406684"/>
              <a:gd name="connsiteY0" fmla="*/ 127389 h 406684"/>
              <a:gd name="connsiteX1" fmla="*/ 154927 w 406684"/>
              <a:gd name="connsiteY1" fmla="*/ 289314 h 406684"/>
              <a:gd name="connsiteX2" fmla="*/ 294518 w 406684"/>
              <a:gd name="connsiteY2" fmla="*/ 208352 h 406684"/>
              <a:gd name="connsiteX3" fmla="*/ 203342 w 406684"/>
              <a:gd name="connsiteY3" fmla="*/ 0 h 406684"/>
              <a:gd name="connsiteX4" fmla="*/ 406684 w 406684"/>
              <a:gd name="connsiteY4" fmla="*/ 203342 h 406684"/>
              <a:gd name="connsiteX5" fmla="*/ 203342 w 406684"/>
              <a:gd name="connsiteY5" fmla="*/ 406684 h 406684"/>
              <a:gd name="connsiteX6" fmla="*/ 0 w 406684"/>
              <a:gd name="connsiteY6" fmla="*/ 203342 h 406684"/>
              <a:gd name="connsiteX7" fmla="*/ 203342 w 406684"/>
              <a:gd name="connsiteY7" fmla="*/ 0 h 40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75" name="组合 71"/>
          <p:cNvGrpSpPr>
            <a:grpSpLocks/>
          </p:cNvGrpSpPr>
          <p:nvPr/>
        </p:nvGrpSpPr>
        <p:grpSpPr bwMode="auto">
          <a:xfrm>
            <a:off x="8581313" y="2797798"/>
            <a:ext cx="234595" cy="234698"/>
            <a:chOff x="3367088" y="2251061"/>
            <a:chExt cx="269890" cy="269890"/>
          </a:xfrm>
          <a:solidFill>
            <a:schemeClr val="bg1"/>
          </a:solidFill>
        </p:grpSpPr>
        <p:sp>
          <p:nvSpPr>
            <p:cNvPr id="92" name="圆角矩形 91"/>
            <p:cNvSpPr/>
            <p:nvPr/>
          </p:nvSpPr>
          <p:spPr>
            <a:xfrm>
              <a:off x="3367088" y="225106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83" name="Freeform 5"/>
            <p:cNvSpPr>
              <a:spLocks noEditPoints="1"/>
            </p:cNvSpPr>
            <p:nvPr/>
          </p:nvSpPr>
          <p:spPr bwMode="auto">
            <a:xfrm>
              <a:off x="3410661" y="2304562"/>
              <a:ext cx="182743" cy="162888"/>
            </a:xfrm>
            <a:custGeom>
              <a:avLst/>
              <a:gdLst>
                <a:gd name="T0" fmla="*/ 30264685 w 957"/>
                <a:gd name="T1" fmla="*/ 5104527 h 850"/>
                <a:gd name="T2" fmla="*/ 23701213 w 957"/>
                <a:gd name="T3" fmla="*/ 5104527 h 850"/>
                <a:gd name="T4" fmla="*/ 23701213 w 957"/>
                <a:gd name="T5" fmla="*/ 954715 h 850"/>
                <a:gd name="T6" fmla="*/ 22789599 w 957"/>
                <a:gd name="T7" fmla="*/ 0 h 850"/>
                <a:gd name="T8" fmla="*/ 12105912 w 957"/>
                <a:gd name="T9" fmla="*/ 0 h 850"/>
                <a:gd name="T10" fmla="*/ 11194298 w 957"/>
                <a:gd name="T11" fmla="*/ 954715 h 850"/>
                <a:gd name="T12" fmla="*/ 11194298 w 957"/>
                <a:gd name="T13" fmla="*/ 5104527 h 850"/>
                <a:gd name="T14" fmla="*/ 4630826 w 957"/>
                <a:gd name="T15" fmla="*/ 5104527 h 850"/>
                <a:gd name="T16" fmla="*/ 0 w 957"/>
                <a:gd name="T17" fmla="*/ 9768298 h 850"/>
                <a:gd name="T18" fmla="*/ 0 w 957"/>
                <a:gd name="T19" fmla="*/ 26550936 h 850"/>
                <a:gd name="T20" fmla="*/ 4630826 w 957"/>
                <a:gd name="T21" fmla="*/ 31214707 h 850"/>
                <a:gd name="T22" fmla="*/ 30264685 w 957"/>
                <a:gd name="T23" fmla="*/ 31214707 h 850"/>
                <a:gd name="T24" fmla="*/ 34895511 w 957"/>
                <a:gd name="T25" fmla="*/ 26550936 h 850"/>
                <a:gd name="T26" fmla="*/ 34895511 w 957"/>
                <a:gd name="T27" fmla="*/ 9768298 h 850"/>
                <a:gd name="T28" fmla="*/ 30264685 w 957"/>
                <a:gd name="T29" fmla="*/ 5104527 h 850"/>
                <a:gd name="T30" fmla="*/ 18997443 w 957"/>
                <a:gd name="T31" fmla="*/ 16121504 h 850"/>
                <a:gd name="T32" fmla="*/ 15898068 w 957"/>
                <a:gd name="T33" fmla="*/ 16121504 h 850"/>
                <a:gd name="T34" fmla="*/ 15424120 w 957"/>
                <a:gd name="T35" fmla="*/ 16562069 h 850"/>
                <a:gd name="T36" fmla="*/ 15424120 w 957"/>
                <a:gd name="T37" fmla="*/ 17700560 h 850"/>
                <a:gd name="T38" fmla="*/ 4630826 w 957"/>
                <a:gd name="T39" fmla="*/ 17700560 h 850"/>
                <a:gd name="T40" fmla="*/ 1385562 w 957"/>
                <a:gd name="T41" fmla="*/ 14432260 h 850"/>
                <a:gd name="T42" fmla="*/ 1385562 w 957"/>
                <a:gd name="T43" fmla="*/ 9768298 h 850"/>
                <a:gd name="T44" fmla="*/ 4630826 w 957"/>
                <a:gd name="T45" fmla="*/ 6499998 h 850"/>
                <a:gd name="T46" fmla="*/ 30264685 w 957"/>
                <a:gd name="T47" fmla="*/ 6499998 h 850"/>
                <a:gd name="T48" fmla="*/ 33509949 w 957"/>
                <a:gd name="T49" fmla="*/ 9768298 h 850"/>
                <a:gd name="T50" fmla="*/ 33509949 w 957"/>
                <a:gd name="T51" fmla="*/ 14432260 h 850"/>
                <a:gd name="T52" fmla="*/ 30264685 w 957"/>
                <a:gd name="T53" fmla="*/ 17700560 h 850"/>
                <a:gd name="T54" fmla="*/ 19471391 w 957"/>
                <a:gd name="T55" fmla="*/ 17700560 h 850"/>
                <a:gd name="T56" fmla="*/ 19471391 w 957"/>
                <a:gd name="T57" fmla="*/ 16562069 h 850"/>
                <a:gd name="T58" fmla="*/ 18997443 w 957"/>
                <a:gd name="T59" fmla="*/ 16121504 h 850"/>
                <a:gd name="T60" fmla="*/ 18559967 w 957"/>
                <a:gd name="T61" fmla="*/ 17039618 h 850"/>
                <a:gd name="T62" fmla="*/ 18559967 w 957"/>
                <a:gd name="T63" fmla="*/ 19243013 h 850"/>
                <a:gd name="T64" fmla="*/ 16335544 w 957"/>
                <a:gd name="T65" fmla="*/ 19243013 h 850"/>
                <a:gd name="T66" fmla="*/ 16335544 w 957"/>
                <a:gd name="T67" fmla="*/ 17039618 h 850"/>
                <a:gd name="T68" fmla="*/ 18559967 w 957"/>
                <a:gd name="T69" fmla="*/ 17039618 h 850"/>
                <a:gd name="T70" fmla="*/ 13017527 w 957"/>
                <a:gd name="T71" fmla="*/ 1872829 h 850"/>
                <a:gd name="T72" fmla="*/ 21877984 w 957"/>
                <a:gd name="T73" fmla="*/ 1872829 h 850"/>
                <a:gd name="T74" fmla="*/ 21877984 w 957"/>
                <a:gd name="T75" fmla="*/ 5104527 h 850"/>
                <a:gd name="T76" fmla="*/ 13017527 w 957"/>
                <a:gd name="T77" fmla="*/ 5104527 h 850"/>
                <a:gd name="T78" fmla="*/ 13017527 w 957"/>
                <a:gd name="T79" fmla="*/ 1872829 h 850"/>
                <a:gd name="T80" fmla="*/ 30264685 w 957"/>
                <a:gd name="T81" fmla="*/ 29341878 h 850"/>
                <a:gd name="T82" fmla="*/ 4630826 w 957"/>
                <a:gd name="T83" fmla="*/ 29341878 h 850"/>
                <a:gd name="T84" fmla="*/ 1859701 w 957"/>
                <a:gd name="T85" fmla="*/ 26550936 h 850"/>
                <a:gd name="T86" fmla="*/ 1859701 w 957"/>
                <a:gd name="T87" fmla="*/ 17516976 h 850"/>
                <a:gd name="T88" fmla="*/ 4630826 w 957"/>
                <a:gd name="T89" fmla="*/ 18618673 h 850"/>
                <a:gd name="T90" fmla="*/ 15424120 w 957"/>
                <a:gd name="T91" fmla="*/ 18618673 h 850"/>
                <a:gd name="T92" fmla="*/ 15424120 w 957"/>
                <a:gd name="T93" fmla="*/ 19720371 h 850"/>
                <a:gd name="T94" fmla="*/ 15898068 w 957"/>
                <a:gd name="T95" fmla="*/ 20197729 h 850"/>
                <a:gd name="T96" fmla="*/ 18997443 w 957"/>
                <a:gd name="T97" fmla="*/ 20197729 h 850"/>
                <a:gd name="T98" fmla="*/ 19471391 w 957"/>
                <a:gd name="T99" fmla="*/ 19720371 h 850"/>
                <a:gd name="T100" fmla="*/ 19471391 w 957"/>
                <a:gd name="T101" fmla="*/ 18618673 h 850"/>
                <a:gd name="T102" fmla="*/ 30264685 w 957"/>
                <a:gd name="T103" fmla="*/ 18618673 h 850"/>
                <a:gd name="T104" fmla="*/ 33035810 w 957"/>
                <a:gd name="T105" fmla="*/ 17516976 h 850"/>
                <a:gd name="T106" fmla="*/ 33035810 w 957"/>
                <a:gd name="T107" fmla="*/ 26550936 h 850"/>
                <a:gd name="T108" fmla="*/ 30264685 w 957"/>
                <a:gd name="T109" fmla="*/ 29341878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57" h="850">
                  <a:moveTo>
                    <a:pt x="830" y="139"/>
                  </a:moveTo>
                  <a:cubicBezTo>
                    <a:pt x="650" y="139"/>
                    <a:pt x="650" y="139"/>
                    <a:pt x="650" y="139"/>
                  </a:cubicBezTo>
                  <a:cubicBezTo>
                    <a:pt x="650" y="26"/>
                    <a:pt x="650" y="26"/>
                    <a:pt x="650" y="26"/>
                  </a:cubicBezTo>
                  <a:cubicBezTo>
                    <a:pt x="650" y="12"/>
                    <a:pt x="639" y="0"/>
                    <a:pt x="625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18" y="0"/>
                    <a:pt x="307" y="12"/>
                    <a:pt x="307" y="26"/>
                  </a:cubicBezTo>
                  <a:cubicBezTo>
                    <a:pt x="307" y="139"/>
                    <a:pt x="307" y="139"/>
                    <a:pt x="30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57" y="139"/>
                    <a:pt x="0" y="196"/>
                    <a:pt x="0" y="266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93"/>
                    <a:pt x="57" y="850"/>
                    <a:pt x="127" y="850"/>
                  </a:cubicBezTo>
                  <a:cubicBezTo>
                    <a:pt x="830" y="850"/>
                    <a:pt x="830" y="850"/>
                    <a:pt x="830" y="850"/>
                  </a:cubicBezTo>
                  <a:cubicBezTo>
                    <a:pt x="900" y="850"/>
                    <a:pt x="957" y="793"/>
                    <a:pt x="957" y="723"/>
                  </a:cubicBezTo>
                  <a:cubicBezTo>
                    <a:pt x="957" y="266"/>
                    <a:pt x="957" y="266"/>
                    <a:pt x="957" y="266"/>
                  </a:cubicBezTo>
                  <a:cubicBezTo>
                    <a:pt x="957" y="196"/>
                    <a:pt x="900" y="139"/>
                    <a:pt x="830" y="139"/>
                  </a:cubicBezTo>
                  <a:close/>
                  <a:moveTo>
                    <a:pt x="521" y="439"/>
                  </a:moveTo>
                  <a:cubicBezTo>
                    <a:pt x="436" y="439"/>
                    <a:pt x="436" y="439"/>
                    <a:pt x="436" y="439"/>
                  </a:cubicBezTo>
                  <a:cubicBezTo>
                    <a:pt x="429" y="439"/>
                    <a:pt x="423" y="445"/>
                    <a:pt x="423" y="451"/>
                  </a:cubicBezTo>
                  <a:cubicBezTo>
                    <a:pt x="423" y="482"/>
                    <a:pt x="423" y="482"/>
                    <a:pt x="423" y="482"/>
                  </a:cubicBezTo>
                  <a:cubicBezTo>
                    <a:pt x="127" y="482"/>
                    <a:pt x="127" y="482"/>
                    <a:pt x="127" y="482"/>
                  </a:cubicBezTo>
                  <a:cubicBezTo>
                    <a:pt x="78" y="482"/>
                    <a:pt x="38" y="442"/>
                    <a:pt x="38" y="393"/>
                  </a:cubicBezTo>
                  <a:cubicBezTo>
                    <a:pt x="38" y="266"/>
                    <a:pt x="38" y="266"/>
                    <a:pt x="38" y="266"/>
                  </a:cubicBezTo>
                  <a:cubicBezTo>
                    <a:pt x="38" y="217"/>
                    <a:pt x="78" y="177"/>
                    <a:pt x="127" y="177"/>
                  </a:cubicBezTo>
                  <a:cubicBezTo>
                    <a:pt x="830" y="177"/>
                    <a:pt x="830" y="177"/>
                    <a:pt x="830" y="177"/>
                  </a:cubicBezTo>
                  <a:cubicBezTo>
                    <a:pt x="879" y="177"/>
                    <a:pt x="919" y="217"/>
                    <a:pt x="919" y="266"/>
                  </a:cubicBezTo>
                  <a:cubicBezTo>
                    <a:pt x="919" y="393"/>
                    <a:pt x="919" y="393"/>
                    <a:pt x="919" y="393"/>
                  </a:cubicBezTo>
                  <a:cubicBezTo>
                    <a:pt x="919" y="442"/>
                    <a:pt x="879" y="482"/>
                    <a:pt x="830" y="482"/>
                  </a:cubicBezTo>
                  <a:cubicBezTo>
                    <a:pt x="534" y="482"/>
                    <a:pt x="534" y="482"/>
                    <a:pt x="534" y="482"/>
                  </a:cubicBezTo>
                  <a:cubicBezTo>
                    <a:pt x="534" y="451"/>
                    <a:pt x="534" y="451"/>
                    <a:pt x="534" y="451"/>
                  </a:cubicBezTo>
                  <a:cubicBezTo>
                    <a:pt x="534" y="445"/>
                    <a:pt x="528" y="439"/>
                    <a:pt x="521" y="439"/>
                  </a:cubicBezTo>
                  <a:close/>
                  <a:moveTo>
                    <a:pt x="509" y="464"/>
                  </a:moveTo>
                  <a:cubicBezTo>
                    <a:pt x="509" y="524"/>
                    <a:pt x="509" y="524"/>
                    <a:pt x="509" y="524"/>
                  </a:cubicBezTo>
                  <a:cubicBezTo>
                    <a:pt x="448" y="524"/>
                    <a:pt x="448" y="524"/>
                    <a:pt x="448" y="524"/>
                  </a:cubicBezTo>
                  <a:cubicBezTo>
                    <a:pt x="448" y="464"/>
                    <a:pt x="448" y="464"/>
                    <a:pt x="448" y="464"/>
                  </a:cubicBezTo>
                  <a:lnTo>
                    <a:pt x="509" y="464"/>
                  </a:lnTo>
                  <a:close/>
                  <a:moveTo>
                    <a:pt x="357" y="51"/>
                  </a:moveTo>
                  <a:cubicBezTo>
                    <a:pt x="600" y="51"/>
                    <a:pt x="600" y="51"/>
                    <a:pt x="600" y="51"/>
                  </a:cubicBezTo>
                  <a:cubicBezTo>
                    <a:pt x="600" y="139"/>
                    <a:pt x="600" y="139"/>
                    <a:pt x="600" y="139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7" y="51"/>
                  </a:lnTo>
                  <a:close/>
                  <a:moveTo>
                    <a:pt x="830" y="799"/>
                  </a:moveTo>
                  <a:cubicBezTo>
                    <a:pt x="127" y="799"/>
                    <a:pt x="127" y="799"/>
                    <a:pt x="127" y="799"/>
                  </a:cubicBezTo>
                  <a:cubicBezTo>
                    <a:pt x="85" y="799"/>
                    <a:pt x="51" y="765"/>
                    <a:pt x="51" y="723"/>
                  </a:cubicBezTo>
                  <a:cubicBezTo>
                    <a:pt x="51" y="477"/>
                    <a:pt x="51" y="477"/>
                    <a:pt x="51" y="477"/>
                  </a:cubicBezTo>
                  <a:cubicBezTo>
                    <a:pt x="71" y="496"/>
                    <a:pt x="98" y="507"/>
                    <a:pt x="127" y="507"/>
                  </a:cubicBezTo>
                  <a:cubicBezTo>
                    <a:pt x="423" y="507"/>
                    <a:pt x="423" y="507"/>
                    <a:pt x="423" y="507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3" y="544"/>
                    <a:pt x="429" y="550"/>
                    <a:pt x="436" y="550"/>
                  </a:cubicBezTo>
                  <a:cubicBezTo>
                    <a:pt x="521" y="550"/>
                    <a:pt x="521" y="550"/>
                    <a:pt x="521" y="550"/>
                  </a:cubicBezTo>
                  <a:cubicBezTo>
                    <a:pt x="528" y="550"/>
                    <a:pt x="534" y="544"/>
                    <a:pt x="534" y="537"/>
                  </a:cubicBezTo>
                  <a:cubicBezTo>
                    <a:pt x="534" y="507"/>
                    <a:pt x="534" y="507"/>
                    <a:pt x="534" y="507"/>
                  </a:cubicBezTo>
                  <a:cubicBezTo>
                    <a:pt x="830" y="507"/>
                    <a:pt x="830" y="507"/>
                    <a:pt x="830" y="507"/>
                  </a:cubicBezTo>
                  <a:cubicBezTo>
                    <a:pt x="859" y="507"/>
                    <a:pt x="886" y="496"/>
                    <a:pt x="906" y="477"/>
                  </a:cubicBezTo>
                  <a:cubicBezTo>
                    <a:pt x="906" y="723"/>
                    <a:pt x="906" y="723"/>
                    <a:pt x="906" y="723"/>
                  </a:cubicBezTo>
                  <a:cubicBezTo>
                    <a:pt x="906" y="765"/>
                    <a:pt x="872" y="799"/>
                    <a:pt x="830" y="7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76" name="组合 72"/>
          <p:cNvGrpSpPr>
            <a:grpSpLocks/>
          </p:cNvGrpSpPr>
          <p:nvPr/>
        </p:nvGrpSpPr>
        <p:grpSpPr bwMode="auto">
          <a:xfrm>
            <a:off x="8581313" y="3164128"/>
            <a:ext cx="234595" cy="234698"/>
            <a:chOff x="3367088" y="2672322"/>
            <a:chExt cx="269890" cy="269890"/>
          </a:xfrm>
          <a:solidFill>
            <a:schemeClr val="bg1"/>
          </a:solidFill>
        </p:grpSpPr>
        <p:sp>
          <p:nvSpPr>
            <p:cNvPr id="90" name="圆角矩形 89"/>
            <p:cNvSpPr/>
            <p:nvPr/>
          </p:nvSpPr>
          <p:spPr>
            <a:xfrm>
              <a:off x="3367088" y="2671588"/>
              <a:ext cx="269890" cy="271357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81" name="Freeform 6"/>
            <p:cNvSpPr>
              <a:spLocks noEditPoints="1"/>
            </p:cNvSpPr>
            <p:nvPr/>
          </p:nvSpPr>
          <p:spPr bwMode="auto">
            <a:xfrm>
              <a:off x="3382297" y="2723391"/>
              <a:ext cx="239470" cy="167751"/>
            </a:xfrm>
            <a:custGeom>
              <a:avLst/>
              <a:gdLst>
                <a:gd name="T0" fmla="*/ 35774794 w 1254"/>
                <a:gd name="T1" fmla="*/ 403292 h 876"/>
                <a:gd name="T2" fmla="*/ 27861208 w 1254"/>
                <a:gd name="T3" fmla="*/ 4180562 h 876"/>
                <a:gd name="T4" fmla="*/ 27605888 w 1254"/>
                <a:gd name="T5" fmla="*/ 5573891 h 876"/>
                <a:gd name="T6" fmla="*/ 24068645 w 1254"/>
                <a:gd name="T7" fmla="*/ 6600695 h 876"/>
                <a:gd name="T8" fmla="*/ 22938132 w 1254"/>
                <a:gd name="T9" fmla="*/ 8104327 h 876"/>
                <a:gd name="T10" fmla="*/ 21807620 w 1254"/>
                <a:gd name="T11" fmla="*/ 6600695 h 876"/>
                <a:gd name="T12" fmla="*/ 18124480 w 1254"/>
                <a:gd name="T13" fmla="*/ 5757345 h 876"/>
                <a:gd name="T14" fmla="*/ 17869160 w 1254"/>
                <a:gd name="T15" fmla="*/ 4363824 h 876"/>
                <a:gd name="T16" fmla="*/ 9955574 w 1254"/>
                <a:gd name="T17" fmla="*/ 586746 h 876"/>
                <a:gd name="T18" fmla="*/ 291794 w 1254"/>
                <a:gd name="T19" fmla="*/ 13421612 h 876"/>
                <a:gd name="T20" fmla="*/ 6163011 w 1254"/>
                <a:gd name="T21" fmla="*/ 19582248 h 876"/>
                <a:gd name="T22" fmla="*/ 6855831 w 1254"/>
                <a:gd name="T23" fmla="*/ 19252300 h 876"/>
                <a:gd name="T24" fmla="*/ 16446853 w 1254"/>
                <a:gd name="T25" fmla="*/ 26366397 h 876"/>
                <a:gd name="T26" fmla="*/ 25454477 w 1254"/>
                <a:gd name="T27" fmla="*/ 32123742 h 876"/>
                <a:gd name="T28" fmla="*/ 35884026 w 1254"/>
                <a:gd name="T29" fmla="*/ 24496242 h 876"/>
                <a:gd name="T30" fmla="*/ 35956974 w 1254"/>
                <a:gd name="T31" fmla="*/ 23799386 h 876"/>
                <a:gd name="T32" fmla="*/ 38546268 w 1254"/>
                <a:gd name="T33" fmla="*/ 18702130 h 876"/>
                <a:gd name="T34" fmla="*/ 39567357 w 1254"/>
                <a:gd name="T35" fmla="*/ 19398986 h 876"/>
                <a:gd name="T36" fmla="*/ 40260178 w 1254"/>
                <a:gd name="T37" fmla="*/ 19105613 h 876"/>
                <a:gd name="T38" fmla="*/ 45438573 w 1254"/>
                <a:gd name="T39" fmla="*/ 12028091 h 876"/>
                <a:gd name="T40" fmla="*/ 2224550 w 1254"/>
                <a:gd name="T41" fmla="*/ 12761523 h 876"/>
                <a:gd name="T42" fmla="*/ 15972878 w 1254"/>
                <a:gd name="T43" fmla="*/ 5390629 h 876"/>
                <a:gd name="T44" fmla="*/ 33367872 w 1254"/>
                <a:gd name="T45" fmla="*/ 25229674 h 876"/>
                <a:gd name="T46" fmla="*/ 25636658 w 1254"/>
                <a:gd name="T47" fmla="*/ 19619016 h 876"/>
                <a:gd name="T48" fmla="*/ 30523450 w 1254"/>
                <a:gd name="T49" fmla="*/ 27319859 h 876"/>
                <a:gd name="T50" fmla="*/ 23776850 w 1254"/>
                <a:gd name="T51" fmla="*/ 22589319 h 876"/>
                <a:gd name="T52" fmla="*/ 27678836 w 1254"/>
                <a:gd name="T53" fmla="*/ 29446811 h 876"/>
                <a:gd name="T54" fmla="*/ 21771146 w 1254"/>
                <a:gd name="T55" fmla="*/ 25486279 h 876"/>
                <a:gd name="T56" fmla="*/ 25454477 w 1254"/>
                <a:gd name="T57" fmla="*/ 31096937 h 876"/>
                <a:gd name="T58" fmla="*/ 7913395 w 1254"/>
                <a:gd name="T59" fmla="*/ 17968698 h 876"/>
                <a:gd name="T60" fmla="*/ 21442877 w 1254"/>
                <a:gd name="T61" fmla="*/ 7480814 h 876"/>
                <a:gd name="T62" fmla="*/ 21552300 w 1254"/>
                <a:gd name="T63" fmla="*/ 10304622 h 876"/>
                <a:gd name="T64" fmla="*/ 18379609 w 1254"/>
                <a:gd name="T65" fmla="*/ 15621908 h 876"/>
                <a:gd name="T66" fmla="*/ 20968902 w 1254"/>
                <a:gd name="T67" fmla="*/ 17748669 h 876"/>
                <a:gd name="T68" fmla="*/ 25053260 w 1254"/>
                <a:gd name="T69" fmla="*/ 13201582 h 876"/>
                <a:gd name="T70" fmla="*/ 33404346 w 1254"/>
                <a:gd name="T71" fmla="*/ 22442633 h 876"/>
                <a:gd name="T72" fmla="*/ 34935885 w 1254"/>
                <a:gd name="T73" fmla="*/ 24056183 h 876"/>
                <a:gd name="T74" fmla="*/ 33769089 w 1254"/>
                <a:gd name="T75" fmla="*/ 21489171 h 876"/>
                <a:gd name="T76" fmla="*/ 25490760 w 1254"/>
                <a:gd name="T77" fmla="*/ 12174778 h 876"/>
                <a:gd name="T78" fmla="*/ 25126208 w 1254"/>
                <a:gd name="T79" fmla="*/ 11954748 h 876"/>
                <a:gd name="T80" fmla="*/ 20895954 w 1254"/>
                <a:gd name="T81" fmla="*/ 16648521 h 876"/>
                <a:gd name="T82" fmla="*/ 22318260 w 1254"/>
                <a:gd name="T83" fmla="*/ 10817833 h 876"/>
                <a:gd name="T84" fmla="*/ 28590503 w 1254"/>
                <a:gd name="T85" fmla="*/ 6747382 h 876"/>
                <a:gd name="T86" fmla="*/ 33769089 w 1254"/>
                <a:gd name="T87" fmla="*/ 21489171 h 876"/>
                <a:gd name="T88" fmla="*/ 29721015 w 1254"/>
                <a:gd name="T89" fmla="*/ 5243942 h 876"/>
                <a:gd name="T90" fmla="*/ 43505817 w 1254"/>
                <a:gd name="T91" fmla="*/ 12614837 h 8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254" h="876">
                  <a:moveTo>
                    <a:pt x="1246" y="328"/>
                  </a:moveTo>
                  <a:cubicBezTo>
                    <a:pt x="981" y="11"/>
                    <a:pt x="981" y="11"/>
                    <a:pt x="981" y="11"/>
                  </a:cubicBezTo>
                  <a:cubicBezTo>
                    <a:pt x="973" y="2"/>
                    <a:pt x="959" y="0"/>
                    <a:pt x="948" y="6"/>
                  </a:cubicBezTo>
                  <a:cubicBezTo>
                    <a:pt x="764" y="114"/>
                    <a:pt x="764" y="114"/>
                    <a:pt x="764" y="114"/>
                  </a:cubicBezTo>
                  <a:cubicBezTo>
                    <a:pt x="757" y="118"/>
                    <a:pt x="753" y="124"/>
                    <a:pt x="752" y="131"/>
                  </a:cubicBezTo>
                  <a:cubicBezTo>
                    <a:pt x="750" y="139"/>
                    <a:pt x="752" y="146"/>
                    <a:pt x="757" y="152"/>
                  </a:cubicBezTo>
                  <a:cubicBezTo>
                    <a:pt x="765" y="161"/>
                    <a:pt x="765" y="161"/>
                    <a:pt x="765" y="161"/>
                  </a:cubicBezTo>
                  <a:cubicBezTo>
                    <a:pt x="660" y="180"/>
                    <a:pt x="660" y="180"/>
                    <a:pt x="660" y="180"/>
                  </a:cubicBezTo>
                  <a:cubicBezTo>
                    <a:pt x="657" y="180"/>
                    <a:pt x="653" y="182"/>
                    <a:pt x="651" y="185"/>
                  </a:cubicBezTo>
                  <a:cubicBezTo>
                    <a:pt x="629" y="221"/>
                    <a:pt x="629" y="221"/>
                    <a:pt x="629" y="221"/>
                  </a:cubicBezTo>
                  <a:cubicBezTo>
                    <a:pt x="606" y="185"/>
                    <a:pt x="606" y="185"/>
                    <a:pt x="606" y="185"/>
                  </a:cubicBezTo>
                  <a:cubicBezTo>
                    <a:pt x="604" y="182"/>
                    <a:pt x="601" y="180"/>
                    <a:pt x="598" y="180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7" y="157"/>
                    <a:pt x="497" y="157"/>
                    <a:pt x="497" y="157"/>
                  </a:cubicBezTo>
                  <a:cubicBezTo>
                    <a:pt x="501" y="151"/>
                    <a:pt x="503" y="144"/>
                    <a:pt x="502" y="136"/>
                  </a:cubicBezTo>
                  <a:cubicBezTo>
                    <a:pt x="501" y="129"/>
                    <a:pt x="496" y="122"/>
                    <a:pt x="490" y="119"/>
                  </a:cubicBezTo>
                  <a:cubicBezTo>
                    <a:pt x="305" y="10"/>
                    <a:pt x="305" y="10"/>
                    <a:pt x="305" y="10"/>
                  </a:cubicBezTo>
                  <a:cubicBezTo>
                    <a:pt x="295" y="4"/>
                    <a:pt x="281" y="7"/>
                    <a:pt x="273" y="16"/>
                  </a:cubicBezTo>
                  <a:cubicBezTo>
                    <a:pt x="8" y="333"/>
                    <a:pt x="8" y="333"/>
                    <a:pt x="8" y="333"/>
                  </a:cubicBezTo>
                  <a:cubicBezTo>
                    <a:pt x="0" y="342"/>
                    <a:pt x="0" y="356"/>
                    <a:pt x="8" y="366"/>
                  </a:cubicBezTo>
                  <a:cubicBezTo>
                    <a:pt x="150" y="525"/>
                    <a:pt x="150" y="525"/>
                    <a:pt x="150" y="525"/>
                  </a:cubicBezTo>
                  <a:cubicBezTo>
                    <a:pt x="155" y="531"/>
                    <a:pt x="162" y="534"/>
                    <a:pt x="169" y="534"/>
                  </a:cubicBezTo>
                  <a:cubicBezTo>
                    <a:pt x="169" y="534"/>
                    <a:pt x="169" y="534"/>
                    <a:pt x="169" y="534"/>
                  </a:cubicBezTo>
                  <a:cubicBezTo>
                    <a:pt x="177" y="534"/>
                    <a:pt x="184" y="530"/>
                    <a:pt x="188" y="525"/>
                  </a:cubicBezTo>
                  <a:cubicBezTo>
                    <a:pt x="201" y="510"/>
                    <a:pt x="201" y="510"/>
                    <a:pt x="201" y="510"/>
                  </a:cubicBezTo>
                  <a:cubicBezTo>
                    <a:pt x="451" y="719"/>
                    <a:pt x="451" y="719"/>
                    <a:pt x="451" y="719"/>
                  </a:cubicBezTo>
                  <a:cubicBezTo>
                    <a:pt x="691" y="874"/>
                    <a:pt x="691" y="874"/>
                    <a:pt x="691" y="874"/>
                  </a:cubicBezTo>
                  <a:cubicBezTo>
                    <a:pt x="693" y="875"/>
                    <a:pt x="696" y="876"/>
                    <a:pt x="698" y="876"/>
                  </a:cubicBezTo>
                  <a:cubicBezTo>
                    <a:pt x="701" y="876"/>
                    <a:pt x="703" y="875"/>
                    <a:pt x="706" y="873"/>
                  </a:cubicBezTo>
                  <a:cubicBezTo>
                    <a:pt x="984" y="668"/>
                    <a:pt x="984" y="668"/>
                    <a:pt x="984" y="668"/>
                  </a:cubicBezTo>
                  <a:cubicBezTo>
                    <a:pt x="987" y="666"/>
                    <a:pt x="989" y="662"/>
                    <a:pt x="990" y="659"/>
                  </a:cubicBezTo>
                  <a:cubicBezTo>
                    <a:pt x="990" y="655"/>
                    <a:pt x="989" y="652"/>
                    <a:pt x="986" y="649"/>
                  </a:cubicBezTo>
                  <a:cubicBezTo>
                    <a:pt x="944" y="605"/>
                    <a:pt x="944" y="605"/>
                    <a:pt x="944" y="605"/>
                  </a:cubicBezTo>
                  <a:cubicBezTo>
                    <a:pt x="1057" y="510"/>
                    <a:pt x="1057" y="510"/>
                    <a:pt x="1057" y="510"/>
                  </a:cubicBezTo>
                  <a:cubicBezTo>
                    <a:pt x="1065" y="520"/>
                    <a:pt x="1065" y="520"/>
                    <a:pt x="1065" y="520"/>
                  </a:cubicBezTo>
                  <a:cubicBezTo>
                    <a:pt x="1070" y="526"/>
                    <a:pt x="1077" y="529"/>
                    <a:pt x="1085" y="529"/>
                  </a:cubicBezTo>
                  <a:cubicBezTo>
                    <a:pt x="1085" y="529"/>
                    <a:pt x="1085" y="529"/>
                    <a:pt x="1085" y="529"/>
                  </a:cubicBezTo>
                  <a:cubicBezTo>
                    <a:pt x="1092" y="529"/>
                    <a:pt x="1099" y="526"/>
                    <a:pt x="1104" y="521"/>
                  </a:cubicBezTo>
                  <a:cubicBezTo>
                    <a:pt x="1245" y="361"/>
                    <a:pt x="1245" y="361"/>
                    <a:pt x="1245" y="361"/>
                  </a:cubicBezTo>
                  <a:cubicBezTo>
                    <a:pt x="1254" y="352"/>
                    <a:pt x="1254" y="338"/>
                    <a:pt x="1246" y="328"/>
                  </a:cubicBezTo>
                  <a:close/>
                  <a:moveTo>
                    <a:pt x="168" y="470"/>
                  </a:moveTo>
                  <a:cubicBezTo>
                    <a:pt x="61" y="348"/>
                    <a:pt x="61" y="348"/>
                    <a:pt x="61" y="348"/>
                  </a:cubicBezTo>
                  <a:cubicBezTo>
                    <a:pt x="298" y="65"/>
                    <a:pt x="298" y="65"/>
                    <a:pt x="298" y="65"/>
                  </a:cubicBezTo>
                  <a:cubicBezTo>
                    <a:pt x="438" y="147"/>
                    <a:pt x="438" y="147"/>
                    <a:pt x="438" y="147"/>
                  </a:cubicBezTo>
                  <a:lnTo>
                    <a:pt x="168" y="470"/>
                  </a:lnTo>
                  <a:close/>
                  <a:moveTo>
                    <a:pt x="915" y="688"/>
                  </a:moveTo>
                  <a:cubicBezTo>
                    <a:pt x="720" y="516"/>
                    <a:pt x="720" y="516"/>
                    <a:pt x="720" y="516"/>
                  </a:cubicBezTo>
                  <a:cubicBezTo>
                    <a:pt x="703" y="535"/>
                    <a:pt x="703" y="535"/>
                    <a:pt x="703" y="535"/>
                  </a:cubicBezTo>
                  <a:cubicBezTo>
                    <a:pt x="894" y="703"/>
                    <a:pt x="894" y="703"/>
                    <a:pt x="894" y="703"/>
                  </a:cubicBezTo>
                  <a:cubicBezTo>
                    <a:pt x="837" y="745"/>
                    <a:pt x="837" y="745"/>
                    <a:pt x="837" y="745"/>
                  </a:cubicBezTo>
                  <a:cubicBezTo>
                    <a:pt x="668" y="597"/>
                    <a:pt x="668" y="597"/>
                    <a:pt x="668" y="597"/>
                  </a:cubicBezTo>
                  <a:cubicBezTo>
                    <a:pt x="652" y="616"/>
                    <a:pt x="652" y="616"/>
                    <a:pt x="652" y="616"/>
                  </a:cubicBezTo>
                  <a:cubicBezTo>
                    <a:pt x="816" y="760"/>
                    <a:pt x="816" y="760"/>
                    <a:pt x="816" y="760"/>
                  </a:cubicBezTo>
                  <a:cubicBezTo>
                    <a:pt x="759" y="803"/>
                    <a:pt x="759" y="803"/>
                    <a:pt x="759" y="803"/>
                  </a:cubicBezTo>
                  <a:cubicBezTo>
                    <a:pt x="614" y="676"/>
                    <a:pt x="614" y="676"/>
                    <a:pt x="614" y="676"/>
                  </a:cubicBezTo>
                  <a:cubicBezTo>
                    <a:pt x="597" y="695"/>
                    <a:pt x="597" y="695"/>
                    <a:pt x="597" y="695"/>
                  </a:cubicBezTo>
                  <a:cubicBezTo>
                    <a:pt x="738" y="818"/>
                    <a:pt x="738" y="818"/>
                    <a:pt x="738" y="818"/>
                  </a:cubicBezTo>
                  <a:cubicBezTo>
                    <a:pt x="698" y="848"/>
                    <a:pt x="698" y="848"/>
                    <a:pt x="698" y="848"/>
                  </a:cubicBezTo>
                  <a:cubicBezTo>
                    <a:pt x="466" y="699"/>
                    <a:pt x="466" y="699"/>
                    <a:pt x="466" y="699"/>
                  </a:cubicBezTo>
                  <a:cubicBezTo>
                    <a:pt x="217" y="490"/>
                    <a:pt x="217" y="490"/>
                    <a:pt x="217" y="490"/>
                  </a:cubicBezTo>
                  <a:cubicBezTo>
                    <a:pt x="474" y="184"/>
                    <a:pt x="474" y="184"/>
                    <a:pt x="474" y="184"/>
                  </a:cubicBezTo>
                  <a:cubicBezTo>
                    <a:pt x="588" y="204"/>
                    <a:pt x="588" y="204"/>
                    <a:pt x="588" y="204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591" y="281"/>
                    <a:pt x="591" y="281"/>
                    <a:pt x="591" y="281"/>
                  </a:cubicBezTo>
                  <a:cubicBezTo>
                    <a:pt x="503" y="409"/>
                    <a:pt x="503" y="409"/>
                    <a:pt x="503" y="409"/>
                  </a:cubicBezTo>
                  <a:cubicBezTo>
                    <a:pt x="499" y="415"/>
                    <a:pt x="500" y="422"/>
                    <a:pt x="504" y="426"/>
                  </a:cubicBezTo>
                  <a:cubicBezTo>
                    <a:pt x="566" y="481"/>
                    <a:pt x="566" y="481"/>
                    <a:pt x="566" y="481"/>
                  </a:cubicBezTo>
                  <a:cubicBezTo>
                    <a:pt x="569" y="484"/>
                    <a:pt x="572" y="485"/>
                    <a:pt x="575" y="484"/>
                  </a:cubicBezTo>
                  <a:cubicBezTo>
                    <a:pt x="579" y="484"/>
                    <a:pt x="582" y="483"/>
                    <a:pt x="584" y="480"/>
                  </a:cubicBezTo>
                  <a:cubicBezTo>
                    <a:pt x="687" y="360"/>
                    <a:pt x="687" y="360"/>
                    <a:pt x="687" y="360"/>
                  </a:cubicBezTo>
                  <a:cubicBezTo>
                    <a:pt x="714" y="401"/>
                    <a:pt x="714" y="401"/>
                    <a:pt x="714" y="401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58" y="656"/>
                    <a:pt x="958" y="656"/>
                    <a:pt x="958" y="656"/>
                  </a:cubicBezTo>
                  <a:lnTo>
                    <a:pt x="915" y="688"/>
                  </a:lnTo>
                  <a:close/>
                  <a:moveTo>
                    <a:pt x="926" y="586"/>
                  </a:moveTo>
                  <a:cubicBezTo>
                    <a:pt x="734" y="385"/>
                    <a:pt x="734" y="385"/>
                    <a:pt x="734" y="385"/>
                  </a:cubicBezTo>
                  <a:cubicBezTo>
                    <a:pt x="699" y="332"/>
                    <a:pt x="699" y="332"/>
                    <a:pt x="699" y="332"/>
                  </a:cubicBezTo>
                  <a:cubicBezTo>
                    <a:pt x="697" y="328"/>
                    <a:pt x="694" y="326"/>
                    <a:pt x="690" y="326"/>
                  </a:cubicBezTo>
                  <a:cubicBezTo>
                    <a:pt x="689" y="326"/>
                    <a:pt x="689" y="326"/>
                    <a:pt x="689" y="326"/>
                  </a:cubicBezTo>
                  <a:cubicBezTo>
                    <a:pt x="685" y="326"/>
                    <a:pt x="681" y="327"/>
                    <a:pt x="679" y="330"/>
                  </a:cubicBezTo>
                  <a:cubicBezTo>
                    <a:pt x="573" y="454"/>
                    <a:pt x="573" y="454"/>
                    <a:pt x="573" y="454"/>
                  </a:cubicBezTo>
                  <a:cubicBezTo>
                    <a:pt x="530" y="415"/>
                    <a:pt x="530" y="415"/>
                    <a:pt x="530" y="415"/>
                  </a:cubicBezTo>
                  <a:cubicBezTo>
                    <a:pt x="612" y="295"/>
                    <a:pt x="612" y="295"/>
                    <a:pt x="612" y="295"/>
                  </a:cubicBezTo>
                  <a:cubicBezTo>
                    <a:pt x="670" y="204"/>
                    <a:pt x="670" y="204"/>
                    <a:pt x="670" y="204"/>
                  </a:cubicBezTo>
                  <a:cubicBezTo>
                    <a:pt x="784" y="184"/>
                    <a:pt x="784" y="184"/>
                    <a:pt x="784" y="184"/>
                  </a:cubicBezTo>
                  <a:cubicBezTo>
                    <a:pt x="1041" y="490"/>
                    <a:pt x="1041" y="490"/>
                    <a:pt x="1041" y="490"/>
                  </a:cubicBezTo>
                  <a:lnTo>
                    <a:pt x="926" y="586"/>
                  </a:lnTo>
                  <a:close/>
                  <a:moveTo>
                    <a:pt x="1085" y="465"/>
                  </a:moveTo>
                  <a:cubicBezTo>
                    <a:pt x="815" y="143"/>
                    <a:pt x="815" y="143"/>
                    <a:pt x="815" y="143"/>
                  </a:cubicBezTo>
                  <a:cubicBezTo>
                    <a:pt x="956" y="61"/>
                    <a:pt x="956" y="61"/>
                    <a:pt x="956" y="61"/>
                  </a:cubicBezTo>
                  <a:cubicBezTo>
                    <a:pt x="1193" y="344"/>
                    <a:pt x="1193" y="344"/>
                    <a:pt x="1193" y="344"/>
                  </a:cubicBezTo>
                  <a:lnTo>
                    <a:pt x="1085" y="4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77" name="组合 73"/>
          <p:cNvGrpSpPr>
            <a:grpSpLocks/>
          </p:cNvGrpSpPr>
          <p:nvPr/>
        </p:nvGrpSpPr>
        <p:grpSpPr bwMode="auto">
          <a:xfrm>
            <a:off x="8581313" y="3530460"/>
            <a:ext cx="234595" cy="234698"/>
            <a:chOff x="3367088" y="3093582"/>
            <a:chExt cx="269890" cy="269890"/>
          </a:xfrm>
          <a:solidFill>
            <a:schemeClr val="bg1"/>
          </a:solidFill>
        </p:grpSpPr>
        <p:sp>
          <p:nvSpPr>
            <p:cNvPr id="84" name="圆角矩形 83"/>
            <p:cNvSpPr/>
            <p:nvPr/>
          </p:nvSpPr>
          <p:spPr>
            <a:xfrm>
              <a:off x="3367088" y="309370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3415967" y="3153128"/>
              <a:ext cx="177438" cy="165492"/>
              <a:chOff x="5330825" y="3698878"/>
              <a:chExt cx="801688" cy="747713"/>
            </a:xfrm>
            <a:grpFill/>
          </p:grpSpPr>
          <p:sp>
            <p:nvSpPr>
              <p:cNvPr id="86" name="Freeform 7"/>
              <p:cNvSpPr>
                <a:spLocks/>
              </p:cNvSpPr>
              <p:nvPr/>
            </p:nvSpPr>
            <p:spPr bwMode="auto">
              <a:xfrm>
                <a:off x="5521325" y="3906841"/>
                <a:ext cx="420688" cy="25400"/>
              </a:xfrm>
              <a:custGeom>
                <a:avLst/>
                <a:gdLst>
                  <a:gd name="T0" fmla="*/ 544 w 561"/>
                  <a:gd name="T1" fmla="*/ 0 h 35"/>
                  <a:gd name="T2" fmla="*/ 18 w 561"/>
                  <a:gd name="T3" fmla="*/ 0 h 35"/>
                  <a:gd name="T4" fmla="*/ 0 w 561"/>
                  <a:gd name="T5" fmla="*/ 17 h 35"/>
                  <a:gd name="T6" fmla="*/ 18 w 561"/>
                  <a:gd name="T7" fmla="*/ 35 h 35"/>
                  <a:gd name="T8" fmla="*/ 544 w 561"/>
                  <a:gd name="T9" fmla="*/ 35 h 35"/>
                  <a:gd name="T10" fmla="*/ 561 w 561"/>
                  <a:gd name="T11" fmla="*/ 17 h 35"/>
                  <a:gd name="T12" fmla="*/ 544 w 561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5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544" y="35"/>
                      <a:pt x="544" y="35"/>
                      <a:pt x="544" y="35"/>
                    </a:cubicBezTo>
                    <a:cubicBezTo>
                      <a:pt x="553" y="35"/>
                      <a:pt x="561" y="27"/>
                      <a:pt x="561" y="17"/>
                    </a:cubicBezTo>
                    <a:cubicBezTo>
                      <a:pt x="561" y="8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7" name="Freeform 8"/>
              <p:cNvSpPr>
                <a:spLocks/>
              </p:cNvSpPr>
              <p:nvPr/>
            </p:nvSpPr>
            <p:spPr bwMode="auto">
              <a:xfrm>
                <a:off x="5521325" y="4016378"/>
                <a:ext cx="420688" cy="25400"/>
              </a:xfrm>
              <a:custGeom>
                <a:avLst/>
                <a:gdLst>
                  <a:gd name="T0" fmla="*/ 544 w 561"/>
                  <a:gd name="T1" fmla="*/ 0 h 34"/>
                  <a:gd name="T2" fmla="*/ 18 w 561"/>
                  <a:gd name="T3" fmla="*/ 0 h 34"/>
                  <a:gd name="T4" fmla="*/ 0 w 561"/>
                  <a:gd name="T5" fmla="*/ 17 h 34"/>
                  <a:gd name="T6" fmla="*/ 18 w 561"/>
                  <a:gd name="T7" fmla="*/ 34 h 34"/>
                  <a:gd name="T8" fmla="*/ 544 w 561"/>
                  <a:gd name="T9" fmla="*/ 34 h 34"/>
                  <a:gd name="T10" fmla="*/ 561 w 561"/>
                  <a:gd name="T11" fmla="*/ 17 h 34"/>
                  <a:gd name="T12" fmla="*/ 544 w 5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4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8" y="34"/>
                    </a:cubicBezTo>
                    <a:cubicBezTo>
                      <a:pt x="544" y="34"/>
                      <a:pt x="544" y="34"/>
                      <a:pt x="544" y="34"/>
                    </a:cubicBezTo>
                    <a:cubicBezTo>
                      <a:pt x="553" y="34"/>
                      <a:pt x="561" y="26"/>
                      <a:pt x="561" y="17"/>
                    </a:cubicBezTo>
                    <a:cubicBezTo>
                      <a:pt x="561" y="7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8" name="Freeform 9"/>
              <p:cNvSpPr>
                <a:spLocks/>
              </p:cNvSpPr>
              <p:nvPr/>
            </p:nvSpPr>
            <p:spPr bwMode="auto">
              <a:xfrm>
                <a:off x="5521325" y="4125916"/>
                <a:ext cx="304800" cy="25400"/>
              </a:xfrm>
              <a:custGeom>
                <a:avLst/>
                <a:gdLst>
                  <a:gd name="T0" fmla="*/ 389 w 406"/>
                  <a:gd name="T1" fmla="*/ 0 h 34"/>
                  <a:gd name="T2" fmla="*/ 18 w 406"/>
                  <a:gd name="T3" fmla="*/ 0 h 34"/>
                  <a:gd name="T4" fmla="*/ 0 w 406"/>
                  <a:gd name="T5" fmla="*/ 17 h 34"/>
                  <a:gd name="T6" fmla="*/ 18 w 406"/>
                  <a:gd name="T7" fmla="*/ 34 h 34"/>
                  <a:gd name="T8" fmla="*/ 389 w 406"/>
                  <a:gd name="T9" fmla="*/ 34 h 34"/>
                  <a:gd name="T10" fmla="*/ 406 w 406"/>
                  <a:gd name="T11" fmla="*/ 17 h 34"/>
                  <a:gd name="T12" fmla="*/ 389 w 406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34">
                    <a:moveTo>
                      <a:pt x="389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8" y="34"/>
                    </a:cubicBezTo>
                    <a:cubicBezTo>
                      <a:pt x="389" y="34"/>
                      <a:pt x="389" y="34"/>
                      <a:pt x="389" y="34"/>
                    </a:cubicBezTo>
                    <a:cubicBezTo>
                      <a:pt x="399" y="34"/>
                      <a:pt x="406" y="27"/>
                      <a:pt x="406" y="17"/>
                    </a:cubicBezTo>
                    <a:cubicBezTo>
                      <a:pt x="406" y="8"/>
                      <a:pt x="399" y="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9" name="Freeform 10"/>
              <p:cNvSpPr>
                <a:spLocks noEditPoints="1"/>
              </p:cNvSpPr>
              <p:nvPr/>
            </p:nvSpPr>
            <p:spPr bwMode="auto">
              <a:xfrm>
                <a:off x="5330825" y="3698878"/>
                <a:ext cx="801688" cy="747713"/>
              </a:xfrm>
              <a:custGeom>
                <a:avLst/>
                <a:gdLst>
                  <a:gd name="T0" fmla="*/ 536 w 1071"/>
                  <a:gd name="T1" fmla="*/ 0 h 997"/>
                  <a:gd name="T2" fmla="*/ 0 w 1071"/>
                  <a:gd name="T3" fmla="*/ 454 h 997"/>
                  <a:gd name="T4" fmla="*/ 140 w 1071"/>
                  <a:gd name="T5" fmla="*/ 760 h 997"/>
                  <a:gd name="T6" fmla="*/ 63 w 1071"/>
                  <a:gd name="T7" fmla="*/ 949 h 997"/>
                  <a:gd name="T8" fmla="*/ 69 w 1071"/>
                  <a:gd name="T9" fmla="*/ 986 h 997"/>
                  <a:gd name="T10" fmla="*/ 94 w 1071"/>
                  <a:gd name="T11" fmla="*/ 997 h 997"/>
                  <a:gd name="T12" fmla="*/ 105 w 1071"/>
                  <a:gd name="T13" fmla="*/ 995 h 997"/>
                  <a:gd name="T14" fmla="*/ 407 w 1071"/>
                  <a:gd name="T15" fmla="*/ 894 h 997"/>
                  <a:gd name="T16" fmla="*/ 536 w 1071"/>
                  <a:gd name="T17" fmla="*/ 908 h 997"/>
                  <a:gd name="T18" fmla="*/ 1071 w 1071"/>
                  <a:gd name="T19" fmla="*/ 454 h 997"/>
                  <a:gd name="T20" fmla="*/ 536 w 1071"/>
                  <a:gd name="T21" fmla="*/ 0 h 997"/>
                  <a:gd name="T22" fmla="*/ 536 w 1071"/>
                  <a:gd name="T23" fmla="*/ 839 h 997"/>
                  <a:gd name="T24" fmla="*/ 412 w 1071"/>
                  <a:gd name="T25" fmla="*/ 825 h 997"/>
                  <a:gd name="T26" fmla="*/ 394 w 1071"/>
                  <a:gd name="T27" fmla="*/ 826 h 997"/>
                  <a:gd name="T28" fmla="*/ 154 w 1071"/>
                  <a:gd name="T29" fmla="*/ 906 h 997"/>
                  <a:gd name="T30" fmla="*/ 213 w 1071"/>
                  <a:gd name="T31" fmla="*/ 764 h 997"/>
                  <a:gd name="T32" fmla="*/ 203 w 1071"/>
                  <a:gd name="T33" fmla="*/ 724 h 997"/>
                  <a:gd name="T34" fmla="*/ 69 w 1071"/>
                  <a:gd name="T35" fmla="*/ 454 h 997"/>
                  <a:gd name="T36" fmla="*/ 536 w 1071"/>
                  <a:gd name="T37" fmla="*/ 68 h 997"/>
                  <a:gd name="T38" fmla="*/ 1002 w 1071"/>
                  <a:gd name="T39" fmla="*/ 454 h 997"/>
                  <a:gd name="T40" fmla="*/ 536 w 1071"/>
                  <a:gd name="T41" fmla="*/ 839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1" h="997">
                    <a:moveTo>
                      <a:pt x="536" y="0"/>
                    </a:moveTo>
                    <a:cubicBezTo>
                      <a:pt x="240" y="0"/>
                      <a:pt x="0" y="203"/>
                      <a:pt x="0" y="454"/>
                    </a:cubicBezTo>
                    <a:cubicBezTo>
                      <a:pt x="0" y="568"/>
                      <a:pt x="50" y="677"/>
                      <a:pt x="140" y="760"/>
                    </a:cubicBezTo>
                    <a:cubicBezTo>
                      <a:pt x="63" y="949"/>
                      <a:pt x="63" y="949"/>
                      <a:pt x="63" y="949"/>
                    </a:cubicBezTo>
                    <a:cubicBezTo>
                      <a:pt x="57" y="962"/>
                      <a:pt x="60" y="976"/>
                      <a:pt x="69" y="986"/>
                    </a:cubicBezTo>
                    <a:cubicBezTo>
                      <a:pt x="76" y="993"/>
                      <a:pt x="85" y="997"/>
                      <a:pt x="94" y="997"/>
                    </a:cubicBezTo>
                    <a:cubicBezTo>
                      <a:pt x="98" y="997"/>
                      <a:pt x="102" y="996"/>
                      <a:pt x="105" y="995"/>
                    </a:cubicBezTo>
                    <a:cubicBezTo>
                      <a:pt x="407" y="894"/>
                      <a:pt x="407" y="894"/>
                      <a:pt x="407" y="894"/>
                    </a:cubicBezTo>
                    <a:cubicBezTo>
                      <a:pt x="450" y="904"/>
                      <a:pt x="493" y="908"/>
                      <a:pt x="536" y="908"/>
                    </a:cubicBezTo>
                    <a:cubicBezTo>
                      <a:pt x="831" y="908"/>
                      <a:pt x="1071" y="704"/>
                      <a:pt x="1071" y="454"/>
                    </a:cubicBezTo>
                    <a:cubicBezTo>
                      <a:pt x="1071" y="203"/>
                      <a:pt x="831" y="0"/>
                      <a:pt x="536" y="0"/>
                    </a:cubicBezTo>
                    <a:close/>
                    <a:moveTo>
                      <a:pt x="536" y="839"/>
                    </a:moveTo>
                    <a:cubicBezTo>
                      <a:pt x="495" y="839"/>
                      <a:pt x="454" y="835"/>
                      <a:pt x="412" y="825"/>
                    </a:cubicBezTo>
                    <a:cubicBezTo>
                      <a:pt x="406" y="824"/>
                      <a:pt x="400" y="824"/>
                      <a:pt x="394" y="826"/>
                    </a:cubicBezTo>
                    <a:cubicBezTo>
                      <a:pt x="154" y="906"/>
                      <a:pt x="154" y="906"/>
                      <a:pt x="154" y="906"/>
                    </a:cubicBezTo>
                    <a:cubicBezTo>
                      <a:pt x="213" y="764"/>
                      <a:pt x="213" y="764"/>
                      <a:pt x="213" y="764"/>
                    </a:cubicBezTo>
                    <a:cubicBezTo>
                      <a:pt x="219" y="750"/>
                      <a:pt x="215" y="734"/>
                      <a:pt x="203" y="724"/>
                    </a:cubicBezTo>
                    <a:cubicBezTo>
                      <a:pt x="117" y="652"/>
                      <a:pt x="69" y="556"/>
                      <a:pt x="69" y="454"/>
                    </a:cubicBezTo>
                    <a:cubicBezTo>
                      <a:pt x="69" y="241"/>
                      <a:pt x="278" y="68"/>
                      <a:pt x="536" y="68"/>
                    </a:cubicBezTo>
                    <a:cubicBezTo>
                      <a:pt x="793" y="68"/>
                      <a:pt x="1002" y="241"/>
                      <a:pt x="1002" y="454"/>
                    </a:cubicBezTo>
                    <a:cubicBezTo>
                      <a:pt x="1002" y="666"/>
                      <a:pt x="793" y="839"/>
                      <a:pt x="536" y="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82" name="圆角矩形 81"/>
          <p:cNvSpPr/>
          <p:nvPr/>
        </p:nvSpPr>
        <p:spPr bwMode="auto">
          <a:xfrm>
            <a:off x="8904226" y="2851617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圆角矩形 82"/>
          <p:cNvSpPr/>
          <p:nvPr/>
        </p:nvSpPr>
        <p:spPr bwMode="auto">
          <a:xfrm>
            <a:off x="8904226" y="2851617"/>
            <a:ext cx="970120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圆角矩形 79"/>
          <p:cNvSpPr/>
          <p:nvPr/>
        </p:nvSpPr>
        <p:spPr bwMode="auto">
          <a:xfrm>
            <a:off x="8904226" y="3217308"/>
            <a:ext cx="2116875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圆角矩形 80"/>
          <p:cNvSpPr/>
          <p:nvPr/>
        </p:nvSpPr>
        <p:spPr bwMode="auto">
          <a:xfrm>
            <a:off x="8904226" y="3217308"/>
            <a:ext cx="1433789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圆角矩形 77"/>
          <p:cNvSpPr/>
          <p:nvPr/>
        </p:nvSpPr>
        <p:spPr bwMode="auto">
          <a:xfrm>
            <a:off x="8904226" y="3581625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圆角矩形 78"/>
          <p:cNvSpPr/>
          <p:nvPr/>
        </p:nvSpPr>
        <p:spPr bwMode="auto">
          <a:xfrm>
            <a:off x="8904226" y="3581625"/>
            <a:ext cx="162698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8581313" y="4583100"/>
            <a:ext cx="175257" cy="175257"/>
          </a:xfrm>
          <a:custGeom>
            <a:avLst/>
            <a:gdLst>
              <a:gd name="connsiteX0" fmla="*/ 154927 w 406684"/>
              <a:gd name="connsiteY0" fmla="*/ 127389 h 406684"/>
              <a:gd name="connsiteX1" fmla="*/ 154927 w 406684"/>
              <a:gd name="connsiteY1" fmla="*/ 289314 h 406684"/>
              <a:gd name="connsiteX2" fmla="*/ 294518 w 406684"/>
              <a:gd name="connsiteY2" fmla="*/ 208352 h 406684"/>
              <a:gd name="connsiteX3" fmla="*/ 203342 w 406684"/>
              <a:gd name="connsiteY3" fmla="*/ 0 h 406684"/>
              <a:gd name="connsiteX4" fmla="*/ 406684 w 406684"/>
              <a:gd name="connsiteY4" fmla="*/ 203342 h 406684"/>
              <a:gd name="connsiteX5" fmla="*/ 203342 w 406684"/>
              <a:gd name="connsiteY5" fmla="*/ 406684 h 406684"/>
              <a:gd name="connsiteX6" fmla="*/ 0 w 406684"/>
              <a:gd name="connsiteY6" fmla="*/ 203342 h 406684"/>
              <a:gd name="connsiteX7" fmla="*/ 203342 w 406684"/>
              <a:gd name="connsiteY7" fmla="*/ 0 h 40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57" name="组合 97"/>
          <p:cNvGrpSpPr>
            <a:grpSpLocks/>
          </p:cNvGrpSpPr>
          <p:nvPr/>
        </p:nvGrpSpPr>
        <p:grpSpPr bwMode="auto">
          <a:xfrm>
            <a:off x="8581313" y="5107489"/>
            <a:ext cx="234595" cy="234698"/>
            <a:chOff x="3367088" y="2251061"/>
            <a:chExt cx="269890" cy="269890"/>
          </a:xfrm>
          <a:solidFill>
            <a:schemeClr val="bg1"/>
          </a:solidFill>
        </p:grpSpPr>
        <p:sp>
          <p:nvSpPr>
            <p:cNvPr id="118" name="圆角矩形 117"/>
            <p:cNvSpPr/>
            <p:nvPr/>
          </p:nvSpPr>
          <p:spPr>
            <a:xfrm>
              <a:off x="3367088" y="225106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65" name="Freeform 5"/>
            <p:cNvSpPr>
              <a:spLocks noEditPoints="1"/>
            </p:cNvSpPr>
            <p:nvPr/>
          </p:nvSpPr>
          <p:spPr bwMode="auto">
            <a:xfrm>
              <a:off x="3410661" y="2304562"/>
              <a:ext cx="182743" cy="162888"/>
            </a:xfrm>
            <a:custGeom>
              <a:avLst/>
              <a:gdLst>
                <a:gd name="T0" fmla="*/ 30264685 w 957"/>
                <a:gd name="T1" fmla="*/ 5104527 h 850"/>
                <a:gd name="T2" fmla="*/ 23701213 w 957"/>
                <a:gd name="T3" fmla="*/ 5104527 h 850"/>
                <a:gd name="T4" fmla="*/ 23701213 w 957"/>
                <a:gd name="T5" fmla="*/ 954715 h 850"/>
                <a:gd name="T6" fmla="*/ 22789599 w 957"/>
                <a:gd name="T7" fmla="*/ 0 h 850"/>
                <a:gd name="T8" fmla="*/ 12105912 w 957"/>
                <a:gd name="T9" fmla="*/ 0 h 850"/>
                <a:gd name="T10" fmla="*/ 11194298 w 957"/>
                <a:gd name="T11" fmla="*/ 954715 h 850"/>
                <a:gd name="T12" fmla="*/ 11194298 w 957"/>
                <a:gd name="T13" fmla="*/ 5104527 h 850"/>
                <a:gd name="T14" fmla="*/ 4630826 w 957"/>
                <a:gd name="T15" fmla="*/ 5104527 h 850"/>
                <a:gd name="T16" fmla="*/ 0 w 957"/>
                <a:gd name="T17" fmla="*/ 9768298 h 850"/>
                <a:gd name="T18" fmla="*/ 0 w 957"/>
                <a:gd name="T19" fmla="*/ 26550936 h 850"/>
                <a:gd name="T20" fmla="*/ 4630826 w 957"/>
                <a:gd name="T21" fmla="*/ 31214707 h 850"/>
                <a:gd name="T22" fmla="*/ 30264685 w 957"/>
                <a:gd name="T23" fmla="*/ 31214707 h 850"/>
                <a:gd name="T24" fmla="*/ 34895511 w 957"/>
                <a:gd name="T25" fmla="*/ 26550936 h 850"/>
                <a:gd name="T26" fmla="*/ 34895511 w 957"/>
                <a:gd name="T27" fmla="*/ 9768298 h 850"/>
                <a:gd name="T28" fmla="*/ 30264685 w 957"/>
                <a:gd name="T29" fmla="*/ 5104527 h 850"/>
                <a:gd name="T30" fmla="*/ 18997443 w 957"/>
                <a:gd name="T31" fmla="*/ 16121504 h 850"/>
                <a:gd name="T32" fmla="*/ 15898068 w 957"/>
                <a:gd name="T33" fmla="*/ 16121504 h 850"/>
                <a:gd name="T34" fmla="*/ 15424120 w 957"/>
                <a:gd name="T35" fmla="*/ 16562069 h 850"/>
                <a:gd name="T36" fmla="*/ 15424120 w 957"/>
                <a:gd name="T37" fmla="*/ 17700560 h 850"/>
                <a:gd name="T38" fmla="*/ 4630826 w 957"/>
                <a:gd name="T39" fmla="*/ 17700560 h 850"/>
                <a:gd name="T40" fmla="*/ 1385562 w 957"/>
                <a:gd name="T41" fmla="*/ 14432260 h 850"/>
                <a:gd name="T42" fmla="*/ 1385562 w 957"/>
                <a:gd name="T43" fmla="*/ 9768298 h 850"/>
                <a:gd name="T44" fmla="*/ 4630826 w 957"/>
                <a:gd name="T45" fmla="*/ 6499998 h 850"/>
                <a:gd name="T46" fmla="*/ 30264685 w 957"/>
                <a:gd name="T47" fmla="*/ 6499998 h 850"/>
                <a:gd name="T48" fmla="*/ 33509949 w 957"/>
                <a:gd name="T49" fmla="*/ 9768298 h 850"/>
                <a:gd name="T50" fmla="*/ 33509949 w 957"/>
                <a:gd name="T51" fmla="*/ 14432260 h 850"/>
                <a:gd name="T52" fmla="*/ 30264685 w 957"/>
                <a:gd name="T53" fmla="*/ 17700560 h 850"/>
                <a:gd name="T54" fmla="*/ 19471391 w 957"/>
                <a:gd name="T55" fmla="*/ 17700560 h 850"/>
                <a:gd name="T56" fmla="*/ 19471391 w 957"/>
                <a:gd name="T57" fmla="*/ 16562069 h 850"/>
                <a:gd name="T58" fmla="*/ 18997443 w 957"/>
                <a:gd name="T59" fmla="*/ 16121504 h 850"/>
                <a:gd name="T60" fmla="*/ 18559967 w 957"/>
                <a:gd name="T61" fmla="*/ 17039618 h 850"/>
                <a:gd name="T62" fmla="*/ 18559967 w 957"/>
                <a:gd name="T63" fmla="*/ 19243013 h 850"/>
                <a:gd name="T64" fmla="*/ 16335544 w 957"/>
                <a:gd name="T65" fmla="*/ 19243013 h 850"/>
                <a:gd name="T66" fmla="*/ 16335544 w 957"/>
                <a:gd name="T67" fmla="*/ 17039618 h 850"/>
                <a:gd name="T68" fmla="*/ 18559967 w 957"/>
                <a:gd name="T69" fmla="*/ 17039618 h 850"/>
                <a:gd name="T70" fmla="*/ 13017527 w 957"/>
                <a:gd name="T71" fmla="*/ 1872829 h 850"/>
                <a:gd name="T72" fmla="*/ 21877984 w 957"/>
                <a:gd name="T73" fmla="*/ 1872829 h 850"/>
                <a:gd name="T74" fmla="*/ 21877984 w 957"/>
                <a:gd name="T75" fmla="*/ 5104527 h 850"/>
                <a:gd name="T76" fmla="*/ 13017527 w 957"/>
                <a:gd name="T77" fmla="*/ 5104527 h 850"/>
                <a:gd name="T78" fmla="*/ 13017527 w 957"/>
                <a:gd name="T79" fmla="*/ 1872829 h 850"/>
                <a:gd name="T80" fmla="*/ 30264685 w 957"/>
                <a:gd name="T81" fmla="*/ 29341878 h 850"/>
                <a:gd name="T82" fmla="*/ 4630826 w 957"/>
                <a:gd name="T83" fmla="*/ 29341878 h 850"/>
                <a:gd name="T84" fmla="*/ 1859701 w 957"/>
                <a:gd name="T85" fmla="*/ 26550936 h 850"/>
                <a:gd name="T86" fmla="*/ 1859701 w 957"/>
                <a:gd name="T87" fmla="*/ 17516976 h 850"/>
                <a:gd name="T88" fmla="*/ 4630826 w 957"/>
                <a:gd name="T89" fmla="*/ 18618673 h 850"/>
                <a:gd name="T90" fmla="*/ 15424120 w 957"/>
                <a:gd name="T91" fmla="*/ 18618673 h 850"/>
                <a:gd name="T92" fmla="*/ 15424120 w 957"/>
                <a:gd name="T93" fmla="*/ 19720371 h 850"/>
                <a:gd name="T94" fmla="*/ 15898068 w 957"/>
                <a:gd name="T95" fmla="*/ 20197729 h 850"/>
                <a:gd name="T96" fmla="*/ 18997443 w 957"/>
                <a:gd name="T97" fmla="*/ 20197729 h 850"/>
                <a:gd name="T98" fmla="*/ 19471391 w 957"/>
                <a:gd name="T99" fmla="*/ 19720371 h 850"/>
                <a:gd name="T100" fmla="*/ 19471391 w 957"/>
                <a:gd name="T101" fmla="*/ 18618673 h 850"/>
                <a:gd name="T102" fmla="*/ 30264685 w 957"/>
                <a:gd name="T103" fmla="*/ 18618673 h 850"/>
                <a:gd name="T104" fmla="*/ 33035810 w 957"/>
                <a:gd name="T105" fmla="*/ 17516976 h 850"/>
                <a:gd name="T106" fmla="*/ 33035810 w 957"/>
                <a:gd name="T107" fmla="*/ 26550936 h 850"/>
                <a:gd name="T108" fmla="*/ 30264685 w 957"/>
                <a:gd name="T109" fmla="*/ 29341878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57" h="850">
                  <a:moveTo>
                    <a:pt x="830" y="139"/>
                  </a:moveTo>
                  <a:cubicBezTo>
                    <a:pt x="650" y="139"/>
                    <a:pt x="650" y="139"/>
                    <a:pt x="650" y="139"/>
                  </a:cubicBezTo>
                  <a:cubicBezTo>
                    <a:pt x="650" y="26"/>
                    <a:pt x="650" y="26"/>
                    <a:pt x="650" y="26"/>
                  </a:cubicBezTo>
                  <a:cubicBezTo>
                    <a:pt x="650" y="12"/>
                    <a:pt x="639" y="0"/>
                    <a:pt x="625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18" y="0"/>
                    <a:pt x="307" y="12"/>
                    <a:pt x="307" y="26"/>
                  </a:cubicBezTo>
                  <a:cubicBezTo>
                    <a:pt x="307" y="139"/>
                    <a:pt x="307" y="139"/>
                    <a:pt x="30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57" y="139"/>
                    <a:pt x="0" y="196"/>
                    <a:pt x="0" y="266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93"/>
                    <a:pt x="57" y="850"/>
                    <a:pt x="127" y="850"/>
                  </a:cubicBezTo>
                  <a:cubicBezTo>
                    <a:pt x="830" y="850"/>
                    <a:pt x="830" y="850"/>
                    <a:pt x="830" y="850"/>
                  </a:cubicBezTo>
                  <a:cubicBezTo>
                    <a:pt x="900" y="850"/>
                    <a:pt x="957" y="793"/>
                    <a:pt x="957" y="723"/>
                  </a:cubicBezTo>
                  <a:cubicBezTo>
                    <a:pt x="957" y="266"/>
                    <a:pt x="957" y="266"/>
                    <a:pt x="957" y="266"/>
                  </a:cubicBezTo>
                  <a:cubicBezTo>
                    <a:pt x="957" y="196"/>
                    <a:pt x="900" y="139"/>
                    <a:pt x="830" y="139"/>
                  </a:cubicBezTo>
                  <a:close/>
                  <a:moveTo>
                    <a:pt x="521" y="439"/>
                  </a:moveTo>
                  <a:cubicBezTo>
                    <a:pt x="436" y="439"/>
                    <a:pt x="436" y="439"/>
                    <a:pt x="436" y="439"/>
                  </a:cubicBezTo>
                  <a:cubicBezTo>
                    <a:pt x="429" y="439"/>
                    <a:pt x="423" y="445"/>
                    <a:pt x="423" y="451"/>
                  </a:cubicBezTo>
                  <a:cubicBezTo>
                    <a:pt x="423" y="482"/>
                    <a:pt x="423" y="482"/>
                    <a:pt x="423" y="482"/>
                  </a:cubicBezTo>
                  <a:cubicBezTo>
                    <a:pt x="127" y="482"/>
                    <a:pt x="127" y="482"/>
                    <a:pt x="127" y="482"/>
                  </a:cubicBezTo>
                  <a:cubicBezTo>
                    <a:pt x="78" y="482"/>
                    <a:pt x="38" y="442"/>
                    <a:pt x="38" y="393"/>
                  </a:cubicBezTo>
                  <a:cubicBezTo>
                    <a:pt x="38" y="266"/>
                    <a:pt x="38" y="266"/>
                    <a:pt x="38" y="266"/>
                  </a:cubicBezTo>
                  <a:cubicBezTo>
                    <a:pt x="38" y="217"/>
                    <a:pt x="78" y="177"/>
                    <a:pt x="127" y="177"/>
                  </a:cubicBezTo>
                  <a:cubicBezTo>
                    <a:pt x="830" y="177"/>
                    <a:pt x="830" y="177"/>
                    <a:pt x="830" y="177"/>
                  </a:cubicBezTo>
                  <a:cubicBezTo>
                    <a:pt x="879" y="177"/>
                    <a:pt x="919" y="217"/>
                    <a:pt x="919" y="266"/>
                  </a:cubicBezTo>
                  <a:cubicBezTo>
                    <a:pt x="919" y="393"/>
                    <a:pt x="919" y="393"/>
                    <a:pt x="919" y="393"/>
                  </a:cubicBezTo>
                  <a:cubicBezTo>
                    <a:pt x="919" y="442"/>
                    <a:pt x="879" y="482"/>
                    <a:pt x="830" y="482"/>
                  </a:cubicBezTo>
                  <a:cubicBezTo>
                    <a:pt x="534" y="482"/>
                    <a:pt x="534" y="482"/>
                    <a:pt x="534" y="482"/>
                  </a:cubicBezTo>
                  <a:cubicBezTo>
                    <a:pt x="534" y="451"/>
                    <a:pt x="534" y="451"/>
                    <a:pt x="534" y="451"/>
                  </a:cubicBezTo>
                  <a:cubicBezTo>
                    <a:pt x="534" y="445"/>
                    <a:pt x="528" y="439"/>
                    <a:pt x="521" y="439"/>
                  </a:cubicBezTo>
                  <a:close/>
                  <a:moveTo>
                    <a:pt x="509" y="464"/>
                  </a:moveTo>
                  <a:cubicBezTo>
                    <a:pt x="509" y="524"/>
                    <a:pt x="509" y="524"/>
                    <a:pt x="509" y="524"/>
                  </a:cubicBezTo>
                  <a:cubicBezTo>
                    <a:pt x="448" y="524"/>
                    <a:pt x="448" y="524"/>
                    <a:pt x="448" y="524"/>
                  </a:cubicBezTo>
                  <a:cubicBezTo>
                    <a:pt x="448" y="464"/>
                    <a:pt x="448" y="464"/>
                    <a:pt x="448" y="464"/>
                  </a:cubicBezTo>
                  <a:lnTo>
                    <a:pt x="509" y="464"/>
                  </a:lnTo>
                  <a:close/>
                  <a:moveTo>
                    <a:pt x="357" y="51"/>
                  </a:moveTo>
                  <a:cubicBezTo>
                    <a:pt x="600" y="51"/>
                    <a:pt x="600" y="51"/>
                    <a:pt x="600" y="51"/>
                  </a:cubicBezTo>
                  <a:cubicBezTo>
                    <a:pt x="600" y="139"/>
                    <a:pt x="600" y="139"/>
                    <a:pt x="600" y="139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7" y="51"/>
                  </a:lnTo>
                  <a:close/>
                  <a:moveTo>
                    <a:pt x="830" y="799"/>
                  </a:moveTo>
                  <a:cubicBezTo>
                    <a:pt x="127" y="799"/>
                    <a:pt x="127" y="799"/>
                    <a:pt x="127" y="799"/>
                  </a:cubicBezTo>
                  <a:cubicBezTo>
                    <a:pt x="85" y="799"/>
                    <a:pt x="51" y="765"/>
                    <a:pt x="51" y="723"/>
                  </a:cubicBezTo>
                  <a:cubicBezTo>
                    <a:pt x="51" y="477"/>
                    <a:pt x="51" y="477"/>
                    <a:pt x="51" y="477"/>
                  </a:cubicBezTo>
                  <a:cubicBezTo>
                    <a:pt x="71" y="496"/>
                    <a:pt x="98" y="507"/>
                    <a:pt x="127" y="507"/>
                  </a:cubicBezTo>
                  <a:cubicBezTo>
                    <a:pt x="423" y="507"/>
                    <a:pt x="423" y="507"/>
                    <a:pt x="423" y="507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3" y="544"/>
                    <a:pt x="429" y="550"/>
                    <a:pt x="436" y="550"/>
                  </a:cubicBezTo>
                  <a:cubicBezTo>
                    <a:pt x="521" y="550"/>
                    <a:pt x="521" y="550"/>
                    <a:pt x="521" y="550"/>
                  </a:cubicBezTo>
                  <a:cubicBezTo>
                    <a:pt x="528" y="550"/>
                    <a:pt x="534" y="544"/>
                    <a:pt x="534" y="537"/>
                  </a:cubicBezTo>
                  <a:cubicBezTo>
                    <a:pt x="534" y="507"/>
                    <a:pt x="534" y="507"/>
                    <a:pt x="534" y="507"/>
                  </a:cubicBezTo>
                  <a:cubicBezTo>
                    <a:pt x="830" y="507"/>
                    <a:pt x="830" y="507"/>
                    <a:pt x="830" y="507"/>
                  </a:cubicBezTo>
                  <a:cubicBezTo>
                    <a:pt x="859" y="507"/>
                    <a:pt x="886" y="496"/>
                    <a:pt x="906" y="477"/>
                  </a:cubicBezTo>
                  <a:cubicBezTo>
                    <a:pt x="906" y="723"/>
                    <a:pt x="906" y="723"/>
                    <a:pt x="906" y="723"/>
                  </a:cubicBezTo>
                  <a:cubicBezTo>
                    <a:pt x="906" y="765"/>
                    <a:pt x="872" y="799"/>
                    <a:pt x="830" y="7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58" name="组合 98"/>
          <p:cNvGrpSpPr>
            <a:grpSpLocks/>
          </p:cNvGrpSpPr>
          <p:nvPr/>
        </p:nvGrpSpPr>
        <p:grpSpPr bwMode="auto">
          <a:xfrm>
            <a:off x="8581313" y="5473819"/>
            <a:ext cx="234595" cy="234698"/>
            <a:chOff x="3367088" y="2672322"/>
            <a:chExt cx="269890" cy="269890"/>
          </a:xfrm>
          <a:solidFill>
            <a:schemeClr val="bg1"/>
          </a:solidFill>
        </p:grpSpPr>
        <p:sp>
          <p:nvSpPr>
            <p:cNvPr id="116" name="圆角矩形 115"/>
            <p:cNvSpPr/>
            <p:nvPr/>
          </p:nvSpPr>
          <p:spPr>
            <a:xfrm>
              <a:off x="3367088" y="2671588"/>
              <a:ext cx="269890" cy="271357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63" name="Freeform 6"/>
            <p:cNvSpPr>
              <a:spLocks noEditPoints="1"/>
            </p:cNvSpPr>
            <p:nvPr/>
          </p:nvSpPr>
          <p:spPr bwMode="auto">
            <a:xfrm>
              <a:off x="3382297" y="2723391"/>
              <a:ext cx="239470" cy="167751"/>
            </a:xfrm>
            <a:custGeom>
              <a:avLst/>
              <a:gdLst>
                <a:gd name="T0" fmla="*/ 35774794 w 1254"/>
                <a:gd name="T1" fmla="*/ 403292 h 876"/>
                <a:gd name="T2" fmla="*/ 27861208 w 1254"/>
                <a:gd name="T3" fmla="*/ 4180562 h 876"/>
                <a:gd name="T4" fmla="*/ 27605888 w 1254"/>
                <a:gd name="T5" fmla="*/ 5573891 h 876"/>
                <a:gd name="T6" fmla="*/ 24068645 w 1254"/>
                <a:gd name="T7" fmla="*/ 6600695 h 876"/>
                <a:gd name="T8" fmla="*/ 22938132 w 1254"/>
                <a:gd name="T9" fmla="*/ 8104327 h 876"/>
                <a:gd name="T10" fmla="*/ 21807620 w 1254"/>
                <a:gd name="T11" fmla="*/ 6600695 h 876"/>
                <a:gd name="T12" fmla="*/ 18124480 w 1254"/>
                <a:gd name="T13" fmla="*/ 5757345 h 876"/>
                <a:gd name="T14" fmla="*/ 17869160 w 1254"/>
                <a:gd name="T15" fmla="*/ 4363824 h 876"/>
                <a:gd name="T16" fmla="*/ 9955574 w 1254"/>
                <a:gd name="T17" fmla="*/ 586746 h 876"/>
                <a:gd name="T18" fmla="*/ 291794 w 1254"/>
                <a:gd name="T19" fmla="*/ 13421612 h 876"/>
                <a:gd name="T20" fmla="*/ 6163011 w 1254"/>
                <a:gd name="T21" fmla="*/ 19582248 h 876"/>
                <a:gd name="T22" fmla="*/ 6855831 w 1254"/>
                <a:gd name="T23" fmla="*/ 19252300 h 876"/>
                <a:gd name="T24" fmla="*/ 16446853 w 1254"/>
                <a:gd name="T25" fmla="*/ 26366397 h 876"/>
                <a:gd name="T26" fmla="*/ 25454477 w 1254"/>
                <a:gd name="T27" fmla="*/ 32123742 h 876"/>
                <a:gd name="T28" fmla="*/ 35884026 w 1254"/>
                <a:gd name="T29" fmla="*/ 24496242 h 876"/>
                <a:gd name="T30" fmla="*/ 35956974 w 1254"/>
                <a:gd name="T31" fmla="*/ 23799386 h 876"/>
                <a:gd name="T32" fmla="*/ 38546268 w 1254"/>
                <a:gd name="T33" fmla="*/ 18702130 h 876"/>
                <a:gd name="T34" fmla="*/ 39567357 w 1254"/>
                <a:gd name="T35" fmla="*/ 19398986 h 876"/>
                <a:gd name="T36" fmla="*/ 40260178 w 1254"/>
                <a:gd name="T37" fmla="*/ 19105613 h 876"/>
                <a:gd name="T38" fmla="*/ 45438573 w 1254"/>
                <a:gd name="T39" fmla="*/ 12028091 h 876"/>
                <a:gd name="T40" fmla="*/ 2224550 w 1254"/>
                <a:gd name="T41" fmla="*/ 12761523 h 876"/>
                <a:gd name="T42" fmla="*/ 15972878 w 1254"/>
                <a:gd name="T43" fmla="*/ 5390629 h 876"/>
                <a:gd name="T44" fmla="*/ 33367872 w 1254"/>
                <a:gd name="T45" fmla="*/ 25229674 h 876"/>
                <a:gd name="T46" fmla="*/ 25636658 w 1254"/>
                <a:gd name="T47" fmla="*/ 19619016 h 876"/>
                <a:gd name="T48" fmla="*/ 30523450 w 1254"/>
                <a:gd name="T49" fmla="*/ 27319859 h 876"/>
                <a:gd name="T50" fmla="*/ 23776850 w 1254"/>
                <a:gd name="T51" fmla="*/ 22589319 h 876"/>
                <a:gd name="T52" fmla="*/ 27678836 w 1254"/>
                <a:gd name="T53" fmla="*/ 29446811 h 876"/>
                <a:gd name="T54" fmla="*/ 21771146 w 1254"/>
                <a:gd name="T55" fmla="*/ 25486279 h 876"/>
                <a:gd name="T56" fmla="*/ 25454477 w 1254"/>
                <a:gd name="T57" fmla="*/ 31096937 h 876"/>
                <a:gd name="T58" fmla="*/ 7913395 w 1254"/>
                <a:gd name="T59" fmla="*/ 17968698 h 876"/>
                <a:gd name="T60" fmla="*/ 21442877 w 1254"/>
                <a:gd name="T61" fmla="*/ 7480814 h 876"/>
                <a:gd name="T62" fmla="*/ 21552300 w 1254"/>
                <a:gd name="T63" fmla="*/ 10304622 h 876"/>
                <a:gd name="T64" fmla="*/ 18379609 w 1254"/>
                <a:gd name="T65" fmla="*/ 15621908 h 876"/>
                <a:gd name="T66" fmla="*/ 20968902 w 1254"/>
                <a:gd name="T67" fmla="*/ 17748669 h 876"/>
                <a:gd name="T68" fmla="*/ 25053260 w 1254"/>
                <a:gd name="T69" fmla="*/ 13201582 h 876"/>
                <a:gd name="T70" fmla="*/ 33404346 w 1254"/>
                <a:gd name="T71" fmla="*/ 22442633 h 876"/>
                <a:gd name="T72" fmla="*/ 34935885 w 1254"/>
                <a:gd name="T73" fmla="*/ 24056183 h 876"/>
                <a:gd name="T74" fmla="*/ 33769089 w 1254"/>
                <a:gd name="T75" fmla="*/ 21489171 h 876"/>
                <a:gd name="T76" fmla="*/ 25490760 w 1254"/>
                <a:gd name="T77" fmla="*/ 12174778 h 876"/>
                <a:gd name="T78" fmla="*/ 25126208 w 1254"/>
                <a:gd name="T79" fmla="*/ 11954748 h 876"/>
                <a:gd name="T80" fmla="*/ 20895954 w 1254"/>
                <a:gd name="T81" fmla="*/ 16648521 h 876"/>
                <a:gd name="T82" fmla="*/ 22318260 w 1254"/>
                <a:gd name="T83" fmla="*/ 10817833 h 876"/>
                <a:gd name="T84" fmla="*/ 28590503 w 1254"/>
                <a:gd name="T85" fmla="*/ 6747382 h 876"/>
                <a:gd name="T86" fmla="*/ 33769089 w 1254"/>
                <a:gd name="T87" fmla="*/ 21489171 h 876"/>
                <a:gd name="T88" fmla="*/ 29721015 w 1254"/>
                <a:gd name="T89" fmla="*/ 5243942 h 876"/>
                <a:gd name="T90" fmla="*/ 43505817 w 1254"/>
                <a:gd name="T91" fmla="*/ 12614837 h 8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254" h="876">
                  <a:moveTo>
                    <a:pt x="1246" y="328"/>
                  </a:moveTo>
                  <a:cubicBezTo>
                    <a:pt x="981" y="11"/>
                    <a:pt x="981" y="11"/>
                    <a:pt x="981" y="11"/>
                  </a:cubicBezTo>
                  <a:cubicBezTo>
                    <a:pt x="973" y="2"/>
                    <a:pt x="959" y="0"/>
                    <a:pt x="948" y="6"/>
                  </a:cubicBezTo>
                  <a:cubicBezTo>
                    <a:pt x="764" y="114"/>
                    <a:pt x="764" y="114"/>
                    <a:pt x="764" y="114"/>
                  </a:cubicBezTo>
                  <a:cubicBezTo>
                    <a:pt x="757" y="118"/>
                    <a:pt x="753" y="124"/>
                    <a:pt x="752" y="131"/>
                  </a:cubicBezTo>
                  <a:cubicBezTo>
                    <a:pt x="750" y="139"/>
                    <a:pt x="752" y="146"/>
                    <a:pt x="757" y="152"/>
                  </a:cubicBezTo>
                  <a:cubicBezTo>
                    <a:pt x="765" y="161"/>
                    <a:pt x="765" y="161"/>
                    <a:pt x="765" y="161"/>
                  </a:cubicBezTo>
                  <a:cubicBezTo>
                    <a:pt x="660" y="180"/>
                    <a:pt x="660" y="180"/>
                    <a:pt x="660" y="180"/>
                  </a:cubicBezTo>
                  <a:cubicBezTo>
                    <a:pt x="657" y="180"/>
                    <a:pt x="653" y="182"/>
                    <a:pt x="651" y="185"/>
                  </a:cubicBezTo>
                  <a:cubicBezTo>
                    <a:pt x="629" y="221"/>
                    <a:pt x="629" y="221"/>
                    <a:pt x="629" y="221"/>
                  </a:cubicBezTo>
                  <a:cubicBezTo>
                    <a:pt x="606" y="185"/>
                    <a:pt x="606" y="185"/>
                    <a:pt x="606" y="185"/>
                  </a:cubicBezTo>
                  <a:cubicBezTo>
                    <a:pt x="604" y="182"/>
                    <a:pt x="601" y="180"/>
                    <a:pt x="598" y="180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7" y="157"/>
                    <a:pt x="497" y="157"/>
                    <a:pt x="497" y="157"/>
                  </a:cubicBezTo>
                  <a:cubicBezTo>
                    <a:pt x="501" y="151"/>
                    <a:pt x="503" y="144"/>
                    <a:pt x="502" y="136"/>
                  </a:cubicBezTo>
                  <a:cubicBezTo>
                    <a:pt x="501" y="129"/>
                    <a:pt x="496" y="122"/>
                    <a:pt x="490" y="119"/>
                  </a:cubicBezTo>
                  <a:cubicBezTo>
                    <a:pt x="305" y="10"/>
                    <a:pt x="305" y="10"/>
                    <a:pt x="305" y="10"/>
                  </a:cubicBezTo>
                  <a:cubicBezTo>
                    <a:pt x="295" y="4"/>
                    <a:pt x="281" y="7"/>
                    <a:pt x="273" y="16"/>
                  </a:cubicBezTo>
                  <a:cubicBezTo>
                    <a:pt x="8" y="333"/>
                    <a:pt x="8" y="333"/>
                    <a:pt x="8" y="333"/>
                  </a:cubicBezTo>
                  <a:cubicBezTo>
                    <a:pt x="0" y="342"/>
                    <a:pt x="0" y="356"/>
                    <a:pt x="8" y="366"/>
                  </a:cubicBezTo>
                  <a:cubicBezTo>
                    <a:pt x="150" y="525"/>
                    <a:pt x="150" y="525"/>
                    <a:pt x="150" y="525"/>
                  </a:cubicBezTo>
                  <a:cubicBezTo>
                    <a:pt x="155" y="531"/>
                    <a:pt x="162" y="534"/>
                    <a:pt x="169" y="534"/>
                  </a:cubicBezTo>
                  <a:cubicBezTo>
                    <a:pt x="169" y="534"/>
                    <a:pt x="169" y="534"/>
                    <a:pt x="169" y="534"/>
                  </a:cubicBezTo>
                  <a:cubicBezTo>
                    <a:pt x="177" y="534"/>
                    <a:pt x="184" y="530"/>
                    <a:pt x="188" y="525"/>
                  </a:cubicBezTo>
                  <a:cubicBezTo>
                    <a:pt x="201" y="510"/>
                    <a:pt x="201" y="510"/>
                    <a:pt x="201" y="510"/>
                  </a:cubicBezTo>
                  <a:cubicBezTo>
                    <a:pt x="451" y="719"/>
                    <a:pt x="451" y="719"/>
                    <a:pt x="451" y="719"/>
                  </a:cubicBezTo>
                  <a:cubicBezTo>
                    <a:pt x="691" y="874"/>
                    <a:pt x="691" y="874"/>
                    <a:pt x="691" y="874"/>
                  </a:cubicBezTo>
                  <a:cubicBezTo>
                    <a:pt x="693" y="875"/>
                    <a:pt x="696" y="876"/>
                    <a:pt x="698" y="876"/>
                  </a:cubicBezTo>
                  <a:cubicBezTo>
                    <a:pt x="701" y="876"/>
                    <a:pt x="703" y="875"/>
                    <a:pt x="706" y="873"/>
                  </a:cubicBezTo>
                  <a:cubicBezTo>
                    <a:pt x="984" y="668"/>
                    <a:pt x="984" y="668"/>
                    <a:pt x="984" y="668"/>
                  </a:cubicBezTo>
                  <a:cubicBezTo>
                    <a:pt x="987" y="666"/>
                    <a:pt x="989" y="662"/>
                    <a:pt x="990" y="659"/>
                  </a:cubicBezTo>
                  <a:cubicBezTo>
                    <a:pt x="990" y="655"/>
                    <a:pt x="989" y="652"/>
                    <a:pt x="986" y="649"/>
                  </a:cubicBezTo>
                  <a:cubicBezTo>
                    <a:pt x="944" y="605"/>
                    <a:pt x="944" y="605"/>
                    <a:pt x="944" y="605"/>
                  </a:cubicBezTo>
                  <a:cubicBezTo>
                    <a:pt x="1057" y="510"/>
                    <a:pt x="1057" y="510"/>
                    <a:pt x="1057" y="510"/>
                  </a:cubicBezTo>
                  <a:cubicBezTo>
                    <a:pt x="1065" y="520"/>
                    <a:pt x="1065" y="520"/>
                    <a:pt x="1065" y="520"/>
                  </a:cubicBezTo>
                  <a:cubicBezTo>
                    <a:pt x="1070" y="526"/>
                    <a:pt x="1077" y="529"/>
                    <a:pt x="1085" y="529"/>
                  </a:cubicBezTo>
                  <a:cubicBezTo>
                    <a:pt x="1085" y="529"/>
                    <a:pt x="1085" y="529"/>
                    <a:pt x="1085" y="529"/>
                  </a:cubicBezTo>
                  <a:cubicBezTo>
                    <a:pt x="1092" y="529"/>
                    <a:pt x="1099" y="526"/>
                    <a:pt x="1104" y="521"/>
                  </a:cubicBezTo>
                  <a:cubicBezTo>
                    <a:pt x="1245" y="361"/>
                    <a:pt x="1245" y="361"/>
                    <a:pt x="1245" y="361"/>
                  </a:cubicBezTo>
                  <a:cubicBezTo>
                    <a:pt x="1254" y="352"/>
                    <a:pt x="1254" y="338"/>
                    <a:pt x="1246" y="328"/>
                  </a:cubicBezTo>
                  <a:close/>
                  <a:moveTo>
                    <a:pt x="168" y="470"/>
                  </a:moveTo>
                  <a:cubicBezTo>
                    <a:pt x="61" y="348"/>
                    <a:pt x="61" y="348"/>
                    <a:pt x="61" y="348"/>
                  </a:cubicBezTo>
                  <a:cubicBezTo>
                    <a:pt x="298" y="65"/>
                    <a:pt x="298" y="65"/>
                    <a:pt x="298" y="65"/>
                  </a:cubicBezTo>
                  <a:cubicBezTo>
                    <a:pt x="438" y="147"/>
                    <a:pt x="438" y="147"/>
                    <a:pt x="438" y="147"/>
                  </a:cubicBezTo>
                  <a:lnTo>
                    <a:pt x="168" y="470"/>
                  </a:lnTo>
                  <a:close/>
                  <a:moveTo>
                    <a:pt x="915" y="688"/>
                  </a:moveTo>
                  <a:cubicBezTo>
                    <a:pt x="720" y="516"/>
                    <a:pt x="720" y="516"/>
                    <a:pt x="720" y="516"/>
                  </a:cubicBezTo>
                  <a:cubicBezTo>
                    <a:pt x="703" y="535"/>
                    <a:pt x="703" y="535"/>
                    <a:pt x="703" y="535"/>
                  </a:cubicBezTo>
                  <a:cubicBezTo>
                    <a:pt x="894" y="703"/>
                    <a:pt x="894" y="703"/>
                    <a:pt x="894" y="703"/>
                  </a:cubicBezTo>
                  <a:cubicBezTo>
                    <a:pt x="837" y="745"/>
                    <a:pt x="837" y="745"/>
                    <a:pt x="837" y="745"/>
                  </a:cubicBezTo>
                  <a:cubicBezTo>
                    <a:pt x="668" y="597"/>
                    <a:pt x="668" y="597"/>
                    <a:pt x="668" y="597"/>
                  </a:cubicBezTo>
                  <a:cubicBezTo>
                    <a:pt x="652" y="616"/>
                    <a:pt x="652" y="616"/>
                    <a:pt x="652" y="616"/>
                  </a:cubicBezTo>
                  <a:cubicBezTo>
                    <a:pt x="816" y="760"/>
                    <a:pt x="816" y="760"/>
                    <a:pt x="816" y="760"/>
                  </a:cubicBezTo>
                  <a:cubicBezTo>
                    <a:pt x="759" y="803"/>
                    <a:pt x="759" y="803"/>
                    <a:pt x="759" y="803"/>
                  </a:cubicBezTo>
                  <a:cubicBezTo>
                    <a:pt x="614" y="676"/>
                    <a:pt x="614" y="676"/>
                    <a:pt x="614" y="676"/>
                  </a:cubicBezTo>
                  <a:cubicBezTo>
                    <a:pt x="597" y="695"/>
                    <a:pt x="597" y="695"/>
                    <a:pt x="597" y="695"/>
                  </a:cubicBezTo>
                  <a:cubicBezTo>
                    <a:pt x="738" y="818"/>
                    <a:pt x="738" y="818"/>
                    <a:pt x="738" y="818"/>
                  </a:cubicBezTo>
                  <a:cubicBezTo>
                    <a:pt x="698" y="848"/>
                    <a:pt x="698" y="848"/>
                    <a:pt x="698" y="848"/>
                  </a:cubicBezTo>
                  <a:cubicBezTo>
                    <a:pt x="466" y="699"/>
                    <a:pt x="466" y="699"/>
                    <a:pt x="466" y="699"/>
                  </a:cubicBezTo>
                  <a:cubicBezTo>
                    <a:pt x="217" y="490"/>
                    <a:pt x="217" y="490"/>
                    <a:pt x="217" y="490"/>
                  </a:cubicBezTo>
                  <a:cubicBezTo>
                    <a:pt x="474" y="184"/>
                    <a:pt x="474" y="184"/>
                    <a:pt x="474" y="184"/>
                  </a:cubicBezTo>
                  <a:cubicBezTo>
                    <a:pt x="588" y="204"/>
                    <a:pt x="588" y="204"/>
                    <a:pt x="588" y="204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591" y="281"/>
                    <a:pt x="591" y="281"/>
                    <a:pt x="591" y="281"/>
                  </a:cubicBezTo>
                  <a:cubicBezTo>
                    <a:pt x="503" y="409"/>
                    <a:pt x="503" y="409"/>
                    <a:pt x="503" y="409"/>
                  </a:cubicBezTo>
                  <a:cubicBezTo>
                    <a:pt x="499" y="415"/>
                    <a:pt x="500" y="422"/>
                    <a:pt x="504" y="426"/>
                  </a:cubicBezTo>
                  <a:cubicBezTo>
                    <a:pt x="566" y="481"/>
                    <a:pt x="566" y="481"/>
                    <a:pt x="566" y="481"/>
                  </a:cubicBezTo>
                  <a:cubicBezTo>
                    <a:pt x="569" y="484"/>
                    <a:pt x="572" y="485"/>
                    <a:pt x="575" y="484"/>
                  </a:cubicBezTo>
                  <a:cubicBezTo>
                    <a:pt x="579" y="484"/>
                    <a:pt x="582" y="483"/>
                    <a:pt x="584" y="480"/>
                  </a:cubicBezTo>
                  <a:cubicBezTo>
                    <a:pt x="687" y="360"/>
                    <a:pt x="687" y="360"/>
                    <a:pt x="687" y="360"/>
                  </a:cubicBezTo>
                  <a:cubicBezTo>
                    <a:pt x="714" y="401"/>
                    <a:pt x="714" y="401"/>
                    <a:pt x="714" y="401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58" y="656"/>
                    <a:pt x="958" y="656"/>
                    <a:pt x="958" y="656"/>
                  </a:cubicBezTo>
                  <a:lnTo>
                    <a:pt x="915" y="688"/>
                  </a:lnTo>
                  <a:close/>
                  <a:moveTo>
                    <a:pt x="926" y="586"/>
                  </a:moveTo>
                  <a:cubicBezTo>
                    <a:pt x="734" y="385"/>
                    <a:pt x="734" y="385"/>
                    <a:pt x="734" y="385"/>
                  </a:cubicBezTo>
                  <a:cubicBezTo>
                    <a:pt x="699" y="332"/>
                    <a:pt x="699" y="332"/>
                    <a:pt x="699" y="332"/>
                  </a:cubicBezTo>
                  <a:cubicBezTo>
                    <a:pt x="697" y="328"/>
                    <a:pt x="694" y="326"/>
                    <a:pt x="690" y="326"/>
                  </a:cubicBezTo>
                  <a:cubicBezTo>
                    <a:pt x="689" y="326"/>
                    <a:pt x="689" y="326"/>
                    <a:pt x="689" y="326"/>
                  </a:cubicBezTo>
                  <a:cubicBezTo>
                    <a:pt x="685" y="326"/>
                    <a:pt x="681" y="327"/>
                    <a:pt x="679" y="330"/>
                  </a:cubicBezTo>
                  <a:cubicBezTo>
                    <a:pt x="573" y="454"/>
                    <a:pt x="573" y="454"/>
                    <a:pt x="573" y="454"/>
                  </a:cubicBezTo>
                  <a:cubicBezTo>
                    <a:pt x="530" y="415"/>
                    <a:pt x="530" y="415"/>
                    <a:pt x="530" y="415"/>
                  </a:cubicBezTo>
                  <a:cubicBezTo>
                    <a:pt x="612" y="295"/>
                    <a:pt x="612" y="295"/>
                    <a:pt x="612" y="295"/>
                  </a:cubicBezTo>
                  <a:cubicBezTo>
                    <a:pt x="670" y="204"/>
                    <a:pt x="670" y="204"/>
                    <a:pt x="670" y="204"/>
                  </a:cubicBezTo>
                  <a:cubicBezTo>
                    <a:pt x="784" y="184"/>
                    <a:pt x="784" y="184"/>
                    <a:pt x="784" y="184"/>
                  </a:cubicBezTo>
                  <a:cubicBezTo>
                    <a:pt x="1041" y="490"/>
                    <a:pt x="1041" y="490"/>
                    <a:pt x="1041" y="490"/>
                  </a:cubicBezTo>
                  <a:lnTo>
                    <a:pt x="926" y="586"/>
                  </a:lnTo>
                  <a:close/>
                  <a:moveTo>
                    <a:pt x="1085" y="465"/>
                  </a:moveTo>
                  <a:cubicBezTo>
                    <a:pt x="815" y="143"/>
                    <a:pt x="815" y="143"/>
                    <a:pt x="815" y="143"/>
                  </a:cubicBezTo>
                  <a:cubicBezTo>
                    <a:pt x="956" y="61"/>
                    <a:pt x="956" y="61"/>
                    <a:pt x="956" y="61"/>
                  </a:cubicBezTo>
                  <a:cubicBezTo>
                    <a:pt x="1193" y="344"/>
                    <a:pt x="1193" y="344"/>
                    <a:pt x="1193" y="344"/>
                  </a:cubicBezTo>
                  <a:lnTo>
                    <a:pt x="1085" y="4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59" name="组合 99"/>
          <p:cNvGrpSpPr>
            <a:grpSpLocks/>
          </p:cNvGrpSpPr>
          <p:nvPr/>
        </p:nvGrpSpPr>
        <p:grpSpPr bwMode="auto">
          <a:xfrm>
            <a:off x="8581313" y="5840151"/>
            <a:ext cx="234595" cy="234698"/>
            <a:chOff x="3367088" y="3093582"/>
            <a:chExt cx="269890" cy="269890"/>
          </a:xfrm>
          <a:solidFill>
            <a:schemeClr val="bg1"/>
          </a:solidFill>
        </p:grpSpPr>
        <p:sp>
          <p:nvSpPr>
            <p:cNvPr id="110" name="圆角矩形 109"/>
            <p:cNvSpPr/>
            <p:nvPr/>
          </p:nvSpPr>
          <p:spPr>
            <a:xfrm>
              <a:off x="3367088" y="309370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3415967" y="3153128"/>
              <a:ext cx="177438" cy="165492"/>
              <a:chOff x="5330825" y="3698878"/>
              <a:chExt cx="801688" cy="747713"/>
            </a:xfrm>
            <a:grpFill/>
          </p:grpSpPr>
          <p:sp>
            <p:nvSpPr>
              <p:cNvPr id="112" name="Freeform 7"/>
              <p:cNvSpPr>
                <a:spLocks/>
              </p:cNvSpPr>
              <p:nvPr/>
            </p:nvSpPr>
            <p:spPr bwMode="auto">
              <a:xfrm>
                <a:off x="5521325" y="3906841"/>
                <a:ext cx="420688" cy="25400"/>
              </a:xfrm>
              <a:custGeom>
                <a:avLst/>
                <a:gdLst>
                  <a:gd name="T0" fmla="*/ 544 w 561"/>
                  <a:gd name="T1" fmla="*/ 0 h 35"/>
                  <a:gd name="T2" fmla="*/ 18 w 561"/>
                  <a:gd name="T3" fmla="*/ 0 h 35"/>
                  <a:gd name="T4" fmla="*/ 0 w 561"/>
                  <a:gd name="T5" fmla="*/ 17 h 35"/>
                  <a:gd name="T6" fmla="*/ 18 w 561"/>
                  <a:gd name="T7" fmla="*/ 35 h 35"/>
                  <a:gd name="T8" fmla="*/ 544 w 561"/>
                  <a:gd name="T9" fmla="*/ 35 h 35"/>
                  <a:gd name="T10" fmla="*/ 561 w 561"/>
                  <a:gd name="T11" fmla="*/ 17 h 35"/>
                  <a:gd name="T12" fmla="*/ 544 w 561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5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544" y="35"/>
                      <a:pt x="544" y="35"/>
                      <a:pt x="544" y="35"/>
                    </a:cubicBezTo>
                    <a:cubicBezTo>
                      <a:pt x="553" y="35"/>
                      <a:pt x="561" y="27"/>
                      <a:pt x="561" y="17"/>
                    </a:cubicBezTo>
                    <a:cubicBezTo>
                      <a:pt x="561" y="8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3" name="Freeform 8"/>
              <p:cNvSpPr>
                <a:spLocks/>
              </p:cNvSpPr>
              <p:nvPr/>
            </p:nvSpPr>
            <p:spPr bwMode="auto">
              <a:xfrm>
                <a:off x="5521325" y="4016378"/>
                <a:ext cx="420688" cy="25400"/>
              </a:xfrm>
              <a:custGeom>
                <a:avLst/>
                <a:gdLst>
                  <a:gd name="T0" fmla="*/ 544 w 561"/>
                  <a:gd name="T1" fmla="*/ 0 h 34"/>
                  <a:gd name="T2" fmla="*/ 18 w 561"/>
                  <a:gd name="T3" fmla="*/ 0 h 34"/>
                  <a:gd name="T4" fmla="*/ 0 w 561"/>
                  <a:gd name="T5" fmla="*/ 17 h 34"/>
                  <a:gd name="T6" fmla="*/ 18 w 561"/>
                  <a:gd name="T7" fmla="*/ 34 h 34"/>
                  <a:gd name="T8" fmla="*/ 544 w 561"/>
                  <a:gd name="T9" fmla="*/ 34 h 34"/>
                  <a:gd name="T10" fmla="*/ 561 w 561"/>
                  <a:gd name="T11" fmla="*/ 17 h 34"/>
                  <a:gd name="T12" fmla="*/ 544 w 5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4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8" y="34"/>
                    </a:cubicBezTo>
                    <a:cubicBezTo>
                      <a:pt x="544" y="34"/>
                      <a:pt x="544" y="34"/>
                      <a:pt x="544" y="34"/>
                    </a:cubicBezTo>
                    <a:cubicBezTo>
                      <a:pt x="553" y="34"/>
                      <a:pt x="561" y="26"/>
                      <a:pt x="561" y="17"/>
                    </a:cubicBezTo>
                    <a:cubicBezTo>
                      <a:pt x="561" y="7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4" name="Freeform 9"/>
              <p:cNvSpPr>
                <a:spLocks/>
              </p:cNvSpPr>
              <p:nvPr/>
            </p:nvSpPr>
            <p:spPr bwMode="auto">
              <a:xfrm>
                <a:off x="5521325" y="4125916"/>
                <a:ext cx="304800" cy="25400"/>
              </a:xfrm>
              <a:custGeom>
                <a:avLst/>
                <a:gdLst>
                  <a:gd name="T0" fmla="*/ 389 w 406"/>
                  <a:gd name="T1" fmla="*/ 0 h 34"/>
                  <a:gd name="T2" fmla="*/ 18 w 406"/>
                  <a:gd name="T3" fmla="*/ 0 h 34"/>
                  <a:gd name="T4" fmla="*/ 0 w 406"/>
                  <a:gd name="T5" fmla="*/ 17 h 34"/>
                  <a:gd name="T6" fmla="*/ 18 w 406"/>
                  <a:gd name="T7" fmla="*/ 34 h 34"/>
                  <a:gd name="T8" fmla="*/ 389 w 406"/>
                  <a:gd name="T9" fmla="*/ 34 h 34"/>
                  <a:gd name="T10" fmla="*/ 406 w 406"/>
                  <a:gd name="T11" fmla="*/ 17 h 34"/>
                  <a:gd name="T12" fmla="*/ 389 w 406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34">
                    <a:moveTo>
                      <a:pt x="389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8" y="34"/>
                    </a:cubicBezTo>
                    <a:cubicBezTo>
                      <a:pt x="389" y="34"/>
                      <a:pt x="389" y="34"/>
                      <a:pt x="389" y="34"/>
                    </a:cubicBezTo>
                    <a:cubicBezTo>
                      <a:pt x="399" y="34"/>
                      <a:pt x="406" y="27"/>
                      <a:pt x="406" y="17"/>
                    </a:cubicBezTo>
                    <a:cubicBezTo>
                      <a:pt x="406" y="8"/>
                      <a:pt x="399" y="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5" name="Freeform 10"/>
              <p:cNvSpPr>
                <a:spLocks noEditPoints="1"/>
              </p:cNvSpPr>
              <p:nvPr/>
            </p:nvSpPr>
            <p:spPr bwMode="auto">
              <a:xfrm>
                <a:off x="5330825" y="3698878"/>
                <a:ext cx="801688" cy="747713"/>
              </a:xfrm>
              <a:custGeom>
                <a:avLst/>
                <a:gdLst>
                  <a:gd name="T0" fmla="*/ 536 w 1071"/>
                  <a:gd name="T1" fmla="*/ 0 h 997"/>
                  <a:gd name="T2" fmla="*/ 0 w 1071"/>
                  <a:gd name="T3" fmla="*/ 454 h 997"/>
                  <a:gd name="T4" fmla="*/ 140 w 1071"/>
                  <a:gd name="T5" fmla="*/ 760 h 997"/>
                  <a:gd name="T6" fmla="*/ 63 w 1071"/>
                  <a:gd name="T7" fmla="*/ 949 h 997"/>
                  <a:gd name="T8" fmla="*/ 69 w 1071"/>
                  <a:gd name="T9" fmla="*/ 986 h 997"/>
                  <a:gd name="T10" fmla="*/ 94 w 1071"/>
                  <a:gd name="T11" fmla="*/ 997 h 997"/>
                  <a:gd name="T12" fmla="*/ 105 w 1071"/>
                  <a:gd name="T13" fmla="*/ 995 h 997"/>
                  <a:gd name="T14" fmla="*/ 407 w 1071"/>
                  <a:gd name="T15" fmla="*/ 894 h 997"/>
                  <a:gd name="T16" fmla="*/ 536 w 1071"/>
                  <a:gd name="T17" fmla="*/ 908 h 997"/>
                  <a:gd name="T18" fmla="*/ 1071 w 1071"/>
                  <a:gd name="T19" fmla="*/ 454 h 997"/>
                  <a:gd name="T20" fmla="*/ 536 w 1071"/>
                  <a:gd name="T21" fmla="*/ 0 h 997"/>
                  <a:gd name="T22" fmla="*/ 536 w 1071"/>
                  <a:gd name="T23" fmla="*/ 839 h 997"/>
                  <a:gd name="T24" fmla="*/ 412 w 1071"/>
                  <a:gd name="T25" fmla="*/ 825 h 997"/>
                  <a:gd name="T26" fmla="*/ 394 w 1071"/>
                  <a:gd name="T27" fmla="*/ 826 h 997"/>
                  <a:gd name="T28" fmla="*/ 154 w 1071"/>
                  <a:gd name="T29" fmla="*/ 906 h 997"/>
                  <a:gd name="T30" fmla="*/ 213 w 1071"/>
                  <a:gd name="T31" fmla="*/ 764 h 997"/>
                  <a:gd name="T32" fmla="*/ 203 w 1071"/>
                  <a:gd name="T33" fmla="*/ 724 h 997"/>
                  <a:gd name="T34" fmla="*/ 69 w 1071"/>
                  <a:gd name="T35" fmla="*/ 454 h 997"/>
                  <a:gd name="T36" fmla="*/ 536 w 1071"/>
                  <a:gd name="T37" fmla="*/ 68 h 997"/>
                  <a:gd name="T38" fmla="*/ 1002 w 1071"/>
                  <a:gd name="T39" fmla="*/ 454 h 997"/>
                  <a:gd name="T40" fmla="*/ 536 w 1071"/>
                  <a:gd name="T41" fmla="*/ 839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1" h="997">
                    <a:moveTo>
                      <a:pt x="536" y="0"/>
                    </a:moveTo>
                    <a:cubicBezTo>
                      <a:pt x="240" y="0"/>
                      <a:pt x="0" y="203"/>
                      <a:pt x="0" y="454"/>
                    </a:cubicBezTo>
                    <a:cubicBezTo>
                      <a:pt x="0" y="568"/>
                      <a:pt x="50" y="677"/>
                      <a:pt x="140" y="760"/>
                    </a:cubicBezTo>
                    <a:cubicBezTo>
                      <a:pt x="63" y="949"/>
                      <a:pt x="63" y="949"/>
                      <a:pt x="63" y="949"/>
                    </a:cubicBezTo>
                    <a:cubicBezTo>
                      <a:pt x="57" y="962"/>
                      <a:pt x="60" y="976"/>
                      <a:pt x="69" y="986"/>
                    </a:cubicBezTo>
                    <a:cubicBezTo>
                      <a:pt x="76" y="993"/>
                      <a:pt x="85" y="997"/>
                      <a:pt x="94" y="997"/>
                    </a:cubicBezTo>
                    <a:cubicBezTo>
                      <a:pt x="98" y="997"/>
                      <a:pt x="102" y="996"/>
                      <a:pt x="105" y="995"/>
                    </a:cubicBezTo>
                    <a:cubicBezTo>
                      <a:pt x="407" y="894"/>
                      <a:pt x="407" y="894"/>
                      <a:pt x="407" y="894"/>
                    </a:cubicBezTo>
                    <a:cubicBezTo>
                      <a:pt x="450" y="904"/>
                      <a:pt x="493" y="908"/>
                      <a:pt x="536" y="908"/>
                    </a:cubicBezTo>
                    <a:cubicBezTo>
                      <a:pt x="831" y="908"/>
                      <a:pt x="1071" y="704"/>
                      <a:pt x="1071" y="454"/>
                    </a:cubicBezTo>
                    <a:cubicBezTo>
                      <a:pt x="1071" y="203"/>
                      <a:pt x="831" y="0"/>
                      <a:pt x="536" y="0"/>
                    </a:cubicBezTo>
                    <a:close/>
                    <a:moveTo>
                      <a:pt x="536" y="839"/>
                    </a:moveTo>
                    <a:cubicBezTo>
                      <a:pt x="495" y="839"/>
                      <a:pt x="454" y="835"/>
                      <a:pt x="412" y="825"/>
                    </a:cubicBezTo>
                    <a:cubicBezTo>
                      <a:pt x="406" y="824"/>
                      <a:pt x="400" y="824"/>
                      <a:pt x="394" y="826"/>
                    </a:cubicBezTo>
                    <a:cubicBezTo>
                      <a:pt x="154" y="906"/>
                      <a:pt x="154" y="906"/>
                      <a:pt x="154" y="906"/>
                    </a:cubicBezTo>
                    <a:cubicBezTo>
                      <a:pt x="213" y="764"/>
                      <a:pt x="213" y="764"/>
                      <a:pt x="213" y="764"/>
                    </a:cubicBezTo>
                    <a:cubicBezTo>
                      <a:pt x="219" y="750"/>
                      <a:pt x="215" y="734"/>
                      <a:pt x="203" y="724"/>
                    </a:cubicBezTo>
                    <a:cubicBezTo>
                      <a:pt x="117" y="652"/>
                      <a:pt x="69" y="556"/>
                      <a:pt x="69" y="454"/>
                    </a:cubicBezTo>
                    <a:cubicBezTo>
                      <a:pt x="69" y="241"/>
                      <a:pt x="278" y="68"/>
                      <a:pt x="536" y="68"/>
                    </a:cubicBezTo>
                    <a:cubicBezTo>
                      <a:pt x="793" y="68"/>
                      <a:pt x="1002" y="241"/>
                      <a:pt x="1002" y="454"/>
                    </a:cubicBezTo>
                    <a:cubicBezTo>
                      <a:pt x="1002" y="666"/>
                      <a:pt x="793" y="839"/>
                      <a:pt x="536" y="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08" name="圆角矩形 107"/>
          <p:cNvSpPr/>
          <p:nvPr/>
        </p:nvSpPr>
        <p:spPr bwMode="auto">
          <a:xfrm>
            <a:off x="8904226" y="5161307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圆角矩形 108"/>
          <p:cNvSpPr/>
          <p:nvPr/>
        </p:nvSpPr>
        <p:spPr bwMode="auto">
          <a:xfrm>
            <a:off x="8904226" y="5161307"/>
            <a:ext cx="1433789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圆角矩形 105"/>
          <p:cNvSpPr/>
          <p:nvPr/>
        </p:nvSpPr>
        <p:spPr bwMode="auto">
          <a:xfrm>
            <a:off x="8904228" y="5526994"/>
            <a:ext cx="2116875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圆角矩形 106"/>
          <p:cNvSpPr/>
          <p:nvPr/>
        </p:nvSpPr>
        <p:spPr bwMode="auto">
          <a:xfrm>
            <a:off x="8904228" y="5526994"/>
            <a:ext cx="1720824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圆角矩形 103"/>
          <p:cNvSpPr/>
          <p:nvPr/>
        </p:nvSpPr>
        <p:spPr bwMode="auto">
          <a:xfrm>
            <a:off x="8904226" y="5891316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圆角矩形 104"/>
          <p:cNvSpPr/>
          <p:nvPr/>
        </p:nvSpPr>
        <p:spPr bwMode="auto">
          <a:xfrm>
            <a:off x="8904226" y="5891316"/>
            <a:ext cx="1126056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117" name="文本框 116"/>
          <p:cNvSpPr txBox="1"/>
          <p:nvPr/>
        </p:nvSpPr>
        <p:spPr>
          <a:xfrm>
            <a:off x="3384618" y="2221294"/>
            <a:ext cx="2548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19" name="Rectangle 36"/>
          <p:cNvSpPr>
            <a:spLocks noChangeArrowheads="1"/>
          </p:cNvSpPr>
          <p:nvPr/>
        </p:nvSpPr>
        <p:spPr bwMode="auto">
          <a:xfrm>
            <a:off x="3384617" y="182118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8756571" y="2221294"/>
            <a:ext cx="2548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21" name="Rectangle 36"/>
          <p:cNvSpPr>
            <a:spLocks noChangeArrowheads="1"/>
          </p:cNvSpPr>
          <p:nvPr/>
        </p:nvSpPr>
        <p:spPr bwMode="auto">
          <a:xfrm>
            <a:off x="8756570" y="182118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122" name="文本框 121"/>
          <p:cNvSpPr txBox="1"/>
          <p:nvPr/>
        </p:nvSpPr>
        <p:spPr>
          <a:xfrm>
            <a:off x="3384618" y="4533475"/>
            <a:ext cx="2548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23" name="Rectangle 36"/>
          <p:cNvSpPr>
            <a:spLocks noChangeArrowheads="1"/>
          </p:cNvSpPr>
          <p:nvPr/>
        </p:nvSpPr>
        <p:spPr bwMode="auto">
          <a:xfrm>
            <a:off x="3384617" y="4133365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8756571" y="4533475"/>
            <a:ext cx="2548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33" name="Rectangle 36"/>
          <p:cNvSpPr>
            <a:spLocks noChangeArrowheads="1"/>
          </p:cNvSpPr>
          <p:nvPr/>
        </p:nvSpPr>
        <p:spPr bwMode="auto">
          <a:xfrm>
            <a:off x="8756570" y="4133365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4019954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9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5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500"/>
                            </p:stCondLst>
                            <p:childTnLst>
                              <p:par>
                                <p:cTn id="1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25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750"/>
                            </p:stCondLst>
                            <p:childTnLst>
                              <p:par>
                                <p:cTn id="1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9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9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9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9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9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9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9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250"/>
                            </p:stCondLst>
                            <p:childTnLst>
                              <p:par>
                                <p:cTn id="1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6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650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25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25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4" grpId="0" animBg="1"/>
      <p:bldP spid="17" grpId="0" animBg="1"/>
      <p:bldP spid="18" grpId="0" animBg="1"/>
      <p:bldP spid="32" grpId="0" animBg="1"/>
      <p:bldP spid="33" grpId="0" animBg="1"/>
      <p:bldP spid="36" grpId="0" animBg="1"/>
      <p:bldP spid="37" grpId="0" animBg="1"/>
      <p:bldP spid="39" grpId="0" animBg="1"/>
      <p:bldP spid="40" grpId="0" animBg="1"/>
      <p:bldP spid="44" grpId="0" animBg="1"/>
      <p:bldP spid="56" grpId="0" animBg="1"/>
      <p:bldP spid="57" grpId="0" animBg="1"/>
      <p:bldP spid="54" grpId="0" animBg="1"/>
      <p:bldP spid="55" grpId="0" animBg="1"/>
      <p:bldP spid="52" grpId="0" animBg="1"/>
      <p:bldP spid="53" grpId="0" animBg="1"/>
      <p:bldP spid="70" grpId="0" animBg="1"/>
      <p:bldP spid="82" grpId="0" animBg="1"/>
      <p:bldP spid="83" grpId="0" animBg="1"/>
      <p:bldP spid="80" grpId="0" animBg="1"/>
      <p:bldP spid="81" grpId="0" animBg="1"/>
      <p:bldP spid="78" grpId="0" animBg="1"/>
      <p:bldP spid="79" grpId="0" animBg="1"/>
      <p:bldP spid="96" grpId="0" animBg="1"/>
      <p:bldP spid="108" grpId="0" animBg="1"/>
      <p:bldP spid="109" grpId="0" animBg="1"/>
      <p:bldP spid="106" grpId="0" animBg="1"/>
      <p:bldP spid="107" grpId="0" animBg="1"/>
      <p:bldP spid="104" grpId="0" animBg="1"/>
      <p:bldP spid="105" grpId="0" animBg="1"/>
      <p:bldP spid="117" grpId="0"/>
      <p:bldP spid="119" grpId="0"/>
      <p:bldP spid="120" grpId="0"/>
      <p:bldP spid="121" grpId="0"/>
      <p:bldP spid="122" grpId="0"/>
      <p:bldP spid="123" grpId="0"/>
      <p:bldP spid="132" grpId="0"/>
      <p:bldP spid="1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296" y="1937016"/>
            <a:ext cx="3328744" cy="4920983"/>
          </a:xfrm>
          <a:prstGeom prst="rect">
            <a:avLst/>
          </a:prstGeom>
        </p:spPr>
      </p:pic>
      <p:sp>
        <p:nvSpPr>
          <p:cNvPr id="19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0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6036617" y="2428227"/>
            <a:ext cx="4535623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17" name="Rectangle 36"/>
          <p:cNvSpPr>
            <a:spLocks noChangeArrowheads="1"/>
          </p:cNvSpPr>
          <p:nvPr/>
        </p:nvSpPr>
        <p:spPr bwMode="auto">
          <a:xfrm>
            <a:off x="6036617" y="2017317"/>
            <a:ext cx="23952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036617" y="4224770"/>
            <a:ext cx="45356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21" name="Rectangle 36"/>
          <p:cNvSpPr>
            <a:spLocks noChangeArrowheads="1"/>
          </p:cNvSpPr>
          <p:nvPr/>
        </p:nvSpPr>
        <p:spPr bwMode="auto">
          <a:xfrm>
            <a:off x="6036617" y="3813860"/>
            <a:ext cx="23952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787639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任意多边形 45"/>
          <p:cNvSpPr>
            <a:spLocks/>
          </p:cNvSpPr>
          <p:nvPr/>
        </p:nvSpPr>
        <p:spPr bwMode="auto">
          <a:xfrm>
            <a:off x="1512094" y="3260090"/>
            <a:ext cx="2295525" cy="1058863"/>
          </a:xfrm>
          <a:custGeom>
            <a:avLst/>
            <a:gdLst>
              <a:gd name="T0" fmla="*/ 0 w 2295053"/>
              <a:gd name="T1" fmla="*/ 0 h 1059256"/>
              <a:gd name="T2" fmla="*/ 1766878 w 2295053"/>
              <a:gd name="T3" fmla="*/ 0 h 1059256"/>
              <a:gd name="T4" fmla="*/ 2296941 w 2295053"/>
              <a:gd name="T5" fmla="*/ 528844 h 1059256"/>
              <a:gd name="T6" fmla="*/ 1766878 w 2295053"/>
              <a:gd name="T7" fmla="*/ 1057684 h 1059256"/>
              <a:gd name="T8" fmla="*/ 0 w 2295053"/>
              <a:gd name="T9" fmla="*/ 1057684 h 1059256"/>
              <a:gd name="T10" fmla="*/ 530064 w 2295053"/>
              <a:gd name="T11" fmla="*/ 528844 h 1059256"/>
              <a:gd name="T12" fmla="*/ 0 w 2295053"/>
              <a:gd name="T13" fmla="*/ 0 h 1059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95053"/>
              <a:gd name="T22" fmla="*/ 0 h 1059256"/>
              <a:gd name="T23" fmla="*/ 2295053 w 2295053"/>
              <a:gd name="T24" fmla="*/ 1059256 h 1059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95053" h="1059256">
                <a:moveTo>
                  <a:pt x="0" y="0"/>
                </a:moveTo>
                <a:lnTo>
                  <a:pt x="1765425" y="0"/>
                </a:lnTo>
                <a:lnTo>
                  <a:pt x="2295053" y="529628"/>
                </a:lnTo>
                <a:lnTo>
                  <a:pt x="1765425" y="1059256"/>
                </a:lnTo>
                <a:lnTo>
                  <a:pt x="0" y="1059256"/>
                </a:lnTo>
                <a:lnTo>
                  <a:pt x="529628" y="52962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6" name="任意多边形 46"/>
          <p:cNvSpPr>
            <a:spLocks/>
          </p:cNvSpPr>
          <p:nvPr/>
        </p:nvSpPr>
        <p:spPr bwMode="auto">
          <a:xfrm>
            <a:off x="3802857" y="3260090"/>
            <a:ext cx="2295525" cy="1058863"/>
          </a:xfrm>
          <a:custGeom>
            <a:avLst/>
            <a:gdLst>
              <a:gd name="T0" fmla="*/ 0 w 2295053"/>
              <a:gd name="T1" fmla="*/ 0 h 1059256"/>
              <a:gd name="T2" fmla="*/ 1766878 w 2295053"/>
              <a:gd name="T3" fmla="*/ 0 h 1059256"/>
              <a:gd name="T4" fmla="*/ 2296941 w 2295053"/>
              <a:gd name="T5" fmla="*/ 528844 h 1059256"/>
              <a:gd name="T6" fmla="*/ 1766878 w 2295053"/>
              <a:gd name="T7" fmla="*/ 1057684 h 1059256"/>
              <a:gd name="T8" fmla="*/ 0 w 2295053"/>
              <a:gd name="T9" fmla="*/ 1057684 h 1059256"/>
              <a:gd name="T10" fmla="*/ 530064 w 2295053"/>
              <a:gd name="T11" fmla="*/ 528844 h 1059256"/>
              <a:gd name="T12" fmla="*/ 0 w 2295053"/>
              <a:gd name="T13" fmla="*/ 0 h 1059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95053"/>
              <a:gd name="T22" fmla="*/ 0 h 1059256"/>
              <a:gd name="T23" fmla="*/ 2295053 w 2295053"/>
              <a:gd name="T24" fmla="*/ 1059256 h 1059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95053" h="1059256">
                <a:moveTo>
                  <a:pt x="0" y="0"/>
                </a:moveTo>
                <a:lnTo>
                  <a:pt x="1765425" y="0"/>
                </a:lnTo>
                <a:lnTo>
                  <a:pt x="2295053" y="529628"/>
                </a:lnTo>
                <a:lnTo>
                  <a:pt x="1765425" y="1059256"/>
                </a:lnTo>
                <a:lnTo>
                  <a:pt x="0" y="1059256"/>
                </a:lnTo>
                <a:lnTo>
                  <a:pt x="529628" y="52962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7" name="任意多边形 47"/>
          <p:cNvSpPr>
            <a:spLocks/>
          </p:cNvSpPr>
          <p:nvPr/>
        </p:nvSpPr>
        <p:spPr bwMode="auto">
          <a:xfrm>
            <a:off x="6093619" y="3260090"/>
            <a:ext cx="2295525" cy="1058863"/>
          </a:xfrm>
          <a:custGeom>
            <a:avLst/>
            <a:gdLst>
              <a:gd name="T0" fmla="*/ 0 w 2295053"/>
              <a:gd name="T1" fmla="*/ 0 h 1059256"/>
              <a:gd name="T2" fmla="*/ 1766878 w 2295053"/>
              <a:gd name="T3" fmla="*/ 0 h 1059256"/>
              <a:gd name="T4" fmla="*/ 2296941 w 2295053"/>
              <a:gd name="T5" fmla="*/ 528844 h 1059256"/>
              <a:gd name="T6" fmla="*/ 1766878 w 2295053"/>
              <a:gd name="T7" fmla="*/ 1057684 h 1059256"/>
              <a:gd name="T8" fmla="*/ 0 w 2295053"/>
              <a:gd name="T9" fmla="*/ 1057684 h 1059256"/>
              <a:gd name="T10" fmla="*/ 530064 w 2295053"/>
              <a:gd name="T11" fmla="*/ 528844 h 1059256"/>
              <a:gd name="T12" fmla="*/ 0 w 2295053"/>
              <a:gd name="T13" fmla="*/ 0 h 1059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95053"/>
              <a:gd name="T22" fmla="*/ 0 h 1059256"/>
              <a:gd name="T23" fmla="*/ 2295053 w 2295053"/>
              <a:gd name="T24" fmla="*/ 1059256 h 1059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95053" h="1059256">
                <a:moveTo>
                  <a:pt x="0" y="0"/>
                </a:moveTo>
                <a:lnTo>
                  <a:pt x="1765425" y="0"/>
                </a:lnTo>
                <a:lnTo>
                  <a:pt x="2295053" y="529628"/>
                </a:lnTo>
                <a:lnTo>
                  <a:pt x="1765425" y="1059256"/>
                </a:lnTo>
                <a:lnTo>
                  <a:pt x="0" y="1059256"/>
                </a:lnTo>
                <a:lnTo>
                  <a:pt x="529628" y="52962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8" name="任意多边形 48"/>
          <p:cNvSpPr>
            <a:spLocks/>
          </p:cNvSpPr>
          <p:nvPr/>
        </p:nvSpPr>
        <p:spPr bwMode="auto">
          <a:xfrm>
            <a:off x="8385969" y="3260090"/>
            <a:ext cx="2293938" cy="1058863"/>
          </a:xfrm>
          <a:custGeom>
            <a:avLst/>
            <a:gdLst>
              <a:gd name="T0" fmla="*/ 0 w 2295053"/>
              <a:gd name="T1" fmla="*/ 0 h 1059256"/>
              <a:gd name="T2" fmla="*/ 1761997 w 2295053"/>
              <a:gd name="T3" fmla="*/ 0 h 1059256"/>
              <a:gd name="T4" fmla="*/ 2290598 w 2295053"/>
              <a:gd name="T5" fmla="*/ 528844 h 1059256"/>
              <a:gd name="T6" fmla="*/ 1761997 w 2295053"/>
              <a:gd name="T7" fmla="*/ 1057684 h 1059256"/>
              <a:gd name="T8" fmla="*/ 0 w 2295053"/>
              <a:gd name="T9" fmla="*/ 1057684 h 1059256"/>
              <a:gd name="T10" fmla="*/ 528600 w 2295053"/>
              <a:gd name="T11" fmla="*/ 528844 h 1059256"/>
              <a:gd name="T12" fmla="*/ 0 w 2295053"/>
              <a:gd name="T13" fmla="*/ 0 h 1059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95053"/>
              <a:gd name="T22" fmla="*/ 0 h 1059256"/>
              <a:gd name="T23" fmla="*/ 2295053 w 2295053"/>
              <a:gd name="T24" fmla="*/ 1059256 h 1059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95053" h="1059256">
                <a:moveTo>
                  <a:pt x="0" y="0"/>
                </a:moveTo>
                <a:lnTo>
                  <a:pt x="1765425" y="0"/>
                </a:lnTo>
                <a:lnTo>
                  <a:pt x="2295053" y="529628"/>
                </a:lnTo>
                <a:lnTo>
                  <a:pt x="1765425" y="1059256"/>
                </a:lnTo>
                <a:lnTo>
                  <a:pt x="0" y="1059256"/>
                </a:lnTo>
                <a:lnTo>
                  <a:pt x="529628" y="52962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3" name="Freeform 13"/>
          <p:cNvSpPr>
            <a:spLocks/>
          </p:cNvSpPr>
          <p:nvPr/>
        </p:nvSpPr>
        <p:spPr bwMode="auto">
          <a:xfrm flipH="1">
            <a:off x="2790032" y="3560128"/>
            <a:ext cx="508000" cy="466725"/>
          </a:xfrm>
          <a:custGeom>
            <a:avLst/>
            <a:gdLst>
              <a:gd name="T0" fmla="*/ 2147483647 w 85"/>
              <a:gd name="T1" fmla="*/ 0 h 78"/>
              <a:gd name="T2" fmla="*/ 2147483647 w 85"/>
              <a:gd name="T3" fmla="*/ 2147483647 h 78"/>
              <a:gd name="T4" fmla="*/ 2147483647 w 85"/>
              <a:gd name="T5" fmla="*/ 2147483647 h 78"/>
              <a:gd name="T6" fmla="*/ 2147483647 w 85"/>
              <a:gd name="T7" fmla="*/ 2147483647 h 78"/>
              <a:gd name="T8" fmla="*/ 0 w 85"/>
              <a:gd name="T9" fmla="*/ 2147483647 h 78"/>
              <a:gd name="T10" fmla="*/ 0 w 85"/>
              <a:gd name="T11" fmla="*/ 2147483647 h 78"/>
              <a:gd name="T12" fmla="*/ 2147483647 w 85"/>
              <a:gd name="T13" fmla="*/ 2147483647 h 78"/>
              <a:gd name="T14" fmla="*/ 0 w 85"/>
              <a:gd name="T15" fmla="*/ 2147483647 h 78"/>
              <a:gd name="T16" fmla="*/ 0 w 85"/>
              <a:gd name="T17" fmla="*/ 2147483647 h 78"/>
              <a:gd name="T18" fmla="*/ 2147483647 w 85"/>
              <a:gd name="T19" fmla="*/ 2147483647 h 78"/>
              <a:gd name="T20" fmla="*/ 2147483647 w 85"/>
              <a:gd name="T21" fmla="*/ 2147483647 h 78"/>
              <a:gd name="T22" fmla="*/ 2147483647 w 85"/>
              <a:gd name="T23" fmla="*/ 2147483647 h 78"/>
              <a:gd name="T24" fmla="*/ 2147483647 w 85"/>
              <a:gd name="T25" fmla="*/ 2147483647 h 78"/>
              <a:gd name="T26" fmla="*/ 2147483647 w 85"/>
              <a:gd name="T27" fmla="*/ 2147483647 h 78"/>
              <a:gd name="T28" fmla="*/ 2147483647 w 85"/>
              <a:gd name="T29" fmla="*/ 2147483647 h 78"/>
              <a:gd name="T30" fmla="*/ 2147483647 w 85"/>
              <a:gd name="T31" fmla="*/ 2147483647 h 78"/>
              <a:gd name="T32" fmla="*/ 2147483647 w 85"/>
              <a:gd name="T33" fmla="*/ 2147483647 h 78"/>
              <a:gd name="T34" fmla="*/ 2147483647 w 85"/>
              <a:gd name="T35" fmla="*/ 2147483647 h 78"/>
              <a:gd name="T36" fmla="*/ 2147483647 w 85"/>
              <a:gd name="T37" fmla="*/ 2147483647 h 78"/>
              <a:gd name="T38" fmla="*/ 2147483647 w 85"/>
              <a:gd name="T39" fmla="*/ 2147483647 h 78"/>
              <a:gd name="T40" fmla="*/ 2147483647 w 85"/>
              <a:gd name="T41" fmla="*/ 2147483647 h 78"/>
              <a:gd name="T42" fmla="*/ 2147483647 w 85"/>
              <a:gd name="T43" fmla="*/ 2147483647 h 78"/>
              <a:gd name="T44" fmla="*/ 2147483647 w 85"/>
              <a:gd name="T45" fmla="*/ 2147483647 h 78"/>
              <a:gd name="T46" fmla="*/ 2147483647 w 85"/>
              <a:gd name="T47" fmla="*/ 2147483647 h 78"/>
              <a:gd name="T48" fmla="*/ 2147483647 w 85"/>
              <a:gd name="T49" fmla="*/ 2147483647 h 78"/>
              <a:gd name="T50" fmla="*/ 2147483647 w 85"/>
              <a:gd name="T51" fmla="*/ 2147483647 h 78"/>
              <a:gd name="T52" fmla="*/ 2147483647 w 85"/>
              <a:gd name="T53" fmla="*/ 2147483647 h 78"/>
              <a:gd name="T54" fmla="*/ 2147483647 w 85"/>
              <a:gd name="T55" fmla="*/ 2147483647 h 78"/>
              <a:gd name="T56" fmla="*/ 2147483647 w 85"/>
              <a:gd name="T57" fmla="*/ 0 h 7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5"/>
              <a:gd name="T88" fmla="*/ 0 h 78"/>
              <a:gd name="T89" fmla="*/ 85 w 85"/>
              <a:gd name="T90" fmla="*/ 78 h 7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4" name="Freeform 5"/>
          <p:cNvSpPr>
            <a:spLocks noEditPoints="1"/>
          </p:cNvSpPr>
          <p:nvPr/>
        </p:nvSpPr>
        <p:spPr bwMode="auto">
          <a:xfrm>
            <a:off x="5117307" y="3468053"/>
            <a:ext cx="473075" cy="650875"/>
          </a:xfrm>
          <a:custGeom>
            <a:avLst/>
            <a:gdLst>
              <a:gd name="T0" fmla="*/ 2147483647 w 81"/>
              <a:gd name="T1" fmla="*/ 2147483647 h 112"/>
              <a:gd name="T2" fmla="*/ 2147483647 w 81"/>
              <a:gd name="T3" fmla="*/ 2147483647 h 112"/>
              <a:gd name="T4" fmla="*/ 2147483647 w 81"/>
              <a:gd name="T5" fmla="*/ 2147483647 h 112"/>
              <a:gd name="T6" fmla="*/ 2147483647 w 81"/>
              <a:gd name="T7" fmla="*/ 2147483647 h 112"/>
              <a:gd name="T8" fmla="*/ 2147483647 w 81"/>
              <a:gd name="T9" fmla="*/ 2147483647 h 112"/>
              <a:gd name="T10" fmla="*/ 2147483647 w 81"/>
              <a:gd name="T11" fmla="*/ 2147483647 h 112"/>
              <a:gd name="T12" fmla="*/ 2147483647 w 81"/>
              <a:gd name="T13" fmla="*/ 2147483647 h 112"/>
              <a:gd name="T14" fmla="*/ 2147483647 w 81"/>
              <a:gd name="T15" fmla="*/ 2147483647 h 112"/>
              <a:gd name="T16" fmla="*/ 2147483647 w 81"/>
              <a:gd name="T17" fmla="*/ 2147483647 h 112"/>
              <a:gd name="T18" fmla="*/ 2147483647 w 81"/>
              <a:gd name="T19" fmla="*/ 0 h 112"/>
              <a:gd name="T20" fmla="*/ 2147483647 w 81"/>
              <a:gd name="T21" fmla="*/ 2147483647 h 112"/>
              <a:gd name="T22" fmla="*/ 2147483647 w 81"/>
              <a:gd name="T23" fmla="*/ 2147483647 h 112"/>
              <a:gd name="T24" fmla="*/ 2147483647 w 81"/>
              <a:gd name="T25" fmla="*/ 2147483647 h 112"/>
              <a:gd name="T26" fmla="*/ 2147483647 w 81"/>
              <a:gd name="T27" fmla="*/ 2147483647 h 112"/>
              <a:gd name="T28" fmla="*/ 2147483647 w 81"/>
              <a:gd name="T29" fmla="*/ 2147483647 h 112"/>
              <a:gd name="T30" fmla="*/ 2147483647 w 81"/>
              <a:gd name="T31" fmla="*/ 2147483647 h 112"/>
              <a:gd name="T32" fmla="*/ 2147483647 w 81"/>
              <a:gd name="T33" fmla="*/ 2147483647 h 112"/>
              <a:gd name="T34" fmla="*/ 2147483647 w 81"/>
              <a:gd name="T35" fmla="*/ 2147483647 h 112"/>
              <a:gd name="T36" fmla="*/ 2147483647 w 81"/>
              <a:gd name="T37" fmla="*/ 2147483647 h 112"/>
              <a:gd name="T38" fmla="*/ 2147483647 w 81"/>
              <a:gd name="T39" fmla="*/ 2147483647 h 112"/>
              <a:gd name="T40" fmla="*/ 2147483647 w 81"/>
              <a:gd name="T41" fmla="*/ 2147483647 h 112"/>
              <a:gd name="T42" fmla="*/ 2147483647 w 81"/>
              <a:gd name="T43" fmla="*/ 2147483647 h 112"/>
              <a:gd name="T44" fmla="*/ 2147483647 w 81"/>
              <a:gd name="T45" fmla="*/ 2147483647 h 112"/>
              <a:gd name="T46" fmla="*/ 2147483647 w 81"/>
              <a:gd name="T47" fmla="*/ 2147483647 h 112"/>
              <a:gd name="T48" fmla="*/ 2147483647 w 81"/>
              <a:gd name="T49" fmla="*/ 2147483647 h 112"/>
              <a:gd name="T50" fmla="*/ 2147483647 w 81"/>
              <a:gd name="T51" fmla="*/ 2147483647 h 112"/>
              <a:gd name="T52" fmla="*/ 2147483647 w 81"/>
              <a:gd name="T53" fmla="*/ 2147483647 h 112"/>
              <a:gd name="T54" fmla="*/ 2147483647 w 81"/>
              <a:gd name="T55" fmla="*/ 2147483647 h 112"/>
              <a:gd name="T56" fmla="*/ 2147483647 w 81"/>
              <a:gd name="T57" fmla="*/ 2147483647 h 112"/>
              <a:gd name="T58" fmla="*/ 2147483647 w 81"/>
              <a:gd name="T59" fmla="*/ 2147483647 h 112"/>
              <a:gd name="T60" fmla="*/ 2147483647 w 81"/>
              <a:gd name="T61" fmla="*/ 2147483647 h 112"/>
              <a:gd name="T62" fmla="*/ 2147483647 w 81"/>
              <a:gd name="T63" fmla="*/ 2147483647 h 112"/>
              <a:gd name="T64" fmla="*/ 2147483647 w 81"/>
              <a:gd name="T65" fmla="*/ 2147483647 h 112"/>
              <a:gd name="T66" fmla="*/ 2147483647 w 81"/>
              <a:gd name="T67" fmla="*/ 2147483647 h 112"/>
              <a:gd name="T68" fmla="*/ 2147483647 w 81"/>
              <a:gd name="T69" fmla="*/ 2147483647 h 112"/>
              <a:gd name="T70" fmla="*/ 2147483647 w 81"/>
              <a:gd name="T71" fmla="*/ 2147483647 h 112"/>
              <a:gd name="T72" fmla="*/ 2147483647 w 81"/>
              <a:gd name="T73" fmla="*/ 2147483647 h 112"/>
              <a:gd name="T74" fmla="*/ 2147483647 w 81"/>
              <a:gd name="T75" fmla="*/ 2147483647 h 112"/>
              <a:gd name="T76" fmla="*/ 2147483647 w 81"/>
              <a:gd name="T77" fmla="*/ 2147483647 h 112"/>
              <a:gd name="T78" fmla="*/ 2147483647 w 81"/>
              <a:gd name="T79" fmla="*/ 2147483647 h 112"/>
              <a:gd name="T80" fmla="*/ 2147483647 w 81"/>
              <a:gd name="T81" fmla="*/ 2147483647 h 112"/>
              <a:gd name="T82" fmla="*/ 2147483647 w 81"/>
              <a:gd name="T83" fmla="*/ 2147483647 h 112"/>
              <a:gd name="T84" fmla="*/ 2147483647 w 81"/>
              <a:gd name="T85" fmla="*/ 2147483647 h 112"/>
              <a:gd name="T86" fmla="*/ 2147483647 w 81"/>
              <a:gd name="T87" fmla="*/ 2147483647 h 112"/>
              <a:gd name="T88" fmla="*/ 2147483647 w 81"/>
              <a:gd name="T89" fmla="*/ 2147483647 h 112"/>
              <a:gd name="T90" fmla="*/ 2147483647 w 81"/>
              <a:gd name="T91" fmla="*/ 2147483647 h 112"/>
              <a:gd name="T92" fmla="*/ 2147483647 w 81"/>
              <a:gd name="T93" fmla="*/ 2147483647 h 11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1"/>
              <a:gd name="T142" fmla="*/ 0 h 112"/>
              <a:gd name="T143" fmla="*/ 81 w 81"/>
              <a:gd name="T144" fmla="*/ 112 h 11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5" name="Freeform 13"/>
          <p:cNvSpPr>
            <a:spLocks noEditPoints="1"/>
          </p:cNvSpPr>
          <p:nvPr/>
        </p:nvSpPr>
        <p:spPr bwMode="auto">
          <a:xfrm>
            <a:off x="7449344" y="3512503"/>
            <a:ext cx="463550" cy="560387"/>
          </a:xfrm>
          <a:custGeom>
            <a:avLst/>
            <a:gdLst>
              <a:gd name="T0" fmla="*/ 2147483647 w 77"/>
              <a:gd name="T1" fmla="*/ 2147483647 h 93"/>
              <a:gd name="T2" fmla="*/ 2147483647 w 77"/>
              <a:gd name="T3" fmla="*/ 2147483647 h 93"/>
              <a:gd name="T4" fmla="*/ 2147483647 w 77"/>
              <a:gd name="T5" fmla="*/ 2147483647 h 93"/>
              <a:gd name="T6" fmla="*/ 2147483647 w 77"/>
              <a:gd name="T7" fmla="*/ 2147483647 h 93"/>
              <a:gd name="T8" fmla="*/ 2147483647 w 77"/>
              <a:gd name="T9" fmla="*/ 2147483647 h 93"/>
              <a:gd name="T10" fmla="*/ 2147483647 w 77"/>
              <a:gd name="T11" fmla="*/ 2147483647 h 93"/>
              <a:gd name="T12" fmla="*/ 2147483647 w 77"/>
              <a:gd name="T13" fmla="*/ 2147483647 h 93"/>
              <a:gd name="T14" fmla="*/ 2147483647 w 77"/>
              <a:gd name="T15" fmla="*/ 2147483647 h 93"/>
              <a:gd name="T16" fmla="*/ 2147483647 w 77"/>
              <a:gd name="T17" fmla="*/ 2147483647 h 93"/>
              <a:gd name="T18" fmla="*/ 2147483647 w 77"/>
              <a:gd name="T19" fmla="*/ 2147483647 h 93"/>
              <a:gd name="T20" fmla="*/ 2147483647 w 77"/>
              <a:gd name="T21" fmla="*/ 2147483647 h 93"/>
              <a:gd name="T22" fmla="*/ 2147483647 w 77"/>
              <a:gd name="T23" fmla="*/ 0 h 93"/>
              <a:gd name="T24" fmla="*/ 2147483647 w 77"/>
              <a:gd name="T25" fmla="*/ 0 h 93"/>
              <a:gd name="T26" fmla="*/ 2147483647 w 77"/>
              <a:gd name="T27" fmla="*/ 2147483647 h 93"/>
              <a:gd name="T28" fmla="*/ 2147483647 w 77"/>
              <a:gd name="T29" fmla="*/ 2147483647 h 93"/>
              <a:gd name="T30" fmla="*/ 2147483647 w 77"/>
              <a:gd name="T31" fmla="*/ 2147483647 h 93"/>
              <a:gd name="T32" fmla="*/ 2147483647 w 77"/>
              <a:gd name="T33" fmla="*/ 2147483647 h 93"/>
              <a:gd name="T34" fmla="*/ 2147483647 w 77"/>
              <a:gd name="T35" fmla="*/ 2147483647 h 93"/>
              <a:gd name="T36" fmla="*/ 2147483647 w 77"/>
              <a:gd name="T37" fmla="*/ 2147483647 h 93"/>
              <a:gd name="T38" fmla="*/ 2147483647 w 77"/>
              <a:gd name="T39" fmla="*/ 2147483647 h 93"/>
              <a:gd name="T40" fmla="*/ 2147483647 w 77"/>
              <a:gd name="T41" fmla="*/ 2147483647 h 93"/>
              <a:gd name="T42" fmla="*/ 2147483647 w 77"/>
              <a:gd name="T43" fmla="*/ 2147483647 h 93"/>
              <a:gd name="T44" fmla="*/ 2147483647 w 77"/>
              <a:gd name="T45" fmla="*/ 2147483647 h 93"/>
              <a:gd name="T46" fmla="*/ 2147483647 w 77"/>
              <a:gd name="T47" fmla="*/ 2147483647 h 93"/>
              <a:gd name="T48" fmla="*/ 2147483647 w 77"/>
              <a:gd name="T49" fmla="*/ 2147483647 h 93"/>
              <a:gd name="T50" fmla="*/ 2147483647 w 77"/>
              <a:gd name="T51" fmla="*/ 2147483647 h 93"/>
              <a:gd name="T52" fmla="*/ 2147483647 w 77"/>
              <a:gd name="T53" fmla="*/ 2147483647 h 93"/>
              <a:gd name="T54" fmla="*/ 2147483647 w 77"/>
              <a:gd name="T55" fmla="*/ 2147483647 h 93"/>
              <a:gd name="T56" fmla="*/ 2147483647 w 77"/>
              <a:gd name="T57" fmla="*/ 2147483647 h 93"/>
              <a:gd name="T58" fmla="*/ 2147483647 w 77"/>
              <a:gd name="T59" fmla="*/ 2147483647 h 93"/>
              <a:gd name="T60" fmla="*/ 2147483647 w 77"/>
              <a:gd name="T61" fmla="*/ 2147483647 h 93"/>
              <a:gd name="T62" fmla="*/ 2147483647 w 77"/>
              <a:gd name="T63" fmla="*/ 2147483647 h 93"/>
              <a:gd name="T64" fmla="*/ 2147483647 w 77"/>
              <a:gd name="T65" fmla="*/ 2147483647 h 93"/>
              <a:gd name="T66" fmla="*/ 2147483647 w 77"/>
              <a:gd name="T67" fmla="*/ 2147483647 h 93"/>
              <a:gd name="T68" fmla="*/ 2147483647 w 77"/>
              <a:gd name="T69" fmla="*/ 2147483647 h 93"/>
              <a:gd name="T70" fmla="*/ 2147483647 w 77"/>
              <a:gd name="T71" fmla="*/ 2147483647 h 93"/>
              <a:gd name="T72" fmla="*/ 2147483647 w 77"/>
              <a:gd name="T73" fmla="*/ 2147483647 h 93"/>
              <a:gd name="T74" fmla="*/ 2147483647 w 77"/>
              <a:gd name="T75" fmla="*/ 2147483647 h 93"/>
              <a:gd name="T76" fmla="*/ 2147483647 w 77"/>
              <a:gd name="T77" fmla="*/ 2147483647 h 93"/>
              <a:gd name="T78" fmla="*/ 2147483647 w 77"/>
              <a:gd name="T79" fmla="*/ 2147483647 h 93"/>
              <a:gd name="T80" fmla="*/ 2147483647 w 77"/>
              <a:gd name="T81" fmla="*/ 2147483647 h 93"/>
              <a:gd name="T82" fmla="*/ 2147483647 w 77"/>
              <a:gd name="T83" fmla="*/ 2147483647 h 93"/>
              <a:gd name="T84" fmla="*/ 2147483647 w 77"/>
              <a:gd name="T85" fmla="*/ 2147483647 h 93"/>
              <a:gd name="T86" fmla="*/ 2147483647 w 77"/>
              <a:gd name="T87" fmla="*/ 2147483647 h 93"/>
              <a:gd name="T88" fmla="*/ 2147483647 w 77"/>
              <a:gd name="T89" fmla="*/ 2147483647 h 93"/>
              <a:gd name="T90" fmla="*/ 2147483647 w 77"/>
              <a:gd name="T91" fmla="*/ 2147483647 h 93"/>
              <a:gd name="T92" fmla="*/ 2147483647 w 77"/>
              <a:gd name="T93" fmla="*/ 2147483647 h 93"/>
              <a:gd name="T94" fmla="*/ 2147483647 w 77"/>
              <a:gd name="T95" fmla="*/ 2147483647 h 93"/>
              <a:gd name="T96" fmla="*/ 2147483647 w 77"/>
              <a:gd name="T97" fmla="*/ 2147483647 h 93"/>
              <a:gd name="T98" fmla="*/ 2147483647 w 77"/>
              <a:gd name="T99" fmla="*/ 2147483647 h 93"/>
              <a:gd name="T100" fmla="*/ 2147483647 w 77"/>
              <a:gd name="T101" fmla="*/ 2147483647 h 93"/>
              <a:gd name="T102" fmla="*/ 2147483647 w 77"/>
              <a:gd name="T103" fmla="*/ 2147483647 h 93"/>
              <a:gd name="T104" fmla="*/ 2147483647 w 77"/>
              <a:gd name="T105" fmla="*/ 2147483647 h 93"/>
              <a:gd name="T106" fmla="*/ 2147483647 w 77"/>
              <a:gd name="T107" fmla="*/ 2147483647 h 93"/>
              <a:gd name="T108" fmla="*/ 2147483647 w 77"/>
              <a:gd name="T109" fmla="*/ 2147483647 h 93"/>
              <a:gd name="T110" fmla="*/ 2147483647 w 77"/>
              <a:gd name="T111" fmla="*/ 2147483647 h 93"/>
              <a:gd name="T112" fmla="*/ 2147483647 w 77"/>
              <a:gd name="T113" fmla="*/ 2147483647 h 93"/>
              <a:gd name="T114" fmla="*/ 2147483647 w 77"/>
              <a:gd name="T115" fmla="*/ 2147483647 h 93"/>
              <a:gd name="T116" fmla="*/ 2147483647 w 77"/>
              <a:gd name="T117" fmla="*/ 2147483647 h 93"/>
              <a:gd name="T118" fmla="*/ 2147483647 w 77"/>
              <a:gd name="T119" fmla="*/ 2147483647 h 93"/>
              <a:gd name="T120" fmla="*/ 0 w 77"/>
              <a:gd name="T121" fmla="*/ 2147483647 h 93"/>
              <a:gd name="T122" fmla="*/ 2147483647 w 77"/>
              <a:gd name="T123" fmla="*/ 2147483647 h 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7"/>
              <a:gd name="T187" fmla="*/ 0 h 93"/>
              <a:gd name="T188" fmla="*/ 77 w 77"/>
              <a:gd name="T189" fmla="*/ 93 h 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7" h="93">
                <a:moveTo>
                  <a:pt x="39" y="12"/>
                </a:moveTo>
                <a:cubicBezTo>
                  <a:pt x="41" y="12"/>
                  <a:pt x="44" y="12"/>
                  <a:pt x="46" y="12"/>
                </a:cubicBezTo>
                <a:cubicBezTo>
                  <a:pt x="46" y="11"/>
                  <a:pt x="46" y="10"/>
                  <a:pt x="45" y="10"/>
                </a:cubicBezTo>
                <a:cubicBezTo>
                  <a:pt x="45" y="9"/>
                  <a:pt x="44" y="9"/>
                  <a:pt x="43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2" y="9"/>
                  <a:pt x="32" y="10"/>
                </a:cubicBezTo>
                <a:cubicBezTo>
                  <a:pt x="31" y="10"/>
                  <a:pt x="31" y="11"/>
                  <a:pt x="31" y="12"/>
                </a:cubicBezTo>
                <a:cubicBezTo>
                  <a:pt x="31" y="23"/>
                  <a:pt x="31" y="23"/>
                  <a:pt x="3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3" y="6"/>
                  <a:pt x="26" y="4"/>
                </a:cubicBezTo>
                <a:cubicBezTo>
                  <a:pt x="28" y="2"/>
                  <a:pt x="31" y="0"/>
                  <a:pt x="3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7" y="0"/>
                  <a:pt x="49" y="2"/>
                  <a:pt x="52" y="4"/>
                </a:cubicBezTo>
                <a:cubicBezTo>
                  <a:pt x="54" y="6"/>
                  <a:pt x="55" y="9"/>
                  <a:pt x="55" y="12"/>
                </a:cubicBezTo>
                <a:cubicBezTo>
                  <a:pt x="55" y="23"/>
                  <a:pt x="55" y="23"/>
                  <a:pt x="55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1"/>
                  <a:pt x="46" y="21"/>
                  <a:pt x="46" y="21"/>
                </a:cubicBezTo>
                <a:cubicBezTo>
                  <a:pt x="44" y="20"/>
                  <a:pt x="41" y="20"/>
                  <a:pt x="39" y="20"/>
                </a:cubicBezTo>
                <a:cubicBezTo>
                  <a:pt x="36" y="20"/>
                  <a:pt x="36" y="20"/>
                  <a:pt x="34" y="20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2"/>
                  <a:pt x="36" y="12"/>
                  <a:pt x="39" y="12"/>
                </a:cubicBezTo>
                <a:close/>
                <a:moveTo>
                  <a:pt x="17" y="37"/>
                </a:moveTo>
                <a:cubicBezTo>
                  <a:pt x="25" y="38"/>
                  <a:pt x="25" y="38"/>
                  <a:pt x="25" y="38"/>
                </a:cubicBezTo>
                <a:cubicBezTo>
                  <a:pt x="26" y="79"/>
                  <a:pt x="26" y="79"/>
                  <a:pt x="26" y="79"/>
                </a:cubicBezTo>
                <a:cubicBezTo>
                  <a:pt x="18" y="77"/>
                  <a:pt x="18" y="77"/>
                  <a:pt x="18" y="77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35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43" y="79"/>
                  <a:pt x="43" y="79"/>
                  <a:pt x="43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5" y="38"/>
                  <a:pt x="35" y="38"/>
                  <a:pt x="35" y="38"/>
                </a:cubicBezTo>
                <a:close/>
                <a:moveTo>
                  <a:pt x="61" y="37"/>
                </a:moveTo>
                <a:cubicBezTo>
                  <a:pt x="52" y="38"/>
                  <a:pt x="52" y="38"/>
                  <a:pt x="52" y="38"/>
                </a:cubicBezTo>
                <a:cubicBezTo>
                  <a:pt x="52" y="79"/>
                  <a:pt x="52" y="79"/>
                  <a:pt x="52" y="79"/>
                </a:cubicBezTo>
                <a:cubicBezTo>
                  <a:pt x="59" y="77"/>
                  <a:pt x="59" y="77"/>
                  <a:pt x="59" y="77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4" y="30"/>
                </a:moveTo>
                <a:cubicBezTo>
                  <a:pt x="7" y="76"/>
                  <a:pt x="7" y="76"/>
                  <a:pt x="7" y="76"/>
                </a:cubicBezTo>
                <a:cubicBezTo>
                  <a:pt x="5" y="78"/>
                  <a:pt x="4" y="79"/>
                  <a:pt x="4" y="81"/>
                </a:cubicBezTo>
                <a:cubicBezTo>
                  <a:pt x="4" y="86"/>
                  <a:pt x="9" y="89"/>
                  <a:pt x="17" y="91"/>
                </a:cubicBezTo>
                <a:cubicBezTo>
                  <a:pt x="22" y="92"/>
                  <a:pt x="30" y="93"/>
                  <a:pt x="39" y="93"/>
                </a:cubicBezTo>
                <a:cubicBezTo>
                  <a:pt x="47" y="93"/>
                  <a:pt x="55" y="92"/>
                  <a:pt x="61" y="91"/>
                </a:cubicBezTo>
                <a:cubicBezTo>
                  <a:pt x="68" y="89"/>
                  <a:pt x="73" y="86"/>
                  <a:pt x="73" y="81"/>
                </a:cubicBezTo>
                <a:cubicBezTo>
                  <a:pt x="73" y="80"/>
                  <a:pt x="72" y="78"/>
                  <a:pt x="71" y="76"/>
                </a:cubicBezTo>
                <a:cubicBezTo>
                  <a:pt x="73" y="30"/>
                  <a:pt x="73" y="30"/>
                  <a:pt x="73" y="30"/>
                </a:cubicBezTo>
                <a:cubicBezTo>
                  <a:pt x="75" y="28"/>
                  <a:pt x="77" y="26"/>
                  <a:pt x="77" y="23"/>
                </a:cubicBezTo>
                <a:cubicBezTo>
                  <a:pt x="77" y="19"/>
                  <a:pt x="72" y="16"/>
                  <a:pt x="64" y="14"/>
                </a:cubicBezTo>
                <a:cubicBezTo>
                  <a:pt x="62" y="14"/>
                  <a:pt x="60" y="13"/>
                  <a:pt x="59" y="13"/>
                </a:cubicBezTo>
                <a:cubicBezTo>
                  <a:pt x="59" y="22"/>
                  <a:pt x="59" y="22"/>
                  <a:pt x="59" y="22"/>
                </a:cubicBezTo>
                <a:cubicBezTo>
                  <a:pt x="60" y="22"/>
                  <a:pt x="61" y="22"/>
                  <a:pt x="62" y="22"/>
                </a:cubicBezTo>
                <a:cubicBezTo>
                  <a:pt x="66" y="23"/>
                  <a:pt x="66" y="23"/>
                  <a:pt x="66" y="23"/>
                </a:cubicBezTo>
                <a:cubicBezTo>
                  <a:pt x="66" y="24"/>
                  <a:pt x="66" y="24"/>
                  <a:pt x="62" y="24"/>
                </a:cubicBezTo>
                <a:cubicBezTo>
                  <a:pt x="56" y="26"/>
                  <a:pt x="48" y="27"/>
                  <a:pt x="39" y="27"/>
                </a:cubicBezTo>
                <a:cubicBezTo>
                  <a:pt x="29" y="27"/>
                  <a:pt x="21" y="26"/>
                  <a:pt x="15" y="24"/>
                </a:cubicBezTo>
                <a:cubicBezTo>
                  <a:pt x="11" y="24"/>
                  <a:pt x="11" y="24"/>
                  <a:pt x="11" y="23"/>
                </a:cubicBezTo>
                <a:cubicBezTo>
                  <a:pt x="11" y="23"/>
                  <a:pt x="11" y="23"/>
                  <a:pt x="15" y="22"/>
                </a:cubicBezTo>
                <a:cubicBezTo>
                  <a:pt x="17" y="22"/>
                  <a:pt x="17" y="22"/>
                  <a:pt x="18" y="22"/>
                </a:cubicBezTo>
                <a:cubicBezTo>
                  <a:pt x="18" y="13"/>
                  <a:pt x="18" y="13"/>
                  <a:pt x="18" y="13"/>
                </a:cubicBezTo>
                <a:cubicBezTo>
                  <a:pt x="16" y="14"/>
                  <a:pt x="15" y="14"/>
                  <a:pt x="14" y="14"/>
                </a:cubicBezTo>
                <a:cubicBezTo>
                  <a:pt x="5" y="16"/>
                  <a:pt x="0" y="19"/>
                  <a:pt x="0" y="23"/>
                </a:cubicBezTo>
                <a:cubicBezTo>
                  <a:pt x="0" y="26"/>
                  <a:pt x="2" y="28"/>
                  <a:pt x="4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6" name="Freeform 24"/>
          <p:cNvSpPr>
            <a:spLocks noEditPoints="1"/>
          </p:cNvSpPr>
          <p:nvPr/>
        </p:nvSpPr>
        <p:spPr bwMode="auto">
          <a:xfrm>
            <a:off x="9708357" y="3539490"/>
            <a:ext cx="490537" cy="508000"/>
          </a:xfrm>
          <a:custGeom>
            <a:avLst/>
            <a:gdLst>
              <a:gd name="T0" fmla="*/ 2147483647 w 89"/>
              <a:gd name="T1" fmla="*/ 2147483647 h 92"/>
              <a:gd name="T2" fmla="*/ 2147483647 w 89"/>
              <a:gd name="T3" fmla="*/ 2147483647 h 92"/>
              <a:gd name="T4" fmla="*/ 2147483647 w 89"/>
              <a:gd name="T5" fmla="*/ 2147483647 h 92"/>
              <a:gd name="T6" fmla="*/ 2147483647 w 89"/>
              <a:gd name="T7" fmla="*/ 2147483647 h 92"/>
              <a:gd name="T8" fmla="*/ 2147483647 w 89"/>
              <a:gd name="T9" fmla="*/ 2147483647 h 92"/>
              <a:gd name="T10" fmla="*/ 2147483647 w 89"/>
              <a:gd name="T11" fmla="*/ 2147483647 h 92"/>
              <a:gd name="T12" fmla="*/ 2147483647 w 89"/>
              <a:gd name="T13" fmla="*/ 2147483647 h 92"/>
              <a:gd name="T14" fmla="*/ 2147483647 w 89"/>
              <a:gd name="T15" fmla="*/ 2147483647 h 92"/>
              <a:gd name="T16" fmla="*/ 2147483647 w 89"/>
              <a:gd name="T17" fmla="*/ 2147483647 h 92"/>
              <a:gd name="T18" fmla="*/ 2147483647 w 89"/>
              <a:gd name="T19" fmla="*/ 2147483647 h 92"/>
              <a:gd name="T20" fmla="*/ 2147483647 w 89"/>
              <a:gd name="T21" fmla="*/ 2147483647 h 92"/>
              <a:gd name="T22" fmla="*/ 2147483647 w 89"/>
              <a:gd name="T23" fmla="*/ 2147483647 h 92"/>
              <a:gd name="T24" fmla="*/ 2147483647 w 89"/>
              <a:gd name="T25" fmla="*/ 2147483647 h 92"/>
              <a:gd name="T26" fmla="*/ 2147483647 w 89"/>
              <a:gd name="T27" fmla="*/ 2147483647 h 92"/>
              <a:gd name="T28" fmla="*/ 2147483647 w 89"/>
              <a:gd name="T29" fmla="*/ 2147483647 h 92"/>
              <a:gd name="T30" fmla="*/ 2147483647 w 89"/>
              <a:gd name="T31" fmla="*/ 2147483647 h 92"/>
              <a:gd name="T32" fmla="*/ 2147483647 w 89"/>
              <a:gd name="T33" fmla="*/ 2147483647 h 92"/>
              <a:gd name="T34" fmla="*/ 2147483647 w 89"/>
              <a:gd name="T35" fmla="*/ 2147483647 h 92"/>
              <a:gd name="T36" fmla="*/ 2147483647 w 89"/>
              <a:gd name="T37" fmla="*/ 2147483647 h 92"/>
              <a:gd name="T38" fmla="*/ 2147483647 w 89"/>
              <a:gd name="T39" fmla="*/ 2147483647 h 92"/>
              <a:gd name="T40" fmla="*/ 2147483647 w 89"/>
              <a:gd name="T41" fmla="*/ 2147483647 h 92"/>
              <a:gd name="T42" fmla="*/ 2147483647 w 89"/>
              <a:gd name="T43" fmla="*/ 2147483647 h 92"/>
              <a:gd name="T44" fmla="*/ 2147483647 w 89"/>
              <a:gd name="T45" fmla="*/ 2147483647 h 92"/>
              <a:gd name="T46" fmla="*/ 2147483647 w 89"/>
              <a:gd name="T47" fmla="*/ 2147483647 h 92"/>
              <a:gd name="T48" fmla="*/ 2147483647 w 89"/>
              <a:gd name="T49" fmla="*/ 2147483647 h 92"/>
              <a:gd name="T50" fmla="*/ 2147483647 w 89"/>
              <a:gd name="T51" fmla="*/ 2147483647 h 92"/>
              <a:gd name="T52" fmla="*/ 2147483647 w 89"/>
              <a:gd name="T53" fmla="*/ 2147483647 h 92"/>
              <a:gd name="T54" fmla="*/ 2147483647 w 89"/>
              <a:gd name="T55" fmla="*/ 2147483647 h 92"/>
              <a:gd name="T56" fmla="*/ 2147483647 w 89"/>
              <a:gd name="T57" fmla="*/ 2147483647 h 92"/>
              <a:gd name="T58" fmla="*/ 2147483647 w 89"/>
              <a:gd name="T59" fmla="*/ 2147483647 h 92"/>
              <a:gd name="T60" fmla="*/ 2147483647 w 89"/>
              <a:gd name="T61" fmla="*/ 2147483647 h 92"/>
              <a:gd name="T62" fmla="*/ 2147483647 w 89"/>
              <a:gd name="T63" fmla="*/ 2147483647 h 92"/>
              <a:gd name="T64" fmla="*/ 2147483647 w 89"/>
              <a:gd name="T65" fmla="*/ 2147483647 h 92"/>
              <a:gd name="T66" fmla="*/ 2147483647 w 89"/>
              <a:gd name="T67" fmla="*/ 2147483647 h 92"/>
              <a:gd name="T68" fmla="*/ 2147483647 w 89"/>
              <a:gd name="T69" fmla="*/ 2147483647 h 92"/>
              <a:gd name="T70" fmla="*/ 2147483647 w 89"/>
              <a:gd name="T71" fmla="*/ 2147483647 h 92"/>
              <a:gd name="T72" fmla="*/ 2147483647 w 89"/>
              <a:gd name="T73" fmla="*/ 2147483647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"/>
              <a:gd name="T112" fmla="*/ 0 h 92"/>
              <a:gd name="T113" fmla="*/ 89 w 89"/>
              <a:gd name="T114" fmla="*/ 92 h 9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1471454" y="4792636"/>
            <a:ext cx="214325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25" name="Rectangle 36"/>
          <p:cNvSpPr>
            <a:spLocks noChangeArrowheads="1"/>
          </p:cNvSpPr>
          <p:nvPr/>
        </p:nvSpPr>
        <p:spPr bwMode="auto">
          <a:xfrm>
            <a:off x="1809546" y="4411981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762217" y="2257677"/>
            <a:ext cx="214325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27" name="Rectangle 36"/>
          <p:cNvSpPr>
            <a:spLocks noChangeArrowheads="1"/>
          </p:cNvSpPr>
          <p:nvPr/>
        </p:nvSpPr>
        <p:spPr bwMode="auto">
          <a:xfrm>
            <a:off x="4100309" y="1877022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052979" y="4792636"/>
            <a:ext cx="214325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29" name="Rectangle 36"/>
          <p:cNvSpPr>
            <a:spLocks noChangeArrowheads="1"/>
          </p:cNvSpPr>
          <p:nvPr/>
        </p:nvSpPr>
        <p:spPr bwMode="auto">
          <a:xfrm>
            <a:off x="6391071" y="4411981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345329" y="2257677"/>
            <a:ext cx="214325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8683421" y="1877022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171167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5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2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6" grpId="0" animBg="1"/>
      <p:bldP spid="20487" grpId="0" animBg="1"/>
      <p:bldP spid="20488" grpId="0" animBg="1"/>
      <p:bldP spid="20493" grpId="0" animBg="1"/>
      <p:bldP spid="20494" grpId="0" animBg="1"/>
      <p:bldP spid="20495" grpId="0" animBg="1"/>
      <p:bldP spid="2049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773663" y="1964723"/>
            <a:ext cx="5665870" cy="3176776"/>
            <a:chOff x="127211" y="1418853"/>
            <a:chExt cx="6292255" cy="3527955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767075" y="4746753"/>
              <a:ext cx="565239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67075" y="4108482"/>
              <a:ext cx="565239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67075" y="3468623"/>
              <a:ext cx="565239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767075" y="2192081"/>
              <a:ext cx="565239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7075" y="1553810"/>
              <a:ext cx="565239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67075" y="2830352"/>
              <a:ext cx="565239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16" name="文本框 19"/>
            <p:cNvSpPr txBox="1">
              <a:spLocks noChangeArrowheads="1"/>
            </p:cNvSpPr>
            <p:nvPr/>
          </p:nvSpPr>
          <p:spPr bwMode="auto">
            <a:xfrm>
              <a:off x="301508" y="4639031"/>
              <a:ext cx="4697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0%</a:t>
              </a:r>
              <a:endParaRPr lang="zh-CN" altLang="en-US" sz="140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17" name="文本框 20"/>
            <p:cNvSpPr txBox="1">
              <a:spLocks noChangeArrowheads="1"/>
            </p:cNvSpPr>
            <p:nvPr/>
          </p:nvSpPr>
          <p:spPr bwMode="auto">
            <a:xfrm>
              <a:off x="203291" y="3994997"/>
              <a:ext cx="5679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20%</a:t>
              </a:r>
              <a:endParaRPr lang="zh-CN" altLang="en-US" sz="140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18" name="文本框 21"/>
            <p:cNvSpPr txBox="1">
              <a:spLocks noChangeArrowheads="1"/>
            </p:cNvSpPr>
            <p:nvPr/>
          </p:nvSpPr>
          <p:spPr bwMode="auto">
            <a:xfrm>
              <a:off x="203291" y="3350961"/>
              <a:ext cx="5679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40%</a:t>
              </a:r>
              <a:endParaRPr lang="zh-CN" altLang="en-US" sz="140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19" name="文本框 22"/>
            <p:cNvSpPr txBox="1">
              <a:spLocks noChangeArrowheads="1"/>
            </p:cNvSpPr>
            <p:nvPr/>
          </p:nvSpPr>
          <p:spPr bwMode="auto">
            <a:xfrm>
              <a:off x="203291" y="2706925"/>
              <a:ext cx="5679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60%</a:t>
              </a:r>
              <a:endParaRPr lang="zh-CN" altLang="en-US" sz="140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20" name="文本框 23"/>
            <p:cNvSpPr txBox="1">
              <a:spLocks noChangeArrowheads="1"/>
            </p:cNvSpPr>
            <p:nvPr/>
          </p:nvSpPr>
          <p:spPr bwMode="auto">
            <a:xfrm>
              <a:off x="203291" y="2062889"/>
              <a:ext cx="5679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80%</a:t>
              </a:r>
              <a:endParaRPr lang="zh-CN" altLang="en-US" sz="140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21" name="文本框 24"/>
            <p:cNvSpPr txBox="1">
              <a:spLocks noChangeArrowheads="1"/>
            </p:cNvSpPr>
            <p:nvPr/>
          </p:nvSpPr>
          <p:spPr bwMode="auto">
            <a:xfrm>
              <a:off x="127211" y="1418853"/>
              <a:ext cx="64406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100%</a:t>
              </a:r>
              <a:endParaRPr lang="zh-CN" altLang="en-US" sz="140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90" name="任意多边形 89"/>
          <p:cNvSpPr/>
          <p:nvPr/>
        </p:nvSpPr>
        <p:spPr>
          <a:xfrm>
            <a:off x="1372704" y="1916113"/>
            <a:ext cx="894987" cy="4096067"/>
          </a:xfrm>
          <a:custGeom>
            <a:avLst/>
            <a:gdLst>
              <a:gd name="connsiteX0" fmla="*/ 497243 w 994488"/>
              <a:gd name="connsiteY0" fmla="*/ 0 h 4547732"/>
              <a:gd name="connsiteX1" fmla="*/ 713243 w 994488"/>
              <a:gd name="connsiteY1" fmla="*/ 216000 h 4547732"/>
              <a:gd name="connsiteX2" fmla="*/ 713243 w 994488"/>
              <a:gd name="connsiteY2" fmla="*/ 3604505 h 4547732"/>
              <a:gd name="connsiteX3" fmla="*/ 775258 w 994488"/>
              <a:gd name="connsiteY3" fmla="*/ 3638166 h 4547732"/>
              <a:gd name="connsiteX4" fmla="*/ 994488 w 994488"/>
              <a:gd name="connsiteY4" fmla="*/ 4050488 h 4547732"/>
              <a:gd name="connsiteX5" fmla="*/ 497244 w 994488"/>
              <a:gd name="connsiteY5" fmla="*/ 4547732 h 4547732"/>
              <a:gd name="connsiteX6" fmla="*/ 0 w 994488"/>
              <a:gd name="connsiteY6" fmla="*/ 4050488 h 4547732"/>
              <a:gd name="connsiteX7" fmla="*/ 219230 w 994488"/>
              <a:gd name="connsiteY7" fmla="*/ 3638166 h 4547732"/>
              <a:gd name="connsiteX8" fmla="*/ 281243 w 994488"/>
              <a:gd name="connsiteY8" fmla="*/ 3604506 h 4547732"/>
              <a:gd name="connsiteX9" fmla="*/ 281243 w 994488"/>
              <a:gd name="connsiteY9" fmla="*/ 216000 h 4547732"/>
              <a:gd name="connsiteX10" fmla="*/ 497243 w 994488"/>
              <a:gd name="connsiteY10" fmla="*/ 0 h 4547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4488" h="4547732">
                <a:moveTo>
                  <a:pt x="497243" y="0"/>
                </a:moveTo>
                <a:cubicBezTo>
                  <a:pt x="616537" y="0"/>
                  <a:pt x="713243" y="96706"/>
                  <a:pt x="713243" y="216000"/>
                </a:cubicBezTo>
                <a:lnTo>
                  <a:pt x="713243" y="3604505"/>
                </a:lnTo>
                <a:lnTo>
                  <a:pt x="775258" y="3638166"/>
                </a:lnTo>
                <a:cubicBezTo>
                  <a:pt x="907526" y="3727524"/>
                  <a:pt x="994488" y="3878851"/>
                  <a:pt x="994488" y="4050488"/>
                </a:cubicBezTo>
                <a:cubicBezTo>
                  <a:pt x="994488" y="4325108"/>
                  <a:pt x="771864" y="4547732"/>
                  <a:pt x="497244" y="4547732"/>
                </a:cubicBezTo>
                <a:cubicBezTo>
                  <a:pt x="222624" y="4547732"/>
                  <a:pt x="0" y="4325108"/>
                  <a:pt x="0" y="4050488"/>
                </a:cubicBezTo>
                <a:cubicBezTo>
                  <a:pt x="0" y="3878851"/>
                  <a:pt x="86963" y="3727524"/>
                  <a:pt x="219230" y="3638166"/>
                </a:cubicBezTo>
                <a:lnTo>
                  <a:pt x="281243" y="3604506"/>
                </a:lnTo>
                <a:lnTo>
                  <a:pt x="281243" y="216000"/>
                </a:lnTo>
                <a:cubicBezTo>
                  <a:pt x="281243" y="96706"/>
                  <a:pt x="377949" y="0"/>
                  <a:pt x="49724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474063" y="2742550"/>
            <a:ext cx="692086" cy="3164869"/>
            <a:chOff x="6796963" y="500437"/>
            <a:chExt cx="994487" cy="4547731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grpSpPr>
        <p:sp>
          <p:nvSpPr>
            <p:cNvPr id="31" name="椭圆 30"/>
            <p:cNvSpPr/>
            <p:nvPr/>
          </p:nvSpPr>
          <p:spPr>
            <a:xfrm>
              <a:off x="6796963" y="4053681"/>
              <a:ext cx="994487" cy="994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7078206" y="500437"/>
              <a:ext cx="432000" cy="39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1520986" y="5364360"/>
            <a:ext cx="5982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2000" dirty="0">
                <a:solidFill>
                  <a:srgbClr val="14CDDB"/>
                </a:solidFill>
              </a:rPr>
              <a:t>78%</a:t>
            </a:r>
            <a:endParaRPr lang="zh-CN" altLang="en-US" sz="2000" dirty="0">
              <a:solidFill>
                <a:srgbClr val="14CDDB"/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2680872" y="1916113"/>
            <a:ext cx="896417" cy="4096067"/>
          </a:xfrm>
          <a:custGeom>
            <a:avLst/>
            <a:gdLst>
              <a:gd name="connsiteX0" fmla="*/ 497243 w 994488"/>
              <a:gd name="connsiteY0" fmla="*/ 0 h 4547732"/>
              <a:gd name="connsiteX1" fmla="*/ 713243 w 994488"/>
              <a:gd name="connsiteY1" fmla="*/ 216000 h 4547732"/>
              <a:gd name="connsiteX2" fmla="*/ 713243 w 994488"/>
              <a:gd name="connsiteY2" fmla="*/ 3604505 h 4547732"/>
              <a:gd name="connsiteX3" fmla="*/ 775258 w 994488"/>
              <a:gd name="connsiteY3" fmla="*/ 3638166 h 4547732"/>
              <a:gd name="connsiteX4" fmla="*/ 994488 w 994488"/>
              <a:gd name="connsiteY4" fmla="*/ 4050488 h 4547732"/>
              <a:gd name="connsiteX5" fmla="*/ 497244 w 994488"/>
              <a:gd name="connsiteY5" fmla="*/ 4547732 h 4547732"/>
              <a:gd name="connsiteX6" fmla="*/ 0 w 994488"/>
              <a:gd name="connsiteY6" fmla="*/ 4050488 h 4547732"/>
              <a:gd name="connsiteX7" fmla="*/ 219230 w 994488"/>
              <a:gd name="connsiteY7" fmla="*/ 3638166 h 4547732"/>
              <a:gd name="connsiteX8" fmla="*/ 281243 w 994488"/>
              <a:gd name="connsiteY8" fmla="*/ 3604506 h 4547732"/>
              <a:gd name="connsiteX9" fmla="*/ 281243 w 994488"/>
              <a:gd name="connsiteY9" fmla="*/ 216000 h 4547732"/>
              <a:gd name="connsiteX10" fmla="*/ 497243 w 994488"/>
              <a:gd name="connsiteY10" fmla="*/ 0 h 4547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4488" h="4547732">
                <a:moveTo>
                  <a:pt x="497243" y="0"/>
                </a:moveTo>
                <a:cubicBezTo>
                  <a:pt x="616537" y="0"/>
                  <a:pt x="713243" y="96706"/>
                  <a:pt x="713243" y="216000"/>
                </a:cubicBezTo>
                <a:lnTo>
                  <a:pt x="713243" y="3604505"/>
                </a:lnTo>
                <a:lnTo>
                  <a:pt x="775258" y="3638166"/>
                </a:lnTo>
                <a:cubicBezTo>
                  <a:pt x="907526" y="3727524"/>
                  <a:pt x="994488" y="3878851"/>
                  <a:pt x="994488" y="4050488"/>
                </a:cubicBezTo>
                <a:cubicBezTo>
                  <a:pt x="994488" y="4325108"/>
                  <a:pt x="771864" y="4547732"/>
                  <a:pt x="497244" y="4547732"/>
                </a:cubicBezTo>
                <a:cubicBezTo>
                  <a:pt x="222624" y="4547732"/>
                  <a:pt x="0" y="4325108"/>
                  <a:pt x="0" y="4050488"/>
                </a:cubicBezTo>
                <a:cubicBezTo>
                  <a:pt x="0" y="3878851"/>
                  <a:pt x="86963" y="3727524"/>
                  <a:pt x="219230" y="3638166"/>
                </a:cubicBezTo>
                <a:lnTo>
                  <a:pt x="281243" y="3604506"/>
                </a:lnTo>
                <a:lnTo>
                  <a:pt x="281243" y="216000"/>
                </a:lnTo>
                <a:cubicBezTo>
                  <a:pt x="281243" y="96706"/>
                  <a:pt x="377949" y="0"/>
                  <a:pt x="49724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782839" y="3372290"/>
            <a:ext cx="692086" cy="2535129"/>
            <a:chOff x="6796963" y="1405336"/>
            <a:chExt cx="994487" cy="3642832"/>
          </a:xfrm>
          <a:solidFill>
            <a:srgbClr val="FFC000"/>
          </a:solidFill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grpSpPr>
        <p:sp>
          <p:nvSpPr>
            <p:cNvPr id="40" name="椭圆 39"/>
            <p:cNvSpPr/>
            <p:nvPr/>
          </p:nvSpPr>
          <p:spPr>
            <a:xfrm>
              <a:off x="6796963" y="4053681"/>
              <a:ext cx="994487" cy="994487"/>
            </a:xfrm>
            <a:prstGeom prst="ellipse">
              <a:avLst/>
            </a:prstGeom>
            <a:solidFill>
              <a:srgbClr val="14CD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7078206" y="1405336"/>
              <a:ext cx="432000" cy="3085478"/>
            </a:xfrm>
            <a:prstGeom prst="roundRect">
              <a:avLst>
                <a:gd name="adj" fmla="val 50000"/>
              </a:avLst>
            </a:prstGeom>
            <a:solidFill>
              <a:srgbClr val="14CD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ea"/>
              </a:endParaRPr>
            </a:p>
          </p:txBody>
        </p:sp>
      </p:grp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2829763" y="5364360"/>
            <a:ext cx="5982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2000" dirty="0"/>
              <a:t>57%</a:t>
            </a:r>
            <a:endParaRPr lang="zh-CN" altLang="en-US" sz="2000" dirty="0"/>
          </a:p>
        </p:txBody>
      </p:sp>
      <p:sp>
        <p:nvSpPr>
          <p:cNvPr id="88" name="任意多边形 87"/>
          <p:cNvSpPr/>
          <p:nvPr/>
        </p:nvSpPr>
        <p:spPr>
          <a:xfrm>
            <a:off x="3990470" y="1916113"/>
            <a:ext cx="894987" cy="4096067"/>
          </a:xfrm>
          <a:custGeom>
            <a:avLst/>
            <a:gdLst>
              <a:gd name="connsiteX0" fmla="*/ 497243 w 994488"/>
              <a:gd name="connsiteY0" fmla="*/ 0 h 4547732"/>
              <a:gd name="connsiteX1" fmla="*/ 713243 w 994488"/>
              <a:gd name="connsiteY1" fmla="*/ 216000 h 4547732"/>
              <a:gd name="connsiteX2" fmla="*/ 713243 w 994488"/>
              <a:gd name="connsiteY2" fmla="*/ 3604505 h 4547732"/>
              <a:gd name="connsiteX3" fmla="*/ 775258 w 994488"/>
              <a:gd name="connsiteY3" fmla="*/ 3638166 h 4547732"/>
              <a:gd name="connsiteX4" fmla="*/ 994488 w 994488"/>
              <a:gd name="connsiteY4" fmla="*/ 4050488 h 4547732"/>
              <a:gd name="connsiteX5" fmla="*/ 497244 w 994488"/>
              <a:gd name="connsiteY5" fmla="*/ 4547732 h 4547732"/>
              <a:gd name="connsiteX6" fmla="*/ 0 w 994488"/>
              <a:gd name="connsiteY6" fmla="*/ 4050488 h 4547732"/>
              <a:gd name="connsiteX7" fmla="*/ 219230 w 994488"/>
              <a:gd name="connsiteY7" fmla="*/ 3638166 h 4547732"/>
              <a:gd name="connsiteX8" fmla="*/ 281243 w 994488"/>
              <a:gd name="connsiteY8" fmla="*/ 3604506 h 4547732"/>
              <a:gd name="connsiteX9" fmla="*/ 281243 w 994488"/>
              <a:gd name="connsiteY9" fmla="*/ 216000 h 4547732"/>
              <a:gd name="connsiteX10" fmla="*/ 497243 w 994488"/>
              <a:gd name="connsiteY10" fmla="*/ 0 h 4547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4488" h="4547732">
                <a:moveTo>
                  <a:pt x="497243" y="0"/>
                </a:moveTo>
                <a:cubicBezTo>
                  <a:pt x="616537" y="0"/>
                  <a:pt x="713243" y="96706"/>
                  <a:pt x="713243" y="216000"/>
                </a:cubicBezTo>
                <a:lnTo>
                  <a:pt x="713243" y="3604505"/>
                </a:lnTo>
                <a:lnTo>
                  <a:pt x="775258" y="3638166"/>
                </a:lnTo>
                <a:cubicBezTo>
                  <a:pt x="907526" y="3727524"/>
                  <a:pt x="994488" y="3878851"/>
                  <a:pt x="994488" y="4050488"/>
                </a:cubicBezTo>
                <a:cubicBezTo>
                  <a:pt x="994488" y="4325108"/>
                  <a:pt x="771864" y="4547732"/>
                  <a:pt x="497244" y="4547732"/>
                </a:cubicBezTo>
                <a:cubicBezTo>
                  <a:pt x="222624" y="4547732"/>
                  <a:pt x="0" y="4325108"/>
                  <a:pt x="0" y="4050488"/>
                </a:cubicBezTo>
                <a:cubicBezTo>
                  <a:pt x="0" y="3878851"/>
                  <a:pt x="86963" y="3727524"/>
                  <a:pt x="219230" y="3638166"/>
                </a:cubicBezTo>
                <a:lnTo>
                  <a:pt x="281243" y="3604506"/>
                </a:lnTo>
                <a:lnTo>
                  <a:pt x="281243" y="216000"/>
                </a:lnTo>
                <a:cubicBezTo>
                  <a:pt x="281243" y="96706"/>
                  <a:pt x="377949" y="0"/>
                  <a:pt x="49724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091616" y="2957880"/>
            <a:ext cx="692086" cy="2949539"/>
            <a:chOff x="6796963" y="809854"/>
            <a:chExt cx="994487" cy="4238314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grpSpPr>
        <p:sp>
          <p:nvSpPr>
            <p:cNvPr id="49" name="椭圆 48"/>
            <p:cNvSpPr/>
            <p:nvPr/>
          </p:nvSpPr>
          <p:spPr>
            <a:xfrm>
              <a:off x="6796963" y="4053681"/>
              <a:ext cx="994487" cy="994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 flipV="1">
              <a:off x="7078206" y="809854"/>
              <a:ext cx="432000" cy="365058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</p:grp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4138540" y="5364360"/>
            <a:ext cx="5982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2000" dirty="0">
                <a:solidFill>
                  <a:srgbClr val="14CDDB"/>
                </a:solidFill>
              </a:rPr>
              <a:t>68%</a:t>
            </a:r>
            <a:endParaRPr lang="zh-CN" altLang="en-US" sz="2000" dirty="0">
              <a:solidFill>
                <a:srgbClr val="14CDDB"/>
              </a:solidFill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5298639" y="1916113"/>
            <a:ext cx="894987" cy="4096067"/>
          </a:xfrm>
          <a:custGeom>
            <a:avLst/>
            <a:gdLst>
              <a:gd name="connsiteX0" fmla="*/ 497243 w 994488"/>
              <a:gd name="connsiteY0" fmla="*/ 0 h 4547732"/>
              <a:gd name="connsiteX1" fmla="*/ 713243 w 994488"/>
              <a:gd name="connsiteY1" fmla="*/ 216000 h 4547732"/>
              <a:gd name="connsiteX2" fmla="*/ 713243 w 994488"/>
              <a:gd name="connsiteY2" fmla="*/ 3604505 h 4547732"/>
              <a:gd name="connsiteX3" fmla="*/ 775258 w 994488"/>
              <a:gd name="connsiteY3" fmla="*/ 3638166 h 4547732"/>
              <a:gd name="connsiteX4" fmla="*/ 994488 w 994488"/>
              <a:gd name="connsiteY4" fmla="*/ 4050488 h 4547732"/>
              <a:gd name="connsiteX5" fmla="*/ 497244 w 994488"/>
              <a:gd name="connsiteY5" fmla="*/ 4547732 h 4547732"/>
              <a:gd name="connsiteX6" fmla="*/ 0 w 994488"/>
              <a:gd name="connsiteY6" fmla="*/ 4050488 h 4547732"/>
              <a:gd name="connsiteX7" fmla="*/ 219231 w 994488"/>
              <a:gd name="connsiteY7" fmla="*/ 3638166 h 4547732"/>
              <a:gd name="connsiteX8" fmla="*/ 281243 w 994488"/>
              <a:gd name="connsiteY8" fmla="*/ 3604506 h 4547732"/>
              <a:gd name="connsiteX9" fmla="*/ 281243 w 994488"/>
              <a:gd name="connsiteY9" fmla="*/ 216000 h 4547732"/>
              <a:gd name="connsiteX10" fmla="*/ 497243 w 994488"/>
              <a:gd name="connsiteY10" fmla="*/ 0 h 4547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4488" h="4547732">
                <a:moveTo>
                  <a:pt x="497243" y="0"/>
                </a:moveTo>
                <a:cubicBezTo>
                  <a:pt x="616537" y="0"/>
                  <a:pt x="713243" y="96706"/>
                  <a:pt x="713243" y="216000"/>
                </a:cubicBezTo>
                <a:lnTo>
                  <a:pt x="713243" y="3604505"/>
                </a:lnTo>
                <a:lnTo>
                  <a:pt x="775258" y="3638166"/>
                </a:lnTo>
                <a:cubicBezTo>
                  <a:pt x="907526" y="3727524"/>
                  <a:pt x="994488" y="3878851"/>
                  <a:pt x="994488" y="4050488"/>
                </a:cubicBezTo>
                <a:cubicBezTo>
                  <a:pt x="994488" y="4325108"/>
                  <a:pt x="771864" y="4547732"/>
                  <a:pt x="497244" y="4547732"/>
                </a:cubicBezTo>
                <a:cubicBezTo>
                  <a:pt x="222624" y="4547732"/>
                  <a:pt x="0" y="4325108"/>
                  <a:pt x="0" y="4050488"/>
                </a:cubicBezTo>
                <a:cubicBezTo>
                  <a:pt x="0" y="3878851"/>
                  <a:pt x="86963" y="3727524"/>
                  <a:pt x="219231" y="3638166"/>
                </a:cubicBezTo>
                <a:lnTo>
                  <a:pt x="281243" y="3604506"/>
                </a:lnTo>
                <a:lnTo>
                  <a:pt x="281243" y="216000"/>
                </a:lnTo>
                <a:cubicBezTo>
                  <a:pt x="281243" y="96706"/>
                  <a:pt x="377949" y="0"/>
                  <a:pt x="49724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400393" y="3710765"/>
            <a:ext cx="692086" cy="2196653"/>
            <a:chOff x="6796963" y="1891706"/>
            <a:chExt cx="994487" cy="3156462"/>
          </a:xfrm>
          <a:solidFill>
            <a:srgbClr val="FFC000"/>
          </a:solidFill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grpSpPr>
        <p:sp>
          <p:nvSpPr>
            <p:cNvPr id="58" name="椭圆 57"/>
            <p:cNvSpPr/>
            <p:nvPr/>
          </p:nvSpPr>
          <p:spPr>
            <a:xfrm>
              <a:off x="6796963" y="4053681"/>
              <a:ext cx="994487" cy="994487"/>
            </a:xfrm>
            <a:prstGeom prst="ellipse">
              <a:avLst/>
            </a:prstGeom>
            <a:solidFill>
              <a:srgbClr val="14CD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 flipV="1">
              <a:off x="7078206" y="1891706"/>
              <a:ext cx="432000" cy="2568729"/>
            </a:xfrm>
            <a:prstGeom prst="roundRect">
              <a:avLst>
                <a:gd name="adj" fmla="val 50000"/>
              </a:avLst>
            </a:prstGeom>
            <a:solidFill>
              <a:srgbClr val="14CD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</p:grp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5447316" y="5364360"/>
            <a:ext cx="5982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2000" dirty="0"/>
              <a:t>43%</a:t>
            </a:r>
            <a:endParaRPr lang="zh-CN" altLang="en-US" sz="2000" dirty="0"/>
          </a:p>
        </p:txBody>
      </p:sp>
      <p:cxnSp>
        <p:nvCxnSpPr>
          <p:cNvPr id="62" name="直接连接符 61"/>
          <p:cNvCxnSpPr/>
          <p:nvPr/>
        </p:nvCxnSpPr>
        <p:spPr>
          <a:xfrm>
            <a:off x="6911618" y="1916113"/>
            <a:ext cx="0" cy="4096067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7317030" y="3001263"/>
            <a:ext cx="703408" cy="703408"/>
            <a:chOff x="7108680" y="2556172"/>
            <a:chExt cx="703408" cy="703408"/>
          </a:xfrm>
        </p:grpSpPr>
        <p:sp>
          <p:nvSpPr>
            <p:cNvPr id="73" name="圆角矩形 72"/>
            <p:cNvSpPr/>
            <p:nvPr/>
          </p:nvSpPr>
          <p:spPr bwMode="auto">
            <a:xfrm>
              <a:off x="7108680" y="2556172"/>
              <a:ext cx="703408" cy="703408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11301" name="Freeform 11"/>
            <p:cNvSpPr>
              <a:spLocks noEditPoints="1"/>
            </p:cNvSpPr>
            <p:nvPr/>
          </p:nvSpPr>
          <p:spPr bwMode="auto">
            <a:xfrm>
              <a:off x="7209133" y="2636919"/>
              <a:ext cx="502502" cy="541915"/>
            </a:xfrm>
            <a:custGeom>
              <a:avLst/>
              <a:gdLst>
                <a:gd name="T0" fmla="*/ 300795624 w 1031"/>
                <a:gd name="T1" fmla="*/ 67070992 h 1107"/>
                <a:gd name="T2" fmla="*/ 299623945 w 1031"/>
                <a:gd name="T3" fmla="*/ 60570993 h 1107"/>
                <a:gd name="T4" fmla="*/ 191841413 w 1031"/>
                <a:gd name="T5" fmla="*/ 2068280 h 1107"/>
                <a:gd name="T6" fmla="*/ 110125890 w 1031"/>
                <a:gd name="T7" fmla="*/ 2068280 h 1107"/>
                <a:gd name="T8" fmla="*/ 2343357 w 1031"/>
                <a:gd name="T9" fmla="*/ 60570993 h 1107"/>
                <a:gd name="T10" fmla="*/ 878894 w 1031"/>
                <a:gd name="T11" fmla="*/ 67070992 h 1107"/>
                <a:gd name="T12" fmla="*/ 878894 w 1031"/>
                <a:gd name="T13" fmla="*/ 174916733 h 1107"/>
                <a:gd name="T14" fmla="*/ 2343357 w 1031"/>
                <a:gd name="T15" fmla="*/ 181416733 h 1107"/>
                <a:gd name="T16" fmla="*/ 40125530 w 1031"/>
                <a:gd name="T17" fmla="*/ 258829670 h 1107"/>
                <a:gd name="T18" fmla="*/ 146736925 w 1031"/>
                <a:gd name="T19" fmla="*/ 325900662 h 1107"/>
                <a:gd name="T20" fmla="*/ 155230378 w 1031"/>
                <a:gd name="T21" fmla="*/ 325900662 h 1107"/>
                <a:gd name="T22" fmla="*/ 261841773 w 1031"/>
                <a:gd name="T23" fmla="*/ 258829670 h 1107"/>
                <a:gd name="T24" fmla="*/ 299623945 w 1031"/>
                <a:gd name="T25" fmla="*/ 181416733 h 1107"/>
                <a:gd name="T26" fmla="*/ 300795624 w 1031"/>
                <a:gd name="T27" fmla="*/ 174916733 h 1107"/>
                <a:gd name="T28" fmla="*/ 150836989 w 1031"/>
                <a:gd name="T29" fmla="*/ 175507593 h 1107"/>
                <a:gd name="T30" fmla="*/ 150836989 w 1031"/>
                <a:gd name="T31" fmla="*/ 66480132 h 1107"/>
                <a:gd name="T32" fmla="*/ 150836989 w 1031"/>
                <a:gd name="T33" fmla="*/ 175507593 h 1107"/>
                <a:gd name="T34" fmla="*/ 290837708 w 1031"/>
                <a:gd name="T35" fmla="*/ 65593571 h 1107"/>
                <a:gd name="T36" fmla="*/ 157280951 w 1031"/>
                <a:gd name="T37" fmla="*/ 60275291 h 1107"/>
                <a:gd name="T38" fmla="*/ 105439716 w 1031"/>
                <a:gd name="T39" fmla="*/ 10341402 h 1107"/>
                <a:gd name="T40" fmla="*/ 49790661 w 1031"/>
                <a:gd name="T41" fmla="*/ 115232302 h 1107"/>
                <a:gd name="T42" fmla="*/ 105439716 w 1031"/>
                <a:gd name="T43" fmla="*/ 10341402 h 1107"/>
                <a:gd name="T44" fmla="*/ 144393568 w 1031"/>
                <a:gd name="T45" fmla="*/ 181712434 h 1107"/>
                <a:gd name="T46" fmla="*/ 10836810 w 1031"/>
                <a:gd name="T47" fmla="*/ 176394154 h 1107"/>
                <a:gd name="T48" fmla="*/ 244561542 w 1031"/>
                <a:gd name="T49" fmla="*/ 253806548 h 1107"/>
                <a:gd name="T50" fmla="*/ 57405761 w 1031"/>
                <a:gd name="T51" fmla="*/ 253806548 h 1107"/>
                <a:gd name="T52" fmla="*/ 102218006 w 1031"/>
                <a:gd name="T53" fmla="*/ 244646865 h 1107"/>
                <a:gd name="T54" fmla="*/ 150836989 w 1031"/>
                <a:gd name="T55" fmla="*/ 194417275 h 1107"/>
                <a:gd name="T56" fmla="*/ 199456512 w 1031"/>
                <a:gd name="T57" fmla="*/ 244646865 h 1107"/>
                <a:gd name="T58" fmla="*/ 244561542 w 1031"/>
                <a:gd name="T59" fmla="*/ 253806548 h 1107"/>
                <a:gd name="T60" fmla="*/ 157280951 w 1031"/>
                <a:gd name="T61" fmla="*/ 181712434 h 1107"/>
                <a:gd name="T62" fmla="*/ 290837708 w 1031"/>
                <a:gd name="T63" fmla="*/ 176394154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rgbClr val="14CDDB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17030" y="1916113"/>
            <a:ext cx="703408" cy="703408"/>
            <a:chOff x="7108680" y="1624013"/>
            <a:chExt cx="703408" cy="703408"/>
          </a:xfrm>
        </p:grpSpPr>
        <p:sp>
          <p:nvSpPr>
            <p:cNvPr id="64" name="圆角矩形 63"/>
            <p:cNvSpPr/>
            <p:nvPr/>
          </p:nvSpPr>
          <p:spPr bwMode="auto">
            <a:xfrm>
              <a:off x="7108680" y="1624013"/>
              <a:ext cx="703408" cy="703408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grpSp>
          <p:nvGrpSpPr>
            <p:cNvPr id="92" name="组合 91"/>
            <p:cNvGrpSpPr/>
            <p:nvPr/>
          </p:nvGrpSpPr>
          <p:grpSpPr bwMode="auto">
            <a:xfrm>
              <a:off x="7196817" y="1722003"/>
              <a:ext cx="527134" cy="507428"/>
              <a:chOff x="4879974" y="2709486"/>
              <a:chExt cx="403813" cy="388717"/>
            </a:xfrm>
            <a:solidFill>
              <a:schemeClr val="bg1"/>
            </a:solidFill>
          </p:grpSpPr>
          <p:sp>
            <p:nvSpPr>
              <p:cNvPr id="93" name="Freeform 12"/>
              <p:cNvSpPr>
                <a:spLocks noEditPoints="1"/>
              </p:cNvSpPr>
              <p:nvPr/>
            </p:nvSpPr>
            <p:spPr bwMode="auto">
              <a:xfrm>
                <a:off x="5034706" y="2947245"/>
                <a:ext cx="94349" cy="77366"/>
              </a:xfrm>
              <a:custGeom>
                <a:avLst/>
                <a:gdLst>
                  <a:gd name="T0" fmla="*/ 14 w 249"/>
                  <a:gd name="T1" fmla="*/ 211 h 211"/>
                  <a:gd name="T2" fmla="*/ 236 w 249"/>
                  <a:gd name="T3" fmla="*/ 211 h 211"/>
                  <a:gd name="T4" fmla="*/ 249 w 249"/>
                  <a:gd name="T5" fmla="*/ 197 h 211"/>
                  <a:gd name="T6" fmla="*/ 249 w 249"/>
                  <a:gd name="T7" fmla="*/ 14 h 211"/>
                  <a:gd name="T8" fmla="*/ 236 w 249"/>
                  <a:gd name="T9" fmla="*/ 0 h 211"/>
                  <a:gd name="T10" fmla="*/ 14 w 249"/>
                  <a:gd name="T11" fmla="*/ 0 h 211"/>
                  <a:gd name="T12" fmla="*/ 0 w 249"/>
                  <a:gd name="T13" fmla="*/ 14 h 211"/>
                  <a:gd name="T14" fmla="*/ 0 w 249"/>
                  <a:gd name="T15" fmla="*/ 197 h 211"/>
                  <a:gd name="T16" fmla="*/ 14 w 249"/>
                  <a:gd name="T17" fmla="*/ 211 h 211"/>
                  <a:gd name="T18" fmla="*/ 27 w 249"/>
                  <a:gd name="T19" fmla="*/ 28 h 211"/>
                  <a:gd name="T20" fmla="*/ 222 w 249"/>
                  <a:gd name="T21" fmla="*/ 28 h 211"/>
                  <a:gd name="T22" fmla="*/ 222 w 249"/>
                  <a:gd name="T23" fmla="*/ 184 h 211"/>
                  <a:gd name="T24" fmla="*/ 27 w 249"/>
                  <a:gd name="T25" fmla="*/ 184 h 211"/>
                  <a:gd name="T26" fmla="*/ 27 w 249"/>
                  <a:gd name="T27" fmla="*/ 2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9" h="211">
                    <a:moveTo>
                      <a:pt x="14" y="211"/>
                    </a:moveTo>
                    <a:cubicBezTo>
                      <a:pt x="236" y="211"/>
                      <a:pt x="236" y="211"/>
                      <a:pt x="236" y="211"/>
                    </a:cubicBezTo>
                    <a:cubicBezTo>
                      <a:pt x="243" y="211"/>
                      <a:pt x="249" y="205"/>
                      <a:pt x="249" y="197"/>
                    </a:cubicBezTo>
                    <a:cubicBezTo>
                      <a:pt x="249" y="14"/>
                      <a:pt x="249" y="14"/>
                      <a:pt x="249" y="14"/>
                    </a:cubicBezTo>
                    <a:cubicBezTo>
                      <a:pt x="249" y="7"/>
                      <a:pt x="243" y="0"/>
                      <a:pt x="23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5"/>
                      <a:pt x="6" y="211"/>
                      <a:pt x="14" y="211"/>
                    </a:cubicBezTo>
                    <a:close/>
                    <a:moveTo>
                      <a:pt x="27" y="28"/>
                    </a:moveTo>
                    <a:cubicBezTo>
                      <a:pt x="222" y="28"/>
                      <a:pt x="222" y="28"/>
                      <a:pt x="222" y="28"/>
                    </a:cubicBezTo>
                    <a:cubicBezTo>
                      <a:pt x="222" y="184"/>
                      <a:pt x="222" y="184"/>
                      <a:pt x="222" y="184"/>
                    </a:cubicBezTo>
                    <a:cubicBezTo>
                      <a:pt x="27" y="184"/>
                      <a:pt x="27" y="184"/>
                      <a:pt x="27" y="184"/>
                    </a:cubicBezTo>
                    <a:lnTo>
                      <a:pt x="2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94" name="Freeform 13"/>
              <p:cNvSpPr>
                <a:spLocks noEditPoints="1"/>
              </p:cNvSpPr>
              <p:nvPr/>
            </p:nvSpPr>
            <p:spPr bwMode="auto">
              <a:xfrm>
                <a:off x="4879974" y="2709486"/>
                <a:ext cx="403813" cy="388717"/>
              </a:xfrm>
              <a:custGeom>
                <a:avLst/>
                <a:gdLst>
                  <a:gd name="T0" fmla="*/ 1072 w 1084"/>
                  <a:gd name="T1" fmla="*/ 448 h 1042"/>
                  <a:gd name="T2" fmla="*/ 559 w 1084"/>
                  <a:gd name="T3" fmla="*/ 9 h 1042"/>
                  <a:gd name="T4" fmla="*/ 524 w 1084"/>
                  <a:gd name="T5" fmla="*/ 9 h 1042"/>
                  <a:gd name="T6" fmla="*/ 12 w 1084"/>
                  <a:gd name="T7" fmla="*/ 448 h 1042"/>
                  <a:gd name="T8" fmla="*/ 4 w 1084"/>
                  <a:gd name="T9" fmla="*/ 478 h 1042"/>
                  <a:gd name="T10" fmla="*/ 29 w 1084"/>
                  <a:gd name="T11" fmla="*/ 495 h 1042"/>
                  <a:gd name="T12" fmla="*/ 184 w 1084"/>
                  <a:gd name="T13" fmla="*/ 495 h 1042"/>
                  <a:gd name="T14" fmla="*/ 184 w 1084"/>
                  <a:gd name="T15" fmla="*/ 1015 h 1042"/>
                  <a:gd name="T16" fmla="*/ 211 w 1084"/>
                  <a:gd name="T17" fmla="*/ 1042 h 1042"/>
                  <a:gd name="T18" fmla="*/ 873 w 1084"/>
                  <a:gd name="T19" fmla="*/ 1042 h 1042"/>
                  <a:gd name="T20" fmla="*/ 900 w 1084"/>
                  <a:gd name="T21" fmla="*/ 1015 h 1042"/>
                  <a:gd name="T22" fmla="*/ 900 w 1084"/>
                  <a:gd name="T23" fmla="*/ 495 h 1042"/>
                  <a:gd name="T24" fmla="*/ 1054 w 1084"/>
                  <a:gd name="T25" fmla="*/ 495 h 1042"/>
                  <a:gd name="T26" fmla="*/ 1080 w 1084"/>
                  <a:gd name="T27" fmla="*/ 478 h 1042"/>
                  <a:gd name="T28" fmla="*/ 1072 w 1084"/>
                  <a:gd name="T29" fmla="*/ 448 h 1042"/>
                  <a:gd name="T30" fmla="*/ 846 w 1084"/>
                  <a:gd name="T31" fmla="*/ 988 h 1042"/>
                  <a:gd name="T32" fmla="*/ 238 w 1084"/>
                  <a:gd name="T33" fmla="*/ 988 h 1042"/>
                  <a:gd name="T34" fmla="*/ 238 w 1084"/>
                  <a:gd name="T35" fmla="*/ 495 h 1042"/>
                  <a:gd name="T36" fmla="*/ 846 w 1084"/>
                  <a:gd name="T37" fmla="*/ 495 h 1042"/>
                  <a:gd name="T38" fmla="*/ 846 w 1084"/>
                  <a:gd name="T39" fmla="*/ 988 h 1042"/>
                  <a:gd name="T40" fmla="*/ 873 w 1084"/>
                  <a:gd name="T41" fmla="*/ 441 h 1042"/>
                  <a:gd name="T42" fmla="*/ 211 w 1084"/>
                  <a:gd name="T43" fmla="*/ 441 h 1042"/>
                  <a:gd name="T44" fmla="*/ 103 w 1084"/>
                  <a:gd name="T45" fmla="*/ 441 h 1042"/>
                  <a:gd name="T46" fmla="*/ 542 w 1084"/>
                  <a:gd name="T47" fmla="*/ 65 h 1042"/>
                  <a:gd name="T48" fmla="*/ 981 w 1084"/>
                  <a:gd name="T49" fmla="*/ 441 h 1042"/>
                  <a:gd name="T50" fmla="*/ 873 w 1084"/>
                  <a:gd name="T51" fmla="*/ 441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4" h="1042">
                    <a:moveTo>
                      <a:pt x="1072" y="448"/>
                    </a:moveTo>
                    <a:cubicBezTo>
                      <a:pt x="559" y="9"/>
                      <a:pt x="559" y="9"/>
                      <a:pt x="559" y="9"/>
                    </a:cubicBezTo>
                    <a:cubicBezTo>
                      <a:pt x="549" y="0"/>
                      <a:pt x="534" y="0"/>
                      <a:pt x="524" y="9"/>
                    </a:cubicBezTo>
                    <a:cubicBezTo>
                      <a:pt x="12" y="448"/>
                      <a:pt x="12" y="448"/>
                      <a:pt x="12" y="448"/>
                    </a:cubicBezTo>
                    <a:cubicBezTo>
                      <a:pt x="3" y="455"/>
                      <a:pt x="0" y="467"/>
                      <a:pt x="4" y="478"/>
                    </a:cubicBezTo>
                    <a:cubicBezTo>
                      <a:pt x="8" y="488"/>
                      <a:pt x="18" y="495"/>
                      <a:pt x="29" y="495"/>
                    </a:cubicBezTo>
                    <a:cubicBezTo>
                      <a:pt x="184" y="495"/>
                      <a:pt x="184" y="495"/>
                      <a:pt x="184" y="495"/>
                    </a:cubicBezTo>
                    <a:cubicBezTo>
                      <a:pt x="184" y="1015"/>
                      <a:pt x="184" y="1015"/>
                      <a:pt x="184" y="1015"/>
                    </a:cubicBezTo>
                    <a:cubicBezTo>
                      <a:pt x="184" y="1030"/>
                      <a:pt x="196" y="1042"/>
                      <a:pt x="211" y="1042"/>
                    </a:cubicBezTo>
                    <a:cubicBezTo>
                      <a:pt x="873" y="1042"/>
                      <a:pt x="873" y="1042"/>
                      <a:pt x="873" y="1042"/>
                    </a:cubicBezTo>
                    <a:cubicBezTo>
                      <a:pt x="888" y="1042"/>
                      <a:pt x="900" y="1030"/>
                      <a:pt x="900" y="1015"/>
                    </a:cubicBezTo>
                    <a:cubicBezTo>
                      <a:pt x="900" y="495"/>
                      <a:pt x="900" y="495"/>
                      <a:pt x="900" y="495"/>
                    </a:cubicBezTo>
                    <a:cubicBezTo>
                      <a:pt x="1054" y="495"/>
                      <a:pt x="1054" y="495"/>
                      <a:pt x="1054" y="495"/>
                    </a:cubicBezTo>
                    <a:cubicBezTo>
                      <a:pt x="1066" y="495"/>
                      <a:pt x="1076" y="488"/>
                      <a:pt x="1080" y="478"/>
                    </a:cubicBezTo>
                    <a:cubicBezTo>
                      <a:pt x="1084" y="467"/>
                      <a:pt x="1081" y="455"/>
                      <a:pt x="1072" y="448"/>
                    </a:cubicBezTo>
                    <a:close/>
                    <a:moveTo>
                      <a:pt x="846" y="988"/>
                    </a:moveTo>
                    <a:cubicBezTo>
                      <a:pt x="238" y="988"/>
                      <a:pt x="238" y="988"/>
                      <a:pt x="238" y="988"/>
                    </a:cubicBezTo>
                    <a:cubicBezTo>
                      <a:pt x="238" y="495"/>
                      <a:pt x="238" y="495"/>
                      <a:pt x="238" y="495"/>
                    </a:cubicBezTo>
                    <a:cubicBezTo>
                      <a:pt x="846" y="495"/>
                      <a:pt x="846" y="495"/>
                      <a:pt x="846" y="495"/>
                    </a:cubicBezTo>
                    <a:lnTo>
                      <a:pt x="846" y="988"/>
                    </a:lnTo>
                    <a:close/>
                    <a:moveTo>
                      <a:pt x="873" y="441"/>
                    </a:moveTo>
                    <a:cubicBezTo>
                      <a:pt x="211" y="441"/>
                      <a:pt x="211" y="441"/>
                      <a:pt x="211" y="441"/>
                    </a:cubicBezTo>
                    <a:cubicBezTo>
                      <a:pt x="103" y="441"/>
                      <a:pt x="103" y="441"/>
                      <a:pt x="103" y="441"/>
                    </a:cubicBezTo>
                    <a:cubicBezTo>
                      <a:pt x="542" y="65"/>
                      <a:pt x="542" y="65"/>
                      <a:pt x="542" y="65"/>
                    </a:cubicBezTo>
                    <a:cubicBezTo>
                      <a:pt x="981" y="441"/>
                      <a:pt x="981" y="441"/>
                      <a:pt x="981" y="441"/>
                    </a:cubicBezTo>
                    <a:lnTo>
                      <a:pt x="873" y="4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95" name="Freeform 14"/>
              <p:cNvSpPr>
                <a:spLocks noEditPoints="1"/>
              </p:cNvSpPr>
              <p:nvPr/>
            </p:nvSpPr>
            <p:spPr bwMode="auto">
              <a:xfrm>
                <a:off x="5034706" y="2947245"/>
                <a:ext cx="94349" cy="77366"/>
              </a:xfrm>
              <a:custGeom>
                <a:avLst/>
                <a:gdLst>
                  <a:gd name="T0" fmla="*/ 14 w 249"/>
                  <a:gd name="T1" fmla="*/ 211 h 211"/>
                  <a:gd name="T2" fmla="*/ 236 w 249"/>
                  <a:gd name="T3" fmla="*/ 211 h 211"/>
                  <a:gd name="T4" fmla="*/ 249 w 249"/>
                  <a:gd name="T5" fmla="*/ 197 h 211"/>
                  <a:gd name="T6" fmla="*/ 249 w 249"/>
                  <a:gd name="T7" fmla="*/ 14 h 211"/>
                  <a:gd name="T8" fmla="*/ 236 w 249"/>
                  <a:gd name="T9" fmla="*/ 0 h 211"/>
                  <a:gd name="T10" fmla="*/ 14 w 249"/>
                  <a:gd name="T11" fmla="*/ 0 h 211"/>
                  <a:gd name="T12" fmla="*/ 0 w 249"/>
                  <a:gd name="T13" fmla="*/ 14 h 211"/>
                  <a:gd name="T14" fmla="*/ 0 w 249"/>
                  <a:gd name="T15" fmla="*/ 197 h 211"/>
                  <a:gd name="T16" fmla="*/ 14 w 249"/>
                  <a:gd name="T17" fmla="*/ 211 h 211"/>
                  <a:gd name="T18" fmla="*/ 27 w 249"/>
                  <a:gd name="T19" fmla="*/ 28 h 211"/>
                  <a:gd name="T20" fmla="*/ 222 w 249"/>
                  <a:gd name="T21" fmla="*/ 28 h 211"/>
                  <a:gd name="T22" fmla="*/ 222 w 249"/>
                  <a:gd name="T23" fmla="*/ 184 h 211"/>
                  <a:gd name="T24" fmla="*/ 27 w 249"/>
                  <a:gd name="T25" fmla="*/ 184 h 211"/>
                  <a:gd name="T26" fmla="*/ 27 w 249"/>
                  <a:gd name="T27" fmla="*/ 2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9" h="211">
                    <a:moveTo>
                      <a:pt x="14" y="211"/>
                    </a:moveTo>
                    <a:cubicBezTo>
                      <a:pt x="236" y="211"/>
                      <a:pt x="236" y="211"/>
                      <a:pt x="236" y="211"/>
                    </a:cubicBezTo>
                    <a:cubicBezTo>
                      <a:pt x="243" y="211"/>
                      <a:pt x="249" y="205"/>
                      <a:pt x="249" y="197"/>
                    </a:cubicBezTo>
                    <a:cubicBezTo>
                      <a:pt x="249" y="14"/>
                      <a:pt x="249" y="14"/>
                      <a:pt x="249" y="14"/>
                    </a:cubicBezTo>
                    <a:cubicBezTo>
                      <a:pt x="249" y="7"/>
                      <a:pt x="243" y="0"/>
                      <a:pt x="23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5"/>
                      <a:pt x="6" y="211"/>
                      <a:pt x="14" y="211"/>
                    </a:cubicBezTo>
                    <a:close/>
                    <a:moveTo>
                      <a:pt x="27" y="28"/>
                    </a:moveTo>
                    <a:cubicBezTo>
                      <a:pt x="222" y="28"/>
                      <a:pt x="222" y="28"/>
                      <a:pt x="222" y="28"/>
                    </a:cubicBezTo>
                    <a:cubicBezTo>
                      <a:pt x="222" y="184"/>
                      <a:pt x="222" y="184"/>
                      <a:pt x="222" y="184"/>
                    </a:cubicBezTo>
                    <a:cubicBezTo>
                      <a:pt x="27" y="184"/>
                      <a:pt x="27" y="184"/>
                      <a:pt x="27" y="184"/>
                    </a:cubicBezTo>
                    <a:lnTo>
                      <a:pt x="2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96" name="Freeform 15"/>
              <p:cNvSpPr>
                <a:spLocks noEditPoints="1"/>
              </p:cNvSpPr>
              <p:nvPr/>
            </p:nvSpPr>
            <p:spPr bwMode="auto">
              <a:xfrm>
                <a:off x="4879974" y="2709486"/>
                <a:ext cx="403813" cy="388717"/>
              </a:xfrm>
              <a:custGeom>
                <a:avLst/>
                <a:gdLst>
                  <a:gd name="T0" fmla="*/ 1072 w 1084"/>
                  <a:gd name="T1" fmla="*/ 448 h 1042"/>
                  <a:gd name="T2" fmla="*/ 559 w 1084"/>
                  <a:gd name="T3" fmla="*/ 9 h 1042"/>
                  <a:gd name="T4" fmla="*/ 524 w 1084"/>
                  <a:gd name="T5" fmla="*/ 9 h 1042"/>
                  <a:gd name="T6" fmla="*/ 12 w 1084"/>
                  <a:gd name="T7" fmla="*/ 448 h 1042"/>
                  <a:gd name="T8" fmla="*/ 4 w 1084"/>
                  <a:gd name="T9" fmla="*/ 478 h 1042"/>
                  <a:gd name="T10" fmla="*/ 29 w 1084"/>
                  <a:gd name="T11" fmla="*/ 495 h 1042"/>
                  <a:gd name="T12" fmla="*/ 184 w 1084"/>
                  <a:gd name="T13" fmla="*/ 495 h 1042"/>
                  <a:gd name="T14" fmla="*/ 184 w 1084"/>
                  <a:gd name="T15" fmla="*/ 1015 h 1042"/>
                  <a:gd name="T16" fmla="*/ 211 w 1084"/>
                  <a:gd name="T17" fmla="*/ 1042 h 1042"/>
                  <a:gd name="T18" fmla="*/ 873 w 1084"/>
                  <a:gd name="T19" fmla="*/ 1042 h 1042"/>
                  <a:gd name="T20" fmla="*/ 900 w 1084"/>
                  <a:gd name="T21" fmla="*/ 1015 h 1042"/>
                  <a:gd name="T22" fmla="*/ 900 w 1084"/>
                  <a:gd name="T23" fmla="*/ 495 h 1042"/>
                  <a:gd name="T24" fmla="*/ 1054 w 1084"/>
                  <a:gd name="T25" fmla="*/ 495 h 1042"/>
                  <a:gd name="T26" fmla="*/ 1080 w 1084"/>
                  <a:gd name="T27" fmla="*/ 478 h 1042"/>
                  <a:gd name="T28" fmla="*/ 1072 w 1084"/>
                  <a:gd name="T29" fmla="*/ 448 h 1042"/>
                  <a:gd name="T30" fmla="*/ 846 w 1084"/>
                  <a:gd name="T31" fmla="*/ 988 h 1042"/>
                  <a:gd name="T32" fmla="*/ 238 w 1084"/>
                  <a:gd name="T33" fmla="*/ 988 h 1042"/>
                  <a:gd name="T34" fmla="*/ 238 w 1084"/>
                  <a:gd name="T35" fmla="*/ 495 h 1042"/>
                  <a:gd name="T36" fmla="*/ 846 w 1084"/>
                  <a:gd name="T37" fmla="*/ 495 h 1042"/>
                  <a:gd name="T38" fmla="*/ 846 w 1084"/>
                  <a:gd name="T39" fmla="*/ 988 h 1042"/>
                  <a:gd name="T40" fmla="*/ 873 w 1084"/>
                  <a:gd name="T41" fmla="*/ 441 h 1042"/>
                  <a:gd name="T42" fmla="*/ 211 w 1084"/>
                  <a:gd name="T43" fmla="*/ 441 h 1042"/>
                  <a:gd name="T44" fmla="*/ 103 w 1084"/>
                  <a:gd name="T45" fmla="*/ 441 h 1042"/>
                  <a:gd name="T46" fmla="*/ 542 w 1084"/>
                  <a:gd name="T47" fmla="*/ 65 h 1042"/>
                  <a:gd name="T48" fmla="*/ 981 w 1084"/>
                  <a:gd name="T49" fmla="*/ 441 h 1042"/>
                  <a:gd name="T50" fmla="*/ 873 w 1084"/>
                  <a:gd name="T51" fmla="*/ 441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4" h="1042">
                    <a:moveTo>
                      <a:pt x="1072" y="448"/>
                    </a:moveTo>
                    <a:cubicBezTo>
                      <a:pt x="559" y="9"/>
                      <a:pt x="559" y="9"/>
                      <a:pt x="559" y="9"/>
                    </a:cubicBezTo>
                    <a:cubicBezTo>
                      <a:pt x="549" y="0"/>
                      <a:pt x="534" y="0"/>
                      <a:pt x="524" y="9"/>
                    </a:cubicBezTo>
                    <a:cubicBezTo>
                      <a:pt x="12" y="448"/>
                      <a:pt x="12" y="448"/>
                      <a:pt x="12" y="448"/>
                    </a:cubicBezTo>
                    <a:cubicBezTo>
                      <a:pt x="3" y="455"/>
                      <a:pt x="0" y="467"/>
                      <a:pt x="4" y="478"/>
                    </a:cubicBezTo>
                    <a:cubicBezTo>
                      <a:pt x="8" y="488"/>
                      <a:pt x="18" y="495"/>
                      <a:pt x="29" y="495"/>
                    </a:cubicBezTo>
                    <a:cubicBezTo>
                      <a:pt x="184" y="495"/>
                      <a:pt x="184" y="495"/>
                      <a:pt x="184" y="495"/>
                    </a:cubicBezTo>
                    <a:cubicBezTo>
                      <a:pt x="184" y="1015"/>
                      <a:pt x="184" y="1015"/>
                      <a:pt x="184" y="1015"/>
                    </a:cubicBezTo>
                    <a:cubicBezTo>
                      <a:pt x="184" y="1030"/>
                      <a:pt x="196" y="1042"/>
                      <a:pt x="211" y="1042"/>
                    </a:cubicBezTo>
                    <a:cubicBezTo>
                      <a:pt x="873" y="1042"/>
                      <a:pt x="873" y="1042"/>
                      <a:pt x="873" y="1042"/>
                    </a:cubicBezTo>
                    <a:cubicBezTo>
                      <a:pt x="888" y="1042"/>
                      <a:pt x="900" y="1030"/>
                      <a:pt x="900" y="1015"/>
                    </a:cubicBezTo>
                    <a:cubicBezTo>
                      <a:pt x="900" y="495"/>
                      <a:pt x="900" y="495"/>
                      <a:pt x="900" y="495"/>
                    </a:cubicBezTo>
                    <a:cubicBezTo>
                      <a:pt x="1054" y="495"/>
                      <a:pt x="1054" y="495"/>
                      <a:pt x="1054" y="495"/>
                    </a:cubicBezTo>
                    <a:cubicBezTo>
                      <a:pt x="1066" y="495"/>
                      <a:pt x="1076" y="488"/>
                      <a:pt x="1080" y="478"/>
                    </a:cubicBezTo>
                    <a:cubicBezTo>
                      <a:pt x="1084" y="467"/>
                      <a:pt x="1081" y="455"/>
                      <a:pt x="1072" y="448"/>
                    </a:cubicBezTo>
                    <a:close/>
                    <a:moveTo>
                      <a:pt x="846" y="988"/>
                    </a:moveTo>
                    <a:cubicBezTo>
                      <a:pt x="238" y="988"/>
                      <a:pt x="238" y="988"/>
                      <a:pt x="238" y="988"/>
                    </a:cubicBezTo>
                    <a:cubicBezTo>
                      <a:pt x="238" y="495"/>
                      <a:pt x="238" y="495"/>
                      <a:pt x="238" y="495"/>
                    </a:cubicBezTo>
                    <a:cubicBezTo>
                      <a:pt x="846" y="495"/>
                      <a:pt x="846" y="495"/>
                      <a:pt x="846" y="495"/>
                    </a:cubicBezTo>
                    <a:lnTo>
                      <a:pt x="846" y="988"/>
                    </a:lnTo>
                    <a:close/>
                    <a:moveTo>
                      <a:pt x="873" y="441"/>
                    </a:moveTo>
                    <a:cubicBezTo>
                      <a:pt x="211" y="441"/>
                      <a:pt x="211" y="441"/>
                      <a:pt x="211" y="441"/>
                    </a:cubicBezTo>
                    <a:cubicBezTo>
                      <a:pt x="103" y="441"/>
                      <a:pt x="103" y="441"/>
                      <a:pt x="103" y="441"/>
                    </a:cubicBezTo>
                    <a:cubicBezTo>
                      <a:pt x="542" y="65"/>
                      <a:pt x="542" y="65"/>
                      <a:pt x="542" y="65"/>
                    </a:cubicBezTo>
                    <a:cubicBezTo>
                      <a:pt x="981" y="441"/>
                      <a:pt x="981" y="441"/>
                      <a:pt x="981" y="441"/>
                    </a:cubicBezTo>
                    <a:lnTo>
                      <a:pt x="873" y="4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317030" y="4086413"/>
            <a:ext cx="703408" cy="703408"/>
            <a:chOff x="7108680" y="3488331"/>
            <a:chExt cx="703408" cy="703408"/>
          </a:xfrm>
        </p:grpSpPr>
        <p:sp>
          <p:nvSpPr>
            <p:cNvPr id="67" name="圆角矩形 66"/>
            <p:cNvSpPr/>
            <p:nvPr/>
          </p:nvSpPr>
          <p:spPr bwMode="auto">
            <a:xfrm>
              <a:off x="7108680" y="3488331"/>
              <a:ext cx="703408" cy="703408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grpSp>
          <p:nvGrpSpPr>
            <p:cNvPr id="97" name="组合 96"/>
            <p:cNvGrpSpPr/>
            <p:nvPr/>
          </p:nvGrpSpPr>
          <p:grpSpPr bwMode="auto">
            <a:xfrm>
              <a:off x="7233766" y="3613416"/>
              <a:ext cx="453237" cy="453238"/>
              <a:chOff x="6782044" y="2105654"/>
              <a:chExt cx="347203" cy="347204"/>
            </a:xfrm>
            <a:solidFill>
              <a:schemeClr val="bg1"/>
            </a:solidFill>
          </p:grpSpPr>
          <p:sp>
            <p:nvSpPr>
              <p:cNvPr id="98" name="Freeform 16"/>
              <p:cNvSpPr>
                <a:spLocks noEditPoints="1"/>
              </p:cNvSpPr>
              <p:nvPr/>
            </p:nvSpPr>
            <p:spPr bwMode="auto">
              <a:xfrm>
                <a:off x="6782044" y="2105654"/>
                <a:ext cx="347203" cy="347204"/>
              </a:xfrm>
              <a:custGeom>
                <a:avLst/>
                <a:gdLst>
                  <a:gd name="T0" fmla="*/ 902 w 929"/>
                  <a:gd name="T1" fmla="*/ 437 h 929"/>
                  <a:gd name="T2" fmla="*/ 848 w 929"/>
                  <a:gd name="T3" fmla="*/ 437 h 929"/>
                  <a:gd name="T4" fmla="*/ 881 w 929"/>
                  <a:gd name="T5" fmla="*/ 328 h 929"/>
                  <a:gd name="T6" fmla="*/ 793 w 929"/>
                  <a:gd name="T7" fmla="*/ 136 h 929"/>
                  <a:gd name="T8" fmla="*/ 717 w 929"/>
                  <a:gd name="T9" fmla="*/ 174 h 929"/>
                  <a:gd name="T10" fmla="*/ 663 w 929"/>
                  <a:gd name="T11" fmla="*/ 73 h 929"/>
                  <a:gd name="T12" fmla="*/ 465 w 929"/>
                  <a:gd name="T13" fmla="*/ 0 h 929"/>
                  <a:gd name="T14" fmla="*/ 438 w 929"/>
                  <a:gd name="T15" fmla="*/ 81 h 929"/>
                  <a:gd name="T16" fmla="*/ 329 w 929"/>
                  <a:gd name="T17" fmla="*/ 48 h 929"/>
                  <a:gd name="T18" fmla="*/ 136 w 929"/>
                  <a:gd name="T19" fmla="*/ 136 h 929"/>
                  <a:gd name="T20" fmla="*/ 136 w 929"/>
                  <a:gd name="T21" fmla="*/ 174 h 929"/>
                  <a:gd name="T22" fmla="*/ 124 w 929"/>
                  <a:gd name="T23" fmla="*/ 287 h 929"/>
                  <a:gd name="T24" fmla="*/ 38 w 929"/>
                  <a:gd name="T25" fmla="*/ 280 h 929"/>
                  <a:gd name="T26" fmla="*/ 27 w 929"/>
                  <a:gd name="T27" fmla="*/ 491 h 929"/>
                  <a:gd name="T28" fmla="*/ 99 w 929"/>
                  <a:gd name="T29" fmla="*/ 580 h 929"/>
                  <a:gd name="T30" fmla="*/ 33 w 929"/>
                  <a:gd name="T31" fmla="*/ 635 h 929"/>
                  <a:gd name="T32" fmla="*/ 175 w 929"/>
                  <a:gd name="T33" fmla="*/ 793 h 929"/>
                  <a:gd name="T34" fmla="*/ 288 w 929"/>
                  <a:gd name="T35" fmla="*/ 805 h 929"/>
                  <a:gd name="T36" fmla="*/ 281 w 929"/>
                  <a:gd name="T37" fmla="*/ 891 h 929"/>
                  <a:gd name="T38" fmla="*/ 465 w 929"/>
                  <a:gd name="T39" fmla="*/ 929 h 929"/>
                  <a:gd name="T40" fmla="*/ 492 w 929"/>
                  <a:gd name="T41" fmla="*/ 847 h 929"/>
                  <a:gd name="T42" fmla="*/ 601 w 929"/>
                  <a:gd name="T43" fmla="*/ 881 h 929"/>
                  <a:gd name="T44" fmla="*/ 793 w 929"/>
                  <a:gd name="T45" fmla="*/ 793 h 929"/>
                  <a:gd name="T46" fmla="*/ 793 w 929"/>
                  <a:gd name="T47" fmla="*/ 754 h 929"/>
                  <a:gd name="T48" fmla="*/ 806 w 929"/>
                  <a:gd name="T49" fmla="*/ 641 h 929"/>
                  <a:gd name="T50" fmla="*/ 891 w 929"/>
                  <a:gd name="T51" fmla="*/ 648 h 929"/>
                  <a:gd name="T52" fmla="*/ 922 w 929"/>
                  <a:gd name="T53" fmla="*/ 445 h 929"/>
                  <a:gd name="T54" fmla="*/ 803 w 929"/>
                  <a:gd name="T55" fmla="*/ 581 h 929"/>
                  <a:gd name="T56" fmla="*/ 698 w 929"/>
                  <a:gd name="T57" fmla="*/ 697 h 929"/>
                  <a:gd name="T58" fmla="*/ 698 w 929"/>
                  <a:gd name="T59" fmla="*/ 736 h 929"/>
                  <a:gd name="T60" fmla="*/ 641 w 929"/>
                  <a:gd name="T61" fmla="*/ 835 h 929"/>
                  <a:gd name="T62" fmla="*/ 623 w 929"/>
                  <a:gd name="T63" fmla="*/ 785 h 929"/>
                  <a:gd name="T64" fmla="*/ 465 w 929"/>
                  <a:gd name="T65" fmla="*/ 794 h 929"/>
                  <a:gd name="T66" fmla="*/ 438 w 929"/>
                  <a:gd name="T67" fmla="*/ 874 h 929"/>
                  <a:gd name="T68" fmla="*/ 348 w 929"/>
                  <a:gd name="T69" fmla="*/ 803 h 929"/>
                  <a:gd name="T70" fmla="*/ 334 w 929"/>
                  <a:gd name="T71" fmla="*/ 767 h 929"/>
                  <a:gd name="T72" fmla="*/ 193 w 929"/>
                  <a:gd name="T73" fmla="*/ 697 h 929"/>
                  <a:gd name="T74" fmla="*/ 94 w 929"/>
                  <a:gd name="T75" fmla="*/ 640 h 929"/>
                  <a:gd name="T76" fmla="*/ 144 w 929"/>
                  <a:gd name="T77" fmla="*/ 622 h 929"/>
                  <a:gd name="T78" fmla="*/ 135 w 929"/>
                  <a:gd name="T79" fmla="*/ 464 h 929"/>
                  <a:gd name="T80" fmla="*/ 55 w 929"/>
                  <a:gd name="T81" fmla="*/ 437 h 929"/>
                  <a:gd name="T82" fmla="*/ 126 w 929"/>
                  <a:gd name="T83" fmla="*/ 347 h 929"/>
                  <a:gd name="T84" fmla="*/ 162 w 929"/>
                  <a:gd name="T85" fmla="*/ 333 h 929"/>
                  <a:gd name="T86" fmla="*/ 232 w 929"/>
                  <a:gd name="T87" fmla="*/ 192 h 929"/>
                  <a:gd name="T88" fmla="*/ 289 w 929"/>
                  <a:gd name="T89" fmla="*/ 94 h 929"/>
                  <a:gd name="T90" fmla="*/ 306 w 929"/>
                  <a:gd name="T91" fmla="*/ 144 h 929"/>
                  <a:gd name="T92" fmla="*/ 465 w 929"/>
                  <a:gd name="T93" fmla="*/ 134 h 929"/>
                  <a:gd name="T94" fmla="*/ 492 w 929"/>
                  <a:gd name="T95" fmla="*/ 55 h 929"/>
                  <a:gd name="T96" fmla="*/ 582 w 929"/>
                  <a:gd name="T97" fmla="*/ 125 h 929"/>
                  <a:gd name="T98" fmla="*/ 698 w 929"/>
                  <a:gd name="T99" fmla="*/ 231 h 929"/>
                  <a:gd name="T100" fmla="*/ 717 w 929"/>
                  <a:gd name="T101" fmla="*/ 239 h 929"/>
                  <a:gd name="T102" fmla="*/ 773 w 929"/>
                  <a:gd name="T103" fmla="*/ 194 h 929"/>
                  <a:gd name="T104" fmla="*/ 796 w 929"/>
                  <a:gd name="T105" fmla="*/ 304 h 929"/>
                  <a:gd name="T106" fmla="*/ 771 w 929"/>
                  <a:gd name="T107" fmla="*/ 341 h 929"/>
                  <a:gd name="T108" fmla="*/ 803 w 929"/>
                  <a:gd name="T109" fmla="*/ 483 h 929"/>
                  <a:gd name="T110" fmla="*/ 822 w 929"/>
                  <a:gd name="T111" fmla="*/ 491 h 929"/>
                  <a:gd name="T112" fmla="*/ 851 w 929"/>
                  <a:gd name="T113" fmla="*/ 602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9" h="929">
                    <a:moveTo>
                      <a:pt x="922" y="445"/>
                    </a:moveTo>
                    <a:cubicBezTo>
                      <a:pt x="916" y="440"/>
                      <a:pt x="909" y="437"/>
                      <a:pt x="902" y="437"/>
                    </a:cubicBezTo>
                    <a:cubicBezTo>
                      <a:pt x="902" y="437"/>
                      <a:pt x="902" y="437"/>
                      <a:pt x="902" y="437"/>
                    </a:cubicBezTo>
                    <a:cubicBezTo>
                      <a:pt x="848" y="437"/>
                      <a:pt x="848" y="437"/>
                      <a:pt x="848" y="437"/>
                    </a:cubicBezTo>
                    <a:cubicBezTo>
                      <a:pt x="846" y="407"/>
                      <a:pt x="840" y="377"/>
                      <a:pt x="831" y="348"/>
                    </a:cubicBezTo>
                    <a:cubicBezTo>
                      <a:pt x="881" y="328"/>
                      <a:pt x="881" y="328"/>
                      <a:pt x="881" y="328"/>
                    </a:cubicBezTo>
                    <a:cubicBezTo>
                      <a:pt x="895" y="322"/>
                      <a:pt x="902" y="307"/>
                      <a:pt x="897" y="293"/>
                    </a:cubicBezTo>
                    <a:cubicBezTo>
                      <a:pt x="873" y="234"/>
                      <a:pt x="838" y="181"/>
                      <a:pt x="793" y="136"/>
                    </a:cubicBezTo>
                    <a:cubicBezTo>
                      <a:pt x="783" y="125"/>
                      <a:pt x="765" y="125"/>
                      <a:pt x="755" y="136"/>
                    </a:cubicBezTo>
                    <a:cubicBezTo>
                      <a:pt x="717" y="174"/>
                      <a:pt x="717" y="174"/>
                      <a:pt x="717" y="174"/>
                    </a:cubicBezTo>
                    <a:cubicBezTo>
                      <a:pt x="694" y="154"/>
                      <a:pt x="669" y="137"/>
                      <a:pt x="642" y="123"/>
                    </a:cubicBezTo>
                    <a:cubicBezTo>
                      <a:pt x="663" y="73"/>
                      <a:pt x="663" y="73"/>
                      <a:pt x="663" y="73"/>
                    </a:cubicBezTo>
                    <a:cubicBezTo>
                      <a:pt x="669" y="60"/>
                      <a:pt x="663" y="44"/>
                      <a:pt x="649" y="38"/>
                    </a:cubicBezTo>
                    <a:cubicBezTo>
                      <a:pt x="591" y="12"/>
                      <a:pt x="529" y="0"/>
                      <a:pt x="465" y="0"/>
                    </a:cubicBezTo>
                    <a:cubicBezTo>
                      <a:pt x="450" y="0"/>
                      <a:pt x="438" y="12"/>
                      <a:pt x="438" y="27"/>
                    </a:cubicBezTo>
                    <a:cubicBezTo>
                      <a:pt x="438" y="81"/>
                      <a:pt x="438" y="81"/>
                      <a:pt x="438" y="81"/>
                    </a:cubicBezTo>
                    <a:cubicBezTo>
                      <a:pt x="408" y="83"/>
                      <a:pt x="378" y="89"/>
                      <a:pt x="349" y="98"/>
                    </a:cubicBezTo>
                    <a:cubicBezTo>
                      <a:pt x="329" y="48"/>
                      <a:pt x="329" y="48"/>
                      <a:pt x="329" y="48"/>
                    </a:cubicBezTo>
                    <a:cubicBezTo>
                      <a:pt x="323" y="34"/>
                      <a:pt x="308" y="27"/>
                      <a:pt x="294" y="32"/>
                    </a:cubicBezTo>
                    <a:cubicBezTo>
                      <a:pt x="234" y="56"/>
                      <a:pt x="181" y="90"/>
                      <a:pt x="136" y="136"/>
                    </a:cubicBezTo>
                    <a:cubicBezTo>
                      <a:pt x="131" y="141"/>
                      <a:pt x="128" y="148"/>
                      <a:pt x="128" y="155"/>
                    </a:cubicBezTo>
                    <a:cubicBezTo>
                      <a:pt x="128" y="162"/>
                      <a:pt x="131" y="169"/>
                      <a:pt x="136" y="174"/>
                    </a:cubicBezTo>
                    <a:cubicBezTo>
                      <a:pt x="175" y="212"/>
                      <a:pt x="175" y="212"/>
                      <a:pt x="175" y="212"/>
                    </a:cubicBezTo>
                    <a:cubicBezTo>
                      <a:pt x="155" y="235"/>
                      <a:pt x="138" y="260"/>
                      <a:pt x="124" y="287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0" y="260"/>
                      <a:pt x="44" y="266"/>
                      <a:pt x="38" y="280"/>
                    </a:cubicBezTo>
                    <a:cubicBezTo>
                      <a:pt x="13" y="338"/>
                      <a:pt x="0" y="400"/>
                      <a:pt x="0" y="464"/>
                    </a:cubicBezTo>
                    <a:cubicBezTo>
                      <a:pt x="0" y="479"/>
                      <a:pt x="12" y="491"/>
                      <a:pt x="27" y="491"/>
                    </a:cubicBezTo>
                    <a:cubicBezTo>
                      <a:pt x="82" y="491"/>
                      <a:pt x="82" y="491"/>
                      <a:pt x="82" y="491"/>
                    </a:cubicBezTo>
                    <a:cubicBezTo>
                      <a:pt x="84" y="521"/>
                      <a:pt x="90" y="551"/>
                      <a:pt x="99" y="580"/>
                    </a:cubicBezTo>
                    <a:cubicBezTo>
                      <a:pt x="48" y="600"/>
                      <a:pt x="48" y="600"/>
                      <a:pt x="48" y="600"/>
                    </a:cubicBezTo>
                    <a:cubicBezTo>
                      <a:pt x="34" y="606"/>
                      <a:pt x="28" y="621"/>
                      <a:pt x="33" y="635"/>
                    </a:cubicBezTo>
                    <a:cubicBezTo>
                      <a:pt x="57" y="695"/>
                      <a:pt x="91" y="747"/>
                      <a:pt x="136" y="793"/>
                    </a:cubicBezTo>
                    <a:cubicBezTo>
                      <a:pt x="147" y="803"/>
                      <a:pt x="164" y="803"/>
                      <a:pt x="175" y="793"/>
                    </a:cubicBezTo>
                    <a:cubicBezTo>
                      <a:pt x="213" y="754"/>
                      <a:pt x="213" y="754"/>
                      <a:pt x="213" y="754"/>
                    </a:cubicBezTo>
                    <a:cubicBezTo>
                      <a:pt x="236" y="774"/>
                      <a:pt x="261" y="791"/>
                      <a:pt x="288" y="805"/>
                    </a:cubicBezTo>
                    <a:cubicBezTo>
                      <a:pt x="267" y="855"/>
                      <a:pt x="267" y="855"/>
                      <a:pt x="267" y="855"/>
                    </a:cubicBezTo>
                    <a:cubicBezTo>
                      <a:pt x="261" y="869"/>
                      <a:pt x="267" y="885"/>
                      <a:pt x="281" y="891"/>
                    </a:cubicBezTo>
                    <a:cubicBezTo>
                      <a:pt x="339" y="916"/>
                      <a:pt x="401" y="929"/>
                      <a:pt x="465" y="929"/>
                    </a:cubicBezTo>
                    <a:cubicBezTo>
                      <a:pt x="465" y="929"/>
                      <a:pt x="465" y="929"/>
                      <a:pt x="465" y="929"/>
                    </a:cubicBezTo>
                    <a:cubicBezTo>
                      <a:pt x="480" y="929"/>
                      <a:pt x="492" y="916"/>
                      <a:pt x="492" y="902"/>
                    </a:cubicBezTo>
                    <a:cubicBezTo>
                      <a:pt x="492" y="847"/>
                      <a:pt x="492" y="847"/>
                      <a:pt x="492" y="847"/>
                    </a:cubicBezTo>
                    <a:cubicBezTo>
                      <a:pt x="522" y="845"/>
                      <a:pt x="552" y="839"/>
                      <a:pt x="581" y="830"/>
                    </a:cubicBezTo>
                    <a:cubicBezTo>
                      <a:pt x="601" y="881"/>
                      <a:pt x="601" y="881"/>
                      <a:pt x="601" y="881"/>
                    </a:cubicBezTo>
                    <a:cubicBezTo>
                      <a:pt x="606" y="895"/>
                      <a:pt x="622" y="901"/>
                      <a:pt x="636" y="896"/>
                    </a:cubicBezTo>
                    <a:cubicBezTo>
                      <a:pt x="695" y="872"/>
                      <a:pt x="748" y="838"/>
                      <a:pt x="793" y="793"/>
                    </a:cubicBezTo>
                    <a:cubicBezTo>
                      <a:pt x="798" y="787"/>
                      <a:pt x="801" y="781"/>
                      <a:pt x="801" y="773"/>
                    </a:cubicBezTo>
                    <a:cubicBezTo>
                      <a:pt x="801" y="766"/>
                      <a:pt x="798" y="759"/>
                      <a:pt x="793" y="754"/>
                    </a:cubicBezTo>
                    <a:cubicBezTo>
                      <a:pt x="755" y="716"/>
                      <a:pt x="755" y="716"/>
                      <a:pt x="755" y="716"/>
                    </a:cubicBezTo>
                    <a:cubicBezTo>
                      <a:pt x="775" y="693"/>
                      <a:pt x="792" y="668"/>
                      <a:pt x="806" y="641"/>
                    </a:cubicBezTo>
                    <a:cubicBezTo>
                      <a:pt x="856" y="662"/>
                      <a:pt x="856" y="662"/>
                      <a:pt x="856" y="662"/>
                    </a:cubicBezTo>
                    <a:cubicBezTo>
                      <a:pt x="869" y="668"/>
                      <a:pt x="885" y="662"/>
                      <a:pt x="891" y="648"/>
                    </a:cubicBezTo>
                    <a:cubicBezTo>
                      <a:pt x="917" y="590"/>
                      <a:pt x="929" y="528"/>
                      <a:pt x="929" y="464"/>
                    </a:cubicBezTo>
                    <a:cubicBezTo>
                      <a:pt x="929" y="457"/>
                      <a:pt x="927" y="450"/>
                      <a:pt x="922" y="445"/>
                    </a:cubicBezTo>
                    <a:close/>
                    <a:moveTo>
                      <a:pt x="851" y="602"/>
                    </a:moveTo>
                    <a:cubicBezTo>
                      <a:pt x="803" y="581"/>
                      <a:pt x="803" y="581"/>
                      <a:pt x="803" y="581"/>
                    </a:cubicBezTo>
                    <a:cubicBezTo>
                      <a:pt x="790" y="575"/>
                      <a:pt x="774" y="581"/>
                      <a:pt x="768" y="595"/>
                    </a:cubicBezTo>
                    <a:cubicBezTo>
                      <a:pt x="751" y="633"/>
                      <a:pt x="728" y="668"/>
                      <a:pt x="698" y="697"/>
                    </a:cubicBezTo>
                    <a:cubicBezTo>
                      <a:pt x="693" y="703"/>
                      <a:pt x="690" y="709"/>
                      <a:pt x="690" y="717"/>
                    </a:cubicBezTo>
                    <a:cubicBezTo>
                      <a:pt x="690" y="724"/>
                      <a:pt x="693" y="731"/>
                      <a:pt x="698" y="736"/>
                    </a:cubicBezTo>
                    <a:cubicBezTo>
                      <a:pt x="735" y="773"/>
                      <a:pt x="735" y="773"/>
                      <a:pt x="735" y="773"/>
                    </a:cubicBezTo>
                    <a:cubicBezTo>
                      <a:pt x="707" y="798"/>
                      <a:pt x="675" y="818"/>
                      <a:pt x="641" y="835"/>
                    </a:cubicBezTo>
                    <a:cubicBezTo>
                      <a:pt x="625" y="794"/>
                      <a:pt x="625" y="794"/>
                      <a:pt x="625" y="794"/>
                    </a:cubicBezTo>
                    <a:cubicBezTo>
                      <a:pt x="625" y="791"/>
                      <a:pt x="624" y="788"/>
                      <a:pt x="623" y="785"/>
                    </a:cubicBezTo>
                    <a:cubicBezTo>
                      <a:pt x="617" y="772"/>
                      <a:pt x="601" y="765"/>
                      <a:pt x="588" y="770"/>
                    </a:cubicBezTo>
                    <a:cubicBezTo>
                      <a:pt x="548" y="786"/>
                      <a:pt x="507" y="794"/>
                      <a:pt x="465" y="794"/>
                    </a:cubicBezTo>
                    <a:cubicBezTo>
                      <a:pt x="450" y="794"/>
                      <a:pt x="438" y="806"/>
                      <a:pt x="438" y="821"/>
                    </a:cubicBezTo>
                    <a:cubicBezTo>
                      <a:pt x="438" y="874"/>
                      <a:pt x="438" y="874"/>
                      <a:pt x="438" y="874"/>
                    </a:cubicBezTo>
                    <a:cubicBezTo>
                      <a:pt x="400" y="871"/>
                      <a:pt x="363" y="863"/>
                      <a:pt x="327" y="851"/>
                    </a:cubicBezTo>
                    <a:cubicBezTo>
                      <a:pt x="348" y="803"/>
                      <a:pt x="348" y="803"/>
                      <a:pt x="348" y="803"/>
                    </a:cubicBezTo>
                    <a:cubicBezTo>
                      <a:pt x="351" y="796"/>
                      <a:pt x="351" y="789"/>
                      <a:pt x="348" y="782"/>
                    </a:cubicBezTo>
                    <a:cubicBezTo>
                      <a:pt x="346" y="775"/>
                      <a:pt x="341" y="770"/>
                      <a:pt x="334" y="767"/>
                    </a:cubicBezTo>
                    <a:cubicBezTo>
                      <a:pt x="296" y="750"/>
                      <a:pt x="261" y="727"/>
                      <a:pt x="232" y="697"/>
                    </a:cubicBezTo>
                    <a:cubicBezTo>
                      <a:pt x="221" y="687"/>
                      <a:pt x="204" y="687"/>
                      <a:pt x="193" y="697"/>
                    </a:cubicBezTo>
                    <a:cubicBezTo>
                      <a:pt x="156" y="734"/>
                      <a:pt x="156" y="734"/>
                      <a:pt x="156" y="734"/>
                    </a:cubicBezTo>
                    <a:cubicBezTo>
                      <a:pt x="131" y="706"/>
                      <a:pt x="111" y="674"/>
                      <a:pt x="94" y="640"/>
                    </a:cubicBezTo>
                    <a:cubicBezTo>
                      <a:pt x="134" y="624"/>
                      <a:pt x="134" y="624"/>
                      <a:pt x="134" y="624"/>
                    </a:cubicBezTo>
                    <a:cubicBezTo>
                      <a:pt x="138" y="624"/>
                      <a:pt x="141" y="624"/>
                      <a:pt x="144" y="622"/>
                    </a:cubicBezTo>
                    <a:cubicBezTo>
                      <a:pt x="158" y="617"/>
                      <a:pt x="164" y="601"/>
                      <a:pt x="159" y="587"/>
                    </a:cubicBezTo>
                    <a:cubicBezTo>
                      <a:pt x="143" y="548"/>
                      <a:pt x="135" y="506"/>
                      <a:pt x="135" y="464"/>
                    </a:cubicBezTo>
                    <a:cubicBezTo>
                      <a:pt x="135" y="449"/>
                      <a:pt x="123" y="437"/>
                      <a:pt x="108" y="437"/>
                    </a:cubicBezTo>
                    <a:cubicBezTo>
                      <a:pt x="55" y="437"/>
                      <a:pt x="55" y="437"/>
                      <a:pt x="55" y="437"/>
                    </a:cubicBezTo>
                    <a:cubicBezTo>
                      <a:pt x="58" y="399"/>
                      <a:pt x="65" y="362"/>
                      <a:pt x="78" y="327"/>
                    </a:cubicBez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50"/>
                      <a:pt x="140" y="350"/>
                      <a:pt x="147" y="348"/>
                    </a:cubicBezTo>
                    <a:cubicBezTo>
                      <a:pt x="154" y="345"/>
                      <a:pt x="159" y="340"/>
                      <a:pt x="162" y="333"/>
                    </a:cubicBezTo>
                    <a:cubicBezTo>
                      <a:pt x="179" y="295"/>
                      <a:pt x="202" y="260"/>
                      <a:pt x="232" y="231"/>
                    </a:cubicBezTo>
                    <a:cubicBezTo>
                      <a:pt x="242" y="220"/>
                      <a:pt x="242" y="203"/>
                      <a:pt x="232" y="192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223" y="130"/>
                      <a:pt x="254" y="110"/>
                      <a:pt x="289" y="94"/>
                    </a:cubicBez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6"/>
                      <a:pt x="305" y="140"/>
                      <a:pt x="306" y="144"/>
                    </a:cubicBezTo>
                    <a:cubicBezTo>
                      <a:pt x="312" y="157"/>
                      <a:pt x="328" y="164"/>
                      <a:pt x="341" y="158"/>
                    </a:cubicBezTo>
                    <a:cubicBezTo>
                      <a:pt x="381" y="142"/>
                      <a:pt x="422" y="134"/>
                      <a:pt x="465" y="134"/>
                    </a:cubicBezTo>
                    <a:cubicBezTo>
                      <a:pt x="480" y="134"/>
                      <a:pt x="492" y="122"/>
                      <a:pt x="492" y="107"/>
                    </a:cubicBezTo>
                    <a:cubicBezTo>
                      <a:pt x="492" y="55"/>
                      <a:pt x="492" y="55"/>
                      <a:pt x="492" y="55"/>
                    </a:cubicBezTo>
                    <a:cubicBezTo>
                      <a:pt x="530" y="57"/>
                      <a:pt x="567" y="65"/>
                      <a:pt x="602" y="77"/>
                    </a:cubicBezTo>
                    <a:cubicBezTo>
                      <a:pt x="582" y="125"/>
                      <a:pt x="582" y="125"/>
                      <a:pt x="582" y="125"/>
                    </a:cubicBezTo>
                    <a:cubicBezTo>
                      <a:pt x="576" y="139"/>
                      <a:pt x="582" y="155"/>
                      <a:pt x="596" y="161"/>
                    </a:cubicBezTo>
                    <a:cubicBezTo>
                      <a:pt x="634" y="178"/>
                      <a:pt x="669" y="201"/>
                      <a:pt x="698" y="231"/>
                    </a:cubicBezTo>
                    <a:cubicBezTo>
                      <a:pt x="703" y="236"/>
                      <a:pt x="710" y="239"/>
                      <a:pt x="717" y="239"/>
                    </a:cubicBezTo>
                    <a:cubicBezTo>
                      <a:pt x="717" y="239"/>
                      <a:pt x="717" y="239"/>
                      <a:pt x="717" y="239"/>
                    </a:cubicBezTo>
                    <a:cubicBezTo>
                      <a:pt x="725" y="239"/>
                      <a:pt x="731" y="236"/>
                      <a:pt x="737" y="231"/>
                    </a:cubicBezTo>
                    <a:cubicBezTo>
                      <a:pt x="773" y="194"/>
                      <a:pt x="773" y="194"/>
                      <a:pt x="773" y="194"/>
                    </a:cubicBezTo>
                    <a:cubicBezTo>
                      <a:pt x="799" y="222"/>
                      <a:pt x="819" y="254"/>
                      <a:pt x="835" y="288"/>
                    </a:cubicBezTo>
                    <a:cubicBezTo>
                      <a:pt x="796" y="304"/>
                      <a:pt x="796" y="304"/>
                      <a:pt x="796" y="304"/>
                    </a:cubicBezTo>
                    <a:cubicBezTo>
                      <a:pt x="793" y="304"/>
                      <a:pt x="789" y="304"/>
                      <a:pt x="786" y="305"/>
                    </a:cubicBezTo>
                    <a:cubicBezTo>
                      <a:pt x="772" y="311"/>
                      <a:pt x="765" y="327"/>
                      <a:pt x="771" y="341"/>
                    </a:cubicBezTo>
                    <a:cubicBezTo>
                      <a:pt x="787" y="380"/>
                      <a:pt x="795" y="422"/>
                      <a:pt x="795" y="464"/>
                    </a:cubicBezTo>
                    <a:cubicBezTo>
                      <a:pt x="795" y="471"/>
                      <a:pt x="798" y="478"/>
                      <a:pt x="803" y="483"/>
                    </a:cubicBezTo>
                    <a:cubicBezTo>
                      <a:pt x="808" y="488"/>
                      <a:pt x="815" y="491"/>
                      <a:pt x="822" y="491"/>
                    </a:cubicBezTo>
                    <a:cubicBezTo>
                      <a:pt x="822" y="491"/>
                      <a:pt x="822" y="491"/>
                      <a:pt x="822" y="491"/>
                    </a:cubicBezTo>
                    <a:cubicBezTo>
                      <a:pt x="874" y="491"/>
                      <a:pt x="874" y="491"/>
                      <a:pt x="874" y="491"/>
                    </a:cubicBezTo>
                    <a:cubicBezTo>
                      <a:pt x="872" y="529"/>
                      <a:pt x="864" y="566"/>
                      <a:pt x="851" y="6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99" name="Freeform 17"/>
              <p:cNvSpPr>
                <a:spLocks noEditPoints="1"/>
              </p:cNvSpPr>
              <p:nvPr/>
            </p:nvSpPr>
            <p:spPr bwMode="auto">
              <a:xfrm>
                <a:off x="6919794" y="2243403"/>
                <a:ext cx="71705" cy="71705"/>
              </a:xfrm>
              <a:custGeom>
                <a:avLst/>
                <a:gdLst>
                  <a:gd name="T0" fmla="*/ 108 w 196"/>
                  <a:gd name="T1" fmla="*/ 4 h 194"/>
                  <a:gd name="T2" fmla="*/ 98 w 196"/>
                  <a:gd name="T3" fmla="*/ 0 h 194"/>
                  <a:gd name="T4" fmla="*/ 88 w 196"/>
                  <a:gd name="T5" fmla="*/ 4 h 194"/>
                  <a:gd name="T6" fmla="*/ 5 w 196"/>
                  <a:gd name="T7" fmla="*/ 88 h 194"/>
                  <a:gd name="T8" fmla="*/ 5 w 196"/>
                  <a:gd name="T9" fmla="*/ 107 h 194"/>
                  <a:gd name="T10" fmla="*/ 88 w 196"/>
                  <a:gd name="T11" fmla="*/ 190 h 194"/>
                  <a:gd name="T12" fmla="*/ 98 w 196"/>
                  <a:gd name="T13" fmla="*/ 194 h 194"/>
                  <a:gd name="T14" fmla="*/ 108 w 196"/>
                  <a:gd name="T15" fmla="*/ 190 h 194"/>
                  <a:gd name="T16" fmla="*/ 191 w 196"/>
                  <a:gd name="T17" fmla="*/ 107 h 194"/>
                  <a:gd name="T18" fmla="*/ 191 w 196"/>
                  <a:gd name="T19" fmla="*/ 88 h 194"/>
                  <a:gd name="T20" fmla="*/ 108 w 196"/>
                  <a:gd name="T21" fmla="*/ 4 h 194"/>
                  <a:gd name="T22" fmla="*/ 98 w 196"/>
                  <a:gd name="T23" fmla="*/ 161 h 194"/>
                  <a:gd name="T24" fmla="*/ 34 w 196"/>
                  <a:gd name="T25" fmla="*/ 97 h 194"/>
                  <a:gd name="T26" fmla="*/ 98 w 196"/>
                  <a:gd name="T27" fmla="*/ 33 h 194"/>
                  <a:gd name="T28" fmla="*/ 162 w 196"/>
                  <a:gd name="T29" fmla="*/ 97 h 194"/>
                  <a:gd name="T30" fmla="*/ 98 w 196"/>
                  <a:gd name="T31" fmla="*/ 16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94">
                    <a:moveTo>
                      <a:pt x="108" y="4"/>
                    </a:moveTo>
                    <a:cubicBezTo>
                      <a:pt x="105" y="1"/>
                      <a:pt x="101" y="0"/>
                      <a:pt x="98" y="0"/>
                    </a:cubicBezTo>
                    <a:cubicBezTo>
                      <a:pt x="94" y="0"/>
                      <a:pt x="91" y="1"/>
                      <a:pt x="88" y="4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93"/>
                      <a:pt x="0" y="101"/>
                      <a:pt x="5" y="107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91" y="193"/>
                      <a:pt x="94" y="194"/>
                      <a:pt x="98" y="194"/>
                    </a:cubicBezTo>
                    <a:cubicBezTo>
                      <a:pt x="101" y="194"/>
                      <a:pt x="105" y="193"/>
                      <a:pt x="108" y="190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6" y="101"/>
                      <a:pt x="196" y="93"/>
                      <a:pt x="191" y="88"/>
                    </a:cubicBezTo>
                    <a:lnTo>
                      <a:pt x="108" y="4"/>
                    </a:lnTo>
                    <a:close/>
                    <a:moveTo>
                      <a:pt x="98" y="161"/>
                    </a:moveTo>
                    <a:cubicBezTo>
                      <a:pt x="34" y="97"/>
                      <a:pt x="34" y="97"/>
                      <a:pt x="34" y="97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162" y="97"/>
                      <a:pt x="162" y="97"/>
                      <a:pt x="162" y="97"/>
                    </a:cubicBezTo>
                    <a:lnTo>
                      <a:pt x="98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100" name="Freeform 18"/>
              <p:cNvSpPr>
                <a:spLocks noEditPoints="1"/>
              </p:cNvSpPr>
              <p:nvPr/>
            </p:nvSpPr>
            <p:spPr bwMode="auto">
              <a:xfrm>
                <a:off x="6782044" y="2105654"/>
                <a:ext cx="347203" cy="347204"/>
              </a:xfrm>
              <a:custGeom>
                <a:avLst/>
                <a:gdLst>
                  <a:gd name="T0" fmla="*/ 902 w 929"/>
                  <a:gd name="T1" fmla="*/ 437 h 929"/>
                  <a:gd name="T2" fmla="*/ 848 w 929"/>
                  <a:gd name="T3" fmla="*/ 437 h 929"/>
                  <a:gd name="T4" fmla="*/ 881 w 929"/>
                  <a:gd name="T5" fmla="*/ 328 h 929"/>
                  <a:gd name="T6" fmla="*/ 793 w 929"/>
                  <a:gd name="T7" fmla="*/ 136 h 929"/>
                  <a:gd name="T8" fmla="*/ 717 w 929"/>
                  <a:gd name="T9" fmla="*/ 174 h 929"/>
                  <a:gd name="T10" fmla="*/ 663 w 929"/>
                  <a:gd name="T11" fmla="*/ 73 h 929"/>
                  <a:gd name="T12" fmla="*/ 465 w 929"/>
                  <a:gd name="T13" fmla="*/ 0 h 929"/>
                  <a:gd name="T14" fmla="*/ 438 w 929"/>
                  <a:gd name="T15" fmla="*/ 81 h 929"/>
                  <a:gd name="T16" fmla="*/ 329 w 929"/>
                  <a:gd name="T17" fmla="*/ 48 h 929"/>
                  <a:gd name="T18" fmla="*/ 136 w 929"/>
                  <a:gd name="T19" fmla="*/ 136 h 929"/>
                  <a:gd name="T20" fmla="*/ 136 w 929"/>
                  <a:gd name="T21" fmla="*/ 174 h 929"/>
                  <a:gd name="T22" fmla="*/ 124 w 929"/>
                  <a:gd name="T23" fmla="*/ 287 h 929"/>
                  <a:gd name="T24" fmla="*/ 38 w 929"/>
                  <a:gd name="T25" fmla="*/ 280 h 929"/>
                  <a:gd name="T26" fmla="*/ 27 w 929"/>
                  <a:gd name="T27" fmla="*/ 491 h 929"/>
                  <a:gd name="T28" fmla="*/ 99 w 929"/>
                  <a:gd name="T29" fmla="*/ 580 h 929"/>
                  <a:gd name="T30" fmla="*/ 33 w 929"/>
                  <a:gd name="T31" fmla="*/ 635 h 929"/>
                  <a:gd name="T32" fmla="*/ 175 w 929"/>
                  <a:gd name="T33" fmla="*/ 793 h 929"/>
                  <a:gd name="T34" fmla="*/ 288 w 929"/>
                  <a:gd name="T35" fmla="*/ 805 h 929"/>
                  <a:gd name="T36" fmla="*/ 281 w 929"/>
                  <a:gd name="T37" fmla="*/ 891 h 929"/>
                  <a:gd name="T38" fmla="*/ 465 w 929"/>
                  <a:gd name="T39" fmla="*/ 929 h 929"/>
                  <a:gd name="T40" fmla="*/ 492 w 929"/>
                  <a:gd name="T41" fmla="*/ 847 h 929"/>
                  <a:gd name="T42" fmla="*/ 601 w 929"/>
                  <a:gd name="T43" fmla="*/ 881 h 929"/>
                  <a:gd name="T44" fmla="*/ 793 w 929"/>
                  <a:gd name="T45" fmla="*/ 793 h 929"/>
                  <a:gd name="T46" fmla="*/ 793 w 929"/>
                  <a:gd name="T47" fmla="*/ 754 h 929"/>
                  <a:gd name="T48" fmla="*/ 806 w 929"/>
                  <a:gd name="T49" fmla="*/ 641 h 929"/>
                  <a:gd name="T50" fmla="*/ 891 w 929"/>
                  <a:gd name="T51" fmla="*/ 648 h 929"/>
                  <a:gd name="T52" fmla="*/ 922 w 929"/>
                  <a:gd name="T53" fmla="*/ 445 h 929"/>
                  <a:gd name="T54" fmla="*/ 803 w 929"/>
                  <a:gd name="T55" fmla="*/ 581 h 929"/>
                  <a:gd name="T56" fmla="*/ 698 w 929"/>
                  <a:gd name="T57" fmla="*/ 697 h 929"/>
                  <a:gd name="T58" fmla="*/ 698 w 929"/>
                  <a:gd name="T59" fmla="*/ 736 h 929"/>
                  <a:gd name="T60" fmla="*/ 641 w 929"/>
                  <a:gd name="T61" fmla="*/ 835 h 929"/>
                  <a:gd name="T62" fmla="*/ 623 w 929"/>
                  <a:gd name="T63" fmla="*/ 785 h 929"/>
                  <a:gd name="T64" fmla="*/ 465 w 929"/>
                  <a:gd name="T65" fmla="*/ 794 h 929"/>
                  <a:gd name="T66" fmla="*/ 438 w 929"/>
                  <a:gd name="T67" fmla="*/ 874 h 929"/>
                  <a:gd name="T68" fmla="*/ 348 w 929"/>
                  <a:gd name="T69" fmla="*/ 803 h 929"/>
                  <a:gd name="T70" fmla="*/ 334 w 929"/>
                  <a:gd name="T71" fmla="*/ 767 h 929"/>
                  <a:gd name="T72" fmla="*/ 193 w 929"/>
                  <a:gd name="T73" fmla="*/ 697 h 929"/>
                  <a:gd name="T74" fmla="*/ 94 w 929"/>
                  <a:gd name="T75" fmla="*/ 640 h 929"/>
                  <a:gd name="T76" fmla="*/ 144 w 929"/>
                  <a:gd name="T77" fmla="*/ 622 h 929"/>
                  <a:gd name="T78" fmla="*/ 135 w 929"/>
                  <a:gd name="T79" fmla="*/ 464 h 929"/>
                  <a:gd name="T80" fmla="*/ 55 w 929"/>
                  <a:gd name="T81" fmla="*/ 437 h 929"/>
                  <a:gd name="T82" fmla="*/ 126 w 929"/>
                  <a:gd name="T83" fmla="*/ 347 h 929"/>
                  <a:gd name="T84" fmla="*/ 162 w 929"/>
                  <a:gd name="T85" fmla="*/ 333 h 929"/>
                  <a:gd name="T86" fmla="*/ 232 w 929"/>
                  <a:gd name="T87" fmla="*/ 192 h 929"/>
                  <a:gd name="T88" fmla="*/ 289 w 929"/>
                  <a:gd name="T89" fmla="*/ 94 h 929"/>
                  <a:gd name="T90" fmla="*/ 306 w 929"/>
                  <a:gd name="T91" fmla="*/ 144 h 929"/>
                  <a:gd name="T92" fmla="*/ 465 w 929"/>
                  <a:gd name="T93" fmla="*/ 134 h 929"/>
                  <a:gd name="T94" fmla="*/ 492 w 929"/>
                  <a:gd name="T95" fmla="*/ 55 h 929"/>
                  <a:gd name="T96" fmla="*/ 582 w 929"/>
                  <a:gd name="T97" fmla="*/ 125 h 929"/>
                  <a:gd name="T98" fmla="*/ 698 w 929"/>
                  <a:gd name="T99" fmla="*/ 231 h 929"/>
                  <a:gd name="T100" fmla="*/ 717 w 929"/>
                  <a:gd name="T101" fmla="*/ 239 h 929"/>
                  <a:gd name="T102" fmla="*/ 773 w 929"/>
                  <a:gd name="T103" fmla="*/ 194 h 929"/>
                  <a:gd name="T104" fmla="*/ 796 w 929"/>
                  <a:gd name="T105" fmla="*/ 304 h 929"/>
                  <a:gd name="T106" fmla="*/ 771 w 929"/>
                  <a:gd name="T107" fmla="*/ 341 h 929"/>
                  <a:gd name="T108" fmla="*/ 803 w 929"/>
                  <a:gd name="T109" fmla="*/ 483 h 929"/>
                  <a:gd name="T110" fmla="*/ 822 w 929"/>
                  <a:gd name="T111" fmla="*/ 491 h 929"/>
                  <a:gd name="T112" fmla="*/ 851 w 929"/>
                  <a:gd name="T113" fmla="*/ 602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9" h="929">
                    <a:moveTo>
                      <a:pt x="922" y="445"/>
                    </a:moveTo>
                    <a:cubicBezTo>
                      <a:pt x="916" y="440"/>
                      <a:pt x="909" y="437"/>
                      <a:pt x="902" y="437"/>
                    </a:cubicBezTo>
                    <a:cubicBezTo>
                      <a:pt x="902" y="437"/>
                      <a:pt x="902" y="437"/>
                      <a:pt x="902" y="437"/>
                    </a:cubicBezTo>
                    <a:cubicBezTo>
                      <a:pt x="848" y="437"/>
                      <a:pt x="848" y="437"/>
                      <a:pt x="848" y="437"/>
                    </a:cubicBezTo>
                    <a:cubicBezTo>
                      <a:pt x="846" y="407"/>
                      <a:pt x="840" y="377"/>
                      <a:pt x="831" y="348"/>
                    </a:cubicBezTo>
                    <a:cubicBezTo>
                      <a:pt x="881" y="328"/>
                      <a:pt x="881" y="328"/>
                      <a:pt x="881" y="328"/>
                    </a:cubicBezTo>
                    <a:cubicBezTo>
                      <a:pt x="895" y="322"/>
                      <a:pt x="902" y="307"/>
                      <a:pt x="897" y="293"/>
                    </a:cubicBezTo>
                    <a:cubicBezTo>
                      <a:pt x="873" y="234"/>
                      <a:pt x="838" y="181"/>
                      <a:pt x="793" y="136"/>
                    </a:cubicBezTo>
                    <a:cubicBezTo>
                      <a:pt x="783" y="125"/>
                      <a:pt x="765" y="125"/>
                      <a:pt x="755" y="136"/>
                    </a:cubicBezTo>
                    <a:cubicBezTo>
                      <a:pt x="717" y="174"/>
                      <a:pt x="717" y="174"/>
                      <a:pt x="717" y="174"/>
                    </a:cubicBezTo>
                    <a:cubicBezTo>
                      <a:pt x="694" y="154"/>
                      <a:pt x="669" y="137"/>
                      <a:pt x="642" y="123"/>
                    </a:cubicBezTo>
                    <a:cubicBezTo>
                      <a:pt x="663" y="73"/>
                      <a:pt x="663" y="73"/>
                      <a:pt x="663" y="73"/>
                    </a:cubicBezTo>
                    <a:cubicBezTo>
                      <a:pt x="669" y="60"/>
                      <a:pt x="663" y="44"/>
                      <a:pt x="649" y="38"/>
                    </a:cubicBezTo>
                    <a:cubicBezTo>
                      <a:pt x="591" y="12"/>
                      <a:pt x="529" y="0"/>
                      <a:pt x="465" y="0"/>
                    </a:cubicBezTo>
                    <a:cubicBezTo>
                      <a:pt x="450" y="0"/>
                      <a:pt x="438" y="12"/>
                      <a:pt x="438" y="27"/>
                    </a:cubicBezTo>
                    <a:cubicBezTo>
                      <a:pt x="438" y="81"/>
                      <a:pt x="438" y="81"/>
                      <a:pt x="438" y="81"/>
                    </a:cubicBezTo>
                    <a:cubicBezTo>
                      <a:pt x="408" y="83"/>
                      <a:pt x="378" y="89"/>
                      <a:pt x="349" y="98"/>
                    </a:cubicBezTo>
                    <a:cubicBezTo>
                      <a:pt x="329" y="48"/>
                      <a:pt x="329" y="48"/>
                      <a:pt x="329" y="48"/>
                    </a:cubicBezTo>
                    <a:cubicBezTo>
                      <a:pt x="323" y="34"/>
                      <a:pt x="308" y="27"/>
                      <a:pt x="294" y="32"/>
                    </a:cubicBezTo>
                    <a:cubicBezTo>
                      <a:pt x="234" y="56"/>
                      <a:pt x="181" y="90"/>
                      <a:pt x="136" y="136"/>
                    </a:cubicBezTo>
                    <a:cubicBezTo>
                      <a:pt x="131" y="141"/>
                      <a:pt x="128" y="148"/>
                      <a:pt x="128" y="155"/>
                    </a:cubicBezTo>
                    <a:cubicBezTo>
                      <a:pt x="128" y="162"/>
                      <a:pt x="131" y="169"/>
                      <a:pt x="136" y="174"/>
                    </a:cubicBezTo>
                    <a:cubicBezTo>
                      <a:pt x="175" y="212"/>
                      <a:pt x="175" y="212"/>
                      <a:pt x="175" y="212"/>
                    </a:cubicBezTo>
                    <a:cubicBezTo>
                      <a:pt x="155" y="235"/>
                      <a:pt x="138" y="260"/>
                      <a:pt x="124" y="287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0" y="260"/>
                      <a:pt x="44" y="266"/>
                      <a:pt x="38" y="280"/>
                    </a:cubicBezTo>
                    <a:cubicBezTo>
                      <a:pt x="13" y="338"/>
                      <a:pt x="0" y="400"/>
                      <a:pt x="0" y="464"/>
                    </a:cubicBezTo>
                    <a:cubicBezTo>
                      <a:pt x="0" y="479"/>
                      <a:pt x="12" y="491"/>
                      <a:pt x="27" y="491"/>
                    </a:cubicBezTo>
                    <a:cubicBezTo>
                      <a:pt x="82" y="491"/>
                      <a:pt x="82" y="491"/>
                      <a:pt x="82" y="491"/>
                    </a:cubicBezTo>
                    <a:cubicBezTo>
                      <a:pt x="84" y="521"/>
                      <a:pt x="90" y="551"/>
                      <a:pt x="99" y="580"/>
                    </a:cubicBezTo>
                    <a:cubicBezTo>
                      <a:pt x="48" y="600"/>
                      <a:pt x="48" y="600"/>
                      <a:pt x="48" y="600"/>
                    </a:cubicBezTo>
                    <a:cubicBezTo>
                      <a:pt x="34" y="606"/>
                      <a:pt x="28" y="621"/>
                      <a:pt x="33" y="635"/>
                    </a:cubicBezTo>
                    <a:cubicBezTo>
                      <a:pt x="57" y="695"/>
                      <a:pt x="91" y="747"/>
                      <a:pt x="136" y="793"/>
                    </a:cubicBezTo>
                    <a:cubicBezTo>
                      <a:pt x="147" y="803"/>
                      <a:pt x="164" y="803"/>
                      <a:pt x="175" y="793"/>
                    </a:cubicBezTo>
                    <a:cubicBezTo>
                      <a:pt x="213" y="754"/>
                      <a:pt x="213" y="754"/>
                      <a:pt x="213" y="754"/>
                    </a:cubicBezTo>
                    <a:cubicBezTo>
                      <a:pt x="236" y="774"/>
                      <a:pt x="261" y="791"/>
                      <a:pt x="288" y="805"/>
                    </a:cubicBezTo>
                    <a:cubicBezTo>
                      <a:pt x="267" y="855"/>
                      <a:pt x="267" y="855"/>
                      <a:pt x="267" y="855"/>
                    </a:cubicBezTo>
                    <a:cubicBezTo>
                      <a:pt x="261" y="869"/>
                      <a:pt x="267" y="885"/>
                      <a:pt x="281" y="891"/>
                    </a:cubicBezTo>
                    <a:cubicBezTo>
                      <a:pt x="339" y="916"/>
                      <a:pt x="401" y="929"/>
                      <a:pt x="465" y="929"/>
                    </a:cubicBezTo>
                    <a:cubicBezTo>
                      <a:pt x="465" y="929"/>
                      <a:pt x="465" y="929"/>
                      <a:pt x="465" y="929"/>
                    </a:cubicBezTo>
                    <a:cubicBezTo>
                      <a:pt x="480" y="929"/>
                      <a:pt x="492" y="916"/>
                      <a:pt x="492" y="902"/>
                    </a:cubicBezTo>
                    <a:cubicBezTo>
                      <a:pt x="492" y="847"/>
                      <a:pt x="492" y="847"/>
                      <a:pt x="492" y="847"/>
                    </a:cubicBezTo>
                    <a:cubicBezTo>
                      <a:pt x="522" y="845"/>
                      <a:pt x="552" y="839"/>
                      <a:pt x="581" y="830"/>
                    </a:cubicBezTo>
                    <a:cubicBezTo>
                      <a:pt x="601" y="881"/>
                      <a:pt x="601" y="881"/>
                      <a:pt x="601" y="881"/>
                    </a:cubicBezTo>
                    <a:cubicBezTo>
                      <a:pt x="606" y="895"/>
                      <a:pt x="622" y="901"/>
                      <a:pt x="636" y="896"/>
                    </a:cubicBezTo>
                    <a:cubicBezTo>
                      <a:pt x="695" y="872"/>
                      <a:pt x="748" y="838"/>
                      <a:pt x="793" y="793"/>
                    </a:cubicBezTo>
                    <a:cubicBezTo>
                      <a:pt x="798" y="787"/>
                      <a:pt x="801" y="781"/>
                      <a:pt x="801" y="773"/>
                    </a:cubicBezTo>
                    <a:cubicBezTo>
                      <a:pt x="801" y="766"/>
                      <a:pt x="798" y="759"/>
                      <a:pt x="793" y="754"/>
                    </a:cubicBezTo>
                    <a:cubicBezTo>
                      <a:pt x="755" y="716"/>
                      <a:pt x="755" y="716"/>
                      <a:pt x="755" y="716"/>
                    </a:cubicBezTo>
                    <a:cubicBezTo>
                      <a:pt x="775" y="693"/>
                      <a:pt x="792" y="668"/>
                      <a:pt x="806" y="641"/>
                    </a:cubicBezTo>
                    <a:cubicBezTo>
                      <a:pt x="856" y="662"/>
                      <a:pt x="856" y="662"/>
                      <a:pt x="856" y="662"/>
                    </a:cubicBezTo>
                    <a:cubicBezTo>
                      <a:pt x="869" y="668"/>
                      <a:pt x="885" y="662"/>
                      <a:pt x="891" y="648"/>
                    </a:cubicBezTo>
                    <a:cubicBezTo>
                      <a:pt x="917" y="590"/>
                      <a:pt x="929" y="528"/>
                      <a:pt x="929" y="464"/>
                    </a:cubicBezTo>
                    <a:cubicBezTo>
                      <a:pt x="929" y="457"/>
                      <a:pt x="927" y="450"/>
                      <a:pt x="922" y="445"/>
                    </a:cubicBezTo>
                    <a:close/>
                    <a:moveTo>
                      <a:pt x="851" y="602"/>
                    </a:moveTo>
                    <a:cubicBezTo>
                      <a:pt x="803" y="581"/>
                      <a:pt x="803" y="581"/>
                      <a:pt x="803" y="581"/>
                    </a:cubicBezTo>
                    <a:cubicBezTo>
                      <a:pt x="790" y="575"/>
                      <a:pt x="774" y="581"/>
                      <a:pt x="768" y="595"/>
                    </a:cubicBezTo>
                    <a:cubicBezTo>
                      <a:pt x="751" y="633"/>
                      <a:pt x="728" y="668"/>
                      <a:pt x="698" y="697"/>
                    </a:cubicBezTo>
                    <a:cubicBezTo>
                      <a:pt x="693" y="703"/>
                      <a:pt x="690" y="709"/>
                      <a:pt x="690" y="717"/>
                    </a:cubicBezTo>
                    <a:cubicBezTo>
                      <a:pt x="690" y="724"/>
                      <a:pt x="693" y="731"/>
                      <a:pt x="698" y="736"/>
                    </a:cubicBezTo>
                    <a:cubicBezTo>
                      <a:pt x="735" y="773"/>
                      <a:pt x="735" y="773"/>
                      <a:pt x="735" y="773"/>
                    </a:cubicBezTo>
                    <a:cubicBezTo>
                      <a:pt x="707" y="798"/>
                      <a:pt x="675" y="818"/>
                      <a:pt x="641" y="835"/>
                    </a:cubicBezTo>
                    <a:cubicBezTo>
                      <a:pt x="625" y="794"/>
                      <a:pt x="625" y="794"/>
                      <a:pt x="625" y="794"/>
                    </a:cubicBezTo>
                    <a:cubicBezTo>
                      <a:pt x="625" y="791"/>
                      <a:pt x="624" y="788"/>
                      <a:pt x="623" y="785"/>
                    </a:cubicBezTo>
                    <a:cubicBezTo>
                      <a:pt x="617" y="772"/>
                      <a:pt x="601" y="765"/>
                      <a:pt x="588" y="770"/>
                    </a:cubicBezTo>
                    <a:cubicBezTo>
                      <a:pt x="548" y="786"/>
                      <a:pt x="507" y="794"/>
                      <a:pt x="465" y="794"/>
                    </a:cubicBezTo>
                    <a:cubicBezTo>
                      <a:pt x="450" y="794"/>
                      <a:pt x="438" y="806"/>
                      <a:pt x="438" y="821"/>
                    </a:cubicBezTo>
                    <a:cubicBezTo>
                      <a:pt x="438" y="874"/>
                      <a:pt x="438" y="874"/>
                      <a:pt x="438" y="874"/>
                    </a:cubicBezTo>
                    <a:cubicBezTo>
                      <a:pt x="400" y="871"/>
                      <a:pt x="363" y="863"/>
                      <a:pt x="327" y="851"/>
                    </a:cubicBezTo>
                    <a:cubicBezTo>
                      <a:pt x="348" y="803"/>
                      <a:pt x="348" y="803"/>
                      <a:pt x="348" y="803"/>
                    </a:cubicBezTo>
                    <a:cubicBezTo>
                      <a:pt x="351" y="796"/>
                      <a:pt x="351" y="789"/>
                      <a:pt x="348" y="782"/>
                    </a:cubicBezTo>
                    <a:cubicBezTo>
                      <a:pt x="346" y="775"/>
                      <a:pt x="341" y="770"/>
                      <a:pt x="334" y="767"/>
                    </a:cubicBezTo>
                    <a:cubicBezTo>
                      <a:pt x="296" y="750"/>
                      <a:pt x="261" y="727"/>
                      <a:pt x="232" y="697"/>
                    </a:cubicBezTo>
                    <a:cubicBezTo>
                      <a:pt x="221" y="687"/>
                      <a:pt x="204" y="687"/>
                      <a:pt x="193" y="697"/>
                    </a:cubicBezTo>
                    <a:cubicBezTo>
                      <a:pt x="156" y="734"/>
                      <a:pt x="156" y="734"/>
                      <a:pt x="156" y="734"/>
                    </a:cubicBezTo>
                    <a:cubicBezTo>
                      <a:pt x="131" y="706"/>
                      <a:pt x="111" y="674"/>
                      <a:pt x="94" y="640"/>
                    </a:cubicBezTo>
                    <a:cubicBezTo>
                      <a:pt x="134" y="624"/>
                      <a:pt x="134" y="624"/>
                      <a:pt x="134" y="624"/>
                    </a:cubicBezTo>
                    <a:cubicBezTo>
                      <a:pt x="138" y="624"/>
                      <a:pt x="141" y="624"/>
                      <a:pt x="144" y="622"/>
                    </a:cubicBezTo>
                    <a:cubicBezTo>
                      <a:pt x="158" y="617"/>
                      <a:pt x="164" y="601"/>
                      <a:pt x="159" y="587"/>
                    </a:cubicBezTo>
                    <a:cubicBezTo>
                      <a:pt x="143" y="548"/>
                      <a:pt x="135" y="506"/>
                      <a:pt x="135" y="464"/>
                    </a:cubicBezTo>
                    <a:cubicBezTo>
                      <a:pt x="135" y="449"/>
                      <a:pt x="123" y="437"/>
                      <a:pt x="108" y="437"/>
                    </a:cubicBezTo>
                    <a:cubicBezTo>
                      <a:pt x="55" y="437"/>
                      <a:pt x="55" y="437"/>
                      <a:pt x="55" y="437"/>
                    </a:cubicBezTo>
                    <a:cubicBezTo>
                      <a:pt x="58" y="399"/>
                      <a:pt x="65" y="362"/>
                      <a:pt x="78" y="327"/>
                    </a:cubicBez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50"/>
                      <a:pt x="140" y="350"/>
                      <a:pt x="147" y="348"/>
                    </a:cubicBezTo>
                    <a:cubicBezTo>
                      <a:pt x="154" y="345"/>
                      <a:pt x="159" y="340"/>
                      <a:pt x="162" y="333"/>
                    </a:cubicBezTo>
                    <a:cubicBezTo>
                      <a:pt x="179" y="295"/>
                      <a:pt x="202" y="260"/>
                      <a:pt x="232" y="231"/>
                    </a:cubicBezTo>
                    <a:cubicBezTo>
                      <a:pt x="242" y="220"/>
                      <a:pt x="242" y="203"/>
                      <a:pt x="232" y="192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223" y="130"/>
                      <a:pt x="254" y="110"/>
                      <a:pt x="289" y="94"/>
                    </a:cubicBez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6"/>
                      <a:pt x="305" y="140"/>
                      <a:pt x="306" y="144"/>
                    </a:cubicBezTo>
                    <a:cubicBezTo>
                      <a:pt x="312" y="157"/>
                      <a:pt x="328" y="164"/>
                      <a:pt x="341" y="158"/>
                    </a:cubicBezTo>
                    <a:cubicBezTo>
                      <a:pt x="381" y="142"/>
                      <a:pt x="422" y="134"/>
                      <a:pt x="465" y="134"/>
                    </a:cubicBezTo>
                    <a:cubicBezTo>
                      <a:pt x="480" y="134"/>
                      <a:pt x="492" y="122"/>
                      <a:pt x="492" y="107"/>
                    </a:cubicBezTo>
                    <a:cubicBezTo>
                      <a:pt x="492" y="55"/>
                      <a:pt x="492" y="55"/>
                      <a:pt x="492" y="55"/>
                    </a:cubicBezTo>
                    <a:cubicBezTo>
                      <a:pt x="530" y="57"/>
                      <a:pt x="567" y="65"/>
                      <a:pt x="602" y="77"/>
                    </a:cubicBezTo>
                    <a:cubicBezTo>
                      <a:pt x="582" y="125"/>
                      <a:pt x="582" y="125"/>
                      <a:pt x="582" y="125"/>
                    </a:cubicBezTo>
                    <a:cubicBezTo>
                      <a:pt x="576" y="139"/>
                      <a:pt x="582" y="155"/>
                      <a:pt x="596" y="161"/>
                    </a:cubicBezTo>
                    <a:cubicBezTo>
                      <a:pt x="634" y="178"/>
                      <a:pt x="669" y="201"/>
                      <a:pt x="698" y="231"/>
                    </a:cubicBezTo>
                    <a:cubicBezTo>
                      <a:pt x="703" y="236"/>
                      <a:pt x="710" y="239"/>
                      <a:pt x="717" y="239"/>
                    </a:cubicBezTo>
                    <a:cubicBezTo>
                      <a:pt x="717" y="239"/>
                      <a:pt x="717" y="239"/>
                      <a:pt x="717" y="239"/>
                    </a:cubicBezTo>
                    <a:cubicBezTo>
                      <a:pt x="725" y="239"/>
                      <a:pt x="731" y="236"/>
                      <a:pt x="737" y="231"/>
                    </a:cubicBezTo>
                    <a:cubicBezTo>
                      <a:pt x="773" y="194"/>
                      <a:pt x="773" y="194"/>
                      <a:pt x="773" y="194"/>
                    </a:cubicBezTo>
                    <a:cubicBezTo>
                      <a:pt x="799" y="222"/>
                      <a:pt x="819" y="254"/>
                      <a:pt x="835" y="288"/>
                    </a:cubicBezTo>
                    <a:cubicBezTo>
                      <a:pt x="796" y="304"/>
                      <a:pt x="796" y="304"/>
                      <a:pt x="796" y="304"/>
                    </a:cubicBezTo>
                    <a:cubicBezTo>
                      <a:pt x="793" y="304"/>
                      <a:pt x="789" y="304"/>
                      <a:pt x="786" y="305"/>
                    </a:cubicBezTo>
                    <a:cubicBezTo>
                      <a:pt x="772" y="311"/>
                      <a:pt x="765" y="327"/>
                      <a:pt x="771" y="341"/>
                    </a:cubicBezTo>
                    <a:cubicBezTo>
                      <a:pt x="787" y="380"/>
                      <a:pt x="795" y="422"/>
                      <a:pt x="795" y="464"/>
                    </a:cubicBezTo>
                    <a:cubicBezTo>
                      <a:pt x="795" y="471"/>
                      <a:pt x="798" y="478"/>
                      <a:pt x="803" y="483"/>
                    </a:cubicBezTo>
                    <a:cubicBezTo>
                      <a:pt x="808" y="488"/>
                      <a:pt x="815" y="491"/>
                      <a:pt x="822" y="491"/>
                    </a:cubicBezTo>
                    <a:cubicBezTo>
                      <a:pt x="822" y="491"/>
                      <a:pt x="822" y="491"/>
                      <a:pt x="822" y="491"/>
                    </a:cubicBezTo>
                    <a:cubicBezTo>
                      <a:pt x="874" y="491"/>
                      <a:pt x="874" y="491"/>
                      <a:pt x="874" y="491"/>
                    </a:cubicBezTo>
                    <a:cubicBezTo>
                      <a:pt x="872" y="529"/>
                      <a:pt x="864" y="566"/>
                      <a:pt x="851" y="6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101" name="Freeform 19"/>
              <p:cNvSpPr>
                <a:spLocks noEditPoints="1"/>
              </p:cNvSpPr>
              <p:nvPr/>
            </p:nvSpPr>
            <p:spPr bwMode="auto">
              <a:xfrm>
                <a:off x="6919794" y="2243403"/>
                <a:ext cx="71705" cy="71705"/>
              </a:xfrm>
              <a:custGeom>
                <a:avLst/>
                <a:gdLst>
                  <a:gd name="T0" fmla="*/ 108 w 196"/>
                  <a:gd name="T1" fmla="*/ 4 h 194"/>
                  <a:gd name="T2" fmla="*/ 98 w 196"/>
                  <a:gd name="T3" fmla="*/ 0 h 194"/>
                  <a:gd name="T4" fmla="*/ 88 w 196"/>
                  <a:gd name="T5" fmla="*/ 4 h 194"/>
                  <a:gd name="T6" fmla="*/ 5 w 196"/>
                  <a:gd name="T7" fmla="*/ 88 h 194"/>
                  <a:gd name="T8" fmla="*/ 5 w 196"/>
                  <a:gd name="T9" fmla="*/ 107 h 194"/>
                  <a:gd name="T10" fmla="*/ 88 w 196"/>
                  <a:gd name="T11" fmla="*/ 190 h 194"/>
                  <a:gd name="T12" fmla="*/ 98 w 196"/>
                  <a:gd name="T13" fmla="*/ 194 h 194"/>
                  <a:gd name="T14" fmla="*/ 108 w 196"/>
                  <a:gd name="T15" fmla="*/ 190 h 194"/>
                  <a:gd name="T16" fmla="*/ 191 w 196"/>
                  <a:gd name="T17" fmla="*/ 107 h 194"/>
                  <a:gd name="T18" fmla="*/ 191 w 196"/>
                  <a:gd name="T19" fmla="*/ 88 h 194"/>
                  <a:gd name="T20" fmla="*/ 108 w 196"/>
                  <a:gd name="T21" fmla="*/ 4 h 194"/>
                  <a:gd name="T22" fmla="*/ 98 w 196"/>
                  <a:gd name="T23" fmla="*/ 161 h 194"/>
                  <a:gd name="T24" fmla="*/ 34 w 196"/>
                  <a:gd name="T25" fmla="*/ 97 h 194"/>
                  <a:gd name="T26" fmla="*/ 98 w 196"/>
                  <a:gd name="T27" fmla="*/ 33 h 194"/>
                  <a:gd name="T28" fmla="*/ 162 w 196"/>
                  <a:gd name="T29" fmla="*/ 97 h 194"/>
                  <a:gd name="T30" fmla="*/ 98 w 196"/>
                  <a:gd name="T31" fmla="*/ 16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94">
                    <a:moveTo>
                      <a:pt x="108" y="4"/>
                    </a:moveTo>
                    <a:cubicBezTo>
                      <a:pt x="105" y="1"/>
                      <a:pt x="101" y="0"/>
                      <a:pt x="98" y="0"/>
                    </a:cubicBezTo>
                    <a:cubicBezTo>
                      <a:pt x="94" y="0"/>
                      <a:pt x="91" y="1"/>
                      <a:pt x="88" y="4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93"/>
                      <a:pt x="0" y="101"/>
                      <a:pt x="5" y="107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91" y="193"/>
                      <a:pt x="94" y="194"/>
                      <a:pt x="98" y="194"/>
                    </a:cubicBezTo>
                    <a:cubicBezTo>
                      <a:pt x="101" y="194"/>
                      <a:pt x="105" y="193"/>
                      <a:pt x="108" y="190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6" y="101"/>
                      <a:pt x="196" y="93"/>
                      <a:pt x="191" y="88"/>
                    </a:cubicBezTo>
                    <a:lnTo>
                      <a:pt x="108" y="4"/>
                    </a:lnTo>
                    <a:close/>
                    <a:moveTo>
                      <a:pt x="98" y="161"/>
                    </a:moveTo>
                    <a:cubicBezTo>
                      <a:pt x="34" y="97"/>
                      <a:pt x="34" y="97"/>
                      <a:pt x="34" y="97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162" y="97"/>
                      <a:pt x="162" y="97"/>
                      <a:pt x="162" y="97"/>
                    </a:cubicBezTo>
                    <a:lnTo>
                      <a:pt x="98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317030" y="5171562"/>
            <a:ext cx="703408" cy="703408"/>
            <a:chOff x="7108680" y="4420490"/>
            <a:chExt cx="703408" cy="703408"/>
          </a:xfrm>
        </p:grpSpPr>
        <p:sp>
          <p:nvSpPr>
            <p:cNvPr id="70" name="圆角矩形 69"/>
            <p:cNvSpPr/>
            <p:nvPr/>
          </p:nvSpPr>
          <p:spPr bwMode="auto">
            <a:xfrm>
              <a:off x="7108680" y="4420490"/>
              <a:ext cx="703408" cy="703408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grpSp>
          <p:nvGrpSpPr>
            <p:cNvPr id="102" name="组合 101"/>
            <p:cNvGrpSpPr/>
            <p:nvPr/>
          </p:nvGrpSpPr>
          <p:grpSpPr bwMode="auto">
            <a:xfrm>
              <a:off x="7201743" y="4566513"/>
              <a:ext cx="517282" cy="411362"/>
              <a:chOff x="7382102" y="2122636"/>
              <a:chExt cx="396265" cy="315125"/>
            </a:xfrm>
            <a:solidFill>
              <a:srgbClr val="FFC000"/>
            </a:solidFill>
          </p:grpSpPr>
          <p:sp>
            <p:nvSpPr>
              <p:cNvPr id="103" name="Freeform 20"/>
              <p:cNvSpPr>
                <a:spLocks noEditPoints="1"/>
              </p:cNvSpPr>
              <p:nvPr/>
            </p:nvSpPr>
            <p:spPr bwMode="auto">
              <a:xfrm>
                <a:off x="7382102" y="2122636"/>
                <a:ext cx="396265" cy="315125"/>
              </a:xfrm>
              <a:custGeom>
                <a:avLst/>
                <a:gdLst>
                  <a:gd name="T0" fmla="*/ 943 w 1063"/>
                  <a:gd name="T1" fmla="*/ 514 h 844"/>
                  <a:gd name="T2" fmla="*/ 531 w 1063"/>
                  <a:gd name="T3" fmla="*/ 0 h 844"/>
                  <a:gd name="T4" fmla="*/ 348 w 1063"/>
                  <a:gd name="T5" fmla="*/ 72 h 844"/>
                  <a:gd name="T6" fmla="*/ 348 w 1063"/>
                  <a:gd name="T7" fmla="*/ 72 h 844"/>
                  <a:gd name="T8" fmla="*/ 531 w 1063"/>
                  <a:gd name="T9" fmla="*/ 790 h 844"/>
                  <a:gd name="T10" fmla="*/ 169 w 1063"/>
                  <a:gd name="T11" fmla="*/ 359 h 844"/>
                  <a:gd name="T12" fmla="*/ 272 w 1063"/>
                  <a:gd name="T13" fmla="*/ 416 h 844"/>
                  <a:gd name="T14" fmla="*/ 299 w 1063"/>
                  <a:gd name="T15" fmla="*/ 386 h 844"/>
                  <a:gd name="T16" fmla="*/ 277 w 1063"/>
                  <a:gd name="T17" fmla="*/ 133 h 844"/>
                  <a:gd name="T18" fmla="*/ 271 w 1063"/>
                  <a:gd name="T19" fmla="*/ 124 h 844"/>
                  <a:gd name="T20" fmla="*/ 271 w 1063"/>
                  <a:gd name="T21" fmla="*/ 124 h 844"/>
                  <a:gd name="T22" fmla="*/ 263 w 1063"/>
                  <a:gd name="T23" fmla="*/ 118 h 844"/>
                  <a:gd name="T24" fmla="*/ 252 w 1063"/>
                  <a:gd name="T25" fmla="*/ 116 h 844"/>
                  <a:gd name="T26" fmla="*/ 243 w 1063"/>
                  <a:gd name="T27" fmla="*/ 117 h 844"/>
                  <a:gd name="T28" fmla="*/ 241 w 1063"/>
                  <a:gd name="T29" fmla="*/ 118 h 844"/>
                  <a:gd name="T30" fmla="*/ 0 w 1063"/>
                  <a:gd name="T31" fmla="*/ 243 h 844"/>
                  <a:gd name="T32" fmla="*/ 119 w 1063"/>
                  <a:gd name="T33" fmla="*/ 330 h 844"/>
                  <a:gd name="T34" fmla="*/ 531 w 1063"/>
                  <a:gd name="T35" fmla="*/ 844 h 844"/>
                  <a:gd name="T36" fmla="*/ 715 w 1063"/>
                  <a:gd name="T37" fmla="*/ 772 h 844"/>
                  <a:gd name="T38" fmla="*/ 715 w 1063"/>
                  <a:gd name="T39" fmla="*/ 772 h 844"/>
                  <a:gd name="T40" fmla="*/ 531 w 1063"/>
                  <a:gd name="T41" fmla="*/ 54 h 844"/>
                  <a:gd name="T42" fmla="*/ 893 w 1063"/>
                  <a:gd name="T43" fmla="*/ 485 h 844"/>
                  <a:gd name="T44" fmla="*/ 776 w 1063"/>
                  <a:gd name="T45" fmla="*/ 433 h 844"/>
                  <a:gd name="T46" fmla="*/ 783 w 1063"/>
                  <a:gd name="T47" fmla="*/ 704 h 844"/>
                  <a:gd name="T48" fmla="*/ 786 w 1063"/>
                  <a:gd name="T49" fmla="*/ 712 h 844"/>
                  <a:gd name="T50" fmla="*/ 791 w 1063"/>
                  <a:gd name="T51" fmla="*/ 720 h 844"/>
                  <a:gd name="T52" fmla="*/ 797 w 1063"/>
                  <a:gd name="T53" fmla="*/ 725 h 844"/>
                  <a:gd name="T54" fmla="*/ 801 w 1063"/>
                  <a:gd name="T55" fmla="*/ 727 h 844"/>
                  <a:gd name="T56" fmla="*/ 810 w 1063"/>
                  <a:gd name="T57" fmla="*/ 728 h 844"/>
                  <a:gd name="T58" fmla="*/ 822 w 1063"/>
                  <a:gd name="T59" fmla="*/ 726 h 844"/>
                  <a:gd name="T60" fmla="*/ 1062 w 1063"/>
                  <a:gd name="T61" fmla="*/ 601 h 844"/>
                  <a:gd name="T62" fmla="*/ 228 w 1063"/>
                  <a:gd name="T63" fmla="*/ 183 h 844"/>
                  <a:gd name="T64" fmla="*/ 86 w 1063"/>
                  <a:gd name="T65" fmla="*/ 248 h 844"/>
                  <a:gd name="T66" fmla="*/ 834 w 1063"/>
                  <a:gd name="T67" fmla="*/ 661 h 844"/>
                  <a:gd name="T68" fmla="*/ 976 w 1063"/>
                  <a:gd name="T69" fmla="*/ 596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3" h="844">
                    <a:moveTo>
                      <a:pt x="1049" y="576"/>
                    </a:moveTo>
                    <a:cubicBezTo>
                      <a:pt x="943" y="514"/>
                      <a:pt x="943" y="514"/>
                      <a:pt x="943" y="514"/>
                    </a:cubicBezTo>
                    <a:cubicBezTo>
                      <a:pt x="950" y="484"/>
                      <a:pt x="953" y="453"/>
                      <a:pt x="953" y="422"/>
                    </a:cubicBezTo>
                    <a:cubicBezTo>
                      <a:pt x="953" y="189"/>
                      <a:pt x="764" y="0"/>
                      <a:pt x="531" y="0"/>
                    </a:cubicBezTo>
                    <a:cubicBezTo>
                      <a:pt x="472" y="0"/>
                      <a:pt x="415" y="12"/>
                      <a:pt x="361" y="36"/>
                    </a:cubicBezTo>
                    <a:cubicBezTo>
                      <a:pt x="348" y="42"/>
                      <a:pt x="342" y="58"/>
                      <a:pt x="348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678" y="759"/>
                      <a:pt x="678" y="759"/>
                      <a:pt x="678" y="759"/>
                    </a:cubicBezTo>
                    <a:cubicBezTo>
                      <a:pt x="632" y="779"/>
                      <a:pt x="582" y="790"/>
                      <a:pt x="531" y="790"/>
                    </a:cubicBezTo>
                    <a:cubicBezTo>
                      <a:pt x="328" y="790"/>
                      <a:pt x="163" y="625"/>
                      <a:pt x="163" y="422"/>
                    </a:cubicBezTo>
                    <a:cubicBezTo>
                      <a:pt x="163" y="401"/>
                      <a:pt x="166" y="380"/>
                      <a:pt x="169" y="359"/>
                    </a:cubicBezTo>
                    <a:cubicBezTo>
                      <a:pt x="258" y="412"/>
                      <a:pt x="258" y="412"/>
                      <a:pt x="258" y="412"/>
                    </a:cubicBezTo>
                    <a:cubicBezTo>
                      <a:pt x="263" y="414"/>
                      <a:pt x="267" y="416"/>
                      <a:pt x="272" y="416"/>
                    </a:cubicBezTo>
                    <a:cubicBezTo>
                      <a:pt x="277" y="416"/>
                      <a:pt x="282" y="414"/>
                      <a:pt x="287" y="411"/>
                    </a:cubicBezTo>
                    <a:cubicBezTo>
                      <a:pt x="295" y="406"/>
                      <a:pt x="300" y="396"/>
                      <a:pt x="299" y="38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79" y="138"/>
                      <a:pt x="278" y="135"/>
                      <a:pt x="277" y="133"/>
                    </a:cubicBezTo>
                    <a:cubicBezTo>
                      <a:pt x="277" y="133"/>
                      <a:pt x="277" y="132"/>
                      <a:pt x="277" y="132"/>
                    </a:cubicBezTo>
                    <a:cubicBezTo>
                      <a:pt x="275" y="129"/>
                      <a:pt x="274" y="126"/>
                      <a:pt x="271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69" y="122"/>
                      <a:pt x="268" y="121"/>
                      <a:pt x="266" y="119"/>
                    </a:cubicBezTo>
                    <a:cubicBezTo>
                      <a:pt x="265" y="119"/>
                      <a:pt x="264" y="119"/>
                      <a:pt x="263" y="118"/>
                    </a:cubicBezTo>
                    <a:cubicBezTo>
                      <a:pt x="262" y="118"/>
                      <a:pt x="262" y="118"/>
                      <a:pt x="261" y="117"/>
                    </a:cubicBezTo>
                    <a:cubicBezTo>
                      <a:pt x="258" y="116"/>
                      <a:pt x="256" y="116"/>
                      <a:pt x="252" y="116"/>
                    </a:cubicBezTo>
                    <a:cubicBezTo>
                      <a:pt x="252" y="116"/>
                      <a:pt x="252" y="116"/>
                      <a:pt x="251" y="116"/>
                    </a:cubicBezTo>
                    <a:cubicBezTo>
                      <a:pt x="248" y="116"/>
                      <a:pt x="246" y="116"/>
                      <a:pt x="243" y="117"/>
                    </a:cubicBezTo>
                    <a:cubicBezTo>
                      <a:pt x="242" y="118"/>
                      <a:pt x="242" y="118"/>
                      <a:pt x="241" y="118"/>
                    </a:cubicBezTo>
                    <a:cubicBezTo>
                      <a:pt x="241" y="118"/>
                      <a:pt x="241" y="118"/>
                      <a:pt x="241" y="118"/>
                    </a:cubicBezTo>
                    <a:cubicBezTo>
                      <a:pt x="16" y="220"/>
                      <a:pt x="16" y="220"/>
                      <a:pt x="16" y="220"/>
                    </a:cubicBezTo>
                    <a:cubicBezTo>
                      <a:pt x="7" y="224"/>
                      <a:pt x="1" y="233"/>
                      <a:pt x="0" y="243"/>
                    </a:cubicBezTo>
                    <a:cubicBezTo>
                      <a:pt x="0" y="253"/>
                      <a:pt x="5" y="263"/>
                      <a:pt x="14" y="268"/>
                    </a:cubicBezTo>
                    <a:cubicBezTo>
                      <a:pt x="119" y="330"/>
                      <a:pt x="119" y="330"/>
                      <a:pt x="119" y="330"/>
                    </a:cubicBezTo>
                    <a:cubicBezTo>
                      <a:pt x="113" y="360"/>
                      <a:pt x="109" y="391"/>
                      <a:pt x="109" y="422"/>
                    </a:cubicBezTo>
                    <a:cubicBezTo>
                      <a:pt x="109" y="655"/>
                      <a:pt x="299" y="844"/>
                      <a:pt x="531" y="844"/>
                    </a:cubicBezTo>
                    <a:cubicBezTo>
                      <a:pt x="590" y="844"/>
                      <a:pt x="647" y="832"/>
                      <a:pt x="701" y="808"/>
                    </a:cubicBezTo>
                    <a:cubicBezTo>
                      <a:pt x="715" y="802"/>
                      <a:pt x="721" y="786"/>
                      <a:pt x="715" y="772"/>
                    </a:cubicBezTo>
                    <a:cubicBezTo>
                      <a:pt x="715" y="772"/>
                      <a:pt x="715" y="772"/>
                      <a:pt x="715" y="772"/>
                    </a:cubicBezTo>
                    <a:cubicBezTo>
                      <a:pt x="715" y="772"/>
                      <a:pt x="715" y="772"/>
                      <a:pt x="715" y="772"/>
                    </a:cubicBezTo>
                    <a:cubicBezTo>
                      <a:pt x="384" y="85"/>
                      <a:pt x="384" y="85"/>
                      <a:pt x="384" y="85"/>
                    </a:cubicBezTo>
                    <a:cubicBezTo>
                      <a:pt x="431" y="65"/>
                      <a:pt x="480" y="54"/>
                      <a:pt x="531" y="54"/>
                    </a:cubicBezTo>
                    <a:cubicBezTo>
                      <a:pt x="734" y="54"/>
                      <a:pt x="899" y="219"/>
                      <a:pt x="899" y="422"/>
                    </a:cubicBezTo>
                    <a:cubicBezTo>
                      <a:pt x="899" y="443"/>
                      <a:pt x="897" y="464"/>
                      <a:pt x="893" y="485"/>
                    </a:cubicBezTo>
                    <a:cubicBezTo>
                      <a:pt x="804" y="432"/>
                      <a:pt x="804" y="432"/>
                      <a:pt x="804" y="432"/>
                    </a:cubicBezTo>
                    <a:cubicBezTo>
                      <a:pt x="795" y="427"/>
                      <a:pt x="784" y="427"/>
                      <a:pt x="776" y="433"/>
                    </a:cubicBezTo>
                    <a:cubicBezTo>
                      <a:pt x="767" y="438"/>
                      <a:pt x="762" y="448"/>
                      <a:pt x="763" y="458"/>
                    </a:cubicBezTo>
                    <a:cubicBezTo>
                      <a:pt x="783" y="704"/>
                      <a:pt x="783" y="704"/>
                      <a:pt x="783" y="704"/>
                    </a:cubicBezTo>
                    <a:cubicBezTo>
                      <a:pt x="784" y="706"/>
                      <a:pt x="784" y="709"/>
                      <a:pt x="785" y="711"/>
                    </a:cubicBezTo>
                    <a:cubicBezTo>
                      <a:pt x="785" y="711"/>
                      <a:pt x="786" y="712"/>
                      <a:pt x="786" y="712"/>
                    </a:cubicBezTo>
                    <a:cubicBezTo>
                      <a:pt x="787" y="715"/>
                      <a:pt x="789" y="718"/>
                      <a:pt x="791" y="720"/>
                    </a:cubicBezTo>
                    <a:cubicBezTo>
                      <a:pt x="791" y="720"/>
                      <a:pt x="791" y="720"/>
                      <a:pt x="791" y="720"/>
                    </a:cubicBezTo>
                    <a:cubicBezTo>
                      <a:pt x="791" y="720"/>
                      <a:pt x="791" y="720"/>
                      <a:pt x="791" y="720"/>
                    </a:cubicBezTo>
                    <a:cubicBezTo>
                      <a:pt x="793" y="722"/>
                      <a:pt x="795" y="723"/>
                      <a:pt x="797" y="725"/>
                    </a:cubicBezTo>
                    <a:cubicBezTo>
                      <a:pt x="797" y="725"/>
                      <a:pt x="798" y="725"/>
                      <a:pt x="799" y="726"/>
                    </a:cubicBezTo>
                    <a:cubicBezTo>
                      <a:pt x="800" y="726"/>
                      <a:pt x="801" y="726"/>
                      <a:pt x="801" y="727"/>
                    </a:cubicBezTo>
                    <a:cubicBezTo>
                      <a:pt x="804" y="728"/>
                      <a:pt x="807" y="728"/>
                      <a:pt x="810" y="728"/>
                    </a:cubicBezTo>
                    <a:cubicBezTo>
                      <a:pt x="810" y="728"/>
                      <a:pt x="810" y="728"/>
                      <a:pt x="810" y="728"/>
                    </a:cubicBezTo>
                    <a:cubicBezTo>
                      <a:pt x="814" y="728"/>
                      <a:pt x="818" y="728"/>
                      <a:pt x="821" y="726"/>
                    </a:cubicBezTo>
                    <a:cubicBezTo>
                      <a:pt x="821" y="726"/>
                      <a:pt x="822" y="726"/>
                      <a:pt x="822" y="726"/>
                    </a:cubicBezTo>
                    <a:cubicBezTo>
                      <a:pt x="1046" y="624"/>
                      <a:pt x="1046" y="624"/>
                      <a:pt x="1046" y="624"/>
                    </a:cubicBezTo>
                    <a:cubicBezTo>
                      <a:pt x="1055" y="620"/>
                      <a:pt x="1062" y="611"/>
                      <a:pt x="1062" y="601"/>
                    </a:cubicBezTo>
                    <a:cubicBezTo>
                      <a:pt x="1063" y="591"/>
                      <a:pt x="1057" y="581"/>
                      <a:pt x="1049" y="576"/>
                    </a:cubicBezTo>
                    <a:close/>
                    <a:moveTo>
                      <a:pt x="228" y="183"/>
                    </a:moveTo>
                    <a:cubicBezTo>
                      <a:pt x="241" y="339"/>
                      <a:pt x="241" y="339"/>
                      <a:pt x="241" y="339"/>
                    </a:cubicBezTo>
                    <a:cubicBezTo>
                      <a:pt x="86" y="248"/>
                      <a:pt x="86" y="248"/>
                      <a:pt x="86" y="248"/>
                    </a:cubicBezTo>
                    <a:lnTo>
                      <a:pt x="228" y="183"/>
                    </a:lnTo>
                    <a:close/>
                    <a:moveTo>
                      <a:pt x="834" y="661"/>
                    </a:moveTo>
                    <a:cubicBezTo>
                      <a:pt x="822" y="505"/>
                      <a:pt x="822" y="505"/>
                      <a:pt x="822" y="505"/>
                    </a:cubicBezTo>
                    <a:cubicBezTo>
                      <a:pt x="976" y="596"/>
                      <a:pt x="976" y="596"/>
                      <a:pt x="976" y="596"/>
                    </a:cubicBezTo>
                    <a:lnTo>
                      <a:pt x="834" y="6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104" name="Freeform 21"/>
              <p:cNvSpPr>
                <a:spLocks noEditPoints="1"/>
              </p:cNvSpPr>
              <p:nvPr/>
            </p:nvSpPr>
            <p:spPr bwMode="auto">
              <a:xfrm>
                <a:off x="7382102" y="2122636"/>
                <a:ext cx="396265" cy="315125"/>
              </a:xfrm>
              <a:custGeom>
                <a:avLst/>
                <a:gdLst>
                  <a:gd name="T0" fmla="*/ 943 w 1063"/>
                  <a:gd name="T1" fmla="*/ 514 h 844"/>
                  <a:gd name="T2" fmla="*/ 531 w 1063"/>
                  <a:gd name="T3" fmla="*/ 0 h 844"/>
                  <a:gd name="T4" fmla="*/ 348 w 1063"/>
                  <a:gd name="T5" fmla="*/ 72 h 844"/>
                  <a:gd name="T6" fmla="*/ 348 w 1063"/>
                  <a:gd name="T7" fmla="*/ 72 h 844"/>
                  <a:gd name="T8" fmla="*/ 531 w 1063"/>
                  <a:gd name="T9" fmla="*/ 790 h 844"/>
                  <a:gd name="T10" fmla="*/ 169 w 1063"/>
                  <a:gd name="T11" fmla="*/ 359 h 844"/>
                  <a:gd name="T12" fmla="*/ 272 w 1063"/>
                  <a:gd name="T13" fmla="*/ 416 h 844"/>
                  <a:gd name="T14" fmla="*/ 299 w 1063"/>
                  <a:gd name="T15" fmla="*/ 386 h 844"/>
                  <a:gd name="T16" fmla="*/ 277 w 1063"/>
                  <a:gd name="T17" fmla="*/ 133 h 844"/>
                  <a:gd name="T18" fmla="*/ 271 w 1063"/>
                  <a:gd name="T19" fmla="*/ 124 h 844"/>
                  <a:gd name="T20" fmla="*/ 271 w 1063"/>
                  <a:gd name="T21" fmla="*/ 124 h 844"/>
                  <a:gd name="T22" fmla="*/ 263 w 1063"/>
                  <a:gd name="T23" fmla="*/ 118 h 844"/>
                  <a:gd name="T24" fmla="*/ 252 w 1063"/>
                  <a:gd name="T25" fmla="*/ 116 h 844"/>
                  <a:gd name="T26" fmla="*/ 243 w 1063"/>
                  <a:gd name="T27" fmla="*/ 117 h 844"/>
                  <a:gd name="T28" fmla="*/ 241 w 1063"/>
                  <a:gd name="T29" fmla="*/ 118 h 844"/>
                  <a:gd name="T30" fmla="*/ 0 w 1063"/>
                  <a:gd name="T31" fmla="*/ 243 h 844"/>
                  <a:gd name="T32" fmla="*/ 119 w 1063"/>
                  <a:gd name="T33" fmla="*/ 330 h 844"/>
                  <a:gd name="T34" fmla="*/ 531 w 1063"/>
                  <a:gd name="T35" fmla="*/ 844 h 844"/>
                  <a:gd name="T36" fmla="*/ 715 w 1063"/>
                  <a:gd name="T37" fmla="*/ 772 h 844"/>
                  <a:gd name="T38" fmla="*/ 715 w 1063"/>
                  <a:gd name="T39" fmla="*/ 772 h 844"/>
                  <a:gd name="T40" fmla="*/ 531 w 1063"/>
                  <a:gd name="T41" fmla="*/ 54 h 844"/>
                  <a:gd name="T42" fmla="*/ 893 w 1063"/>
                  <a:gd name="T43" fmla="*/ 485 h 844"/>
                  <a:gd name="T44" fmla="*/ 776 w 1063"/>
                  <a:gd name="T45" fmla="*/ 433 h 844"/>
                  <a:gd name="T46" fmla="*/ 783 w 1063"/>
                  <a:gd name="T47" fmla="*/ 704 h 844"/>
                  <a:gd name="T48" fmla="*/ 786 w 1063"/>
                  <a:gd name="T49" fmla="*/ 712 h 844"/>
                  <a:gd name="T50" fmla="*/ 791 w 1063"/>
                  <a:gd name="T51" fmla="*/ 720 h 844"/>
                  <a:gd name="T52" fmla="*/ 797 w 1063"/>
                  <a:gd name="T53" fmla="*/ 725 h 844"/>
                  <a:gd name="T54" fmla="*/ 801 w 1063"/>
                  <a:gd name="T55" fmla="*/ 727 h 844"/>
                  <a:gd name="T56" fmla="*/ 810 w 1063"/>
                  <a:gd name="T57" fmla="*/ 728 h 844"/>
                  <a:gd name="T58" fmla="*/ 822 w 1063"/>
                  <a:gd name="T59" fmla="*/ 726 h 844"/>
                  <a:gd name="T60" fmla="*/ 1062 w 1063"/>
                  <a:gd name="T61" fmla="*/ 601 h 844"/>
                  <a:gd name="T62" fmla="*/ 228 w 1063"/>
                  <a:gd name="T63" fmla="*/ 183 h 844"/>
                  <a:gd name="T64" fmla="*/ 86 w 1063"/>
                  <a:gd name="T65" fmla="*/ 248 h 844"/>
                  <a:gd name="T66" fmla="*/ 834 w 1063"/>
                  <a:gd name="T67" fmla="*/ 661 h 844"/>
                  <a:gd name="T68" fmla="*/ 976 w 1063"/>
                  <a:gd name="T69" fmla="*/ 596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3" h="844">
                    <a:moveTo>
                      <a:pt x="1049" y="576"/>
                    </a:moveTo>
                    <a:cubicBezTo>
                      <a:pt x="943" y="514"/>
                      <a:pt x="943" y="514"/>
                      <a:pt x="943" y="514"/>
                    </a:cubicBezTo>
                    <a:cubicBezTo>
                      <a:pt x="950" y="484"/>
                      <a:pt x="953" y="453"/>
                      <a:pt x="953" y="422"/>
                    </a:cubicBezTo>
                    <a:cubicBezTo>
                      <a:pt x="953" y="189"/>
                      <a:pt x="764" y="0"/>
                      <a:pt x="531" y="0"/>
                    </a:cubicBezTo>
                    <a:cubicBezTo>
                      <a:pt x="472" y="0"/>
                      <a:pt x="415" y="12"/>
                      <a:pt x="361" y="36"/>
                    </a:cubicBezTo>
                    <a:cubicBezTo>
                      <a:pt x="348" y="42"/>
                      <a:pt x="342" y="58"/>
                      <a:pt x="348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678" y="759"/>
                      <a:pt x="678" y="759"/>
                      <a:pt x="678" y="759"/>
                    </a:cubicBezTo>
                    <a:cubicBezTo>
                      <a:pt x="632" y="779"/>
                      <a:pt x="582" y="790"/>
                      <a:pt x="531" y="790"/>
                    </a:cubicBezTo>
                    <a:cubicBezTo>
                      <a:pt x="328" y="790"/>
                      <a:pt x="163" y="625"/>
                      <a:pt x="163" y="422"/>
                    </a:cubicBezTo>
                    <a:cubicBezTo>
                      <a:pt x="163" y="401"/>
                      <a:pt x="166" y="380"/>
                      <a:pt x="169" y="359"/>
                    </a:cubicBezTo>
                    <a:cubicBezTo>
                      <a:pt x="258" y="412"/>
                      <a:pt x="258" y="412"/>
                      <a:pt x="258" y="412"/>
                    </a:cubicBezTo>
                    <a:cubicBezTo>
                      <a:pt x="263" y="414"/>
                      <a:pt x="267" y="416"/>
                      <a:pt x="272" y="416"/>
                    </a:cubicBezTo>
                    <a:cubicBezTo>
                      <a:pt x="277" y="416"/>
                      <a:pt x="282" y="414"/>
                      <a:pt x="287" y="411"/>
                    </a:cubicBezTo>
                    <a:cubicBezTo>
                      <a:pt x="295" y="406"/>
                      <a:pt x="300" y="396"/>
                      <a:pt x="299" y="38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79" y="138"/>
                      <a:pt x="278" y="135"/>
                      <a:pt x="277" y="133"/>
                    </a:cubicBezTo>
                    <a:cubicBezTo>
                      <a:pt x="277" y="133"/>
                      <a:pt x="277" y="132"/>
                      <a:pt x="277" y="132"/>
                    </a:cubicBezTo>
                    <a:cubicBezTo>
                      <a:pt x="275" y="129"/>
                      <a:pt x="274" y="126"/>
                      <a:pt x="271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69" y="122"/>
                      <a:pt x="268" y="121"/>
                      <a:pt x="266" y="119"/>
                    </a:cubicBezTo>
                    <a:cubicBezTo>
                      <a:pt x="265" y="119"/>
                      <a:pt x="264" y="119"/>
                      <a:pt x="263" y="118"/>
                    </a:cubicBezTo>
                    <a:cubicBezTo>
                      <a:pt x="262" y="118"/>
                      <a:pt x="262" y="118"/>
                      <a:pt x="261" y="117"/>
                    </a:cubicBezTo>
                    <a:cubicBezTo>
                      <a:pt x="258" y="116"/>
                      <a:pt x="256" y="116"/>
                      <a:pt x="252" y="116"/>
                    </a:cubicBezTo>
                    <a:cubicBezTo>
                      <a:pt x="252" y="116"/>
                      <a:pt x="252" y="116"/>
                      <a:pt x="251" y="116"/>
                    </a:cubicBezTo>
                    <a:cubicBezTo>
                      <a:pt x="248" y="116"/>
                      <a:pt x="246" y="116"/>
                      <a:pt x="243" y="117"/>
                    </a:cubicBezTo>
                    <a:cubicBezTo>
                      <a:pt x="242" y="118"/>
                      <a:pt x="242" y="118"/>
                      <a:pt x="241" y="118"/>
                    </a:cubicBezTo>
                    <a:cubicBezTo>
                      <a:pt x="241" y="118"/>
                      <a:pt x="241" y="118"/>
                      <a:pt x="241" y="118"/>
                    </a:cubicBezTo>
                    <a:cubicBezTo>
                      <a:pt x="16" y="220"/>
                      <a:pt x="16" y="220"/>
                      <a:pt x="16" y="220"/>
                    </a:cubicBezTo>
                    <a:cubicBezTo>
                      <a:pt x="7" y="224"/>
                      <a:pt x="1" y="233"/>
                      <a:pt x="0" y="243"/>
                    </a:cubicBezTo>
                    <a:cubicBezTo>
                      <a:pt x="0" y="253"/>
                      <a:pt x="5" y="263"/>
                      <a:pt x="14" y="268"/>
                    </a:cubicBezTo>
                    <a:cubicBezTo>
                      <a:pt x="119" y="330"/>
                      <a:pt x="119" y="330"/>
                      <a:pt x="119" y="330"/>
                    </a:cubicBezTo>
                    <a:cubicBezTo>
                      <a:pt x="113" y="360"/>
                      <a:pt x="109" y="391"/>
                      <a:pt x="109" y="422"/>
                    </a:cubicBezTo>
                    <a:cubicBezTo>
                      <a:pt x="109" y="655"/>
                      <a:pt x="299" y="844"/>
                      <a:pt x="531" y="844"/>
                    </a:cubicBezTo>
                    <a:cubicBezTo>
                      <a:pt x="590" y="844"/>
                      <a:pt x="647" y="832"/>
                      <a:pt x="701" y="808"/>
                    </a:cubicBezTo>
                    <a:cubicBezTo>
                      <a:pt x="715" y="802"/>
                      <a:pt x="721" y="786"/>
                      <a:pt x="715" y="772"/>
                    </a:cubicBezTo>
                    <a:cubicBezTo>
                      <a:pt x="715" y="772"/>
                      <a:pt x="715" y="772"/>
                      <a:pt x="715" y="772"/>
                    </a:cubicBezTo>
                    <a:cubicBezTo>
                      <a:pt x="715" y="772"/>
                      <a:pt x="715" y="772"/>
                      <a:pt x="715" y="772"/>
                    </a:cubicBezTo>
                    <a:cubicBezTo>
                      <a:pt x="384" y="85"/>
                      <a:pt x="384" y="85"/>
                      <a:pt x="384" y="85"/>
                    </a:cubicBezTo>
                    <a:cubicBezTo>
                      <a:pt x="431" y="65"/>
                      <a:pt x="480" y="54"/>
                      <a:pt x="531" y="54"/>
                    </a:cubicBezTo>
                    <a:cubicBezTo>
                      <a:pt x="734" y="54"/>
                      <a:pt x="899" y="219"/>
                      <a:pt x="899" y="422"/>
                    </a:cubicBezTo>
                    <a:cubicBezTo>
                      <a:pt x="899" y="443"/>
                      <a:pt x="897" y="464"/>
                      <a:pt x="893" y="485"/>
                    </a:cubicBezTo>
                    <a:cubicBezTo>
                      <a:pt x="804" y="432"/>
                      <a:pt x="804" y="432"/>
                      <a:pt x="804" y="432"/>
                    </a:cubicBezTo>
                    <a:cubicBezTo>
                      <a:pt x="795" y="427"/>
                      <a:pt x="784" y="427"/>
                      <a:pt x="776" y="433"/>
                    </a:cubicBezTo>
                    <a:cubicBezTo>
                      <a:pt x="767" y="438"/>
                      <a:pt x="762" y="448"/>
                      <a:pt x="763" y="458"/>
                    </a:cubicBezTo>
                    <a:cubicBezTo>
                      <a:pt x="783" y="704"/>
                      <a:pt x="783" y="704"/>
                      <a:pt x="783" y="704"/>
                    </a:cubicBezTo>
                    <a:cubicBezTo>
                      <a:pt x="784" y="706"/>
                      <a:pt x="784" y="709"/>
                      <a:pt x="785" y="711"/>
                    </a:cubicBezTo>
                    <a:cubicBezTo>
                      <a:pt x="785" y="711"/>
                      <a:pt x="786" y="712"/>
                      <a:pt x="786" y="712"/>
                    </a:cubicBezTo>
                    <a:cubicBezTo>
                      <a:pt x="787" y="715"/>
                      <a:pt x="789" y="718"/>
                      <a:pt x="791" y="720"/>
                    </a:cubicBezTo>
                    <a:cubicBezTo>
                      <a:pt x="791" y="720"/>
                      <a:pt x="791" y="720"/>
                      <a:pt x="791" y="720"/>
                    </a:cubicBezTo>
                    <a:cubicBezTo>
                      <a:pt x="791" y="720"/>
                      <a:pt x="791" y="720"/>
                      <a:pt x="791" y="720"/>
                    </a:cubicBezTo>
                    <a:cubicBezTo>
                      <a:pt x="793" y="722"/>
                      <a:pt x="795" y="723"/>
                      <a:pt x="797" y="725"/>
                    </a:cubicBezTo>
                    <a:cubicBezTo>
                      <a:pt x="797" y="725"/>
                      <a:pt x="798" y="725"/>
                      <a:pt x="799" y="726"/>
                    </a:cubicBezTo>
                    <a:cubicBezTo>
                      <a:pt x="800" y="726"/>
                      <a:pt x="801" y="726"/>
                      <a:pt x="801" y="727"/>
                    </a:cubicBezTo>
                    <a:cubicBezTo>
                      <a:pt x="804" y="728"/>
                      <a:pt x="807" y="728"/>
                      <a:pt x="810" y="728"/>
                    </a:cubicBezTo>
                    <a:cubicBezTo>
                      <a:pt x="810" y="728"/>
                      <a:pt x="810" y="728"/>
                      <a:pt x="810" y="728"/>
                    </a:cubicBezTo>
                    <a:cubicBezTo>
                      <a:pt x="814" y="728"/>
                      <a:pt x="818" y="728"/>
                      <a:pt x="821" y="726"/>
                    </a:cubicBezTo>
                    <a:cubicBezTo>
                      <a:pt x="821" y="726"/>
                      <a:pt x="822" y="726"/>
                      <a:pt x="822" y="726"/>
                    </a:cubicBezTo>
                    <a:cubicBezTo>
                      <a:pt x="1046" y="624"/>
                      <a:pt x="1046" y="624"/>
                      <a:pt x="1046" y="624"/>
                    </a:cubicBezTo>
                    <a:cubicBezTo>
                      <a:pt x="1055" y="620"/>
                      <a:pt x="1062" y="611"/>
                      <a:pt x="1062" y="601"/>
                    </a:cubicBezTo>
                    <a:cubicBezTo>
                      <a:pt x="1063" y="591"/>
                      <a:pt x="1057" y="581"/>
                      <a:pt x="1049" y="576"/>
                    </a:cubicBezTo>
                    <a:close/>
                    <a:moveTo>
                      <a:pt x="228" y="183"/>
                    </a:moveTo>
                    <a:cubicBezTo>
                      <a:pt x="241" y="339"/>
                      <a:pt x="241" y="339"/>
                      <a:pt x="241" y="339"/>
                    </a:cubicBezTo>
                    <a:cubicBezTo>
                      <a:pt x="86" y="248"/>
                      <a:pt x="86" y="248"/>
                      <a:pt x="86" y="248"/>
                    </a:cubicBezTo>
                    <a:lnTo>
                      <a:pt x="228" y="183"/>
                    </a:lnTo>
                    <a:close/>
                    <a:moveTo>
                      <a:pt x="834" y="661"/>
                    </a:moveTo>
                    <a:cubicBezTo>
                      <a:pt x="822" y="505"/>
                      <a:pt x="822" y="505"/>
                      <a:pt x="822" y="505"/>
                    </a:cubicBezTo>
                    <a:cubicBezTo>
                      <a:pt x="976" y="596"/>
                      <a:pt x="976" y="596"/>
                      <a:pt x="976" y="596"/>
                    </a:cubicBezTo>
                    <a:lnTo>
                      <a:pt x="834" y="661"/>
                    </a:lnTo>
                    <a:close/>
                  </a:path>
                </a:pathLst>
              </a:custGeom>
              <a:solidFill>
                <a:srgbClr val="14C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</p:grpSp>
      </p:grp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76" name="文本框 75"/>
          <p:cNvSpPr txBox="1"/>
          <p:nvPr/>
        </p:nvSpPr>
        <p:spPr>
          <a:xfrm>
            <a:off x="8108575" y="2235198"/>
            <a:ext cx="2861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7" name="Rectangle 36"/>
          <p:cNvSpPr>
            <a:spLocks noChangeArrowheads="1"/>
          </p:cNvSpPr>
          <p:nvPr/>
        </p:nvSpPr>
        <p:spPr bwMode="auto">
          <a:xfrm>
            <a:off x="8108574" y="186981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8108575" y="3320348"/>
            <a:ext cx="2861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0" name="Rectangle 36"/>
          <p:cNvSpPr>
            <a:spLocks noChangeArrowheads="1"/>
          </p:cNvSpPr>
          <p:nvPr/>
        </p:nvSpPr>
        <p:spPr bwMode="auto">
          <a:xfrm>
            <a:off x="8108574" y="295496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8108575" y="4405498"/>
            <a:ext cx="2861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3" name="Rectangle 36"/>
          <p:cNvSpPr>
            <a:spLocks noChangeArrowheads="1"/>
          </p:cNvSpPr>
          <p:nvPr/>
        </p:nvSpPr>
        <p:spPr bwMode="auto">
          <a:xfrm>
            <a:off x="8108574" y="404011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8108575" y="5490647"/>
            <a:ext cx="2861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6" name="Rectangle 36"/>
          <p:cNvSpPr>
            <a:spLocks noChangeArrowheads="1"/>
          </p:cNvSpPr>
          <p:nvPr/>
        </p:nvSpPr>
        <p:spPr bwMode="auto">
          <a:xfrm>
            <a:off x="8108574" y="5125262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1877971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28" grpId="0"/>
      <p:bldP spid="89" grpId="0" animBg="1"/>
      <p:bldP spid="37" grpId="0"/>
      <p:bldP spid="88" grpId="0" animBg="1"/>
      <p:bldP spid="46" grpId="0"/>
      <p:bldP spid="87" grpId="0" animBg="1"/>
      <p:bldP spid="55" grpId="0"/>
      <p:bldP spid="76" grpId="0"/>
      <p:bldP spid="77" grpId="0"/>
      <p:bldP spid="79" grpId="0"/>
      <p:bldP spid="80" grpId="0"/>
      <p:bldP spid="82" grpId="0"/>
      <p:bldP spid="83" grpId="0"/>
      <p:bldP spid="85" grpId="0"/>
      <p:bldP spid="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1196269" y="1692643"/>
            <a:ext cx="2334629" cy="2121439"/>
            <a:chOff x="773037" y="1691915"/>
            <a:chExt cx="1621641" cy="1473559"/>
          </a:xfrm>
          <a:solidFill>
            <a:schemeClr val="bg1">
              <a:alpha val="35000"/>
            </a:schemeClr>
          </a:solidFill>
        </p:grpSpPr>
        <p:sp>
          <p:nvSpPr>
            <p:cNvPr id="5" name="Freeform 269"/>
            <p:cNvSpPr>
              <a:spLocks noChangeAspect="1"/>
            </p:cNvSpPr>
            <p:nvPr/>
          </p:nvSpPr>
          <p:spPr bwMode="gray">
            <a:xfrm>
              <a:off x="1508951" y="2874001"/>
              <a:ext cx="434978" cy="291473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6" name="Freeform 275"/>
            <p:cNvSpPr>
              <a:spLocks noChangeAspect="1"/>
            </p:cNvSpPr>
            <p:nvPr/>
          </p:nvSpPr>
          <p:spPr bwMode="gray">
            <a:xfrm>
              <a:off x="773037" y="1856543"/>
              <a:ext cx="431036" cy="554608"/>
            </a:xfrm>
            <a:custGeom>
              <a:avLst/>
              <a:gdLst/>
              <a:ahLst/>
              <a:cxnLst>
                <a:cxn ang="0">
                  <a:pos x="1427" y="242"/>
                </a:cxn>
                <a:cxn ang="0">
                  <a:pos x="1252" y="223"/>
                </a:cxn>
                <a:cxn ang="0">
                  <a:pos x="977" y="152"/>
                </a:cxn>
                <a:cxn ang="0">
                  <a:pos x="845" y="94"/>
                </a:cxn>
                <a:cxn ang="0">
                  <a:pos x="709" y="40"/>
                </a:cxn>
                <a:cxn ang="0">
                  <a:pos x="672" y="64"/>
                </a:cxn>
                <a:cxn ang="0">
                  <a:pos x="602" y="33"/>
                </a:cxn>
                <a:cxn ang="0">
                  <a:pos x="466" y="88"/>
                </a:cxn>
                <a:cxn ang="0">
                  <a:pos x="440" y="158"/>
                </a:cxn>
                <a:cxn ang="0">
                  <a:pos x="353" y="233"/>
                </a:cxn>
                <a:cxn ang="0">
                  <a:pos x="270" y="323"/>
                </a:cxn>
                <a:cxn ang="0">
                  <a:pos x="102" y="459"/>
                </a:cxn>
                <a:cxn ang="0">
                  <a:pos x="233" y="608"/>
                </a:cxn>
                <a:cxn ang="0">
                  <a:pos x="319" y="670"/>
                </a:cxn>
                <a:cxn ang="0">
                  <a:pos x="436" y="717"/>
                </a:cxn>
                <a:cxn ang="0">
                  <a:pos x="392" y="748"/>
                </a:cxn>
                <a:cxn ang="0">
                  <a:pos x="393" y="780"/>
                </a:cxn>
                <a:cxn ang="0">
                  <a:pos x="289" y="796"/>
                </a:cxn>
                <a:cxn ang="0">
                  <a:pos x="160" y="749"/>
                </a:cxn>
                <a:cxn ang="0">
                  <a:pos x="36" y="829"/>
                </a:cxn>
                <a:cxn ang="0">
                  <a:pos x="70" y="906"/>
                </a:cxn>
                <a:cxn ang="0">
                  <a:pos x="270" y="1001"/>
                </a:cxn>
                <a:cxn ang="0">
                  <a:pos x="405" y="970"/>
                </a:cxn>
                <a:cxn ang="0">
                  <a:pos x="394" y="1115"/>
                </a:cxn>
                <a:cxn ang="0">
                  <a:pos x="256" y="1179"/>
                </a:cxn>
                <a:cxn ang="0">
                  <a:pos x="127" y="1305"/>
                </a:cxn>
                <a:cxn ang="0">
                  <a:pos x="155" y="1358"/>
                </a:cxn>
                <a:cxn ang="0">
                  <a:pos x="193" y="1420"/>
                </a:cxn>
                <a:cxn ang="0">
                  <a:pos x="222" y="1535"/>
                </a:cxn>
                <a:cxn ang="0">
                  <a:pos x="313" y="1517"/>
                </a:cxn>
                <a:cxn ang="0">
                  <a:pos x="349" y="1583"/>
                </a:cxn>
                <a:cxn ang="0">
                  <a:pos x="345" y="1683"/>
                </a:cxn>
                <a:cxn ang="0">
                  <a:pos x="461" y="1652"/>
                </a:cxn>
                <a:cxn ang="0">
                  <a:pos x="548" y="1679"/>
                </a:cxn>
                <a:cxn ang="0">
                  <a:pos x="549" y="1814"/>
                </a:cxn>
                <a:cxn ang="0">
                  <a:pos x="414" y="1939"/>
                </a:cxn>
                <a:cxn ang="0">
                  <a:pos x="326" y="1968"/>
                </a:cxn>
                <a:cxn ang="0">
                  <a:pos x="263" y="2054"/>
                </a:cxn>
                <a:cxn ang="0">
                  <a:pos x="334" y="2020"/>
                </a:cxn>
                <a:cxn ang="0">
                  <a:pos x="432" y="1975"/>
                </a:cxn>
                <a:cxn ang="0">
                  <a:pos x="515" y="1925"/>
                </a:cxn>
                <a:cxn ang="0">
                  <a:pos x="576" y="1872"/>
                </a:cxn>
                <a:cxn ang="0">
                  <a:pos x="658" y="1788"/>
                </a:cxn>
                <a:cxn ang="0">
                  <a:pos x="767" y="1707"/>
                </a:cxn>
                <a:cxn ang="0">
                  <a:pos x="785" y="1592"/>
                </a:cxn>
                <a:cxn ang="0">
                  <a:pos x="827" y="1501"/>
                </a:cxn>
                <a:cxn ang="0">
                  <a:pos x="983" y="1287"/>
                </a:cxn>
                <a:cxn ang="0">
                  <a:pos x="1042" y="1436"/>
                </a:cxn>
                <a:cxn ang="0">
                  <a:pos x="892" y="1567"/>
                </a:cxn>
                <a:cxn ang="0">
                  <a:pos x="892" y="1617"/>
                </a:cxn>
                <a:cxn ang="0">
                  <a:pos x="1000" y="1550"/>
                </a:cxn>
                <a:cxn ang="0">
                  <a:pos x="1088" y="1509"/>
                </a:cxn>
                <a:cxn ang="0">
                  <a:pos x="1066" y="1448"/>
                </a:cxn>
                <a:cxn ang="0">
                  <a:pos x="1115" y="1405"/>
                </a:cxn>
                <a:cxn ang="0">
                  <a:pos x="1168" y="1454"/>
                </a:cxn>
                <a:cxn ang="0">
                  <a:pos x="1263" y="1481"/>
                </a:cxn>
                <a:cxn ang="0">
                  <a:pos x="1383" y="1528"/>
                </a:cxn>
                <a:cxn ang="0">
                  <a:pos x="1574" y="1540"/>
                </a:cxn>
                <a:cxn ang="0">
                  <a:pos x="1564" y="1570"/>
                </a:cxn>
                <a:cxn ang="0">
                  <a:pos x="1628" y="1599"/>
                </a:cxn>
              </a:cxnLst>
              <a:rect l="0" t="0" r="r" b="b"/>
              <a:pathLst>
                <a:path w="1638" h="2054">
                  <a:moveTo>
                    <a:pt x="1486" y="1466"/>
                  </a:moveTo>
                  <a:lnTo>
                    <a:pt x="1486" y="1356"/>
                  </a:lnTo>
                  <a:lnTo>
                    <a:pt x="1486" y="1249"/>
                  </a:lnTo>
                  <a:lnTo>
                    <a:pt x="1486" y="1148"/>
                  </a:lnTo>
                  <a:lnTo>
                    <a:pt x="1486" y="1039"/>
                  </a:lnTo>
                  <a:lnTo>
                    <a:pt x="1486" y="915"/>
                  </a:lnTo>
                  <a:lnTo>
                    <a:pt x="1486" y="793"/>
                  </a:lnTo>
                  <a:lnTo>
                    <a:pt x="1486" y="678"/>
                  </a:lnTo>
                  <a:lnTo>
                    <a:pt x="1486" y="553"/>
                  </a:lnTo>
                  <a:lnTo>
                    <a:pt x="1486" y="409"/>
                  </a:lnTo>
                  <a:lnTo>
                    <a:pt x="1486" y="266"/>
                  </a:lnTo>
                  <a:lnTo>
                    <a:pt x="1484" y="263"/>
                  </a:lnTo>
                  <a:lnTo>
                    <a:pt x="1477" y="263"/>
                  </a:lnTo>
                  <a:lnTo>
                    <a:pt x="1475" y="270"/>
                  </a:lnTo>
                  <a:lnTo>
                    <a:pt x="1470" y="280"/>
                  </a:lnTo>
                  <a:lnTo>
                    <a:pt x="1467" y="276"/>
                  </a:lnTo>
                  <a:lnTo>
                    <a:pt x="1456" y="259"/>
                  </a:lnTo>
                  <a:lnTo>
                    <a:pt x="1429" y="248"/>
                  </a:lnTo>
                  <a:lnTo>
                    <a:pt x="1427" y="242"/>
                  </a:lnTo>
                  <a:lnTo>
                    <a:pt x="1408" y="232"/>
                  </a:lnTo>
                  <a:lnTo>
                    <a:pt x="1408" y="228"/>
                  </a:lnTo>
                  <a:lnTo>
                    <a:pt x="1403" y="221"/>
                  </a:lnTo>
                  <a:lnTo>
                    <a:pt x="1365" y="201"/>
                  </a:lnTo>
                  <a:lnTo>
                    <a:pt x="1361" y="205"/>
                  </a:lnTo>
                  <a:lnTo>
                    <a:pt x="1355" y="206"/>
                  </a:lnTo>
                  <a:lnTo>
                    <a:pt x="1350" y="202"/>
                  </a:lnTo>
                  <a:lnTo>
                    <a:pt x="1351" y="214"/>
                  </a:lnTo>
                  <a:lnTo>
                    <a:pt x="1349" y="220"/>
                  </a:lnTo>
                  <a:lnTo>
                    <a:pt x="1341" y="209"/>
                  </a:lnTo>
                  <a:lnTo>
                    <a:pt x="1335" y="205"/>
                  </a:lnTo>
                  <a:lnTo>
                    <a:pt x="1330" y="209"/>
                  </a:lnTo>
                  <a:lnTo>
                    <a:pt x="1303" y="214"/>
                  </a:lnTo>
                  <a:lnTo>
                    <a:pt x="1302" y="217"/>
                  </a:lnTo>
                  <a:lnTo>
                    <a:pt x="1290" y="225"/>
                  </a:lnTo>
                  <a:lnTo>
                    <a:pt x="1280" y="225"/>
                  </a:lnTo>
                  <a:lnTo>
                    <a:pt x="1273" y="217"/>
                  </a:lnTo>
                  <a:lnTo>
                    <a:pt x="1271" y="225"/>
                  </a:lnTo>
                  <a:lnTo>
                    <a:pt x="1252" y="223"/>
                  </a:lnTo>
                  <a:lnTo>
                    <a:pt x="1251" y="221"/>
                  </a:lnTo>
                  <a:lnTo>
                    <a:pt x="1253" y="215"/>
                  </a:lnTo>
                  <a:lnTo>
                    <a:pt x="1232" y="211"/>
                  </a:lnTo>
                  <a:lnTo>
                    <a:pt x="1222" y="201"/>
                  </a:lnTo>
                  <a:lnTo>
                    <a:pt x="1211" y="194"/>
                  </a:lnTo>
                  <a:lnTo>
                    <a:pt x="1178" y="194"/>
                  </a:lnTo>
                  <a:lnTo>
                    <a:pt x="1158" y="199"/>
                  </a:lnTo>
                  <a:lnTo>
                    <a:pt x="1128" y="183"/>
                  </a:lnTo>
                  <a:lnTo>
                    <a:pt x="1115" y="180"/>
                  </a:lnTo>
                  <a:lnTo>
                    <a:pt x="1107" y="172"/>
                  </a:lnTo>
                  <a:lnTo>
                    <a:pt x="1091" y="167"/>
                  </a:lnTo>
                  <a:lnTo>
                    <a:pt x="1074" y="166"/>
                  </a:lnTo>
                  <a:lnTo>
                    <a:pt x="1072" y="156"/>
                  </a:lnTo>
                  <a:lnTo>
                    <a:pt x="1054" y="152"/>
                  </a:lnTo>
                  <a:lnTo>
                    <a:pt x="1032" y="142"/>
                  </a:lnTo>
                  <a:lnTo>
                    <a:pt x="1010" y="142"/>
                  </a:lnTo>
                  <a:lnTo>
                    <a:pt x="1001" y="148"/>
                  </a:lnTo>
                  <a:lnTo>
                    <a:pt x="975" y="158"/>
                  </a:lnTo>
                  <a:lnTo>
                    <a:pt x="977" y="152"/>
                  </a:lnTo>
                  <a:lnTo>
                    <a:pt x="985" y="151"/>
                  </a:lnTo>
                  <a:lnTo>
                    <a:pt x="983" y="144"/>
                  </a:lnTo>
                  <a:lnTo>
                    <a:pt x="977" y="141"/>
                  </a:lnTo>
                  <a:lnTo>
                    <a:pt x="967" y="140"/>
                  </a:lnTo>
                  <a:lnTo>
                    <a:pt x="929" y="151"/>
                  </a:lnTo>
                  <a:lnTo>
                    <a:pt x="899" y="148"/>
                  </a:lnTo>
                  <a:lnTo>
                    <a:pt x="908" y="140"/>
                  </a:lnTo>
                  <a:lnTo>
                    <a:pt x="909" y="132"/>
                  </a:lnTo>
                  <a:lnTo>
                    <a:pt x="872" y="132"/>
                  </a:lnTo>
                  <a:lnTo>
                    <a:pt x="866" y="129"/>
                  </a:lnTo>
                  <a:lnTo>
                    <a:pt x="887" y="128"/>
                  </a:lnTo>
                  <a:lnTo>
                    <a:pt x="882" y="120"/>
                  </a:lnTo>
                  <a:lnTo>
                    <a:pt x="872" y="120"/>
                  </a:lnTo>
                  <a:lnTo>
                    <a:pt x="870" y="114"/>
                  </a:lnTo>
                  <a:lnTo>
                    <a:pt x="877" y="99"/>
                  </a:lnTo>
                  <a:lnTo>
                    <a:pt x="877" y="87"/>
                  </a:lnTo>
                  <a:lnTo>
                    <a:pt x="859" y="80"/>
                  </a:lnTo>
                  <a:lnTo>
                    <a:pt x="843" y="80"/>
                  </a:lnTo>
                  <a:lnTo>
                    <a:pt x="845" y="94"/>
                  </a:lnTo>
                  <a:lnTo>
                    <a:pt x="843" y="91"/>
                  </a:lnTo>
                  <a:lnTo>
                    <a:pt x="835" y="94"/>
                  </a:lnTo>
                  <a:lnTo>
                    <a:pt x="832" y="81"/>
                  </a:lnTo>
                  <a:lnTo>
                    <a:pt x="827" y="69"/>
                  </a:lnTo>
                  <a:lnTo>
                    <a:pt x="817" y="69"/>
                  </a:lnTo>
                  <a:lnTo>
                    <a:pt x="807" y="71"/>
                  </a:lnTo>
                  <a:lnTo>
                    <a:pt x="790" y="83"/>
                  </a:lnTo>
                  <a:lnTo>
                    <a:pt x="785" y="75"/>
                  </a:lnTo>
                  <a:lnTo>
                    <a:pt x="778" y="80"/>
                  </a:lnTo>
                  <a:lnTo>
                    <a:pt x="771" y="91"/>
                  </a:lnTo>
                  <a:lnTo>
                    <a:pt x="763" y="91"/>
                  </a:lnTo>
                  <a:lnTo>
                    <a:pt x="757" y="83"/>
                  </a:lnTo>
                  <a:lnTo>
                    <a:pt x="747" y="83"/>
                  </a:lnTo>
                  <a:lnTo>
                    <a:pt x="740" y="78"/>
                  </a:lnTo>
                  <a:lnTo>
                    <a:pt x="744" y="70"/>
                  </a:lnTo>
                  <a:lnTo>
                    <a:pt x="733" y="45"/>
                  </a:lnTo>
                  <a:lnTo>
                    <a:pt x="716" y="39"/>
                  </a:lnTo>
                  <a:lnTo>
                    <a:pt x="716" y="48"/>
                  </a:lnTo>
                  <a:lnTo>
                    <a:pt x="709" y="40"/>
                  </a:lnTo>
                  <a:lnTo>
                    <a:pt x="710" y="51"/>
                  </a:lnTo>
                  <a:lnTo>
                    <a:pt x="704" y="51"/>
                  </a:lnTo>
                  <a:lnTo>
                    <a:pt x="697" y="58"/>
                  </a:lnTo>
                  <a:lnTo>
                    <a:pt x="695" y="72"/>
                  </a:lnTo>
                  <a:lnTo>
                    <a:pt x="704" y="83"/>
                  </a:lnTo>
                  <a:lnTo>
                    <a:pt x="704" y="91"/>
                  </a:lnTo>
                  <a:lnTo>
                    <a:pt x="705" y="103"/>
                  </a:lnTo>
                  <a:lnTo>
                    <a:pt x="695" y="103"/>
                  </a:lnTo>
                  <a:lnTo>
                    <a:pt x="694" y="94"/>
                  </a:lnTo>
                  <a:lnTo>
                    <a:pt x="688" y="87"/>
                  </a:lnTo>
                  <a:lnTo>
                    <a:pt x="683" y="94"/>
                  </a:lnTo>
                  <a:lnTo>
                    <a:pt x="678" y="83"/>
                  </a:lnTo>
                  <a:lnTo>
                    <a:pt x="676" y="96"/>
                  </a:lnTo>
                  <a:lnTo>
                    <a:pt x="657" y="83"/>
                  </a:lnTo>
                  <a:lnTo>
                    <a:pt x="649" y="82"/>
                  </a:lnTo>
                  <a:lnTo>
                    <a:pt x="646" y="85"/>
                  </a:lnTo>
                  <a:lnTo>
                    <a:pt x="654" y="66"/>
                  </a:lnTo>
                  <a:lnTo>
                    <a:pt x="660" y="70"/>
                  </a:lnTo>
                  <a:lnTo>
                    <a:pt x="672" y="64"/>
                  </a:lnTo>
                  <a:lnTo>
                    <a:pt x="689" y="49"/>
                  </a:lnTo>
                  <a:lnTo>
                    <a:pt x="690" y="42"/>
                  </a:lnTo>
                  <a:lnTo>
                    <a:pt x="689" y="33"/>
                  </a:lnTo>
                  <a:lnTo>
                    <a:pt x="681" y="26"/>
                  </a:lnTo>
                  <a:lnTo>
                    <a:pt x="661" y="30"/>
                  </a:lnTo>
                  <a:lnTo>
                    <a:pt x="660" y="27"/>
                  </a:lnTo>
                  <a:lnTo>
                    <a:pt x="658" y="16"/>
                  </a:lnTo>
                  <a:lnTo>
                    <a:pt x="650" y="11"/>
                  </a:lnTo>
                  <a:lnTo>
                    <a:pt x="642" y="15"/>
                  </a:lnTo>
                  <a:lnTo>
                    <a:pt x="635" y="10"/>
                  </a:lnTo>
                  <a:lnTo>
                    <a:pt x="627" y="0"/>
                  </a:lnTo>
                  <a:lnTo>
                    <a:pt x="622" y="3"/>
                  </a:lnTo>
                  <a:lnTo>
                    <a:pt x="619" y="10"/>
                  </a:lnTo>
                  <a:lnTo>
                    <a:pt x="613" y="17"/>
                  </a:lnTo>
                  <a:lnTo>
                    <a:pt x="612" y="24"/>
                  </a:lnTo>
                  <a:lnTo>
                    <a:pt x="609" y="22"/>
                  </a:lnTo>
                  <a:lnTo>
                    <a:pt x="612" y="33"/>
                  </a:lnTo>
                  <a:lnTo>
                    <a:pt x="608" y="37"/>
                  </a:lnTo>
                  <a:lnTo>
                    <a:pt x="602" y="33"/>
                  </a:lnTo>
                  <a:lnTo>
                    <a:pt x="598" y="35"/>
                  </a:lnTo>
                  <a:lnTo>
                    <a:pt x="597" y="40"/>
                  </a:lnTo>
                  <a:lnTo>
                    <a:pt x="591" y="48"/>
                  </a:lnTo>
                  <a:lnTo>
                    <a:pt x="584" y="60"/>
                  </a:lnTo>
                  <a:lnTo>
                    <a:pt x="558" y="86"/>
                  </a:lnTo>
                  <a:lnTo>
                    <a:pt x="536" y="86"/>
                  </a:lnTo>
                  <a:lnTo>
                    <a:pt x="537" y="91"/>
                  </a:lnTo>
                  <a:lnTo>
                    <a:pt x="511" y="96"/>
                  </a:lnTo>
                  <a:lnTo>
                    <a:pt x="491" y="91"/>
                  </a:lnTo>
                  <a:lnTo>
                    <a:pt x="495" y="96"/>
                  </a:lnTo>
                  <a:lnTo>
                    <a:pt x="486" y="101"/>
                  </a:lnTo>
                  <a:lnTo>
                    <a:pt x="489" y="113"/>
                  </a:lnTo>
                  <a:lnTo>
                    <a:pt x="472" y="103"/>
                  </a:lnTo>
                  <a:lnTo>
                    <a:pt x="480" y="92"/>
                  </a:lnTo>
                  <a:lnTo>
                    <a:pt x="483" y="83"/>
                  </a:lnTo>
                  <a:lnTo>
                    <a:pt x="496" y="78"/>
                  </a:lnTo>
                  <a:lnTo>
                    <a:pt x="500" y="73"/>
                  </a:lnTo>
                  <a:lnTo>
                    <a:pt x="478" y="81"/>
                  </a:lnTo>
                  <a:lnTo>
                    <a:pt x="466" y="88"/>
                  </a:lnTo>
                  <a:lnTo>
                    <a:pt x="452" y="101"/>
                  </a:lnTo>
                  <a:lnTo>
                    <a:pt x="448" y="109"/>
                  </a:lnTo>
                  <a:lnTo>
                    <a:pt x="448" y="113"/>
                  </a:lnTo>
                  <a:lnTo>
                    <a:pt x="440" y="116"/>
                  </a:lnTo>
                  <a:lnTo>
                    <a:pt x="445" y="121"/>
                  </a:lnTo>
                  <a:lnTo>
                    <a:pt x="452" y="124"/>
                  </a:lnTo>
                  <a:lnTo>
                    <a:pt x="457" y="136"/>
                  </a:lnTo>
                  <a:lnTo>
                    <a:pt x="464" y="141"/>
                  </a:lnTo>
                  <a:lnTo>
                    <a:pt x="474" y="139"/>
                  </a:lnTo>
                  <a:lnTo>
                    <a:pt x="461" y="145"/>
                  </a:lnTo>
                  <a:lnTo>
                    <a:pt x="453" y="145"/>
                  </a:lnTo>
                  <a:lnTo>
                    <a:pt x="450" y="155"/>
                  </a:lnTo>
                  <a:lnTo>
                    <a:pt x="453" y="162"/>
                  </a:lnTo>
                  <a:lnTo>
                    <a:pt x="452" y="174"/>
                  </a:lnTo>
                  <a:lnTo>
                    <a:pt x="447" y="182"/>
                  </a:lnTo>
                  <a:lnTo>
                    <a:pt x="442" y="175"/>
                  </a:lnTo>
                  <a:lnTo>
                    <a:pt x="442" y="162"/>
                  </a:lnTo>
                  <a:lnTo>
                    <a:pt x="434" y="168"/>
                  </a:lnTo>
                  <a:lnTo>
                    <a:pt x="440" y="158"/>
                  </a:lnTo>
                  <a:lnTo>
                    <a:pt x="439" y="146"/>
                  </a:lnTo>
                  <a:lnTo>
                    <a:pt x="445" y="140"/>
                  </a:lnTo>
                  <a:lnTo>
                    <a:pt x="442" y="131"/>
                  </a:lnTo>
                  <a:lnTo>
                    <a:pt x="432" y="128"/>
                  </a:lnTo>
                  <a:lnTo>
                    <a:pt x="405" y="148"/>
                  </a:lnTo>
                  <a:lnTo>
                    <a:pt x="405" y="152"/>
                  </a:lnTo>
                  <a:lnTo>
                    <a:pt x="418" y="145"/>
                  </a:lnTo>
                  <a:lnTo>
                    <a:pt x="408" y="156"/>
                  </a:lnTo>
                  <a:lnTo>
                    <a:pt x="366" y="184"/>
                  </a:lnTo>
                  <a:lnTo>
                    <a:pt x="348" y="188"/>
                  </a:lnTo>
                  <a:lnTo>
                    <a:pt x="338" y="200"/>
                  </a:lnTo>
                  <a:lnTo>
                    <a:pt x="342" y="191"/>
                  </a:lnTo>
                  <a:lnTo>
                    <a:pt x="342" y="183"/>
                  </a:lnTo>
                  <a:lnTo>
                    <a:pt x="348" y="177"/>
                  </a:lnTo>
                  <a:lnTo>
                    <a:pt x="337" y="175"/>
                  </a:lnTo>
                  <a:lnTo>
                    <a:pt x="326" y="200"/>
                  </a:lnTo>
                  <a:lnTo>
                    <a:pt x="323" y="211"/>
                  </a:lnTo>
                  <a:lnTo>
                    <a:pt x="342" y="228"/>
                  </a:lnTo>
                  <a:lnTo>
                    <a:pt x="353" y="233"/>
                  </a:lnTo>
                  <a:lnTo>
                    <a:pt x="353" y="239"/>
                  </a:lnTo>
                  <a:lnTo>
                    <a:pt x="324" y="225"/>
                  </a:lnTo>
                  <a:lnTo>
                    <a:pt x="321" y="218"/>
                  </a:lnTo>
                  <a:lnTo>
                    <a:pt x="312" y="217"/>
                  </a:lnTo>
                  <a:lnTo>
                    <a:pt x="307" y="227"/>
                  </a:lnTo>
                  <a:lnTo>
                    <a:pt x="285" y="253"/>
                  </a:lnTo>
                  <a:lnTo>
                    <a:pt x="295" y="258"/>
                  </a:lnTo>
                  <a:lnTo>
                    <a:pt x="318" y="259"/>
                  </a:lnTo>
                  <a:lnTo>
                    <a:pt x="314" y="261"/>
                  </a:lnTo>
                  <a:lnTo>
                    <a:pt x="287" y="261"/>
                  </a:lnTo>
                  <a:lnTo>
                    <a:pt x="280" y="264"/>
                  </a:lnTo>
                  <a:lnTo>
                    <a:pt x="279" y="268"/>
                  </a:lnTo>
                  <a:lnTo>
                    <a:pt x="291" y="282"/>
                  </a:lnTo>
                  <a:lnTo>
                    <a:pt x="302" y="288"/>
                  </a:lnTo>
                  <a:lnTo>
                    <a:pt x="299" y="293"/>
                  </a:lnTo>
                  <a:lnTo>
                    <a:pt x="279" y="279"/>
                  </a:lnTo>
                  <a:lnTo>
                    <a:pt x="280" y="287"/>
                  </a:lnTo>
                  <a:lnTo>
                    <a:pt x="273" y="318"/>
                  </a:lnTo>
                  <a:lnTo>
                    <a:pt x="270" y="323"/>
                  </a:lnTo>
                  <a:lnTo>
                    <a:pt x="269" y="306"/>
                  </a:lnTo>
                  <a:lnTo>
                    <a:pt x="263" y="331"/>
                  </a:lnTo>
                  <a:lnTo>
                    <a:pt x="251" y="356"/>
                  </a:lnTo>
                  <a:lnTo>
                    <a:pt x="226" y="379"/>
                  </a:lnTo>
                  <a:lnTo>
                    <a:pt x="189" y="388"/>
                  </a:lnTo>
                  <a:lnTo>
                    <a:pt x="155" y="393"/>
                  </a:lnTo>
                  <a:lnTo>
                    <a:pt x="127" y="401"/>
                  </a:lnTo>
                  <a:lnTo>
                    <a:pt x="117" y="400"/>
                  </a:lnTo>
                  <a:lnTo>
                    <a:pt x="125" y="397"/>
                  </a:lnTo>
                  <a:lnTo>
                    <a:pt x="124" y="393"/>
                  </a:lnTo>
                  <a:lnTo>
                    <a:pt x="102" y="395"/>
                  </a:lnTo>
                  <a:lnTo>
                    <a:pt x="102" y="397"/>
                  </a:lnTo>
                  <a:lnTo>
                    <a:pt x="103" y="401"/>
                  </a:lnTo>
                  <a:lnTo>
                    <a:pt x="101" y="419"/>
                  </a:lnTo>
                  <a:lnTo>
                    <a:pt x="101" y="435"/>
                  </a:lnTo>
                  <a:lnTo>
                    <a:pt x="98" y="453"/>
                  </a:lnTo>
                  <a:lnTo>
                    <a:pt x="103" y="455"/>
                  </a:lnTo>
                  <a:lnTo>
                    <a:pt x="108" y="452"/>
                  </a:lnTo>
                  <a:lnTo>
                    <a:pt x="102" y="459"/>
                  </a:lnTo>
                  <a:lnTo>
                    <a:pt x="88" y="465"/>
                  </a:lnTo>
                  <a:lnTo>
                    <a:pt x="85" y="471"/>
                  </a:lnTo>
                  <a:lnTo>
                    <a:pt x="79" y="471"/>
                  </a:lnTo>
                  <a:lnTo>
                    <a:pt x="86" y="465"/>
                  </a:lnTo>
                  <a:lnTo>
                    <a:pt x="88" y="457"/>
                  </a:lnTo>
                  <a:lnTo>
                    <a:pt x="86" y="458"/>
                  </a:lnTo>
                  <a:lnTo>
                    <a:pt x="71" y="468"/>
                  </a:lnTo>
                  <a:lnTo>
                    <a:pt x="69" y="474"/>
                  </a:lnTo>
                  <a:lnTo>
                    <a:pt x="102" y="489"/>
                  </a:lnTo>
                  <a:lnTo>
                    <a:pt x="112" y="500"/>
                  </a:lnTo>
                  <a:lnTo>
                    <a:pt x="118" y="511"/>
                  </a:lnTo>
                  <a:lnTo>
                    <a:pt x="140" y="524"/>
                  </a:lnTo>
                  <a:lnTo>
                    <a:pt x="152" y="527"/>
                  </a:lnTo>
                  <a:lnTo>
                    <a:pt x="182" y="556"/>
                  </a:lnTo>
                  <a:lnTo>
                    <a:pt x="206" y="572"/>
                  </a:lnTo>
                  <a:lnTo>
                    <a:pt x="221" y="587"/>
                  </a:lnTo>
                  <a:lnTo>
                    <a:pt x="221" y="592"/>
                  </a:lnTo>
                  <a:lnTo>
                    <a:pt x="230" y="599"/>
                  </a:lnTo>
                  <a:lnTo>
                    <a:pt x="233" y="608"/>
                  </a:lnTo>
                  <a:lnTo>
                    <a:pt x="237" y="621"/>
                  </a:lnTo>
                  <a:lnTo>
                    <a:pt x="241" y="626"/>
                  </a:lnTo>
                  <a:lnTo>
                    <a:pt x="238" y="629"/>
                  </a:lnTo>
                  <a:lnTo>
                    <a:pt x="240" y="641"/>
                  </a:lnTo>
                  <a:lnTo>
                    <a:pt x="244" y="657"/>
                  </a:lnTo>
                  <a:lnTo>
                    <a:pt x="259" y="659"/>
                  </a:lnTo>
                  <a:lnTo>
                    <a:pt x="268" y="666"/>
                  </a:lnTo>
                  <a:lnTo>
                    <a:pt x="291" y="675"/>
                  </a:lnTo>
                  <a:lnTo>
                    <a:pt x="287" y="670"/>
                  </a:lnTo>
                  <a:lnTo>
                    <a:pt x="292" y="666"/>
                  </a:lnTo>
                  <a:lnTo>
                    <a:pt x="294" y="658"/>
                  </a:lnTo>
                  <a:lnTo>
                    <a:pt x="308" y="659"/>
                  </a:lnTo>
                  <a:lnTo>
                    <a:pt x="310" y="657"/>
                  </a:lnTo>
                  <a:lnTo>
                    <a:pt x="307" y="651"/>
                  </a:lnTo>
                  <a:lnTo>
                    <a:pt x="313" y="648"/>
                  </a:lnTo>
                  <a:lnTo>
                    <a:pt x="317" y="648"/>
                  </a:lnTo>
                  <a:lnTo>
                    <a:pt x="305" y="673"/>
                  </a:lnTo>
                  <a:lnTo>
                    <a:pt x="310" y="677"/>
                  </a:lnTo>
                  <a:lnTo>
                    <a:pt x="319" y="670"/>
                  </a:lnTo>
                  <a:lnTo>
                    <a:pt x="335" y="666"/>
                  </a:lnTo>
                  <a:lnTo>
                    <a:pt x="348" y="667"/>
                  </a:lnTo>
                  <a:lnTo>
                    <a:pt x="354" y="669"/>
                  </a:lnTo>
                  <a:lnTo>
                    <a:pt x="362" y="678"/>
                  </a:lnTo>
                  <a:lnTo>
                    <a:pt x="359" y="683"/>
                  </a:lnTo>
                  <a:lnTo>
                    <a:pt x="349" y="686"/>
                  </a:lnTo>
                  <a:lnTo>
                    <a:pt x="343" y="705"/>
                  </a:lnTo>
                  <a:lnTo>
                    <a:pt x="355" y="723"/>
                  </a:lnTo>
                  <a:lnTo>
                    <a:pt x="372" y="736"/>
                  </a:lnTo>
                  <a:lnTo>
                    <a:pt x="375" y="729"/>
                  </a:lnTo>
                  <a:lnTo>
                    <a:pt x="375" y="718"/>
                  </a:lnTo>
                  <a:lnTo>
                    <a:pt x="378" y="713"/>
                  </a:lnTo>
                  <a:lnTo>
                    <a:pt x="377" y="724"/>
                  </a:lnTo>
                  <a:lnTo>
                    <a:pt x="381" y="727"/>
                  </a:lnTo>
                  <a:lnTo>
                    <a:pt x="383" y="721"/>
                  </a:lnTo>
                  <a:lnTo>
                    <a:pt x="399" y="720"/>
                  </a:lnTo>
                  <a:lnTo>
                    <a:pt x="415" y="731"/>
                  </a:lnTo>
                  <a:lnTo>
                    <a:pt x="427" y="727"/>
                  </a:lnTo>
                  <a:lnTo>
                    <a:pt x="436" y="717"/>
                  </a:lnTo>
                  <a:lnTo>
                    <a:pt x="446" y="720"/>
                  </a:lnTo>
                  <a:lnTo>
                    <a:pt x="453" y="713"/>
                  </a:lnTo>
                  <a:lnTo>
                    <a:pt x="469" y="716"/>
                  </a:lnTo>
                  <a:lnTo>
                    <a:pt x="464" y="722"/>
                  </a:lnTo>
                  <a:lnTo>
                    <a:pt x="440" y="731"/>
                  </a:lnTo>
                  <a:lnTo>
                    <a:pt x="435" y="739"/>
                  </a:lnTo>
                  <a:lnTo>
                    <a:pt x="441" y="742"/>
                  </a:lnTo>
                  <a:lnTo>
                    <a:pt x="443" y="736"/>
                  </a:lnTo>
                  <a:lnTo>
                    <a:pt x="467" y="728"/>
                  </a:lnTo>
                  <a:lnTo>
                    <a:pt x="472" y="732"/>
                  </a:lnTo>
                  <a:lnTo>
                    <a:pt x="472" y="739"/>
                  </a:lnTo>
                  <a:lnTo>
                    <a:pt x="464" y="745"/>
                  </a:lnTo>
                  <a:lnTo>
                    <a:pt x="442" y="747"/>
                  </a:lnTo>
                  <a:lnTo>
                    <a:pt x="434" y="750"/>
                  </a:lnTo>
                  <a:lnTo>
                    <a:pt x="430" y="756"/>
                  </a:lnTo>
                  <a:lnTo>
                    <a:pt x="410" y="759"/>
                  </a:lnTo>
                  <a:lnTo>
                    <a:pt x="403" y="758"/>
                  </a:lnTo>
                  <a:lnTo>
                    <a:pt x="398" y="750"/>
                  </a:lnTo>
                  <a:lnTo>
                    <a:pt x="392" y="748"/>
                  </a:lnTo>
                  <a:lnTo>
                    <a:pt x="389" y="744"/>
                  </a:lnTo>
                  <a:lnTo>
                    <a:pt x="382" y="743"/>
                  </a:lnTo>
                  <a:lnTo>
                    <a:pt x="381" y="737"/>
                  </a:lnTo>
                  <a:lnTo>
                    <a:pt x="376" y="738"/>
                  </a:lnTo>
                  <a:lnTo>
                    <a:pt x="369" y="744"/>
                  </a:lnTo>
                  <a:lnTo>
                    <a:pt x="351" y="744"/>
                  </a:lnTo>
                  <a:lnTo>
                    <a:pt x="342" y="736"/>
                  </a:lnTo>
                  <a:lnTo>
                    <a:pt x="332" y="717"/>
                  </a:lnTo>
                  <a:lnTo>
                    <a:pt x="338" y="734"/>
                  </a:lnTo>
                  <a:lnTo>
                    <a:pt x="344" y="744"/>
                  </a:lnTo>
                  <a:lnTo>
                    <a:pt x="339" y="755"/>
                  </a:lnTo>
                  <a:lnTo>
                    <a:pt x="339" y="766"/>
                  </a:lnTo>
                  <a:lnTo>
                    <a:pt x="346" y="769"/>
                  </a:lnTo>
                  <a:lnTo>
                    <a:pt x="344" y="764"/>
                  </a:lnTo>
                  <a:lnTo>
                    <a:pt x="349" y="753"/>
                  </a:lnTo>
                  <a:lnTo>
                    <a:pt x="361" y="755"/>
                  </a:lnTo>
                  <a:lnTo>
                    <a:pt x="388" y="764"/>
                  </a:lnTo>
                  <a:lnTo>
                    <a:pt x="394" y="771"/>
                  </a:lnTo>
                  <a:lnTo>
                    <a:pt x="393" y="780"/>
                  </a:lnTo>
                  <a:lnTo>
                    <a:pt x="385" y="791"/>
                  </a:lnTo>
                  <a:lnTo>
                    <a:pt x="386" y="785"/>
                  </a:lnTo>
                  <a:lnTo>
                    <a:pt x="383" y="779"/>
                  </a:lnTo>
                  <a:lnTo>
                    <a:pt x="364" y="771"/>
                  </a:lnTo>
                  <a:lnTo>
                    <a:pt x="354" y="793"/>
                  </a:lnTo>
                  <a:lnTo>
                    <a:pt x="350" y="802"/>
                  </a:lnTo>
                  <a:lnTo>
                    <a:pt x="350" y="809"/>
                  </a:lnTo>
                  <a:lnTo>
                    <a:pt x="346" y="814"/>
                  </a:lnTo>
                  <a:lnTo>
                    <a:pt x="339" y="810"/>
                  </a:lnTo>
                  <a:lnTo>
                    <a:pt x="337" y="804"/>
                  </a:lnTo>
                  <a:lnTo>
                    <a:pt x="332" y="798"/>
                  </a:lnTo>
                  <a:lnTo>
                    <a:pt x="322" y="801"/>
                  </a:lnTo>
                  <a:lnTo>
                    <a:pt x="321" y="803"/>
                  </a:lnTo>
                  <a:lnTo>
                    <a:pt x="314" y="799"/>
                  </a:lnTo>
                  <a:lnTo>
                    <a:pt x="302" y="802"/>
                  </a:lnTo>
                  <a:lnTo>
                    <a:pt x="300" y="797"/>
                  </a:lnTo>
                  <a:lnTo>
                    <a:pt x="296" y="801"/>
                  </a:lnTo>
                  <a:lnTo>
                    <a:pt x="297" y="795"/>
                  </a:lnTo>
                  <a:lnTo>
                    <a:pt x="289" y="796"/>
                  </a:lnTo>
                  <a:lnTo>
                    <a:pt x="285" y="802"/>
                  </a:lnTo>
                  <a:lnTo>
                    <a:pt x="280" y="799"/>
                  </a:lnTo>
                  <a:lnTo>
                    <a:pt x="269" y="797"/>
                  </a:lnTo>
                  <a:lnTo>
                    <a:pt x="246" y="799"/>
                  </a:lnTo>
                  <a:lnTo>
                    <a:pt x="237" y="792"/>
                  </a:lnTo>
                  <a:lnTo>
                    <a:pt x="237" y="782"/>
                  </a:lnTo>
                  <a:lnTo>
                    <a:pt x="221" y="781"/>
                  </a:lnTo>
                  <a:lnTo>
                    <a:pt x="238" y="767"/>
                  </a:lnTo>
                  <a:lnTo>
                    <a:pt x="237" y="756"/>
                  </a:lnTo>
                  <a:lnTo>
                    <a:pt x="238" y="744"/>
                  </a:lnTo>
                  <a:lnTo>
                    <a:pt x="237" y="736"/>
                  </a:lnTo>
                  <a:lnTo>
                    <a:pt x="227" y="729"/>
                  </a:lnTo>
                  <a:lnTo>
                    <a:pt x="230" y="727"/>
                  </a:lnTo>
                  <a:lnTo>
                    <a:pt x="246" y="724"/>
                  </a:lnTo>
                  <a:lnTo>
                    <a:pt x="227" y="723"/>
                  </a:lnTo>
                  <a:lnTo>
                    <a:pt x="215" y="727"/>
                  </a:lnTo>
                  <a:lnTo>
                    <a:pt x="188" y="728"/>
                  </a:lnTo>
                  <a:lnTo>
                    <a:pt x="172" y="747"/>
                  </a:lnTo>
                  <a:lnTo>
                    <a:pt x="160" y="749"/>
                  </a:lnTo>
                  <a:lnTo>
                    <a:pt x="154" y="753"/>
                  </a:lnTo>
                  <a:lnTo>
                    <a:pt x="149" y="752"/>
                  </a:lnTo>
                  <a:lnTo>
                    <a:pt x="136" y="761"/>
                  </a:lnTo>
                  <a:lnTo>
                    <a:pt x="125" y="772"/>
                  </a:lnTo>
                  <a:lnTo>
                    <a:pt x="135" y="780"/>
                  </a:lnTo>
                  <a:lnTo>
                    <a:pt x="141" y="790"/>
                  </a:lnTo>
                  <a:lnTo>
                    <a:pt x="136" y="792"/>
                  </a:lnTo>
                  <a:lnTo>
                    <a:pt x="115" y="793"/>
                  </a:lnTo>
                  <a:lnTo>
                    <a:pt x="111" y="790"/>
                  </a:lnTo>
                  <a:lnTo>
                    <a:pt x="109" y="783"/>
                  </a:lnTo>
                  <a:lnTo>
                    <a:pt x="101" y="787"/>
                  </a:lnTo>
                  <a:lnTo>
                    <a:pt x="77" y="802"/>
                  </a:lnTo>
                  <a:lnTo>
                    <a:pt x="71" y="810"/>
                  </a:lnTo>
                  <a:lnTo>
                    <a:pt x="68" y="808"/>
                  </a:lnTo>
                  <a:lnTo>
                    <a:pt x="66" y="814"/>
                  </a:lnTo>
                  <a:lnTo>
                    <a:pt x="61" y="823"/>
                  </a:lnTo>
                  <a:lnTo>
                    <a:pt x="50" y="828"/>
                  </a:lnTo>
                  <a:lnTo>
                    <a:pt x="45" y="822"/>
                  </a:lnTo>
                  <a:lnTo>
                    <a:pt x="36" y="829"/>
                  </a:lnTo>
                  <a:lnTo>
                    <a:pt x="32" y="835"/>
                  </a:lnTo>
                  <a:lnTo>
                    <a:pt x="32" y="840"/>
                  </a:lnTo>
                  <a:lnTo>
                    <a:pt x="34" y="842"/>
                  </a:lnTo>
                  <a:lnTo>
                    <a:pt x="11" y="855"/>
                  </a:lnTo>
                  <a:lnTo>
                    <a:pt x="6" y="856"/>
                  </a:lnTo>
                  <a:lnTo>
                    <a:pt x="12" y="842"/>
                  </a:lnTo>
                  <a:lnTo>
                    <a:pt x="0" y="850"/>
                  </a:lnTo>
                  <a:lnTo>
                    <a:pt x="0" y="858"/>
                  </a:lnTo>
                  <a:lnTo>
                    <a:pt x="6" y="865"/>
                  </a:lnTo>
                  <a:lnTo>
                    <a:pt x="43" y="889"/>
                  </a:lnTo>
                  <a:lnTo>
                    <a:pt x="71" y="899"/>
                  </a:lnTo>
                  <a:lnTo>
                    <a:pt x="75" y="898"/>
                  </a:lnTo>
                  <a:lnTo>
                    <a:pt x="70" y="890"/>
                  </a:lnTo>
                  <a:lnTo>
                    <a:pt x="107" y="903"/>
                  </a:lnTo>
                  <a:lnTo>
                    <a:pt x="90" y="910"/>
                  </a:lnTo>
                  <a:lnTo>
                    <a:pt x="81" y="922"/>
                  </a:lnTo>
                  <a:lnTo>
                    <a:pt x="72" y="919"/>
                  </a:lnTo>
                  <a:lnTo>
                    <a:pt x="74" y="911"/>
                  </a:lnTo>
                  <a:lnTo>
                    <a:pt x="70" y="906"/>
                  </a:lnTo>
                  <a:lnTo>
                    <a:pt x="68" y="915"/>
                  </a:lnTo>
                  <a:lnTo>
                    <a:pt x="80" y="941"/>
                  </a:lnTo>
                  <a:lnTo>
                    <a:pt x="91" y="952"/>
                  </a:lnTo>
                  <a:lnTo>
                    <a:pt x="91" y="963"/>
                  </a:lnTo>
                  <a:lnTo>
                    <a:pt x="88" y="976"/>
                  </a:lnTo>
                  <a:lnTo>
                    <a:pt x="100" y="990"/>
                  </a:lnTo>
                  <a:lnTo>
                    <a:pt x="104" y="991"/>
                  </a:lnTo>
                  <a:lnTo>
                    <a:pt x="108" y="996"/>
                  </a:lnTo>
                  <a:lnTo>
                    <a:pt x="150" y="1005"/>
                  </a:lnTo>
                  <a:lnTo>
                    <a:pt x="160" y="1003"/>
                  </a:lnTo>
                  <a:lnTo>
                    <a:pt x="179" y="1013"/>
                  </a:lnTo>
                  <a:lnTo>
                    <a:pt x="210" y="997"/>
                  </a:lnTo>
                  <a:lnTo>
                    <a:pt x="231" y="1001"/>
                  </a:lnTo>
                  <a:lnTo>
                    <a:pt x="247" y="996"/>
                  </a:lnTo>
                  <a:lnTo>
                    <a:pt x="263" y="1003"/>
                  </a:lnTo>
                  <a:lnTo>
                    <a:pt x="275" y="1017"/>
                  </a:lnTo>
                  <a:lnTo>
                    <a:pt x="278" y="1013"/>
                  </a:lnTo>
                  <a:lnTo>
                    <a:pt x="279" y="1003"/>
                  </a:lnTo>
                  <a:lnTo>
                    <a:pt x="270" y="1001"/>
                  </a:lnTo>
                  <a:lnTo>
                    <a:pt x="263" y="995"/>
                  </a:lnTo>
                  <a:lnTo>
                    <a:pt x="260" y="990"/>
                  </a:lnTo>
                  <a:lnTo>
                    <a:pt x="275" y="989"/>
                  </a:lnTo>
                  <a:lnTo>
                    <a:pt x="280" y="997"/>
                  </a:lnTo>
                  <a:lnTo>
                    <a:pt x="290" y="1005"/>
                  </a:lnTo>
                  <a:lnTo>
                    <a:pt x="294" y="1033"/>
                  </a:lnTo>
                  <a:lnTo>
                    <a:pt x="297" y="1033"/>
                  </a:lnTo>
                  <a:lnTo>
                    <a:pt x="303" y="1017"/>
                  </a:lnTo>
                  <a:lnTo>
                    <a:pt x="312" y="1002"/>
                  </a:lnTo>
                  <a:lnTo>
                    <a:pt x="324" y="990"/>
                  </a:lnTo>
                  <a:lnTo>
                    <a:pt x="330" y="981"/>
                  </a:lnTo>
                  <a:lnTo>
                    <a:pt x="351" y="971"/>
                  </a:lnTo>
                  <a:lnTo>
                    <a:pt x="350" y="964"/>
                  </a:lnTo>
                  <a:lnTo>
                    <a:pt x="365" y="970"/>
                  </a:lnTo>
                  <a:lnTo>
                    <a:pt x="371" y="969"/>
                  </a:lnTo>
                  <a:lnTo>
                    <a:pt x="377" y="962"/>
                  </a:lnTo>
                  <a:lnTo>
                    <a:pt x="389" y="954"/>
                  </a:lnTo>
                  <a:lnTo>
                    <a:pt x="400" y="968"/>
                  </a:lnTo>
                  <a:lnTo>
                    <a:pt x="405" y="970"/>
                  </a:lnTo>
                  <a:lnTo>
                    <a:pt x="405" y="984"/>
                  </a:lnTo>
                  <a:lnTo>
                    <a:pt x="400" y="995"/>
                  </a:lnTo>
                  <a:lnTo>
                    <a:pt x="394" y="1003"/>
                  </a:lnTo>
                  <a:lnTo>
                    <a:pt x="382" y="1008"/>
                  </a:lnTo>
                  <a:lnTo>
                    <a:pt x="373" y="1003"/>
                  </a:lnTo>
                  <a:lnTo>
                    <a:pt x="365" y="1003"/>
                  </a:lnTo>
                  <a:lnTo>
                    <a:pt x="365" y="1014"/>
                  </a:lnTo>
                  <a:lnTo>
                    <a:pt x="367" y="1021"/>
                  </a:lnTo>
                  <a:lnTo>
                    <a:pt x="372" y="1016"/>
                  </a:lnTo>
                  <a:lnTo>
                    <a:pt x="382" y="1019"/>
                  </a:lnTo>
                  <a:lnTo>
                    <a:pt x="387" y="1033"/>
                  </a:lnTo>
                  <a:lnTo>
                    <a:pt x="397" y="1052"/>
                  </a:lnTo>
                  <a:lnTo>
                    <a:pt x="396" y="1061"/>
                  </a:lnTo>
                  <a:lnTo>
                    <a:pt x="394" y="1065"/>
                  </a:lnTo>
                  <a:lnTo>
                    <a:pt x="400" y="1070"/>
                  </a:lnTo>
                  <a:lnTo>
                    <a:pt x="403" y="1077"/>
                  </a:lnTo>
                  <a:lnTo>
                    <a:pt x="404" y="1084"/>
                  </a:lnTo>
                  <a:lnTo>
                    <a:pt x="403" y="1098"/>
                  </a:lnTo>
                  <a:lnTo>
                    <a:pt x="394" y="1115"/>
                  </a:lnTo>
                  <a:lnTo>
                    <a:pt x="387" y="1125"/>
                  </a:lnTo>
                  <a:lnTo>
                    <a:pt x="380" y="1132"/>
                  </a:lnTo>
                  <a:lnTo>
                    <a:pt x="371" y="1135"/>
                  </a:lnTo>
                  <a:lnTo>
                    <a:pt x="360" y="1135"/>
                  </a:lnTo>
                  <a:lnTo>
                    <a:pt x="353" y="1140"/>
                  </a:lnTo>
                  <a:lnTo>
                    <a:pt x="344" y="1138"/>
                  </a:lnTo>
                  <a:lnTo>
                    <a:pt x="326" y="1143"/>
                  </a:lnTo>
                  <a:lnTo>
                    <a:pt x="322" y="1143"/>
                  </a:lnTo>
                  <a:lnTo>
                    <a:pt x="332" y="1132"/>
                  </a:lnTo>
                  <a:lnTo>
                    <a:pt x="330" y="1130"/>
                  </a:lnTo>
                  <a:lnTo>
                    <a:pt x="321" y="1131"/>
                  </a:lnTo>
                  <a:lnTo>
                    <a:pt x="317" y="1135"/>
                  </a:lnTo>
                  <a:lnTo>
                    <a:pt x="312" y="1147"/>
                  </a:lnTo>
                  <a:lnTo>
                    <a:pt x="303" y="1158"/>
                  </a:lnTo>
                  <a:lnTo>
                    <a:pt x="286" y="1174"/>
                  </a:lnTo>
                  <a:lnTo>
                    <a:pt x="280" y="1183"/>
                  </a:lnTo>
                  <a:lnTo>
                    <a:pt x="271" y="1186"/>
                  </a:lnTo>
                  <a:lnTo>
                    <a:pt x="260" y="1183"/>
                  </a:lnTo>
                  <a:lnTo>
                    <a:pt x="256" y="1179"/>
                  </a:lnTo>
                  <a:lnTo>
                    <a:pt x="240" y="1191"/>
                  </a:lnTo>
                  <a:lnTo>
                    <a:pt x="222" y="1197"/>
                  </a:lnTo>
                  <a:lnTo>
                    <a:pt x="219" y="1202"/>
                  </a:lnTo>
                  <a:lnTo>
                    <a:pt x="217" y="1207"/>
                  </a:lnTo>
                  <a:lnTo>
                    <a:pt x="220" y="1211"/>
                  </a:lnTo>
                  <a:lnTo>
                    <a:pt x="222" y="1219"/>
                  </a:lnTo>
                  <a:lnTo>
                    <a:pt x="219" y="1224"/>
                  </a:lnTo>
                  <a:lnTo>
                    <a:pt x="201" y="1221"/>
                  </a:lnTo>
                  <a:lnTo>
                    <a:pt x="190" y="1223"/>
                  </a:lnTo>
                  <a:lnTo>
                    <a:pt x="178" y="1237"/>
                  </a:lnTo>
                  <a:lnTo>
                    <a:pt x="174" y="1245"/>
                  </a:lnTo>
                  <a:lnTo>
                    <a:pt x="170" y="1243"/>
                  </a:lnTo>
                  <a:lnTo>
                    <a:pt x="162" y="1244"/>
                  </a:lnTo>
                  <a:lnTo>
                    <a:pt x="145" y="1266"/>
                  </a:lnTo>
                  <a:lnTo>
                    <a:pt x="142" y="1267"/>
                  </a:lnTo>
                  <a:lnTo>
                    <a:pt x="139" y="1271"/>
                  </a:lnTo>
                  <a:lnTo>
                    <a:pt x="138" y="1277"/>
                  </a:lnTo>
                  <a:lnTo>
                    <a:pt x="128" y="1299"/>
                  </a:lnTo>
                  <a:lnTo>
                    <a:pt x="127" y="1305"/>
                  </a:lnTo>
                  <a:lnTo>
                    <a:pt x="128" y="1323"/>
                  </a:lnTo>
                  <a:lnTo>
                    <a:pt x="125" y="1328"/>
                  </a:lnTo>
                  <a:lnTo>
                    <a:pt x="117" y="1330"/>
                  </a:lnTo>
                  <a:lnTo>
                    <a:pt x="111" y="1329"/>
                  </a:lnTo>
                  <a:lnTo>
                    <a:pt x="107" y="1330"/>
                  </a:lnTo>
                  <a:lnTo>
                    <a:pt x="107" y="1336"/>
                  </a:lnTo>
                  <a:lnTo>
                    <a:pt x="118" y="1345"/>
                  </a:lnTo>
                  <a:lnTo>
                    <a:pt x="115" y="1348"/>
                  </a:lnTo>
                  <a:lnTo>
                    <a:pt x="104" y="1351"/>
                  </a:lnTo>
                  <a:lnTo>
                    <a:pt x="102" y="1358"/>
                  </a:lnTo>
                  <a:lnTo>
                    <a:pt x="101" y="1366"/>
                  </a:lnTo>
                  <a:lnTo>
                    <a:pt x="104" y="1363"/>
                  </a:lnTo>
                  <a:lnTo>
                    <a:pt x="124" y="1360"/>
                  </a:lnTo>
                  <a:lnTo>
                    <a:pt x="131" y="1357"/>
                  </a:lnTo>
                  <a:lnTo>
                    <a:pt x="138" y="1351"/>
                  </a:lnTo>
                  <a:lnTo>
                    <a:pt x="156" y="1348"/>
                  </a:lnTo>
                  <a:lnTo>
                    <a:pt x="157" y="1352"/>
                  </a:lnTo>
                  <a:lnTo>
                    <a:pt x="151" y="1355"/>
                  </a:lnTo>
                  <a:lnTo>
                    <a:pt x="155" y="1358"/>
                  </a:lnTo>
                  <a:lnTo>
                    <a:pt x="134" y="1362"/>
                  </a:lnTo>
                  <a:lnTo>
                    <a:pt x="125" y="1366"/>
                  </a:lnTo>
                  <a:lnTo>
                    <a:pt x="119" y="1373"/>
                  </a:lnTo>
                  <a:lnTo>
                    <a:pt x="118" y="1378"/>
                  </a:lnTo>
                  <a:lnTo>
                    <a:pt x="133" y="1388"/>
                  </a:lnTo>
                  <a:lnTo>
                    <a:pt x="145" y="1378"/>
                  </a:lnTo>
                  <a:lnTo>
                    <a:pt x="151" y="1379"/>
                  </a:lnTo>
                  <a:lnTo>
                    <a:pt x="146" y="1385"/>
                  </a:lnTo>
                  <a:lnTo>
                    <a:pt x="144" y="1394"/>
                  </a:lnTo>
                  <a:lnTo>
                    <a:pt x="147" y="1405"/>
                  </a:lnTo>
                  <a:lnTo>
                    <a:pt x="151" y="1410"/>
                  </a:lnTo>
                  <a:lnTo>
                    <a:pt x="152" y="1417"/>
                  </a:lnTo>
                  <a:lnTo>
                    <a:pt x="156" y="1423"/>
                  </a:lnTo>
                  <a:lnTo>
                    <a:pt x="161" y="1427"/>
                  </a:lnTo>
                  <a:lnTo>
                    <a:pt x="165" y="1425"/>
                  </a:lnTo>
                  <a:lnTo>
                    <a:pt x="174" y="1411"/>
                  </a:lnTo>
                  <a:lnTo>
                    <a:pt x="176" y="1420"/>
                  </a:lnTo>
                  <a:lnTo>
                    <a:pt x="179" y="1422"/>
                  </a:lnTo>
                  <a:lnTo>
                    <a:pt x="193" y="1420"/>
                  </a:lnTo>
                  <a:lnTo>
                    <a:pt x="184" y="1436"/>
                  </a:lnTo>
                  <a:lnTo>
                    <a:pt x="197" y="1441"/>
                  </a:lnTo>
                  <a:lnTo>
                    <a:pt x="219" y="1446"/>
                  </a:lnTo>
                  <a:lnTo>
                    <a:pt x="230" y="1439"/>
                  </a:lnTo>
                  <a:lnTo>
                    <a:pt x="238" y="1439"/>
                  </a:lnTo>
                  <a:lnTo>
                    <a:pt x="242" y="1449"/>
                  </a:lnTo>
                  <a:lnTo>
                    <a:pt x="237" y="1457"/>
                  </a:lnTo>
                  <a:lnTo>
                    <a:pt x="220" y="1463"/>
                  </a:lnTo>
                  <a:lnTo>
                    <a:pt x="214" y="1474"/>
                  </a:lnTo>
                  <a:lnTo>
                    <a:pt x="203" y="1487"/>
                  </a:lnTo>
                  <a:lnTo>
                    <a:pt x="197" y="1497"/>
                  </a:lnTo>
                  <a:lnTo>
                    <a:pt x="194" y="1506"/>
                  </a:lnTo>
                  <a:lnTo>
                    <a:pt x="194" y="1514"/>
                  </a:lnTo>
                  <a:lnTo>
                    <a:pt x="204" y="1533"/>
                  </a:lnTo>
                  <a:lnTo>
                    <a:pt x="209" y="1534"/>
                  </a:lnTo>
                  <a:lnTo>
                    <a:pt x="216" y="1529"/>
                  </a:lnTo>
                  <a:lnTo>
                    <a:pt x="224" y="1527"/>
                  </a:lnTo>
                  <a:lnTo>
                    <a:pt x="226" y="1531"/>
                  </a:lnTo>
                  <a:lnTo>
                    <a:pt x="222" y="1535"/>
                  </a:lnTo>
                  <a:lnTo>
                    <a:pt x="224" y="1538"/>
                  </a:lnTo>
                  <a:lnTo>
                    <a:pt x="237" y="1538"/>
                  </a:lnTo>
                  <a:lnTo>
                    <a:pt x="235" y="1540"/>
                  </a:lnTo>
                  <a:lnTo>
                    <a:pt x="222" y="1541"/>
                  </a:lnTo>
                  <a:lnTo>
                    <a:pt x="215" y="1546"/>
                  </a:lnTo>
                  <a:lnTo>
                    <a:pt x="220" y="1554"/>
                  </a:lnTo>
                  <a:lnTo>
                    <a:pt x="232" y="1563"/>
                  </a:lnTo>
                  <a:lnTo>
                    <a:pt x="238" y="1563"/>
                  </a:lnTo>
                  <a:lnTo>
                    <a:pt x="243" y="1566"/>
                  </a:lnTo>
                  <a:lnTo>
                    <a:pt x="248" y="1565"/>
                  </a:lnTo>
                  <a:lnTo>
                    <a:pt x="254" y="1568"/>
                  </a:lnTo>
                  <a:lnTo>
                    <a:pt x="262" y="1567"/>
                  </a:lnTo>
                  <a:lnTo>
                    <a:pt x="269" y="1571"/>
                  </a:lnTo>
                  <a:lnTo>
                    <a:pt x="276" y="1571"/>
                  </a:lnTo>
                  <a:lnTo>
                    <a:pt x="278" y="1565"/>
                  </a:lnTo>
                  <a:lnTo>
                    <a:pt x="285" y="1559"/>
                  </a:lnTo>
                  <a:lnTo>
                    <a:pt x="301" y="1536"/>
                  </a:lnTo>
                  <a:lnTo>
                    <a:pt x="307" y="1519"/>
                  </a:lnTo>
                  <a:lnTo>
                    <a:pt x="313" y="1517"/>
                  </a:lnTo>
                  <a:lnTo>
                    <a:pt x="312" y="1512"/>
                  </a:lnTo>
                  <a:lnTo>
                    <a:pt x="305" y="1507"/>
                  </a:lnTo>
                  <a:lnTo>
                    <a:pt x="301" y="1496"/>
                  </a:lnTo>
                  <a:lnTo>
                    <a:pt x="318" y="1468"/>
                  </a:lnTo>
                  <a:lnTo>
                    <a:pt x="334" y="1457"/>
                  </a:lnTo>
                  <a:lnTo>
                    <a:pt x="342" y="1447"/>
                  </a:lnTo>
                  <a:lnTo>
                    <a:pt x="348" y="1442"/>
                  </a:lnTo>
                  <a:lnTo>
                    <a:pt x="361" y="1441"/>
                  </a:lnTo>
                  <a:lnTo>
                    <a:pt x="328" y="1471"/>
                  </a:lnTo>
                  <a:lnTo>
                    <a:pt x="312" y="1495"/>
                  </a:lnTo>
                  <a:lnTo>
                    <a:pt x="311" y="1501"/>
                  </a:lnTo>
                  <a:lnTo>
                    <a:pt x="312" y="1504"/>
                  </a:lnTo>
                  <a:lnTo>
                    <a:pt x="318" y="1509"/>
                  </a:lnTo>
                  <a:lnTo>
                    <a:pt x="321" y="1519"/>
                  </a:lnTo>
                  <a:lnTo>
                    <a:pt x="322" y="1528"/>
                  </a:lnTo>
                  <a:lnTo>
                    <a:pt x="326" y="1538"/>
                  </a:lnTo>
                  <a:lnTo>
                    <a:pt x="333" y="1546"/>
                  </a:lnTo>
                  <a:lnTo>
                    <a:pt x="343" y="1576"/>
                  </a:lnTo>
                  <a:lnTo>
                    <a:pt x="349" y="1583"/>
                  </a:lnTo>
                  <a:lnTo>
                    <a:pt x="349" y="1589"/>
                  </a:lnTo>
                  <a:lnTo>
                    <a:pt x="338" y="1604"/>
                  </a:lnTo>
                  <a:lnTo>
                    <a:pt x="337" y="1608"/>
                  </a:lnTo>
                  <a:lnTo>
                    <a:pt x="333" y="1609"/>
                  </a:lnTo>
                  <a:lnTo>
                    <a:pt x="332" y="1617"/>
                  </a:lnTo>
                  <a:lnTo>
                    <a:pt x="338" y="1631"/>
                  </a:lnTo>
                  <a:lnTo>
                    <a:pt x="343" y="1627"/>
                  </a:lnTo>
                  <a:lnTo>
                    <a:pt x="350" y="1627"/>
                  </a:lnTo>
                  <a:lnTo>
                    <a:pt x="356" y="1631"/>
                  </a:lnTo>
                  <a:lnTo>
                    <a:pt x="351" y="1633"/>
                  </a:lnTo>
                  <a:lnTo>
                    <a:pt x="345" y="1641"/>
                  </a:lnTo>
                  <a:lnTo>
                    <a:pt x="346" y="1657"/>
                  </a:lnTo>
                  <a:lnTo>
                    <a:pt x="351" y="1657"/>
                  </a:lnTo>
                  <a:lnTo>
                    <a:pt x="355" y="1660"/>
                  </a:lnTo>
                  <a:lnTo>
                    <a:pt x="351" y="1662"/>
                  </a:lnTo>
                  <a:lnTo>
                    <a:pt x="342" y="1673"/>
                  </a:lnTo>
                  <a:lnTo>
                    <a:pt x="333" y="1673"/>
                  </a:lnTo>
                  <a:lnTo>
                    <a:pt x="326" y="1680"/>
                  </a:lnTo>
                  <a:lnTo>
                    <a:pt x="345" y="1683"/>
                  </a:lnTo>
                  <a:lnTo>
                    <a:pt x="357" y="1676"/>
                  </a:lnTo>
                  <a:lnTo>
                    <a:pt x="366" y="1664"/>
                  </a:lnTo>
                  <a:lnTo>
                    <a:pt x="373" y="1662"/>
                  </a:lnTo>
                  <a:lnTo>
                    <a:pt x="388" y="1649"/>
                  </a:lnTo>
                  <a:lnTo>
                    <a:pt x="399" y="1649"/>
                  </a:lnTo>
                  <a:lnTo>
                    <a:pt x="413" y="1637"/>
                  </a:lnTo>
                  <a:lnTo>
                    <a:pt x="426" y="1611"/>
                  </a:lnTo>
                  <a:lnTo>
                    <a:pt x="429" y="1620"/>
                  </a:lnTo>
                  <a:lnTo>
                    <a:pt x="429" y="1630"/>
                  </a:lnTo>
                  <a:lnTo>
                    <a:pt x="425" y="1635"/>
                  </a:lnTo>
                  <a:lnTo>
                    <a:pt x="425" y="1642"/>
                  </a:lnTo>
                  <a:lnTo>
                    <a:pt x="426" y="1648"/>
                  </a:lnTo>
                  <a:lnTo>
                    <a:pt x="432" y="1654"/>
                  </a:lnTo>
                  <a:lnTo>
                    <a:pt x="436" y="1653"/>
                  </a:lnTo>
                  <a:lnTo>
                    <a:pt x="440" y="1659"/>
                  </a:lnTo>
                  <a:lnTo>
                    <a:pt x="446" y="1662"/>
                  </a:lnTo>
                  <a:lnTo>
                    <a:pt x="456" y="1653"/>
                  </a:lnTo>
                  <a:lnTo>
                    <a:pt x="458" y="1648"/>
                  </a:lnTo>
                  <a:lnTo>
                    <a:pt x="461" y="1652"/>
                  </a:lnTo>
                  <a:lnTo>
                    <a:pt x="466" y="1652"/>
                  </a:lnTo>
                  <a:lnTo>
                    <a:pt x="464" y="1658"/>
                  </a:lnTo>
                  <a:lnTo>
                    <a:pt x="470" y="1662"/>
                  </a:lnTo>
                  <a:lnTo>
                    <a:pt x="477" y="1670"/>
                  </a:lnTo>
                  <a:lnTo>
                    <a:pt x="491" y="1699"/>
                  </a:lnTo>
                  <a:lnTo>
                    <a:pt x="498" y="1703"/>
                  </a:lnTo>
                  <a:lnTo>
                    <a:pt x="501" y="1702"/>
                  </a:lnTo>
                  <a:lnTo>
                    <a:pt x="509" y="1694"/>
                  </a:lnTo>
                  <a:lnTo>
                    <a:pt x="509" y="1678"/>
                  </a:lnTo>
                  <a:lnTo>
                    <a:pt x="504" y="1668"/>
                  </a:lnTo>
                  <a:lnTo>
                    <a:pt x="506" y="1664"/>
                  </a:lnTo>
                  <a:lnTo>
                    <a:pt x="511" y="1654"/>
                  </a:lnTo>
                  <a:lnTo>
                    <a:pt x="520" y="1647"/>
                  </a:lnTo>
                  <a:lnTo>
                    <a:pt x="522" y="1641"/>
                  </a:lnTo>
                  <a:lnTo>
                    <a:pt x="526" y="1640"/>
                  </a:lnTo>
                  <a:lnTo>
                    <a:pt x="526" y="1647"/>
                  </a:lnTo>
                  <a:lnTo>
                    <a:pt x="522" y="1660"/>
                  </a:lnTo>
                  <a:lnTo>
                    <a:pt x="538" y="1676"/>
                  </a:lnTo>
                  <a:lnTo>
                    <a:pt x="548" y="1679"/>
                  </a:lnTo>
                  <a:lnTo>
                    <a:pt x="572" y="1667"/>
                  </a:lnTo>
                  <a:lnTo>
                    <a:pt x="590" y="1653"/>
                  </a:lnTo>
                  <a:lnTo>
                    <a:pt x="607" y="1636"/>
                  </a:lnTo>
                  <a:lnTo>
                    <a:pt x="619" y="1629"/>
                  </a:lnTo>
                  <a:lnTo>
                    <a:pt x="620" y="1632"/>
                  </a:lnTo>
                  <a:lnTo>
                    <a:pt x="606" y="1658"/>
                  </a:lnTo>
                  <a:lnTo>
                    <a:pt x="599" y="1663"/>
                  </a:lnTo>
                  <a:lnTo>
                    <a:pt x="603" y="1664"/>
                  </a:lnTo>
                  <a:lnTo>
                    <a:pt x="603" y="1667"/>
                  </a:lnTo>
                  <a:lnTo>
                    <a:pt x="595" y="1679"/>
                  </a:lnTo>
                  <a:lnTo>
                    <a:pt x="584" y="1686"/>
                  </a:lnTo>
                  <a:lnTo>
                    <a:pt x="579" y="1713"/>
                  </a:lnTo>
                  <a:lnTo>
                    <a:pt x="588" y="1714"/>
                  </a:lnTo>
                  <a:lnTo>
                    <a:pt x="575" y="1729"/>
                  </a:lnTo>
                  <a:lnTo>
                    <a:pt x="570" y="1760"/>
                  </a:lnTo>
                  <a:lnTo>
                    <a:pt x="569" y="1775"/>
                  </a:lnTo>
                  <a:lnTo>
                    <a:pt x="566" y="1783"/>
                  </a:lnTo>
                  <a:lnTo>
                    <a:pt x="560" y="1792"/>
                  </a:lnTo>
                  <a:lnTo>
                    <a:pt x="549" y="1814"/>
                  </a:lnTo>
                  <a:lnTo>
                    <a:pt x="545" y="1810"/>
                  </a:lnTo>
                  <a:lnTo>
                    <a:pt x="541" y="1812"/>
                  </a:lnTo>
                  <a:lnTo>
                    <a:pt x="538" y="1819"/>
                  </a:lnTo>
                  <a:lnTo>
                    <a:pt x="525" y="1837"/>
                  </a:lnTo>
                  <a:lnTo>
                    <a:pt x="522" y="1837"/>
                  </a:lnTo>
                  <a:lnTo>
                    <a:pt x="518" y="1846"/>
                  </a:lnTo>
                  <a:lnTo>
                    <a:pt x="516" y="1858"/>
                  </a:lnTo>
                  <a:lnTo>
                    <a:pt x="512" y="1866"/>
                  </a:lnTo>
                  <a:lnTo>
                    <a:pt x="506" y="1863"/>
                  </a:lnTo>
                  <a:lnTo>
                    <a:pt x="502" y="1867"/>
                  </a:lnTo>
                  <a:lnTo>
                    <a:pt x="498" y="1863"/>
                  </a:lnTo>
                  <a:lnTo>
                    <a:pt x="484" y="1877"/>
                  </a:lnTo>
                  <a:lnTo>
                    <a:pt x="472" y="1879"/>
                  </a:lnTo>
                  <a:lnTo>
                    <a:pt x="456" y="1891"/>
                  </a:lnTo>
                  <a:lnTo>
                    <a:pt x="451" y="1890"/>
                  </a:lnTo>
                  <a:lnTo>
                    <a:pt x="431" y="1910"/>
                  </a:lnTo>
                  <a:lnTo>
                    <a:pt x="423" y="1925"/>
                  </a:lnTo>
                  <a:lnTo>
                    <a:pt x="416" y="1932"/>
                  </a:lnTo>
                  <a:lnTo>
                    <a:pt x="414" y="1939"/>
                  </a:lnTo>
                  <a:lnTo>
                    <a:pt x="412" y="1952"/>
                  </a:lnTo>
                  <a:lnTo>
                    <a:pt x="410" y="1953"/>
                  </a:lnTo>
                  <a:lnTo>
                    <a:pt x="424" y="1958"/>
                  </a:lnTo>
                  <a:lnTo>
                    <a:pt x="427" y="1964"/>
                  </a:lnTo>
                  <a:lnTo>
                    <a:pt x="418" y="1963"/>
                  </a:lnTo>
                  <a:lnTo>
                    <a:pt x="412" y="1958"/>
                  </a:lnTo>
                  <a:lnTo>
                    <a:pt x="404" y="1955"/>
                  </a:lnTo>
                  <a:lnTo>
                    <a:pt x="403" y="1960"/>
                  </a:lnTo>
                  <a:lnTo>
                    <a:pt x="399" y="1963"/>
                  </a:lnTo>
                  <a:lnTo>
                    <a:pt x="394" y="1960"/>
                  </a:lnTo>
                  <a:lnTo>
                    <a:pt x="389" y="1953"/>
                  </a:lnTo>
                  <a:lnTo>
                    <a:pt x="393" y="1948"/>
                  </a:lnTo>
                  <a:lnTo>
                    <a:pt x="393" y="1943"/>
                  </a:lnTo>
                  <a:lnTo>
                    <a:pt x="383" y="1945"/>
                  </a:lnTo>
                  <a:lnTo>
                    <a:pt x="375" y="1942"/>
                  </a:lnTo>
                  <a:lnTo>
                    <a:pt x="370" y="1943"/>
                  </a:lnTo>
                  <a:lnTo>
                    <a:pt x="365" y="1947"/>
                  </a:lnTo>
                  <a:lnTo>
                    <a:pt x="349" y="1953"/>
                  </a:lnTo>
                  <a:lnTo>
                    <a:pt x="326" y="1968"/>
                  </a:lnTo>
                  <a:lnTo>
                    <a:pt x="310" y="1982"/>
                  </a:lnTo>
                  <a:lnTo>
                    <a:pt x="303" y="1992"/>
                  </a:lnTo>
                  <a:lnTo>
                    <a:pt x="301" y="1995"/>
                  </a:lnTo>
                  <a:lnTo>
                    <a:pt x="300" y="1997"/>
                  </a:lnTo>
                  <a:lnTo>
                    <a:pt x="300" y="2006"/>
                  </a:lnTo>
                  <a:lnTo>
                    <a:pt x="286" y="2013"/>
                  </a:lnTo>
                  <a:lnTo>
                    <a:pt x="286" y="2018"/>
                  </a:lnTo>
                  <a:lnTo>
                    <a:pt x="281" y="2022"/>
                  </a:lnTo>
                  <a:lnTo>
                    <a:pt x="276" y="2018"/>
                  </a:lnTo>
                  <a:lnTo>
                    <a:pt x="274" y="2018"/>
                  </a:lnTo>
                  <a:lnTo>
                    <a:pt x="270" y="2022"/>
                  </a:lnTo>
                  <a:lnTo>
                    <a:pt x="263" y="2026"/>
                  </a:lnTo>
                  <a:lnTo>
                    <a:pt x="258" y="2028"/>
                  </a:lnTo>
                  <a:lnTo>
                    <a:pt x="252" y="2031"/>
                  </a:lnTo>
                  <a:lnTo>
                    <a:pt x="252" y="2033"/>
                  </a:lnTo>
                  <a:lnTo>
                    <a:pt x="257" y="2033"/>
                  </a:lnTo>
                  <a:lnTo>
                    <a:pt x="260" y="2042"/>
                  </a:lnTo>
                  <a:lnTo>
                    <a:pt x="259" y="2054"/>
                  </a:lnTo>
                  <a:lnTo>
                    <a:pt x="263" y="2054"/>
                  </a:lnTo>
                  <a:lnTo>
                    <a:pt x="269" y="2050"/>
                  </a:lnTo>
                  <a:lnTo>
                    <a:pt x="271" y="2044"/>
                  </a:lnTo>
                  <a:lnTo>
                    <a:pt x="269" y="2031"/>
                  </a:lnTo>
                  <a:lnTo>
                    <a:pt x="274" y="2031"/>
                  </a:lnTo>
                  <a:lnTo>
                    <a:pt x="278" y="2040"/>
                  </a:lnTo>
                  <a:lnTo>
                    <a:pt x="284" y="2045"/>
                  </a:lnTo>
                  <a:lnTo>
                    <a:pt x="301" y="2038"/>
                  </a:lnTo>
                  <a:lnTo>
                    <a:pt x="297" y="2019"/>
                  </a:lnTo>
                  <a:lnTo>
                    <a:pt x="299" y="2017"/>
                  </a:lnTo>
                  <a:lnTo>
                    <a:pt x="305" y="2023"/>
                  </a:lnTo>
                  <a:lnTo>
                    <a:pt x="307" y="2028"/>
                  </a:lnTo>
                  <a:lnTo>
                    <a:pt x="306" y="2034"/>
                  </a:lnTo>
                  <a:lnTo>
                    <a:pt x="312" y="2034"/>
                  </a:lnTo>
                  <a:lnTo>
                    <a:pt x="316" y="2036"/>
                  </a:lnTo>
                  <a:lnTo>
                    <a:pt x="322" y="2033"/>
                  </a:lnTo>
                  <a:lnTo>
                    <a:pt x="324" y="2029"/>
                  </a:lnTo>
                  <a:lnTo>
                    <a:pt x="328" y="2031"/>
                  </a:lnTo>
                  <a:lnTo>
                    <a:pt x="332" y="2028"/>
                  </a:lnTo>
                  <a:lnTo>
                    <a:pt x="334" y="2020"/>
                  </a:lnTo>
                  <a:lnTo>
                    <a:pt x="342" y="2013"/>
                  </a:lnTo>
                  <a:lnTo>
                    <a:pt x="344" y="2001"/>
                  </a:lnTo>
                  <a:lnTo>
                    <a:pt x="349" y="1987"/>
                  </a:lnTo>
                  <a:lnTo>
                    <a:pt x="356" y="1982"/>
                  </a:lnTo>
                  <a:lnTo>
                    <a:pt x="364" y="1981"/>
                  </a:lnTo>
                  <a:lnTo>
                    <a:pt x="365" y="1992"/>
                  </a:lnTo>
                  <a:lnTo>
                    <a:pt x="357" y="2001"/>
                  </a:lnTo>
                  <a:lnTo>
                    <a:pt x="360" y="2006"/>
                  </a:lnTo>
                  <a:lnTo>
                    <a:pt x="373" y="2002"/>
                  </a:lnTo>
                  <a:lnTo>
                    <a:pt x="388" y="1993"/>
                  </a:lnTo>
                  <a:lnTo>
                    <a:pt x="402" y="1996"/>
                  </a:lnTo>
                  <a:lnTo>
                    <a:pt x="402" y="1990"/>
                  </a:lnTo>
                  <a:lnTo>
                    <a:pt x="404" y="1988"/>
                  </a:lnTo>
                  <a:lnTo>
                    <a:pt x="405" y="1983"/>
                  </a:lnTo>
                  <a:lnTo>
                    <a:pt x="413" y="1991"/>
                  </a:lnTo>
                  <a:lnTo>
                    <a:pt x="418" y="1982"/>
                  </a:lnTo>
                  <a:lnTo>
                    <a:pt x="419" y="1980"/>
                  </a:lnTo>
                  <a:lnTo>
                    <a:pt x="423" y="1976"/>
                  </a:lnTo>
                  <a:lnTo>
                    <a:pt x="432" y="1975"/>
                  </a:lnTo>
                  <a:lnTo>
                    <a:pt x="436" y="1969"/>
                  </a:lnTo>
                  <a:lnTo>
                    <a:pt x="441" y="1966"/>
                  </a:lnTo>
                  <a:lnTo>
                    <a:pt x="446" y="1966"/>
                  </a:lnTo>
                  <a:lnTo>
                    <a:pt x="450" y="1961"/>
                  </a:lnTo>
                  <a:lnTo>
                    <a:pt x="457" y="1961"/>
                  </a:lnTo>
                  <a:lnTo>
                    <a:pt x="459" y="1968"/>
                  </a:lnTo>
                  <a:lnTo>
                    <a:pt x="459" y="1979"/>
                  </a:lnTo>
                  <a:lnTo>
                    <a:pt x="458" y="1986"/>
                  </a:lnTo>
                  <a:lnTo>
                    <a:pt x="459" y="1987"/>
                  </a:lnTo>
                  <a:lnTo>
                    <a:pt x="468" y="1969"/>
                  </a:lnTo>
                  <a:lnTo>
                    <a:pt x="470" y="1955"/>
                  </a:lnTo>
                  <a:lnTo>
                    <a:pt x="473" y="1958"/>
                  </a:lnTo>
                  <a:lnTo>
                    <a:pt x="478" y="1958"/>
                  </a:lnTo>
                  <a:lnTo>
                    <a:pt x="495" y="1954"/>
                  </a:lnTo>
                  <a:lnTo>
                    <a:pt x="506" y="1945"/>
                  </a:lnTo>
                  <a:lnTo>
                    <a:pt x="512" y="1945"/>
                  </a:lnTo>
                  <a:lnTo>
                    <a:pt x="516" y="1941"/>
                  </a:lnTo>
                  <a:lnTo>
                    <a:pt x="515" y="1931"/>
                  </a:lnTo>
                  <a:lnTo>
                    <a:pt x="515" y="1925"/>
                  </a:lnTo>
                  <a:lnTo>
                    <a:pt x="506" y="1922"/>
                  </a:lnTo>
                  <a:lnTo>
                    <a:pt x="498" y="1915"/>
                  </a:lnTo>
                  <a:lnTo>
                    <a:pt x="493" y="1907"/>
                  </a:lnTo>
                  <a:lnTo>
                    <a:pt x="490" y="1898"/>
                  </a:lnTo>
                  <a:lnTo>
                    <a:pt x="495" y="1898"/>
                  </a:lnTo>
                  <a:lnTo>
                    <a:pt x="499" y="1909"/>
                  </a:lnTo>
                  <a:lnTo>
                    <a:pt x="504" y="1915"/>
                  </a:lnTo>
                  <a:lnTo>
                    <a:pt x="513" y="1916"/>
                  </a:lnTo>
                  <a:lnTo>
                    <a:pt x="528" y="1902"/>
                  </a:lnTo>
                  <a:lnTo>
                    <a:pt x="538" y="1899"/>
                  </a:lnTo>
                  <a:lnTo>
                    <a:pt x="556" y="1899"/>
                  </a:lnTo>
                  <a:lnTo>
                    <a:pt x="560" y="1890"/>
                  </a:lnTo>
                  <a:lnTo>
                    <a:pt x="558" y="1889"/>
                  </a:lnTo>
                  <a:lnTo>
                    <a:pt x="548" y="1891"/>
                  </a:lnTo>
                  <a:lnTo>
                    <a:pt x="552" y="1886"/>
                  </a:lnTo>
                  <a:lnTo>
                    <a:pt x="564" y="1879"/>
                  </a:lnTo>
                  <a:lnTo>
                    <a:pt x="569" y="1884"/>
                  </a:lnTo>
                  <a:lnTo>
                    <a:pt x="577" y="1884"/>
                  </a:lnTo>
                  <a:lnTo>
                    <a:pt x="576" y="1872"/>
                  </a:lnTo>
                  <a:lnTo>
                    <a:pt x="577" y="1864"/>
                  </a:lnTo>
                  <a:lnTo>
                    <a:pt x="584" y="1862"/>
                  </a:lnTo>
                  <a:lnTo>
                    <a:pt x="596" y="1867"/>
                  </a:lnTo>
                  <a:lnTo>
                    <a:pt x="609" y="1855"/>
                  </a:lnTo>
                  <a:lnTo>
                    <a:pt x="611" y="1850"/>
                  </a:lnTo>
                  <a:lnTo>
                    <a:pt x="615" y="1851"/>
                  </a:lnTo>
                  <a:lnTo>
                    <a:pt x="618" y="1848"/>
                  </a:lnTo>
                  <a:lnTo>
                    <a:pt x="619" y="1843"/>
                  </a:lnTo>
                  <a:lnTo>
                    <a:pt x="625" y="1847"/>
                  </a:lnTo>
                  <a:lnTo>
                    <a:pt x="627" y="1843"/>
                  </a:lnTo>
                  <a:lnTo>
                    <a:pt x="634" y="1839"/>
                  </a:lnTo>
                  <a:lnTo>
                    <a:pt x="639" y="1831"/>
                  </a:lnTo>
                  <a:lnTo>
                    <a:pt x="639" y="1818"/>
                  </a:lnTo>
                  <a:lnTo>
                    <a:pt x="633" y="1818"/>
                  </a:lnTo>
                  <a:lnTo>
                    <a:pt x="630" y="1815"/>
                  </a:lnTo>
                  <a:lnTo>
                    <a:pt x="635" y="1809"/>
                  </a:lnTo>
                  <a:lnTo>
                    <a:pt x="652" y="1797"/>
                  </a:lnTo>
                  <a:lnTo>
                    <a:pt x="655" y="1800"/>
                  </a:lnTo>
                  <a:lnTo>
                    <a:pt x="658" y="1788"/>
                  </a:lnTo>
                  <a:lnTo>
                    <a:pt x="672" y="1788"/>
                  </a:lnTo>
                  <a:lnTo>
                    <a:pt x="673" y="1783"/>
                  </a:lnTo>
                  <a:lnTo>
                    <a:pt x="676" y="1778"/>
                  </a:lnTo>
                  <a:lnTo>
                    <a:pt x="677" y="1770"/>
                  </a:lnTo>
                  <a:lnTo>
                    <a:pt x="684" y="1770"/>
                  </a:lnTo>
                  <a:lnTo>
                    <a:pt x="693" y="1775"/>
                  </a:lnTo>
                  <a:lnTo>
                    <a:pt x="698" y="1764"/>
                  </a:lnTo>
                  <a:lnTo>
                    <a:pt x="701" y="1762"/>
                  </a:lnTo>
                  <a:lnTo>
                    <a:pt x="708" y="1757"/>
                  </a:lnTo>
                  <a:lnTo>
                    <a:pt x="712" y="1751"/>
                  </a:lnTo>
                  <a:lnTo>
                    <a:pt x="714" y="1746"/>
                  </a:lnTo>
                  <a:lnTo>
                    <a:pt x="726" y="1742"/>
                  </a:lnTo>
                  <a:lnTo>
                    <a:pt x="740" y="1739"/>
                  </a:lnTo>
                  <a:lnTo>
                    <a:pt x="746" y="1729"/>
                  </a:lnTo>
                  <a:lnTo>
                    <a:pt x="752" y="1732"/>
                  </a:lnTo>
                  <a:lnTo>
                    <a:pt x="763" y="1726"/>
                  </a:lnTo>
                  <a:lnTo>
                    <a:pt x="764" y="1717"/>
                  </a:lnTo>
                  <a:lnTo>
                    <a:pt x="757" y="1712"/>
                  </a:lnTo>
                  <a:lnTo>
                    <a:pt x="767" y="1707"/>
                  </a:lnTo>
                  <a:lnTo>
                    <a:pt x="767" y="1703"/>
                  </a:lnTo>
                  <a:lnTo>
                    <a:pt x="765" y="1699"/>
                  </a:lnTo>
                  <a:lnTo>
                    <a:pt x="767" y="1692"/>
                  </a:lnTo>
                  <a:lnTo>
                    <a:pt x="773" y="1691"/>
                  </a:lnTo>
                  <a:lnTo>
                    <a:pt x="779" y="1681"/>
                  </a:lnTo>
                  <a:lnTo>
                    <a:pt x="796" y="1675"/>
                  </a:lnTo>
                  <a:lnTo>
                    <a:pt x="803" y="1668"/>
                  </a:lnTo>
                  <a:lnTo>
                    <a:pt x="805" y="1660"/>
                  </a:lnTo>
                  <a:lnTo>
                    <a:pt x="805" y="1653"/>
                  </a:lnTo>
                  <a:lnTo>
                    <a:pt x="801" y="1649"/>
                  </a:lnTo>
                  <a:lnTo>
                    <a:pt x="787" y="1642"/>
                  </a:lnTo>
                  <a:lnTo>
                    <a:pt x="785" y="1637"/>
                  </a:lnTo>
                  <a:lnTo>
                    <a:pt x="776" y="1633"/>
                  </a:lnTo>
                  <a:lnTo>
                    <a:pt x="762" y="1638"/>
                  </a:lnTo>
                  <a:lnTo>
                    <a:pt x="757" y="1636"/>
                  </a:lnTo>
                  <a:lnTo>
                    <a:pt x="765" y="1605"/>
                  </a:lnTo>
                  <a:lnTo>
                    <a:pt x="765" y="1600"/>
                  </a:lnTo>
                  <a:lnTo>
                    <a:pt x="779" y="1598"/>
                  </a:lnTo>
                  <a:lnTo>
                    <a:pt x="785" y="1592"/>
                  </a:lnTo>
                  <a:lnTo>
                    <a:pt x="785" y="1586"/>
                  </a:lnTo>
                  <a:lnTo>
                    <a:pt x="791" y="1582"/>
                  </a:lnTo>
                  <a:lnTo>
                    <a:pt x="791" y="1574"/>
                  </a:lnTo>
                  <a:lnTo>
                    <a:pt x="790" y="1566"/>
                  </a:lnTo>
                  <a:lnTo>
                    <a:pt x="795" y="1570"/>
                  </a:lnTo>
                  <a:lnTo>
                    <a:pt x="797" y="1561"/>
                  </a:lnTo>
                  <a:lnTo>
                    <a:pt x="805" y="1559"/>
                  </a:lnTo>
                  <a:lnTo>
                    <a:pt x="805" y="1568"/>
                  </a:lnTo>
                  <a:lnTo>
                    <a:pt x="816" y="1566"/>
                  </a:lnTo>
                  <a:lnTo>
                    <a:pt x="822" y="1561"/>
                  </a:lnTo>
                  <a:lnTo>
                    <a:pt x="822" y="1554"/>
                  </a:lnTo>
                  <a:lnTo>
                    <a:pt x="812" y="1550"/>
                  </a:lnTo>
                  <a:lnTo>
                    <a:pt x="818" y="1546"/>
                  </a:lnTo>
                  <a:lnTo>
                    <a:pt x="834" y="1545"/>
                  </a:lnTo>
                  <a:lnTo>
                    <a:pt x="843" y="1533"/>
                  </a:lnTo>
                  <a:lnTo>
                    <a:pt x="843" y="1525"/>
                  </a:lnTo>
                  <a:lnTo>
                    <a:pt x="840" y="1519"/>
                  </a:lnTo>
                  <a:lnTo>
                    <a:pt x="821" y="1502"/>
                  </a:lnTo>
                  <a:lnTo>
                    <a:pt x="827" y="1501"/>
                  </a:lnTo>
                  <a:lnTo>
                    <a:pt x="833" y="1508"/>
                  </a:lnTo>
                  <a:lnTo>
                    <a:pt x="846" y="1508"/>
                  </a:lnTo>
                  <a:lnTo>
                    <a:pt x="864" y="1490"/>
                  </a:lnTo>
                  <a:lnTo>
                    <a:pt x="870" y="1470"/>
                  </a:lnTo>
                  <a:lnTo>
                    <a:pt x="889" y="1447"/>
                  </a:lnTo>
                  <a:lnTo>
                    <a:pt x="892" y="1433"/>
                  </a:lnTo>
                  <a:lnTo>
                    <a:pt x="925" y="1415"/>
                  </a:lnTo>
                  <a:lnTo>
                    <a:pt x="950" y="1390"/>
                  </a:lnTo>
                  <a:lnTo>
                    <a:pt x="950" y="1383"/>
                  </a:lnTo>
                  <a:lnTo>
                    <a:pt x="948" y="1374"/>
                  </a:lnTo>
                  <a:lnTo>
                    <a:pt x="950" y="1362"/>
                  </a:lnTo>
                  <a:lnTo>
                    <a:pt x="953" y="1353"/>
                  </a:lnTo>
                  <a:lnTo>
                    <a:pt x="959" y="1342"/>
                  </a:lnTo>
                  <a:lnTo>
                    <a:pt x="973" y="1305"/>
                  </a:lnTo>
                  <a:lnTo>
                    <a:pt x="974" y="1296"/>
                  </a:lnTo>
                  <a:lnTo>
                    <a:pt x="974" y="1287"/>
                  </a:lnTo>
                  <a:lnTo>
                    <a:pt x="977" y="1276"/>
                  </a:lnTo>
                  <a:lnTo>
                    <a:pt x="982" y="1278"/>
                  </a:lnTo>
                  <a:lnTo>
                    <a:pt x="983" y="1287"/>
                  </a:lnTo>
                  <a:lnTo>
                    <a:pt x="978" y="1329"/>
                  </a:lnTo>
                  <a:lnTo>
                    <a:pt x="973" y="1342"/>
                  </a:lnTo>
                  <a:lnTo>
                    <a:pt x="961" y="1364"/>
                  </a:lnTo>
                  <a:lnTo>
                    <a:pt x="957" y="1378"/>
                  </a:lnTo>
                  <a:lnTo>
                    <a:pt x="957" y="1390"/>
                  </a:lnTo>
                  <a:lnTo>
                    <a:pt x="962" y="1395"/>
                  </a:lnTo>
                  <a:lnTo>
                    <a:pt x="983" y="1394"/>
                  </a:lnTo>
                  <a:lnTo>
                    <a:pt x="1002" y="1373"/>
                  </a:lnTo>
                  <a:lnTo>
                    <a:pt x="1017" y="1366"/>
                  </a:lnTo>
                  <a:lnTo>
                    <a:pt x="1027" y="1364"/>
                  </a:lnTo>
                  <a:lnTo>
                    <a:pt x="1018" y="1374"/>
                  </a:lnTo>
                  <a:lnTo>
                    <a:pt x="1011" y="1378"/>
                  </a:lnTo>
                  <a:lnTo>
                    <a:pt x="1001" y="1385"/>
                  </a:lnTo>
                  <a:lnTo>
                    <a:pt x="996" y="1395"/>
                  </a:lnTo>
                  <a:lnTo>
                    <a:pt x="988" y="1401"/>
                  </a:lnTo>
                  <a:lnTo>
                    <a:pt x="988" y="1411"/>
                  </a:lnTo>
                  <a:lnTo>
                    <a:pt x="995" y="1418"/>
                  </a:lnTo>
                  <a:lnTo>
                    <a:pt x="1021" y="1425"/>
                  </a:lnTo>
                  <a:lnTo>
                    <a:pt x="1042" y="1436"/>
                  </a:lnTo>
                  <a:lnTo>
                    <a:pt x="999" y="1428"/>
                  </a:lnTo>
                  <a:lnTo>
                    <a:pt x="983" y="1436"/>
                  </a:lnTo>
                  <a:lnTo>
                    <a:pt x="975" y="1434"/>
                  </a:lnTo>
                  <a:lnTo>
                    <a:pt x="968" y="1422"/>
                  </a:lnTo>
                  <a:lnTo>
                    <a:pt x="962" y="1423"/>
                  </a:lnTo>
                  <a:lnTo>
                    <a:pt x="954" y="1428"/>
                  </a:lnTo>
                  <a:lnTo>
                    <a:pt x="946" y="1437"/>
                  </a:lnTo>
                  <a:lnTo>
                    <a:pt x="918" y="1450"/>
                  </a:lnTo>
                  <a:lnTo>
                    <a:pt x="913" y="1459"/>
                  </a:lnTo>
                  <a:lnTo>
                    <a:pt x="916" y="1471"/>
                  </a:lnTo>
                  <a:lnTo>
                    <a:pt x="916" y="1487"/>
                  </a:lnTo>
                  <a:lnTo>
                    <a:pt x="914" y="1504"/>
                  </a:lnTo>
                  <a:lnTo>
                    <a:pt x="910" y="1513"/>
                  </a:lnTo>
                  <a:lnTo>
                    <a:pt x="902" y="1522"/>
                  </a:lnTo>
                  <a:lnTo>
                    <a:pt x="897" y="1534"/>
                  </a:lnTo>
                  <a:lnTo>
                    <a:pt x="896" y="1541"/>
                  </a:lnTo>
                  <a:lnTo>
                    <a:pt x="891" y="1551"/>
                  </a:lnTo>
                  <a:lnTo>
                    <a:pt x="888" y="1561"/>
                  </a:lnTo>
                  <a:lnTo>
                    <a:pt x="892" y="1567"/>
                  </a:lnTo>
                  <a:lnTo>
                    <a:pt x="904" y="1574"/>
                  </a:lnTo>
                  <a:lnTo>
                    <a:pt x="931" y="1557"/>
                  </a:lnTo>
                  <a:lnTo>
                    <a:pt x="936" y="1559"/>
                  </a:lnTo>
                  <a:lnTo>
                    <a:pt x="931" y="1571"/>
                  </a:lnTo>
                  <a:lnTo>
                    <a:pt x="926" y="1579"/>
                  </a:lnTo>
                  <a:lnTo>
                    <a:pt x="919" y="1586"/>
                  </a:lnTo>
                  <a:lnTo>
                    <a:pt x="913" y="1586"/>
                  </a:lnTo>
                  <a:lnTo>
                    <a:pt x="912" y="1589"/>
                  </a:lnTo>
                  <a:lnTo>
                    <a:pt x="916" y="1593"/>
                  </a:lnTo>
                  <a:lnTo>
                    <a:pt x="904" y="1589"/>
                  </a:lnTo>
                  <a:lnTo>
                    <a:pt x="902" y="1589"/>
                  </a:lnTo>
                  <a:lnTo>
                    <a:pt x="899" y="1592"/>
                  </a:lnTo>
                  <a:lnTo>
                    <a:pt x="898" y="1598"/>
                  </a:lnTo>
                  <a:lnTo>
                    <a:pt x="892" y="1592"/>
                  </a:lnTo>
                  <a:lnTo>
                    <a:pt x="888" y="1598"/>
                  </a:lnTo>
                  <a:lnTo>
                    <a:pt x="889" y="1604"/>
                  </a:lnTo>
                  <a:lnTo>
                    <a:pt x="883" y="1606"/>
                  </a:lnTo>
                  <a:lnTo>
                    <a:pt x="883" y="1615"/>
                  </a:lnTo>
                  <a:lnTo>
                    <a:pt x="892" y="1617"/>
                  </a:lnTo>
                  <a:lnTo>
                    <a:pt x="896" y="1622"/>
                  </a:lnTo>
                  <a:lnTo>
                    <a:pt x="907" y="1619"/>
                  </a:lnTo>
                  <a:lnTo>
                    <a:pt x="923" y="1617"/>
                  </a:lnTo>
                  <a:lnTo>
                    <a:pt x="923" y="1608"/>
                  </a:lnTo>
                  <a:lnTo>
                    <a:pt x="924" y="1605"/>
                  </a:lnTo>
                  <a:lnTo>
                    <a:pt x="932" y="1609"/>
                  </a:lnTo>
                  <a:lnTo>
                    <a:pt x="939" y="1614"/>
                  </a:lnTo>
                  <a:lnTo>
                    <a:pt x="948" y="1595"/>
                  </a:lnTo>
                  <a:lnTo>
                    <a:pt x="957" y="1584"/>
                  </a:lnTo>
                  <a:lnTo>
                    <a:pt x="963" y="1586"/>
                  </a:lnTo>
                  <a:lnTo>
                    <a:pt x="970" y="1581"/>
                  </a:lnTo>
                  <a:lnTo>
                    <a:pt x="970" y="1592"/>
                  </a:lnTo>
                  <a:lnTo>
                    <a:pt x="968" y="1603"/>
                  </a:lnTo>
                  <a:lnTo>
                    <a:pt x="980" y="1583"/>
                  </a:lnTo>
                  <a:lnTo>
                    <a:pt x="980" y="1572"/>
                  </a:lnTo>
                  <a:lnTo>
                    <a:pt x="993" y="1565"/>
                  </a:lnTo>
                  <a:lnTo>
                    <a:pt x="997" y="1568"/>
                  </a:lnTo>
                  <a:lnTo>
                    <a:pt x="1002" y="1560"/>
                  </a:lnTo>
                  <a:lnTo>
                    <a:pt x="1000" y="1550"/>
                  </a:lnTo>
                  <a:lnTo>
                    <a:pt x="1001" y="1546"/>
                  </a:lnTo>
                  <a:lnTo>
                    <a:pt x="1005" y="1540"/>
                  </a:lnTo>
                  <a:lnTo>
                    <a:pt x="1007" y="1554"/>
                  </a:lnTo>
                  <a:lnTo>
                    <a:pt x="1011" y="1566"/>
                  </a:lnTo>
                  <a:lnTo>
                    <a:pt x="1013" y="1551"/>
                  </a:lnTo>
                  <a:lnTo>
                    <a:pt x="1015" y="1540"/>
                  </a:lnTo>
                  <a:lnTo>
                    <a:pt x="1020" y="1534"/>
                  </a:lnTo>
                  <a:lnTo>
                    <a:pt x="1020" y="1524"/>
                  </a:lnTo>
                  <a:lnTo>
                    <a:pt x="1023" y="1536"/>
                  </a:lnTo>
                  <a:lnTo>
                    <a:pt x="1028" y="1534"/>
                  </a:lnTo>
                  <a:lnTo>
                    <a:pt x="1033" y="1534"/>
                  </a:lnTo>
                  <a:lnTo>
                    <a:pt x="1038" y="1538"/>
                  </a:lnTo>
                  <a:lnTo>
                    <a:pt x="1055" y="1540"/>
                  </a:lnTo>
                  <a:lnTo>
                    <a:pt x="1064" y="1534"/>
                  </a:lnTo>
                  <a:lnTo>
                    <a:pt x="1069" y="1533"/>
                  </a:lnTo>
                  <a:lnTo>
                    <a:pt x="1074" y="1518"/>
                  </a:lnTo>
                  <a:lnTo>
                    <a:pt x="1077" y="1519"/>
                  </a:lnTo>
                  <a:lnTo>
                    <a:pt x="1083" y="1517"/>
                  </a:lnTo>
                  <a:lnTo>
                    <a:pt x="1088" y="1509"/>
                  </a:lnTo>
                  <a:lnTo>
                    <a:pt x="1085" y="1508"/>
                  </a:lnTo>
                  <a:lnTo>
                    <a:pt x="1082" y="1504"/>
                  </a:lnTo>
                  <a:lnTo>
                    <a:pt x="1076" y="1506"/>
                  </a:lnTo>
                  <a:lnTo>
                    <a:pt x="1081" y="1496"/>
                  </a:lnTo>
                  <a:lnTo>
                    <a:pt x="1088" y="1486"/>
                  </a:lnTo>
                  <a:lnTo>
                    <a:pt x="1093" y="1486"/>
                  </a:lnTo>
                  <a:lnTo>
                    <a:pt x="1096" y="1476"/>
                  </a:lnTo>
                  <a:lnTo>
                    <a:pt x="1091" y="1469"/>
                  </a:lnTo>
                  <a:lnTo>
                    <a:pt x="1082" y="1477"/>
                  </a:lnTo>
                  <a:lnTo>
                    <a:pt x="1076" y="1477"/>
                  </a:lnTo>
                  <a:lnTo>
                    <a:pt x="1065" y="1482"/>
                  </a:lnTo>
                  <a:lnTo>
                    <a:pt x="1064" y="1474"/>
                  </a:lnTo>
                  <a:lnTo>
                    <a:pt x="1074" y="1470"/>
                  </a:lnTo>
                  <a:lnTo>
                    <a:pt x="1082" y="1463"/>
                  </a:lnTo>
                  <a:lnTo>
                    <a:pt x="1083" y="1453"/>
                  </a:lnTo>
                  <a:lnTo>
                    <a:pt x="1076" y="1458"/>
                  </a:lnTo>
                  <a:lnTo>
                    <a:pt x="1076" y="1453"/>
                  </a:lnTo>
                  <a:lnTo>
                    <a:pt x="1066" y="1454"/>
                  </a:lnTo>
                  <a:lnTo>
                    <a:pt x="1066" y="1448"/>
                  </a:lnTo>
                  <a:lnTo>
                    <a:pt x="1063" y="1447"/>
                  </a:lnTo>
                  <a:lnTo>
                    <a:pt x="1066" y="1439"/>
                  </a:lnTo>
                  <a:lnTo>
                    <a:pt x="1077" y="1436"/>
                  </a:lnTo>
                  <a:lnTo>
                    <a:pt x="1083" y="1425"/>
                  </a:lnTo>
                  <a:lnTo>
                    <a:pt x="1074" y="1423"/>
                  </a:lnTo>
                  <a:lnTo>
                    <a:pt x="1082" y="1411"/>
                  </a:lnTo>
                  <a:lnTo>
                    <a:pt x="1086" y="1409"/>
                  </a:lnTo>
                  <a:lnTo>
                    <a:pt x="1090" y="1417"/>
                  </a:lnTo>
                  <a:lnTo>
                    <a:pt x="1093" y="1416"/>
                  </a:lnTo>
                  <a:lnTo>
                    <a:pt x="1098" y="1405"/>
                  </a:lnTo>
                  <a:lnTo>
                    <a:pt x="1109" y="1394"/>
                  </a:lnTo>
                  <a:lnTo>
                    <a:pt x="1109" y="1404"/>
                  </a:lnTo>
                  <a:lnTo>
                    <a:pt x="1099" y="1421"/>
                  </a:lnTo>
                  <a:lnTo>
                    <a:pt x="1096" y="1431"/>
                  </a:lnTo>
                  <a:lnTo>
                    <a:pt x="1102" y="1437"/>
                  </a:lnTo>
                  <a:lnTo>
                    <a:pt x="1111" y="1436"/>
                  </a:lnTo>
                  <a:lnTo>
                    <a:pt x="1114" y="1431"/>
                  </a:lnTo>
                  <a:lnTo>
                    <a:pt x="1114" y="1415"/>
                  </a:lnTo>
                  <a:lnTo>
                    <a:pt x="1115" y="1405"/>
                  </a:lnTo>
                  <a:lnTo>
                    <a:pt x="1120" y="1418"/>
                  </a:lnTo>
                  <a:lnTo>
                    <a:pt x="1120" y="1426"/>
                  </a:lnTo>
                  <a:lnTo>
                    <a:pt x="1128" y="1427"/>
                  </a:lnTo>
                  <a:lnTo>
                    <a:pt x="1144" y="1425"/>
                  </a:lnTo>
                  <a:lnTo>
                    <a:pt x="1150" y="1426"/>
                  </a:lnTo>
                  <a:lnTo>
                    <a:pt x="1160" y="1423"/>
                  </a:lnTo>
                  <a:lnTo>
                    <a:pt x="1166" y="1414"/>
                  </a:lnTo>
                  <a:lnTo>
                    <a:pt x="1178" y="1409"/>
                  </a:lnTo>
                  <a:lnTo>
                    <a:pt x="1190" y="1409"/>
                  </a:lnTo>
                  <a:lnTo>
                    <a:pt x="1189" y="1412"/>
                  </a:lnTo>
                  <a:lnTo>
                    <a:pt x="1173" y="1415"/>
                  </a:lnTo>
                  <a:lnTo>
                    <a:pt x="1173" y="1422"/>
                  </a:lnTo>
                  <a:lnTo>
                    <a:pt x="1171" y="1432"/>
                  </a:lnTo>
                  <a:lnTo>
                    <a:pt x="1171" y="1439"/>
                  </a:lnTo>
                  <a:lnTo>
                    <a:pt x="1177" y="1442"/>
                  </a:lnTo>
                  <a:lnTo>
                    <a:pt x="1194" y="1436"/>
                  </a:lnTo>
                  <a:lnTo>
                    <a:pt x="1195" y="1441"/>
                  </a:lnTo>
                  <a:lnTo>
                    <a:pt x="1179" y="1450"/>
                  </a:lnTo>
                  <a:lnTo>
                    <a:pt x="1168" y="1454"/>
                  </a:lnTo>
                  <a:lnTo>
                    <a:pt x="1183" y="1457"/>
                  </a:lnTo>
                  <a:lnTo>
                    <a:pt x="1190" y="1448"/>
                  </a:lnTo>
                  <a:lnTo>
                    <a:pt x="1200" y="1443"/>
                  </a:lnTo>
                  <a:lnTo>
                    <a:pt x="1204" y="1446"/>
                  </a:lnTo>
                  <a:lnTo>
                    <a:pt x="1190" y="1463"/>
                  </a:lnTo>
                  <a:lnTo>
                    <a:pt x="1208" y="1458"/>
                  </a:lnTo>
                  <a:lnTo>
                    <a:pt x="1212" y="1461"/>
                  </a:lnTo>
                  <a:lnTo>
                    <a:pt x="1222" y="1460"/>
                  </a:lnTo>
                  <a:lnTo>
                    <a:pt x="1224" y="1463"/>
                  </a:lnTo>
                  <a:lnTo>
                    <a:pt x="1216" y="1475"/>
                  </a:lnTo>
                  <a:lnTo>
                    <a:pt x="1224" y="1477"/>
                  </a:lnTo>
                  <a:lnTo>
                    <a:pt x="1238" y="1495"/>
                  </a:lnTo>
                  <a:lnTo>
                    <a:pt x="1246" y="1498"/>
                  </a:lnTo>
                  <a:lnTo>
                    <a:pt x="1253" y="1497"/>
                  </a:lnTo>
                  <a:lnTo>
                    <a:pt x="1253" y="1493"/>
                  </a:lnTo>
                  <a:lnTo>
                    <a:pt x="1254" y="1490"/>
                  </a:lnTo>
                  <a:lnTo>
                    <a:pt x="1254" y="1485"/>
                  </a:lnTo>
                  <a:lnTo>
                    <a:pt x="1258" y="1482"/>
                  </a:lnTo>
                  <a:lnTo>
                    <a:pt x="1263" y="1481"/>
                  </a:lnTo>
                  <a:lnTo>
                    <a:pt x="1268" y="1485"/>
                  </a:lnTo>
                  <a:lnTo>
                    <a:pt x="1270" y="1491"/>
                  </a:lnTo>
                  <a:lnTo>
                    <a:pt x="1270" y="1500"/>
                  </a:lnTo>
                  <a:lnTo>
                    <a:pt x="1279" y="1506"/>
                  </a:lnTo>
                  <a:lnTo>
                    <a:pt x="1284" y="1512"/>
                  </a:lnTo>
                  <a:lnTo>
                    <a:pt x="1287" y="1514"/>
                  </a:lnTo>
                  <a:lnTo>
                    <a:pt x="1289" y="1509"/>
                  </a:lnTo>
                  <a:lnTo>
                    <a:pt x="1296" y="1514"/>
                  </a:lnTo>
                  <a:lnTo>
                    <a:pt x="1301" y="1513"/>
                  </a:lnTo>
                  <a:lnTo>
                    <a:pt x="1307" y="1517"/>
                  </a:lnTo>
                  <a:lnTo>
                    <a:pt x="1313" y="1524"/>
                  </a:lnTo>
                  <a:lnTo>
                    <a:pt x="1313" y="1528"/>
                  </a:lnTo>
                  <a:lnTo>
                    <a:pt x="1312" y="1531"/>
                  </a:lnTo>
                  <a:lnTo>
                    <a:pt x="1316" y="1534"/>
                  </a:lnTo>
                  <a:lnTo>
                    <a:pt x="1324" y="1535"/>
                  </a:lnTo>
                  <a:lnTo>
                    <a:pt x="1337" y="1530"/>
                  </a:lnTo>
                  <a:lnTo>
                    <a:pt x="1370" y="1529"/>
                  </a:lnTo>
                  <a:lnTo>
                    <a:pt x="1373" y="1523"/>
                  </a:lnTo>
                  <a:lnTo>
                    <a:pt x="1383" y="1528"/>
                  </a:lnTo>
                  <a:lnTo>
                    <a:pt x="1387" y="1523"/>
                  </a:lnTo>
                  <a:lnTo>
                    <a:pt x="1399" y="1525"/>
                  </a:lnTo>
                  <a:lnTo>
                    <a:pt x="1405" y="1531"/>
                  </a:lnTo>
                  <a:lnTo>
                    <a:pt x="1437" y="1538"/>
                  </a:lnTo>
                  <a:lnTo>
                    <a:pt x="1445" y="1539"/>
                  </a:lnTo>
                  <a:lnTo>
                    <a:pt x="1459" y="1531"/>
                  </a:lnTo>
                  <a:lnTo>
                    <a:pt x="1466" y="1536"/>
                  </a:lnTo>
                  <a:lnTo>
                    <a:pt x="1467" y="1539"/>
                  </a:lnTo>
                  <a:lnTo>
                    <a:pt x="1459" y="1541"/>
                  </a:lnTo>
                  <a:lnTo>
                    <a:pt x="1458" y="1545"/>
                  </a:lnTo>
                  <a:lnTo>
                    <a:pt x="1463" y="1549"/>
                  </a:lnTo>
                  <a:lnTo>
                    <a:pt x="1483" y="1557"/>
                  </a:lnTo>
                  <a:lnTo>
                    <a:pt x="1504" y="1562"/>
                  </a:lnTo>
                  <a:lnTo>
                    <a:pt x="1522" y="1565"/>
                  </a:lnTo>
                  <a:lnTo>
                    <a:pt x="1540" y="1556"/>
                  </a:lnTo>
                  <a:lnTo>
                    <a:pt x="1555" y="1538"/>
                  </a:lnTo>
                  <a:lnTo>
                    <a:pt x="1559" y="1529"/>
                  </a:lnTo>
                  <a:lnTo>
                    <a:pt x="1563" y="1525"/>
                  </a:lnTo>
                  <a:lnTo>
                    <a:pt x="1574" y="1540"/>
                  </a:lnTo>
                  <a:lnTo>
                    <a:pt x="1580" y="1546"/>
                  </a:lnTo>
                  <a:lnTo>
                    <a:pt x="1590" y="1550"/>
                  </a:lnTo>
                  <a:lnTo>
                    <a:pt x="1586" y="1551"/>
                  </a:lnTo>
                  <a:lnTo>
                    <a:pt x="1579" y="1557"/>
                  </a:lnTo>
                  <a:lnTo>
                    <a:pt x="1579" y="1565"/>
                  </a:lnTo>
                  <a:lnTo>
                    <a:pt x="1580" y="1571"/>
                  </a:lnTo>
                  <a:lnTo>
                    <a:pt x="1581" y="1578"/>
                  </a:lnTo>
                  <a:lnTo>
                    <a:pt x="1579" y="1582"/>
                  </a:lnTo>
                  <a:lnTo>
                    <a:pt x="1574" y="1577"/>
                  </a:lnTo>
                  <a:lnTo>
                    <a:pt x="1572" y="1557"/>
                  </a:lnTo>
                  <a:lnTo>
                    <a:pt x="1574" y="1552"/>
                  </a:lnTo>
                  <a:lnTo>
                    <a:pt x="1574" y="1545"/>
                  </a:lnTo>
                  <a:lnTo>
                    <a:pt x="1570" y="1539"/>
                  </a:lnTo>
                  <a:lnTo>
                    <a:pt x="1567" y="1536"/>
                  </a:lnTo>
                  <a:lnTo>
                    <a:pt x="1563" y="1541"/>
                  </a:lnTo>
                  <a:lnTo>
                    <a:pt x="1561" y="1546"/>
                  </a:lnTo>
                  <a:lnTo>
                    <a:pt x="1561" y="1560"/>
                  </a:lnTo>
                  <a:lnTo>
                    <a:pt x="1564" y="1563"/>
                  </a:lnTo>
                  <a:lnTo>
                    <a:pt x="1564" y="1570"/>
                  </a:lnTo>
                  <a:lnTo>
                    <a:pt x="1563" y="1574"/>
                  </a:lnTo>
                  <a:lnTo>
                    <a:pt x="1560" y="1578"/>
                  </a:lnTo>
                  <a:lnTo>
                    <a:pt x="1555" y="1579"/>
                  </a:lnTo>
                  <a:lnTo>
                    <a:pt x="1548" y="1587"/>
                  </a:lnTo>
                  <a:lnTo>
                    <a:pt x="1552" y="1592"/>
                  </a:lnTo>
                  <a:lnTo>
                    <a:pt x="1567" y="1595"/>
                  </a:lnTo>
                  <a:lnTo>
                    <a:pt x="1567" y="1599"/>
                  </a:lnTo>
                  <a:lnTo>
                    <a:pt x="1572" y="1601"/>
                  </a:lnTo>
                  <a:lnTo>
                    <a:pt x="1579" y="1601"/>
                  </a:lnTo>
                  <a:lnTo>
                    <a:pt x="1581" y="1603"/>
                  </a:lnTo>
                  <a:lnTo>
                    <a:pt x="1580" y="1606"/>
                  </a:lnTo>
                  <a:lnTo>
                    <a:pt x="1598" y="1614"/>
                  </a:lnTo>
                  <a:lnTo>
                    <a:pt x="1612" y="1627"/>
                  </a:lnTo>
                  <a:lnTo>
                    <a:pt x="1612" y="1624"/>
                  </a:lnTo>
                  <a:lnTo>
                    <a:pt x="1615" y="1620"/>
                  </a:lnTo>
                  <a:lnTo>
                    <a:pt x="1629" y="1620"/>
                  </a:lnTo>
                  <a:lnTo>
                    <a:pt x="1630" y="1619"/>
                  </a:lnTo>
                  <a:lnTo>
                    <a:pt x="1631" y="1608"/>
                  </a:lnTo>
                  <a:lnTo>
                    <a:pt x="1628" y="1599"/>
                  </a:lnTo>
                  <a:lnTo>
                    <a:pt x="1630" y="1598"/>
                  </a:lnTo>
                  <a:lnTo>
                    <a:pt x="1635" y="1600"/>
                  </a:lnTo>
                  <a:lnTo>
                    <a:pt x="1638" y="1595"/>
                  </a:lnTo>
                  <a:lnTo>
                    <a:pt x="1635" y="1592"/>
                  </a:lnTo>
                  <a:lnTo>
                    <a:pt x="1608" y="1557"/>
                  </a:lnTo>
                  <a:lnTo>
                    <a:pt x="1603" y="1546"/>
                  </a:lnTo>
                  <a:lnTo>
                    <a:pt x="1590" y="1535"/>
                  </a:lnTo>
                  <a:lnTo>
                    <a:pt x="1583" y="1529"/>
                  </a:lnTo>
                  <a:lnTo>
                    <a:pt x="1587" y="1529"/>
                  </a:lnTo>
                  <a:lnTo>
                    <a:pt x="1587" y="1523"/>
                  </a:lnTo>
                  <a:lnTo>
                    <a:pt x="1587" y="1501"/>
                  </a:lnTo>
                  <a:lnTo>
                    <a:pt x="1554" y="1502"/>
                  </a:lnTo>
                  <a:lnTo>
                    <a:pt x="1542" y="1517"/>
                  </a:lnTo>
                  <a:lnTo>
                    <a:pt x="1536" y="1514"/>
                  </a:lnTo>
                  <a:lnTo>
                    <a:pt x="1521" y="1503"/>
                  </a:lnTo>
                  <a:lnTo>
                    <a:pt x="1506" y="1514"/>
                  </a:lnTo>
                  <a:lnTo>
                    <a:pt x="1486" y="1502"/>
                  </a:lnTo>
                  <a:lnTo>
                    <a:pt x="1486" y="146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7" name="Freeform 282"/>
            <p:cNvSpPr>
              <a:spLocks noChangeAspect="1"/>
            </p:cNvSpPr>
            <p:nvPr/>
          </p:nvSpPr>
          <p:spPr bwMode="gray">
            <a:xfrm>
              <a:off x="1399878" y="2543394"/>
              <a:ext cx="831847" cy="457451"/>
            </a:xfrm>
            <a:custGeom>
              <a:avLst/>
              <a:gdLst/>
              <a:ahLst/>
              <a:cxnLst>
                <a:cxn ang="0">
                  <a:pos x="3079" y="181"/>
                </a:cxn>
                <a:cxn ang="0">
                  <a:pos x="2964" y="328"/>
                </a:cxn>
                <a:cxn ang="0">
                  <a:pos x="2682" y="394"/>
                </a:cxn>
                <a:cxn ang="0">
                  <a:pos x="2593" y="483"/>
                </a:cxn>
                <a:cxn ang="0">
                  <a:pos x="2432" y="575"/>
                </a:cxn>
                <a:cxn ang="0">
                  <a:pos x="2290" y="541"/>
                </a:cxn>
                <a:cxn ang="0">
                  <a:pos x="2235" y="456"/>
                </a:cxn>
                <a:cxn ang="0">
                  <a:pos x="2211" y="306"/>
                </a:cxn>
                <a:cxn ang="0">
                  <a:pos x="2135" y="345"/>
                </a:cxn>
                <a:cxn ang="0">
                  <a:pos x="2081" y="588"/>
                </a:cxn>
                <a:cxn ang="0">
                  <a:pos x="2036" y="404"/>
                </a:cxn>
                <a:cxn ang="0">
                  <a:pos x="2077" y="294"/>
                </a:cxn>
                <a:cxn ang="0">
                  <a:pos x="2231" y="279"/>
                </a:cxn>
                <a:cxn ang="0">
                  <a:pos x="2111" y="222"/>
                </a:cxn>
                <a:cxn ang="0">
                  <a:pos x="2021" y="160"/>
                </a:cxn>
                <a:cxn ang="0">
                  <a:pos x="1811" y="226"/>
                </a:cxn>
                <a:cxn ang="0">
                  <a:pos x="1785" y="86"/>
                </a:cxn>
                <a:cxn ang="0">
                  <a:pos x="1640" y="33"/>
                </a:cxn>
                <a:cxn ang="0">
                  <a:pos x="888" y="36"/>
                </a:cxn>
                <a:cxn ang="0">
                  <a:pos x="133" y="58"/>
                </a:cxn>
                <a:cxn ang="0">
                  <a:pos x="101" y="150"/>
                </a:cxn>
                <a:cxn ang="0">
                  <a:pos x="4" y="86"/>
                </a:cxn>
                <a:cxn ang="0">
                  <a:pos x="46" y="225"/>
                </a:cxn>
                <a:cxn ang="0">
                  <a:pos x="47" y="295"/>
                </a:cxn>
                <a:cxn ang="0">
                  <a:pos x="27" y="576"/>
                </a:cxn>
                <a:cxn ang="0">
                  <a:pos x="98" y="850"/>
                </a:cxn>
                <a:cxn ang="0">
                  <a:pos x="130" y="886"/>
                </a:cxn>
                <a:cxn ang="0">
                  <a:pos x="223" y="1056"/>
                </a:cxn>
                <a:cxn ang="0">
                  <a:pos x="336" y="1131"/>
                </a:cxn>
                <a:cxn ang="0">
                  <a:pos x="989" y="1276"/>
                </a:cxn>
                <a:cxn ang="0">
                  <a:pos x="1294" y="1430"/>
                </a:cxn>
                <a:cxn ang="0">
                  <a:pos x="1501" y="1624"/>
                </a:cxn>
                <a:cxn ang="0">
                  <a:pos x="1515" y="1515"/>
                </a:cxn>
                <a:cxn ang="0">
                  <a:pos x="1564" y="1480"/>
                </a:cxn>
                <a:cxn ang="0">
                  <a:pos x="1629" y="1410"/>
                </a:cxn>
                <a:cxn ang="0">
                  <a:pos x="1784" y="1405"/>
                </a:cxn>
                <a:cxn ang="0">
                  <a:pos x="1912" y="1435"/>
                </a:cxn>
                <a:cxn ang="0">
                  <a:pos x="1905" y="1382"/>
                </a:cxn>
                <a:cxn ang="0">
                  <a:pos x="2012" y="1367"/>
                </a:cxn>
                <a:cxn ang="0">
                  <a:pos x="2117" y="1377"/>
                </a:cxn>
                <a:cxn ang="0">
                  <a:pos x="2264" y="1424"/>
                </a:cxn>
                <a:cxn ang="0">
                  <a:pos x="2323" y="1587"/>
                </a:cxn>
                <a:cxn ang="0">
                  <a:pos x="2409" y="1690"/>
                </a:cxn>
                <a:cxn ang="0">
                  <a:pos x="2365" y="1348"/>
                </a:cxn>
                <a:cxn ang="0">
                  <a:pos x="2446" y="1228"/>
                </a:cxn>
                <a:cxn ang="0">
                  <a:pos x="2579" y="1118"/>
                </a:cxn>
                <a:cxn ang="0">
                  <a:pos x="2645" y="1037"/>
                </a:cxn>
                <a:cxn ang="0">
                  <a:pos x="2634" y="986"/>
                </a:cxn>
                <a:cxn ang="0">
                  <a:pos x="2655" y="940"/>
                </a:cxn>
                <a:cxn ang="0">
                  <a:pos x="2654" y="871"/>
                </a:cxn>
                <a:cxn ang="0">
                  <a:pos x="2651" y="857"/>
                </a:cxn>
                <a:cxn ang="0">
                  <a:pos x="2661" y="778"/>
                </a:cxn>
                <a:cxn ang="0">
                  <a:pos x="2683" y="867"/>
                </a:cxn>
                <a:cxn ang="0">
                  <a:pos x="2708" y="796"/>
                </a:cxn>
                <a:cxn ang="0">
                  <a:pos x="2774" y="727"/>
                </a:cxn>
                <a:cxn ang="0">
                  <a:pos x="2843" y="631"/>
                </a:cxn>
                <a:cxn ang="0">
                  <a:pos x="3004" y="602"/>
                </a:cxn>
                <a:cxn ang="0">
                  <a:pos x="2957" y="538"/>
                </a:cxn>
                <a:cxn ang="0">
                  <a:pos x="3032" y="440"/>
                </a:cxn>
                <a:cxn ang="0">
                  <a:pos x="3107" y="399"/>
                </a:cxn>
              </a:cxnLst>
              <a:rect l="0" t="0" r="r" b="b"/>
              <a:pathLst>
                <a:path w="3166" h="1693">
                  <a:moveTo>
                    <a:pt x="3165" y="365"/>
                  </a:moveTo>
                  <a:lnTo>
                    <a:pt x="3158" y="364"/>
                  </a:lnTo>
                  <a:lnTo>
                    <a:pt x="3160" y="361"/>
                  </a:lnTo>
                  <a:lnTo>
                    <a:pt x="3162" y="355"/>
                  </a:lnTo>
                  <a:lnTo>
                    <a:pt x="3162" y="344"/>
                  </a:lnTo>
                  <a:lnTo>
                    <a:pt x="3161" y="339"/>
                  </a:lnTo>
                  <a:lnTo>
                    <a:pt x="3160" y="343"/>
                  </a:lnTo>
                  <a:lnTo>
                    <a:pt x="3155" y="343"/>
                  </a:lnTo>
                  <a:lnTo>
                    <a:pt x="3146" y="342"/>
                  </a:lnTo>
                  <a:lnTo>
                    <a:pt x="3138" y="335"/>
                  </a:lnTo>
                  <a:lnTo>
                    <a:pt x="3135" y="330"/>
                  </a:lnTo>
                  <a:lnTo>
                    <a:pt x="3134" y="326"/>
                  </a:lnTo>
                  <a:lnTo>
                    <a:pt x="3134" y="310"/>
                  </a:lnTo>
                  <a:lnTo>
                    <a:pt x="3119" y="302"/>
                  </a:lnTo>
                  <a:lnTo>
                    <a:pt x="3119" y="246"/>
                  </a:lnTo>
                  <a:lnTo>
                    <a:pt x="3119" y="195"/>
                  </a:lnTo>
                  <a:lnTo>
                    <a:pt x="3093" y="170"/>
                  </a:lnTo>
                  <a:lnTo>
                    <a:pt x="3086" y="170"/>
                  </a:lnTo>
                  <a:lnTo>
                    <a:pt x="3079" y="181"/>
                  </a:lnTo>
                  <a:lnTo>
                    <a:pt x="3061" y="184"/>
                  </a:lnTo>
                  <a:lnTo>
                    <a:pt x="3049" y="179"/>
                  </a:lnTo>
                  <a:lnTo>
                    <a:pt x="3047" y="176"/>
                  </a:lnTo>
                  <a:lnTo>
                    <a:pt x="3044" y="170"/>
                  </a:lnTo>
                  <a:lnTo>
                    <a:pt x="3037" y="163"/>
                  </a:lnTo>
                  <a:lnTo>
                    <a:pt x="3031" y="162"/>
                  </a:lnTo>
                  <a:lnTo>
                    <a:pt x="3025" y="166"/>
                  </a:lnTo>
                  <a:lnTo>
                    <a:pt x="2998" y="211"/>
                  </a:lnTo>
                  <a:lnTo>
                    <a:pt x="2994" y="235"/>
                  </a:lnTo>
                  <a:lnTo>
                    <a:pt x="2988" y="247"/>
                  </a:lnTo>
                  <a:lnTo>
                    <a:pt x="2987" y="253"/>
                  </a:lnTo>
                  <a:lnTo>
                    <a:pt x="2982" y="262"/>
                  </a:lnTo>
                  <a:lnTo>
                    <a:pt x="2979" y="269"/>
                  </a:lnTo>
                  <a:lnTo>
                    <a:pt x="2975" y="305"/>
                  </a:lnTo>
                  <a:lnTo>
                    <a:pt x="2974" y="307"/>
                  </a:lnTo>
                  <a:lnTo>
                    <a:pt x="2967" y="312"/>
                  </a:lnTo>
                  <a:lnTo>
                    <a:pt x="2964" y="317"/>
                  </a:lnTo>
                  <a:lnTo>
                    <a:pt x="2963" y="322"/>
                  </a:lnTo>
                  <a:lnTo>
                    <a:pt x="2964" y="328"/>
                  </a:lnTo>
                  <a:lnTo>
                    <a:pt x="2964" y="330"/>
                  </a:lnTo>
                  <a:lnTo>
                    <a:pt x="2957" y="327"/>
                  </a:lnTo>
                  <a:lnTo>
                    <a:pt x="2956" y="328"/>
                  </a:lnTo>
                  <a:lnTo>
                    <a:pt x="2956" y="334"/>
                  </a:lnTo>
                  <a:lnTo>
                    <a:pt x="2945" y="330"/>
                  </a:lnTo>
                  <a:lnTo>
                    <a:pt x="2936" y="333"/>
                  </a:lnTo>
                  <a:lnTo>
                    <a:pt x="2934" y="335"/>
                  </a:lnTo>
                  <a:lnTo>
                    <a:pt x="2921" y="337"/>
                  </a:lnTo>
                  <a:lnTo>
                    <a:pt x="2918" y="340"/>
                  </a:lnTo>
                  <a:lnTo>
                    <a:pt x="2912" y="356"/>
                  </a:lnTo>
                  <a:lnTo>
                    <a:pt x="2910" y="356"/>
                  </a:lnTo>
                  <a:lnTo>
                    <a:pt x="2812" y="356"/>
                  </a:lnTo>
                  <a:lnTo>
                    <a:pt x="2737" y="356"/>
                  </a:lnTo>
                  <a:lnTo>
                    <a:pt x="2722" y="356"/>
                  </a:lnTo>
                  <a:lnTo>
                    <a:pt x="2706" y="371"/>
                  </a:lnTo>
                  <a:lnTo>
                    <a:pt x="2687" y="382"/>
                  </a:lnTo>
                  <a:lnTo>
                    <a:pt x="2684" y="387"/>
                  </a:lnTo>
                  <a:lnTo>
                    <a:pt x="2683" y="388"/>
                  </a:lnTo>
                  <a:lnTo>
                    <a:pt x="2682" y="394"/>
                  </a:lnTo>
                  <a:lnTo>
                    <a:pt x="2676" y="404"/>
                  </a:lnTo>
                  <a:lnTo>
                    <a:pt x="2655" y="418"/>
                  </a:lnTo>
                  <a:lnTo>
                    <a:pt x="2651" y="423"/>
                  </a:lnTo>
                  <a:lnTo>
                    <a:pt x="2652" y="428"/>
                  </a:lnTo>
                  <a:lnTo>
                    <a:pt x="2660" y="428"/>
                  </a:lnTo>
                  <a:lnTo>
                    <a:pt x="2663" y="431"/>
                  </a:lnTo>
                  <a:lnTo>
                    <a:pt x="2662" y="436"/>
                  </a:lnTo>
                  <a:lnTo>
                    <a:pt x="2659" y="439"/>
                  </a:lnTo>
                  <a:lnTo>
                    <a:pt x="2655" y="437"/>
                  </a:lnTo>
                  <a:lnTo>
                    <a:pt x="2654" y="440"/>
                  </a:lnTo>
                  <a:lnTo>
                    <a:pt x="2655" y="442"/>
                  </a:lnTo>
                  <a:lnTo>
                    <a:pt x="2660" y="448"/>
                  </a:lnTo>
                  <a:lnTo>
                    <a:pt x="2661" y="458"/>
                  </a:lnTo>
                  <a:lnTo>
                    <a:pt x="2660" y="466"/>
                  </a:lnTo>
                  <a:lnTo>
                    <a:pt x="2643" y="468"/>
                  </a:lnTo>
                  <a:lnTo>
                    <a:pt x="2627" y="480"/>
                  </a:lnTo>
                  <a:lnTo>
                    <a:pt x="2617" y="484"/>
                  </a:lnTo>
                  <a:lnTo>
                    <a:pt x="2597" y="484"/>
                  </a:lnTo>
                  <a:lnTo>
                    <a:pt x="2593" y="483"/>
                  </a:lnTo>
                  <a:lnTo>
                    <a:pt x="2582" y="486"/>
                  </a:lnTo>
                  <a:lnTo>
                    <a:pt x="2575" y="480"/>
                  </a:lnTo>
                  <a:lnTo>
                    <a:pt x="2560" y="477"/>
                  </a:lnTo>
                  <a:lnTo>
                    <a:pt x="2553" y="477"/>
                  </a:lnTo>
                  <a:lnTo>
                    <a:pt x="2532" y="479"/>
                  </a:lnTo>
                  <a:lnTo>
                    <a:pt x="2511" y="484"/>
                  </a:lnTo>
                  <a:lnTo>
                    <a:pt x="2501" y="489"/>
                  </a:lnTo>
                  <a:lnTo>
                    <a:pt x="2504" y="499"/>
                  </a:lnTo>
                  <a:lnTo>
                    <a:pt x="2509" y="506"/>
                  </a:lnTo>
                  <a:lnTo>
                    <a:pt x="2511" y="518"/>
                  </a:lnTo>
                  <a:lnTo>
                    <a:pt x="2499" y="531"/>
                  </a:lnTo>
                  <a:lnTo>
                    <a:pt x="2495" y="536"/>
                  </a:lnTo>
                  <a:lnTo>
                    <a:pt x="2491" y="538"/>
                  </a:lnTo>
                  <a:lnTo>
                    <a:pt x="2488" y="539"/>
                  </a:lnTo>
                  <a:lnTo>
                    <a:pt x="2478" y="549"/>
                  </a:lnTo>
                  <a:lnTo>
                    <a:pt x="2461" y="560"/>
                  </a:lnTo>
                  <a:lnTo>
                    <a:pt x="2452" y="566"/>
                  </a:lnTo>
                  <a:lnTo>
                    <a:pt x="2441" y="568"/>
                  </a:lnTo>
                  <a:lnTo>
                    <a:pt x="2432" y="575"/>
                  </a:lnTo>
                  <a:lnTo>
                    <a:pt x="2419" y="582"/>
                  </a:lnTo>
                  <a:lnTo>
                    <a:pt x="2404" y="585"/>
                  </a:lnTo>
                  <a:lnTo>
                    <a:pt x="2386" y="593"/>
                  </a:lnTo>
                  <a:lnTo>
                    <a:pt x="2350" y="614"/>
                  </a:lnTo>
                  <a:lnTo>
                    <a:pt x="2334" y="614"/>
                  </a:lnTo>
                  <a:lnTo>
                    <a:pt x="2316" y="620"/>
                  </a:lnTo>
                  <a:lnTo>
                    <a:pt x="2296" y="618"/>
                  </a:lnTo>
                  <a:lnTo>
                    <a:pt x="2294" y="614"/>
                  </a:lnTo>
                  <a:lnTo>
                    <a:pt x="2286" y="614"/>
                  </a:lnTo>
                  <a:lnTo>
                    <a:pt x="2281" y="613"/>
                  </a:lnTo>
                  <a:lnTo>
                    <a:pt x="2274" y="607"/>
                  </a:lnTo>
                  <a:lnTo>
                    <a:pt x="2259" y="602"/>
                  </a:lnTo>
                  <a:lnTo>
                    <a:pt x="2264" y="595"/>
                  </a:lnTo>
                  <a:lnTo>
                    <a:pt x="2278" y="581"/>
                  </a:lnTo>
                  <a:lnTo>
                    <a:pt x="2278" y="570"/>
                  </a:lnTo>
                  <a:lnTo>
                    <a:pt x="2283" y="558"/>
                  </a:lnTo>
                  <a:lnTo>
                    <a:pt x="2289" y="553"/>
                  </a:lnTo>
                  <a:lnTo>
                    <a:pt x="2289" y="545"/>
                  </a:lnTo>
                  <a:lnTo>
                    <a:pt x="2290" y="541"/>
                  </a:lnTo>
                  <a:lnTo>
                    <a:pt x="2296" y="534"/>
                  </a:lnTo>
                  <a:lnTo>
                    <a:pt x="2308" y="534"/>
                  </a:lnTo>
                  <a:lnTo>
                    <a:pt x="2308" y="534"/>
                  </a:lnTo>
                  <a:lnTo>
                    <a:pt x="2316" y="507"/>
                  </a:lnTo>
                  <a:lnTo>
                    <a:pt x="2316" y="500"/>
                  </a:lnTo>
                  <a:lnTo>
                    <a:pt x="2315" y="502"/>
                  </a:lnTo>
                  <a:lnTo>
                    <a:pt x="2312" y="496"/>
                  </a:lnTo>
                  <a:lnTo>
                    <a:pt x="2308" y="489"/>
                  </a:lnTo>
                  <a:lnTo>
                    <a:pt x="2306" y="467"/>
                  </a:lnTo>
                  <a:lnTo>
                    <a:pt x="2305" y="456"/>
                  </a:lnTo>
                  <a:lnTo>
                    <a:pt x="2301" y="445"/>
                  </a:lnTo>
                  <a:lnTo>
                    <a:pt x="2289" y="425"/>
                  </a:lnTo>
                  <a:lnTo>
                    <a:pt x="2280" y="426"/>
                  </a:lnTo>
                  <a:lnTo>
                    <a:pt x="2263" y="434"/>
                  </a:lnTo>
                  <a:lnTo>
                    <a:pt x="2262" y="435"/>
                  </a:lnTo>
                  <a:lnTo>
                    <a:pt x="2256" y="451"/>
                  </a:lnTo>
                  <a:lnTo>
                    <a:pt x="2248" y="456"/>
                  </a:lnTo>
                  <a:lnTo>
                    <a:pt x="2242" y="458"/>
                  </a:lnTo>
                  <a:lnTo>
                    <a:pt x="2235" y="456"/>
                  </a:lnTo>
                  <a:lnTo>
                    <a:pt x="2232" y="451"/>
                  </a:lnTo>
                  <a:lnTo>
                    <a:pt x="2235" y="442"/>
                  </a:lnTo>
                  <a:lnTo>
                    <a:pt x="2240" y="432"/>
                  </a:lnTo>
                  <a:lnTo>
                    <a:pt x="2254" y="421"/>
                  </a:lnTo>
                  <a:lnTo>
                    <a:pt x="2258" y="412"/>
                  </a:lnTo>
                  <a:lnTo>
                    <a:pt x="2264" y="404"/>
                  </a:lnTo>
                  <a:lnTo>
                    <a:pt x="2267" y="398"/>
                  </a:lnTo>
                  <a:lnTo>
                    <a:pt x="2267" y="388"/>
                  </a:lnTo>
                  <a:lnTo>
                    <a:pt x="2263" y="367"/>
                  </a:lnTo>
                  <a:lnTo>
                    <a:pt x="2259" y="360"/>
                  </a:lnTo>
                  <a:lnTo>
                    <a:pt x="2259" y="353"/>
                  </a:lnTo>
                  <a:lnTo>
                    <a:pt x="2262" y="349"/>
                  </a:lnTo>
                  <a:lnTo>
                    <a:pt x="2263" y="348"/>
                  </a:lnTo>
                  <a:lnTo>
                    <a:pt x="2257" y="334"/>
                  </a:lnTo>
                  <a:lnTo>
                    <a:pt x="2251" y="328"/>
                  </a:lnTo>
                  <a:lnTo>
                    <a:pt x="2235" y="323"/>
                  </a:lnTo>
                  <a:lnTo>
                    <a:pt x="2229" y="318"/>
                  </a:lnTo>
                  <a:lnTo>
                    <a:pt x="2225" y="316"/>
                  </a:lnTo>
                  <a:lnTo>
                    <a:pt x="2211" y="306"/>
                  </a:lnTo>
                  <a:lnTo>
                    <a:pt x="2206" y="303"/>
                  </a:lnTo>
                  <a:lnTo>
                    <a:pt x="2199" y="305"/>
                  </a:lnTo>
                  <a:lnTo>
                    <a:pt x="2198" y="302"/>
                  </a:lnTo>
                  <a:lnTo>
                    <a:pt x="2186" y="299"/>
                  </a:lnTo>
                  <a:lnTo>
                    <a:pt x="2175" y="300"/>
                  </a:lnTo>
                  <a:lnTo>
                    <a:pt x="2170" y="307"/>
                  </a:lnTo>
                  <a:lnTo>
                    <a:pt x="2170" y="312"/>
                  </a:lnTo>
                  <a:lnTo>
                    <a:pt x="2171" y="318"/>
                  </a:lnTo>
                  <a:lnTo>
                    <a:pt x="2176" y="324"/>
                  </a:lnTo>
                  <a:lnTo>
                    <a:pt x="2173" y="327"/>
                  </a:lnTo>
                  <a:lnTo>
                    <a:pt x="2160" y="333"/>
                  </a:lnTo>
                  <a:lnTo>
                    <a:pt x="2151" y="334"/>
                  </a:lnTo>
                  <a:lnTo>
                    <a:pt x="2150" y="349"/>
                  </a:lnTo>
                  <a:lnTo>
                    <a:pt x="2149" y="360"/>
                  </a:lnTo>
                  <a:lnTo>
                    <a:pt x="2144" y="361"/>
                  </a:lnTo>
                  <a:lnTo>
                    <a:pt x="2140" y="367"/>
                  </a:lnTo>
                  <a:lnTo>
                    <a:pt x="2139" y="364"/>
                  </a:lnTo>
                  <a:lnTo>
                    <a:pt x="2138" y="351"/>
                  </a:lnTo>
                  <a:lnTo>
                    <a:pt x="2135" y="345"/>
                  </a:lnTo>
                  <a:lnTo>
                    <a:pt x="2130" y="349"/>
                  </a:lnTo>
                  <a:lnTo>
                    <a:pt x="2125" y="355"/>
                  </a:lnTo>
                  <a:lnTo>
                    <a:pt x="2112" y="362"/>
                  </a:lnTo>
                  <a:lnTo>
                    <a:pt x="2109" y="372"/>
                  </a:lnTo>
                  <a:lnTo>
                    <a:pt x="2104" y="378"/>
                  </a:lnTo>
                  <a:lnTo>
                    <a:pt x="2104" y="389"/>
                  </a:lnTo>
                  <a:lnTo>
                    <a:pt x="2103" y="396"/>
                  </a:lnTo>
                  <a:lnTo>
                    <a:pt x="2102" y="408"/>
                  </a:lnTo>
                  <a:lnTo>
                    <a:pt x="2103" y="412"/>
                  </a:lnTo>
                  <a:lnTo>
                    <a:pt x="2097" y="416"/>
                  </a:lnTo>
                  <a:lnTo>
                    <a:pt x="2095" y="435"/>
                  </a:lnTo>
                  <a:lnTo>
                    <a:pt x="2090" y="457"/>
                  </a:lnTo>
                  <a:lnTo>
                    <a:pt x="2097" y="480"/>
                  </a:lnTo>
                  <a:lnTo>
                    <a:pt x="2103" y="490"/>
                  </a:lnTo>
                  <a:lnTo>
                    <a:pt x="2106" y="499"/>
                  </a:lnTo>
                  <a:lnTo>
                    <a:pt x="2104" y="533"/>
                  </a:lnTo>
                  <a:lnTo>
                    <a:pt x="2095" y="559"/>
                  </a:lnTo>
                  <a:lnTo>
                    <a:pt x="2084" y="580"/>
                  </a:lnTo>
                  <a:lnTo>
                    <a:pt x="2081" y="588"/>
                  </a:lnTo>
                  <a:lnTo>
                    <a:pt x="2068" y="597"/>
                  </a:lnTo>
                  <a:lnTo>
                    <a:pt x="2054" y="606"/>
                  </a:lnTo>
                  <a:lnTo>
                    <a:pt x="2046" y="606"/>
                  </a:lnTo>
                  <a:lnTo>
                    <a:pt x="2039" y="602"/>
                  </a:lnTo>
                  <a:lnTo>
                    <a:pt x="2034" y="601"/>
                  </a:lnTo>
                  <a:lnTo>
                    <a:pt x="2032" y="595"/>
                  </a:lnTo>
                  <a:lnTo>
                    <a:pt x="2028" y="582"/>
                  </a:lnTo>
                  <a:lnTo>
                    <a:pt x="2020" y="560"/>
                  </a:lnTo>
                  <a:lnTo>
                    <a:pt x="2020" y="545"/>
                  </a:lnTo>
                  <a:lnTo>
                    <a:pt x="2020" y="533"/>
                  </a:lnTo>
                  <a:lnTo>
                    <a:pt x="2020" y="525"/>
                  </a:lnTo>
                  <a:lnTo>
                    <a:pt x="2016" y="506"/>
                  </a:lnTo>
                  <a:lnTo>
                    <a:pt x="2015" y="490"/>
                  </a:lnTo>
                  <a:lnTo>
                    <a:pt x="2018" y="477"/>
                  </a:lnTo>
                  <a:lnTo>
                    <a:pt x="2027" y="456"/>
                  </a:lnTo>
                  <a:lnTo>
                    <a:pt x="2027" y="442"/>
                  </a:lnTo>
                  <a:lnTo>
                    <a:pt x="2030" y="432"/>
                  </a:lnTo>
                  <a:lnTo>
                    <a:pt x="2036" y="413"/>
                  </a:lnTo>
                  <a:lnTo>
                    <a:pt x="2036" y="404"/>
                  </a:lnTo>
                  <a:lnTo>
                    <a:pt x="2038" y="391"/>
                  </a:lnTo>
                  <a:lnTo>
                    <a:pt x="2043" y="378"/>
                  </a:lnTo>
                  <a:lnTo>
                    <a:pt x="2053" y="362"/>
                  </a:lnTo>
                  <a:lnTo>
                    <a:pt x="2060" y="344"/>
                  </a:lnTo>
                  <a:lnTo>
                    <a:pt x="2058" y="334"/>
                  </a:lnTo>
                  <a:lnTo>
                    <a:pt x="2044" y="350"/>
                  </a:lnTo>
                  <a:lnTo>
                    <a:pt x="2043" y="359"/>
                  </a:lnTo>
                  <a:lnTo>
                    <a:pt x="2041" y="367"/>
                  </a:lnTo>
                  <a:lnTo>
                    <a:pt x="2034" y="369"/>
                  </a:lnTo>
                  <a:lnTo>
                    <a:pt x="2011" y="389"/>
                  </a:lnTo>
                  <a:lnTo>
                    <a:pt x="2011" y="385"/>
                  </a:lnTo>
                  <a:lnTo>
                    <a:pt x="2018" y="369"/>
                  </a:lnTo>
                  <a:lnTo>
                    <a:pt x="2021" y="364"/>
                  </a:lnTo>
                  <a:lnTo>
                    <a:pt x="2027" y="359"/>
                  </a:lnTo>
                  <a:lnTo>
                    <a:pt x="2034" y="346"/>
                  </a:lnTo>
                  <a:lnTo>
                    <a:pt x="2057" y="308"/>
                  </a:lnTo>
                  <a:lnTo>
                    <a:pt x="2066" y="296"/>
                  </a:lnTo>
                  <a:lnTo>
                    <a:pt x="2070" y="297"/>
                  </a:lnTo>
                  <a:lnTo>
                    <a:pt x="2077" y="294"/>
                  </a:lnTo>
                  <a:lnTo>
                    <a:pt x="2085" y="287"/>
                  </a:lnTo>
                  <a:lnTo>
                    <a:pt x="2084" y="307"/>
                  </a:lnTo>
                  <a:lnTo>
                    <a:pt x="2090" y="306"/>
                  </a:lnTo>
                  <a:lnTo>
                    <a:pt x="2107" y="287"/>
                  </a:lnTo>
                  <a:lnTo>
                    <a:pt x="2120" y="284"/>
                  </a:lnTo>
                  <a:lnTo>
                    <a:pt x="2136" y="281"/>
                  </a:lnTo>
                  <a:lnTo>
                    <a:pt x="2144" y="273"/>
                  </a:lnTo>
                  <a:lnTo>
                    <a:pt x="2155" y="270"/>
                  </a:lnTo>
                  <a:lnTo>
                    <a:pt x="2167" y="274"/>
                  </a:lnTo>
                  <a:lnTo>
                    <a:pt x="2178" y="279"/>
                  </a:lnTo>
                  <a:lnTo>
                    <a:pt x="2181" y="281"/>
                  </a:lnTo>
                  <a:lnTo>
                    <a:pt x="2184" y="286"/>
                  </a:lnTo>
                  <a:lnTo>
                    <a:pt x="2193" y="286"/>
                  </a:lnTo>
                  <a:lnTo>
                    <a:pt x="2194" y="279"/>
                  </a:lnTo>
                  <a:lnTo>
                    <a:pt x="2197" y="275"/>
                  </a:lnTo>
                  <a:lnTo>
                    <a:pt x="2202" y="278"/>
                  </a:lnTo>
                  <a:lnTo>
                    <a:pt x="2205" y="284"/>
                  </a:lnTo>
                  <a:lnTo>
                    <a:pt x="2224" y="279"/>
                  </a:lnTo>
                  <a:lnTo>
                    <a:pt x="2231" y="279"/>
                  </a:lnTo>
                  <a:lnTo>
                    <a:pt x="2231" y="278"/>
                  </a:lnTo>
                  <a:lnTo>
                    <a:pt x="2230" y="275"/>
                  </a:lnTo>
                  <a:lnTo>
                    <a:pt x="2225" y="272"/>
                  </a:lnTo>
                  <a:lnTo>
                    <a:pt x="2221" y="267"/>
                  </a:lnTo>
                  <a:lnTo>
                    <a:pt x="2215" y="263"/>
                  </a:lnTo>
                  <a:lnTo>
                    <a:pt x="2215" y="252"/>
                  </a:lnTo>
                  <a:lnTo>
                    <a:pt x="2213" y="246"/>
                  </a:lnTo>
                  <a:lnTo>
                    <a:pt x="2211" y="242"/>
                  </a:lnTo>
                  <a:lnTo>
                    <a:pt x="2209" y="238"/>
                  </a:lnTo>
                  <a:lnTo>
                    <a:pt x="2202" y="238"/>
                  </a:lnTo>
                  <a:lnTo>
                    <a:pt x="2187" y="240"/>
                  </a:lnTo>
                  <a:lnTo>
                    <a:pt x="2179" y="238"/>
                  </a:lnTo>
                  <a:lnTo>
                    <a:pt x="2171" y="233"/>
                  </a:lnTo>
                  <a:lnTo>
                    <a:pt x="2171" y="222"/>
                  </a:lnTo>
                  <a:lnTo>
                    <a:pt x="2168" y="216"/>
                  </a:lnTo>
                  <a:lnTo>
                    <a:pt x="2160" y="216"/>
                  </a:lnTo>
                  <a:lnTo>
                    <a:pt x="2150" y="221"/>
                  </a:lnTo>
                  <a:lnTo>
                    <a:pt x="2141" y="224"/>
                  </a:lnTo>
                  <a:lnTo>
                    <a:pt x="2111" y="222"/>
                  </a:lnTo>
                  <a:lnTo>
                    <a:pt x="2101" y="229"/>
                  </a:lnTo>
                  <a:lnTo>
                    <a:pt x="2092" y="232"/>
                  </a:lnTo>
                  <a:lnTo>
                    <a:pt x="2085" y="240"/>
                  </a:lnTo>
                  <a:lnTo>
                    <a:pt x="2080" y="242"/>
                  </a:lnTo>
                  <a:lnTo>
                    <a:pt x="2055" y="237"/>
                  </a:lnTo>
                  <a:lnTo>
                    <a:pt x="2047" y="238"/>
                  </a:lnTo>
                  <a:lnTo>
                    <a:pt x="2036" y="227"/>
                  </a:lnTo>
                  <a:lnTo>
                    <a:pt x="2030" y="217"/>
                  </a:lnTo>
                  <a:lnTo>
                    <a:pt x="2011" y="208"/>
                  </a:lnTo>
                  <a:lnTo>
                    <a:pt x="1995" y="210"/>
                  </a:lnTo>
                  <a:lnTo>
                    <a:pt x="1990" y="209"/>
                  </a:lnTo>
                  <a:lnTo>
                    <a:pt x="1983" y="216"/>
                  </a:lnTo>
                  <a:lnTo>
                    <a:pt x="1982" y="213"/>
                  </a:lnTo>
                  <a:lnTo>
                    <a:pt x="1983" y="200"/>
                  </a:lnTo>
                  <a:lnTo>
                    <a:pt x="1988" y="194"/>
                  </a:lnTo>
                  <a:lnTo>
                    <a:pt x="1995" y="190"/>
                  </a:lnTo>
                  <a:lnTo>
                    <a:pt x="2011" y="171"/>
                  </a:lnTo>
                  <a:lnTo>
                    <a:pt x="2020" y="165"/>
                  </a:lnTo>
                  <a:lnTo>
                    <a:pt x="2021" y="160"/>
                  </a:lnTo>
                  <a:lnTo>
                    <a:pt x="2018" y="159"/>
                  </a:lnTo>
                  <a:lnTo>
                    <a:pt x="2007" y="160"/>
                  </a:lnTo>
                  <a:lnTo>
                    <a:pt x="1996" y="163"/>
                  </a:lnTo>
                  <a:lnTo>
                    <a:pt x="1985" y="170"/>
                  </a:lnTo>
                  <a:lnTo>
                    <a:pt x="1969" y="179"/>
                  </a:lnTo>
                  <a:lnTo>
                    <a:pt x="1958" y="193"/>
                  </a:lnTo>
                  <a:lnTo>
                    <a:pt x="1947" y="199"/>
                  </a:lnTo>
                  <a:lnTo>
                    <a:pt x="1936" y="208"/>
                  </a:lnTo>
                  <a:lnTo>
                    <a:pt x="1921" y="211"/>
                  </a:lnTo>
                  <a:lnTo>
                    <a:pt x="1909" y="215"/>
                  </a:lnTo>
                  <a:lnTo>
                    <a:pt x="1890" y="229"/>
                  </a:lnTo>
                  <a:lnTo>
                    <a:pt x="1877" y="230"/>
                  </a:lnTo>
                  <a:lnTo>
                    <a:pt x="1856" y="227"/>
                  </a:lnTo>
                  <a:lnTo>
                    <a:pt x="1853" y="232"/>
                  </a:lnTo>
                  <a:lnTo>
                    <a:pt x="1851" y="230"/>
                  </a:lnTo>
                  <a:lnTo>
                    <a:pt x="1854" y="219"/>
                  </a:lnTo>
                  <a:lnTo>
                    <a:pt x="1854" y="209"/>
                  </a:lnTo>
                  <a:lnTo>
                    <a:pt x="1848" y="203"/>
                  </a:lnTo>
                  <a:lnTo>
                    <a:pt x="1811" y="226"/>
                  </a:lnTo>
                  <a:lnTo>
                    <a:pt x="1799" y="229"/>
                  </a:lnTo>
                  <a:lnTo>
                    <a:pt x="1790" y="227"/>
                  </a:lnTo>
                  <a:lnTo>
                    <a:pt x="1785" y="221"/>
                  </a:lnTo>
                  <a:lnTo>
                    <a:pt x="1792" y="213"/>
                  </a:lnTo>
                  <a:lnTo>
                    <a:pt x="1831" y="179"/>
                  </a:lnTo>
                  <a:lnTo>
                    <a:pt x="1872" y="145"/>
                  </a:lnTo>
                  <a:lnTo>
                    <a:pt x="1892" y="138"/>
                  </a:lnTo>
                  <a:lnTo>
                    <a:pt x="1915" y="118"/>
                  </a:lnTo>
                  <a:lnTo>
                    <a:pt x="1910" y="118"/>
                  </a:lnTo>
                  <a:lnTo>
                    <a:pt x="1896" y="111"/>
                  </a:lnTo>
                  <a:lnTo>
                    <a:pt x="1870" y="111"/>
                  </a:lnTo>
                  <a:lnTo>
                    <a:pt x="1853" y="103"/>
                  </a:lnTo>
                  <a:lnTo>
                    <a:pt x="1844" y="104"/>
                  </a:lnTo>
                  <a:lnTo>
                    <a:pt x="1831" y="111"/>
                  </a:lnTo>
                  <a:lnTo>
                    <a:pt x="1824" y="112"/>
                  </a:lnTo>
                  <a:lnTo>
                    <a:pt x="1812" y="106"/>
                  </a:lnTo>
                  <a:lnTo>
                    <a:pt x="1805" y="96"/>
                  </a:lnTo>
                  <a:lnTo>
                    <a:pt x="1792" y="92"/>
                  </a:lnTo>
                  <a:lnTo>
                    <a:pt x="1785" y="86"/>
                  </a:lnTo>
                  <a:lnTo>
                    <a:pt x="1776" y="84"/>
                  </a:lnTo>
                  <a:lnTo>
                    <a:pt x="1772" y="81"/>
                  </a:lnTo>
                  <a:lnTo>
                    <a:pt x="1765" y="74"/>
                  </a:lnTo>
                  <a:lnTo>
                    <a:pt x="1757" y="68"/>
                  </a:lnTo>
                  <a:lnTo>
                    <a:pt x="1747" y="64"/>
                  </a:lnTo>
                  <a:lnTo>
                    <a:pt x="1721" y="63"/>
                  </a:lnTo>
                  <a:lnTo>
                    <a:pt x="1713" y="68"/>
                  </a:lnTo>
                  <a:lnTo>
                    <a:pt x="1702" y="68"/>
                  </a:lnTo>
                  <a:lnTo>
                    <a:pt x="1695" y="66"/>
                  </a:lnTo>
                  <a:lnTo>
                    <a:pt x="1695" y="64"/>
                  </a:lnTo>
                  <a:lnTo>
                    <a:pt x="1693" y="63"/>
                  </a:lnTo>
                  <a:lnTo>
                    <a:pt x="1679" y="59"/>
                  </a:lnTo>
                  <a:lnTo>
                    <a:pt x="1675" y="55"/>
                  </a:lnTo>
                  <a:lnTo>
                    <a:pt x="1665" y="58"/>
                  </a:lnTo>
                  <a:lnTo>
                    <a:pt x="1661" y="58"/>
                  </a:lnTo>
                  <a:lnTo>
                    <a:pt x="1660" y="55"/>
                  </a:lnTo>
                  <a:lnTo>
                    <a:pt x="1651" y="57"/>
                  </a:lnTo>
                  <a:lnTo>
                    <a:pt x="1643" y="34"/>
                  </a:lnTo>
                  <a:lnTo>
                    <a:pt x="1640" y="33"/>
                  </a:lnTo>
                  <a:lnTo>
                    <a:pt x="1629" y="1"/>
                  </a:lnTo>
                  <a:lnTo>
                    <a:pt x="1622" y="0"/>
                  </a:lnTo>
                  <a:lnTo>
                    <a:pt x="1617" y="0"/>
                  </a:lnTo>
                  <a:lnTo>
                    <a:pt x="1617" y="36"/>
                  </a:lnTo>
                  <a:lnTo>
                    <a:pt x="1558" y="36"/>
                  </a:lnTo>
                  <a:lnTo>
                    <a:pt x="1503" y="36"/>
                  </a:lnTo>
                  <a:lnTo>
                    <a:pt x="1503" y="36"/>
                  </a:lnTo>
                  <a:lnTo>
                    <a:pt x="1491" y="36"/>
                  </a:lnTo>
                  <a:lnTo>
                    <a:pt x="1445" y="36"/>
                  </a:lnTo>
                  <a:lnTo>
                    <a:pt x="1397" y="36"/>
                  </a:lnTo>
                  <a:lnTo>
                    <a:pt x="1344" y="36"/>
                  </a:lnTo>
                  <a:lnTo>
                    <a:pt x="1294" y="36"/>
                  </a:lnTo>
                  <a:lnTo>
                    <a:pt x="1277" y="36"/>
                  </a:lnTo>
                  <a:lnTo>
                    <a:pt x="1130" y="36"/>
                  </a:lnTo>
                  <a:lnTo>
                    <a:pt x="1086" y="36"/>
                  </a:lnTo>
                  <a:lnTo>
                    <a:pt x="1032" y="36"/>
                  </a:lnTo>
                  <a:lnTo>
                    <a:pt x="983" y="36"/>
                  </a:lnTo>
                  <a:lnTo>
                    <a:pt x="936" y="36"/>
                  </a:lnTo>
                  <a:lnTo>
                    <a:pt x="888" y="36"/>
                  </a:lnTo>
                  <a:lnTo>
                    <a:pt x="834" y="36"/>
                  </a:lnTo>
                  <a:lnTo>
                    <a:pt x="802" y="36"/>
                  </a:lnTo>
                  <a:lnTo>
                    <a:pt x="753" y="34"/>
                  </a:lnTo>
                  <a:lnTo>
                    <a:pt x="699" y="34"/>
                  </a:lnTo>
                  <a:lnTo>
                    <a:pt x="649" y="34"/>
                  </a:lnTo>
                  <a:lnTo>
                    <a:pt x="580" y="34"/>
                  </a:lnTo>
                  <a:lnTo>
                    <a:pt x="471" y="34"/>
                  </a:lnTo>
                  <a:lnTo>
                    <a:pt x="418" y="34"/>
                  </a:lnTo>
                  <a:lnTo>
                    <a:pt x="365" y="34"/>
                  </a:lnTo>
                  <a:lnTo>
                    <a:pt x="320" y="34"/>
                  </a:lnTo>
                  <a:lnTo>
                    <a:pt x="270" y="34"/>
                  </a:lnTo>
                  <a:lnTo>
                    <a:pt x="218" y="34"/>
                  </a:lnTo>
                  <a:lnTo>
                    <a:pt x="167" y="34"/>
                  </a:lnTo>
                  <a:lnTo>
                    <a:pt x="105" y="34"/>
                  </a:lnTo>
                  <a:lnTo>
                    <a:pt x="108" y="43"/>
                  </a:lnTo>
                  <a:lnTo>
                    <a:pt x="113" y="50"/>
                  </a:lnTo>
                  <a:lnTo>
                    <a:pt x="121" y="50"/>
                  </a:lnTo>
                  <a:lnTo>
                    <a:pt x="129" y="53"/>
                  </a:lnTo>
                  <a:lnTo>
                    <a:pt x="133" y="58"/>
                  </a:lnTo>
                  <a:lnTo>
                    <a:pt x="132" y="59"/>
                  </a:lnTo>
                  <a:lnTo>
                    <a:pt x="128" y="57"/>
                  </a:lnTo>
                  <a:lnTo>
                    <a:pt x="124" y="58"/>
                  </a:lnTo>
                  <a:lnTo>
                    <a:pt x="124" y="66"/>
                  </a:lnTo>
                  <a:lnTo>
                    <a:pt x="119" y="74"/>
                  </a:lnTo>
                  <a:lnTo>
                    <a:pt x="116" y="75"/>
                  </a:lnTo>
                  <a:lnTo>
                    <a:pt x="116" y="76"/>
                  </a:lnTo>
                  <a:lnTo>
                    <a:pt x="122" y="81"/>
                  </a:lnTo>
                  <a:lnTo>
                    <a:pt x="127" y="84"/>
                  </a:lnTo>
                  <a:lnTo>
                    <a:pt x="128" y="87"/>
                  </a:lnTo>
                  <a:lnTo>
                    <a:pt x="133" y="103"/>
                  </a:lnTo>
                  <a:lnTo>
                    <a:pt x="133" y="119"/>
                  </a:lnTo>
                  <a:lnTo>
                    <a:pt x="132" y="133"/>
                  </a:lnTo>
                  <a:lnTo>
                    <a:pt x="130" y="133"/>
                  </a:lnTo>
                  <a:lnTo>
                    <a:pt x="127" y="125"/>
                  </a:lnTo>
                  <a:lnTo>
                    <a:pt x="124" y="125"/>
                  </a:lnTo>
                  <a:lnTo>
                    <a:pt x="118" y="127"/>
                  </a:lnTo>
                  <a:lnTo>
                    <a:pt x="111" y="143"/>
                  </a:lnTo>
                  <a:lnTo>
                    <a:pt x="101" y="150"/>
                  </a:lnTo>
                  <a:lnTo>
                    <a:pt x="98" y="155"/>
                  </a:lnTo>
                  <a:lnTo>
                    <a:pt x="101" y="156"/>
                  </a:lnTo>
                  <a:lnTo>
                    <a:pt x="101" y="162"/>
                  </a:lnTo>
                  <a:lnTo>
                    <a:pt x="92" y="162"/>
                  </a:lnTo>
                  <a:lnTo>
                    <a:pt x="92" y="151"/>
                  </a:lnTo>
                  <a:lnTo>
                    <a:pt x="101" y="130"/>
                  </a:lnTo>
                  <a:lnTo>
                    <a:pt x="103" y="127"/>
                  </a:lnTo>
                  <a:lnTo>
                    <a:pt x="109" y="124"/>
                  </a:lnTo>
                  <a:lnTo>
                    <a:pt x="111" y="122"/>
                  </a:lnTo>
                  <a:lnTo>
                    <a:pt x="112" y="112"/>
                  </a:lnTo>
                  <a:lnTo>
                    <a:pt x="109" y="104"/>
                  </a:lnTo>
                  <a:lnTo>
                    <a:pt x="98" y="106"/>
                  </a:lnTo>
                  <a:lnTo>
                    <a:pt x="84" y="100"/>
                  </a:lnTo>
                  <a:lnTo>
                    <a:pt x="70" y="101"/>
                  </a:lnTo>
                  <a:lnTo>
                    <a:pt x="58" y="98"/>
                  </a:lnTo>
                  <a:lnTo>
                    <a:pt x="48" y="98"/>
                  </a:lnTo>
                  <a:lnTo>
                    <a:pt x="19" y="87"/>
                  </a:lnTo>
                  <a:lnTo>
                    <a:pt x="9" y="81"/>
                  </a:lnTo>
                  <a:lnTo>
                    <a:pt x="4" y="86"/>
                  </a:lnTo>
                  <a:lnTo>
                    <a:pt x="1" y="96"/>
                  </a:lnTo>
                  <a:lnTo>
                    <a:pt x="0" y="106"/>
                  </a:lnTo>
                  <a:lnTo>
                    <a:pt x="3" y="113"/>
                  </a:lnTo>
                  <a:lnTo>
                    <a:pt x="6" y="122"/>
                  </a:lnTo>
                  <a:lnTo>
                    <a:pt x="15" y="131"/>
                  </a:lnTo>
                  <a:lnTo>
                    <a:pt x="21" y="147"/>
                  </a:lnTo>
                  <a:lnTo>
                    <a:pt x="28" y="181"/>
                  </a:lnTo>
                  <a:lnTo>
                    <a:pt x="32" y="193"/>
                  </a:lnTo>
                  <a:lnTo>
                    <a:pt x="33" y="194"/>
                  </a:lnTo>
                  <a:lnTo>
                    <a:pt x="38" y="188"/>
                  </a:lnTo>
                  <a:lnTo>
                    <a:pt x="42" y="193"/>
                  </a:lnTo>
                  <a:lnTo>
                    <a:pt x="41" y="199"/>
                  </a:lnTo>
                  <a:lnTo>
                    <a:pt x="37" y="205"/>
                  </a:lnTo>
                  <a:lnTo>
                    <a:pt x="37" y="211"/>
                  </a:lnTo>
                  <a:lnTo>
                    <a:pt x="38" y="215"/>
                  </a:lnTo>
                  <a:lnTo>
                    <a:pt x="42" y="216"/>
                  </a:lnTo>
                  <a:lnTo>
                    <a:pt x="46" y="215"/>
                  </a:lnTo>
                  <a:lnTo>
                    <a:pt x="47" y="217"/>
                  </a:lnTo>
                  <a:lnTo>
                    <a:pt x="46" y="225"/>
                  </a:lnTo>
                  <a:lnTo>
                    <a:pt x="47" y="236"/>
                  </a:lnTo>
                  <a:lnTo>
                    <a:pt x="46" y="240"/>
                  </a:lnTo>
                  <a:lnTo>
                    <a:pt x="43" y="238"/>
                  </a:lnTo>
                  <a:lnTo>
                    <a:pt x="42" y="229"/>
                  </a:lnTo>
                  <a:lnTo>
                    <a:pt x="38" y="225"/>
                  </a:lnTo>
                  <a:lnTo>
                    <a:pt x="37" y="238"/>
                  </a:lnTo>
                  <a:lnTo>
                    <a:pt x="39" y="246"/>
                  </a:lnTo>
                  <a:lnTo>
                    <a:pt x="47" y="252"/>
                  </a:lnTo>
                  <a:lnTo>
                    <a:pt x="68" y="251"/>
                  </a:lnTo>
                  <a:lnTo>
                    <a:pt x="74" y="257"/>
                  </a:lnTo>
                  <a:lnTo>
                    <a:pt x="81" y="260"/>
                  </a:lnTo>
                  <a:lnTo>
                    <a:pt x="80" y="264"/>
                  </a:lnTo>
                  <a:lnTo>
                    <a:pt x="68" y="259"/>
                  </a:lnTo>
                  <a:lnTo>
                    <a:pt x="48" y="262"/>
                  </a:lnTo>
                  <a:lnTo>
                    <a:pt x="46" y="264"/>
                  </a:lnTo>
                  <a:lnTo>
                    <a:pt x="44" y="269"/>
                  </a:lnTo>
                  <a:lnTo>
                    <a:pt x="43" y="285"/>
                  </a:lnTo>
                  <a:lnTo>
                    <a:pt x="43" y="291"/>
                  </a:lnTo>
                  <a:lnTo>
                    <a:pt x="47" y="295"/>
                  </a:lnTo>
                  <a:lnTo>
                    <a:pt x="44" y="301"/>
                  </a:lnTo>
                  <a:lnTo>
                    <a:pt x="46" y="312"/>
                  </a:lnTo>
                  <a:lnTo>
                    <a:pt x="42" y="321"/>
                  </a:lnTo>
                  <a:lnTo>
                    <a:pt x="41" y="353"/>
                  </a:lnTo>
                  <a:lnTo>
                    <a:pt x="37" y="366"/>
                  </a:lnTo>
                  <a:lnTo>
                    <a:pt x="38" y="409"/>
                  </a:lnTo>
                  <a:lnTo>
                    <a:pt x="36" y="419"/>
                  </a:lnTo>
                  <a:lnTo>
                    <a:pt x="36" y="431"/>
                  </a:lnTo>
                  <a:lnTo>
                    <a:pt x="30" y="457"/>
                  </a:lnTo>
                  <a:lnTo>
                    <a:pt x="28" y="464"/>
                  </a:lnTo>
                  <a:lnTo>
                    <a:pt x="30" y="466"/>
                  </a:lnTo>
                  <a:lnTo>
                    <a:pt x="31" y="466"/>
                  </a:lnTo>
                  <a:lnTo>
                    <a:pt x="32" y="474"/>
                  </a:lnTo>
                  <a:lnTo>
                    <a:pt x="26" y="478"/>
                  </a:lnTo>
                  <a:lnTo>
                    <a:pt x="20" y="488"/>
                  </a:lnTo>
                  <a:lnTo>
                    <a:pt x="15" y="515"/>
                  </a:lnTo>
                  <a:lnTo>
                    <a:pt x="17" y="529"/>
                  </a:lnTo>
                  <a:lnTo>
                    <a:pt x="20" y="555"/>
                  </a:lnTo>
                  <a:lnTo>
                    <a:pt x="27" y="576"/>
                  </a:lnTo>
                  <a:lnTo>
                    <a:pt x="28" y="580"/>
                  </a:lnTo>
                  <a:lnTo>
                    <a:pt x="31" y="590"/>
                  </a:lnTo>
                  <a:lnTo>
                    <a:pt x="39" y="624"/>
                  </a:lnTo>
                  <a:lnTo>
                    <a:pt x="36" y="646"/>
                  </a:lnTo>
                  <a:lnTo>
                    <a:pt x="36" y="667"/>
                  </a:lnTo>
                  <a:lnTo>
                    <a:pt x="30" y="678"/>
                  </a:lnTo>
                  <a:lnTo>
                    <a:pt x="22" y="688"/>
                  </a:lnTo>
                  <a:lnTo>
                    <a:pt x="22" y="697"/>
                  </a:lnTo>
                  <a:lnTo>
                    <a:pt x="24" y="701"/>
                  </a:lnTo>
                  <a:lnTo>
                    <a:pt x="30" y="706"/>
                  </a:lnTo>
                  <a:lnTo>
                    <a:pt x="54" y="747"/>
                  </a:lnTo>
                  <a:lnTo>
                    <a:pt x="55" y="752"/>
                  </a:lnTo>
                  <a:lnTo>
                    <a:pt x="54" y="758"/>
                  </a:lnTo>
                  <a:lnTo>
                    <a:pt x="54" y="769"/>
                  </a:lnTo>
                  <a:lnTo>
                    <a:pt x="63" y="806"/>
                  </a:lnTo>
                  <a:lnTo>
                    <a:pt x="69" y="813"/>
                  </a:lnTo>
                  <a:lnTo>
                    <a:pt x="78" y="824"/>
                  </a:lnTo>
                  <a:lnTo>
                    <a:pt x="95" y="841"/>
                  </a:lnTo>
                  <a:lnTo>
                    <a:pt x="98" y="850"/>
                  </a:lnTo>
                  <a:lnTo>
                    <a:pt x="98" y="857"/>
                  </a:lnTo>
                  <a:lnTo>
                    <a:pt x="100" y="862"/>
                  </a:lnTo>
                  <a:lnTo>
                    <a:pt x="108" y="868"/>
                  </a:lnTo>
                  <a:lnTo>
                    <a:pt x="114" y="868"/>
                  </a:lnTo>
                  <a:lnTo>
                    <a:pt x="116" y="872"/>
                  </a:lnTo>
                  <a:lnTo>
                    <a:pt x="119" y="872"/>
                  </a:lnTo>
                  <a:lnTo>
                    <a:pt x="122" y="870"/>
                  </a:lnTo>
                  <a:lnTo>
                    <a:pt x="123" y="868"/>
                  </a:lnTo>
                  <a:lnTo>
                    <a:pt x="124" y="854"/>
                  </a:lnTo>
                  <a:lnTo>
                    <a:pt x="138" y="854"/>
                  </a:lnTo>
                  <a:lnTo>
                    <a:pt x="150" y="859"/>
                  </a:lnTo>
                  <a:lnTo>
                    <a:pt x="144" y="864"/>
                  </a:lnTo>
                  <a:lnTo>
                    <a:pt x="138" y="865"/>
                  </a:lnTo>
                  <a:lnTo>
                    <a:pt x="133" y="870"/>
                  </a:lnTo>
                  <a:lnTo>
                    <a:pt x="134" y="876"/>
                  </a:lnTo>
                  <a:lnTo>
                    <a:pt x="144" y="894"/>
                  </a:lnTo>
                  <a:lnTo>
                    <a:pt x="145" y="899"/>
                  </a:lnTo>
                  <a:lnTo>
                    <a:pt x="137" y="893"/>
                  </a:lnTo>
                  <a:lnTo>
                    <a:pt x="130" y="886"/>
                  </a:lnTo>
                  <a:lnTo>
                    <a:pt x="129" y="881"/>
                  </a:lnTo>
                  <a:lnTo>
                    <a:pt x="124" y="880"/>
                  </a:lnTo>
                  <a:lnTo>
                    <a:pt x="123" y="887"/>
                  </a:lnTo>
                  <a:lnTo>
                    <a:pt x="124" y="894"/>
                  </a:lnTo>
                  <a:lnTo>
                    <a:pt x="129" y="905"/>
                  </a:lnTo>
                  <a:lnTo>
                    <a:pt x="133" y="925"/>
                  </a:lnTo>
                  <a:lnTo>
                    <a:pt x="143" y="934"/>
                  </a:lnTo>
                  <a:lnTo>
                    <a:pt x="155" y="936"/>
                  </a:lnTo>
                  <a:lnTo>
                    <a:pt x="161" y="946"/>
                  </a:lnTo>
                  <a:lnTo>
                    <a:pt x="161" y="958"/>
                  </a:lnTo>
                  <a:lnTo>
                    <a:pt x="155" y="963"/>
                  </a:lnTo>
                  <a:lnTo>
                    <a:pt x="155" y="977"/>
                  </a:lnTo>
                  <a:lnTo>
                    <a:pt x="157" y="980"/>
                  </a:lnTo>
                  <a:lnTo>
                    <a:pt x="180" y="1004"/>
                  </a:lnTo>
                  <a:lnTo>
                    <a:pt x="192" y="1023"/>
                  </a:lnTo>
                  <a:lnTo>
                    <a:pt x="207" y="1038"/>
                  </a:lnTo>
                  <a:lnTo>
                    <a:pt x="213" y="1042"/>
                  </a:lnTo>
                  <a:lnTo>
                    <a:pt x="214" y="1053"/>
                  </a:lnTo>
                  <a:lnTo>
                    <a:pt x="223" y="1056"/>
                  </a:lnTo>
                  <a:lnTo>
                    <a:pt x="227" y="1064"/>
                  </a:lnTo>
                  <a:lnTo>
                    <a:pt x="227" y="1066"/>
                  </a:lnTo>
                  <a:lnTo>
                    <a:pt x="226" y="1072"/>
                  </a:lnTo>
                  <a:lnTo>
                    <a:pt x="226" y="1081"/>
                  </a:lnTo>
                  <a:lnTo>
                    <a:pt x="229" y="1096"/>
                  </a:lnTo>
                  <a:lnTo>
                    <a:pt x="231" y="1099"/>
                  </a:lnTo>
                  <a:lnTo>
                    <a:pt x="238" y="1102"/>
                  </a:lnTo>
                  <a:lnTo>
                    <a:pt x="257" y="1104"/>
                  </a:lnTo>
                  <a:lnTo>
                    <a:pt x="268" y="1110"/>
                  </a:lnTo>
                  <a:lnTo>
                    <a:pt x="273" y="1108"/>
                  </a:lnTo>
                  <a:lnTo>
                    <a:pt x="280" y="1109"/>
                  </a:lnTo>
                  <a:lnTo>
                    <a:pt x="289" y="1114"/>
                  </a:lnTo>
                  <a:lnTo>
                    <a:pt x="299" y="1118"/>
                  </a:lnTo>
                  <a:lnTo>
                    <a:pt x="302" y="1124"/>
                  </a:lnTo>
                  <a:lnTo>
                    <a:pt x="318" y="1130"/>
                  </a:lnTo>
                  <a:lnTo>
                    <a:pt x="324" y="1134"/>
                  </a:lnTo>
                  <a:lnTo>
                    <a:pt x="328" y="1137"/>
                  </a:lnTo>
                  <a:lnTo>
                    <a:pt x="331" y="1131"/>
                  </a:lnTo>
                  <a:lnTo>
                    <a:pt x="336" y="1131"/>
                  </a:lnTo>
                  <a:lnTo>
                    <a:pt x="339" y="1134"/>
                  </a:lnTo>
                  <a:lnTo>
                    <a:pt x="348" y="1141"/>
                  </a:lnTo>
                  <a:lnTo>
                    <a:pt x="349" y="1151"/>
                  </a:lnTo>
                  <a:lnTo>
                    <a:pt x="350" y="1153"/>
                  </a:lnTo>
                  <a:lnTo>
                    <a:pt x="364" y="1155"/>
                  </a:lnTo>
                  <a:lnTo>
                    <a:pt x="376" y="1161"/>
                  </a:lnTo>
                  <a:lnTo>
                    <a:pt x="383" y="1167"/>
                  </a:lnTo>
                  <a:lnTo>
                    <a:pt x="397" y="1183"/>
                  </a:lnTo>
                  <a:lnTo>
                    <a:pt x="406" y="1192"/>
                  </a:lnTo>
                  <a:lnTo>
                    <a:pt x="412" y="1201"/>
                  </a:lnTo>
                  <a:lnTo>
                    <a:pt x="415" y="1227"/>
                  </a:lnTo>
                  <a:lnTo>
                    <a:pt x="417" y="1233"/>
                  </a:lnTo>
                  <a:lnTo>
                    <a:pt x="541" y="1223"/>
                  </a:lnTo>
                  <a:lnTo>
                    <a:pt x="542" y="1230"/>
                  </a:lnTo>
                  <a:lnTo>
                    <a:pt x="751" y="1307"/>
                  </a:lnTo>
                  <a:lnTo>
                    <a:pt x="854" y="1307"/>
                  </a:lnTo>
                  <a:lnTo>
                    <a:pt x="898" y="1307"/>
                  </a:lnTo>
                  <a:lnTo>
                    <a:pt x="899" y="1277"/>
                  </a:lnTo>
                  <a:lnTo>
                    <a:pt x="989" y="1276"/>
                  </a:lnTo>
                  <a:lnTo>
                    <a:pt x="999" y="1282"/>
                  </a:lnTo>
                  <a:lnTo>
                    <a:pt x="1004" y="1285"/>
                  </a:lnTo>
                  <a:lnTo>
                    <a:pt x="1011" y="1297"/>
                  </a:lnTo>
                  <a:lnTo>
                    <a:pt x="1023" y="1303"/>
                  </a:lnTo>
                  <a:lnTo>
                    <a:pt x="1032" y="1316"/>
                  </a:lnTo>
                  <a:lnTo>
                    <a:pt x="1052" y="1333"/>
                  </a:lnTo>
                  <a:lnTo>
                    <a:pt x="1081" y="1352"/>
                  </a:lnTo>
                  <a:lnTo>
                    <a:pt x="1095" y="1403"/>
                  </a:lnTo>
                  <a:lnTo>
                    <a:pt x="1109" y="1421"/>
                  </a:lnTo>
                  <a:lnTo>
                    <a:pt x="1128" y="1437"/>
                  </a:lnTo>
                  <a:lnTo>
                    <a:pt x="1152" y="1453"/>
                  </a:lnTo>
                  <a:lnTo>
                    <a:pt x="1176" y="1458"/>
                  </a:lnTo>
                  <a:lnTo>
                    <a:pt x="1199" y="1411"/>
                  </a:lnTo>
                  <a:lnTo>
                    <a:pt x="1202" y="1408"/>
                  </a:lnTo>
                  <a:lnTo>
                    <a:pt x="1213" y="1403"/>
                  </a:lnTo>
                  <a:lnTo>
                    <a:pt x="1224" y="1406"/>
                  </a:lnTo>
                  <a:lnTo>
                    <a:pt x="1269" y="1404"/>
                  </a:lnTo>
                  <a:lnTo>
                    <a:pt x="1277" y="1414"/>
                  </a:lnTo>
                  <a:lnTo>
                    <a:pt x="1294" y="1430"/>
                  </a:lnTo>
                  <a:lnTo>
                    <a:pt x="1300" y="1440"/>
                  </a:lnTo>
                  <a:lnTo>
                    <a:pt x="1311" y="1448"/>
                  </a:lnTo>
                  <a:lnTo>
                    <a:pt x="1331" y="1494"/>
                  </a:lnTo>
                  <a:lnTo>
                    <a:pt x="1347" y="1511"/>
                  </a:lnTo>
                  <a:lnTo>
                    <a:pt x="1355" y="1531"/>
                  </a:lnTo>
                  <a:lnTo>
                    <a:pt x="1372" y="1542"/>
                  </a:lnTo>
                  <a:lnTo>
                    <a:pt x="1387" y="1589"/>
                  </a:lnTo>
                  <a:lnTo>
                    <a:pt x="1404" y="1615"/>
                  </a:lnTo>
                  <a:lnTo>
                    <a:pt x="1421" y="1626"/>
                  </a:lnTo>
                  <a:lnTo>
                    <a:pt x="1435" y="1628"/>
                  </a:lnTo>
                  <a:lnTo>
                    <a:pt x="1450" y="1636"/>
                  </a:lnTo>
                  <a:lnTo>
                    <a:pt x="1477" y="1639"/>
                  </a:lnTo>
                  <a:lnTo>
                    <a:pt x="1495" y="1647"/>
                  </a:lnTo>
                  <a:lnTo>
                    <a:pt x="1512" y="1648"/>
                  </a:lnTo>
                  <a:lnTo>
                    <a:pt x="1514" y="1647"/>
                  </a:lnTo>
                  <a:lnTo>
                    <a:pt x="1509" y="1644"/>
                  </a:lnTo>
                  <a:lnTo>
                    <a:pt x="1505" y="1632"/>
                  </a:lnTo>
                  <a:lnTo>
                    <a:pt x="1503" y="1625"/>
                  </a:lnTo>
                  <a:lnTo>
                    <a:pt x="1501" y="1624"/>
                  </a:lnTo>
                  <a:lnTo>
                    <a:pt x="1495" y="1598"/>
                  </a:lnTo>
                  <a:lnTo>
                    <a:pt x="1494" y="1588"/>
                  </a:lnTo>
                  <a:lnTo>
                    <a:pt x="1499" y="1585"/>
                  </a:lnTo>
                  <a:lnTo>
                    <a:pt x="1499" y="1572"/>
                  </a:lnTo>
                  <a:lnTo>
                    <a:pt x="1498" y="1571"/>
                  </a:lnTo>
                  <a:lnTo>
                    <a:pt x="1491" y="1570"/>
                  </a:lnTo>
                  <a:lnTo>
                    <a:pt x="1489" y="1567"/>
                  </a:lnTo>
                  <a:lnTo>
                    <a:pt x="1490" y="1564"/>
                  </a:lnTo>
                  <a:lnTo>
                    <a:pt x="1498" y="1564"/>
                  </a:lnTo>
                  <a:lnTo>
                    <a:pt x="1500" y="1566"/>
                  </a:lnTo>
                  <a:lnTo>
                    <a:pt x="1505" y="1564"/>
                  </a:lnTo>
                  <a:lnTo>
                    <a:pt x="1506" y="1556"/>
                  </a:lnTo>
                  <a:lnTo>
                    <a:pt x="1506" y="1543"/>
                  </a:lnTo>
                  <a:lnTo>
                    <a:pt x="1501" y="1533"/>
                  </a:lnTo>
                  <a:lnTo>
                    <a:pt x="1516" y="1531"/>
                  </a:lnTo>
                  <a:lnTo>
                    <a:pt x="1521" y="1521"/>
                  </a:lnTo>
                  <a:lnTo>
                    <a:pt x="1520" y="1518"/>
                  </a:lnTo>
                  <a:lnTo>
                    <a:pt x="1515" y="1519"/>
                  </a:lnTo>
                  <a:lnTo>
                    <a:pt x="1515" y="1515"/>
                  </a:lnTo>
                  <a:lnTo>
                    <a:pt x="1525" y="1508"/>
                  </a:lnTo>
                  <a:lnTo>
                    <a:pt x="1528" y="1510"/>
                  </a:lnTo>
                  <a:lnTo>
                    <a:pt x="1533" y="1502"/>
                  </a:lnTo>
                  <a:lnTo>
                    <a:pt x="1534" y="1500"/>
                  </a:lnTo>
                  <a:lnTo>
                    <a:pt x="1537" y="1496"/>
                  </a:lnTo>
                  <a:lnTo>
                    <a:pt x="1547" y="1496"/>
                  </a:lnTo>
                  <a:lnTo>
                    <a:pt x="1550" y="1494"/>
                  </a:lnTo>
                  <a:lnTo>
                    <a:pt x="1552" y="1489"/>
                  </a:lnTo>
                  <a:lnTo>
                    <a:pt x="1546" y="1485"/>
                  </a:lnTo>
                  <a:lnTo>
                    <a:pt x="1546" y="1480"/>
                  </a:lnTo>
                  <a:lnTo>
                    <a:pt x="1547" y="1476"/>
                  </a:lnTo>
                  <a:lnTo>
                    <a:pt x="1552" y="1479"/>
                  </a:lnTo>
                  <a:lnTo>
                    <a:pt x="1555" y="1481"/>
                  </a:lnTo>
                  <a:lnTo>
                    <a:pt x="1557" y="1481"/>
                  </a:lnTo>
                  <a:lnTo>
                    <a:pt x="1557" y="1476"/>
                  </a:lnTo>
                  <a:lnTo>
                    <a:pt x="1558" y="1475"/>
                  </a:lnTo>
                  <a:lnTo>
                    <a:pt x="1559" y="1476"/>
                  </a:lnTo>
                  <a:lnTo>
                    <a:pt x="1563" y="1480"/>
                  </a:lnTo>
                  <a:lnTo>
                    <a:pt x="1564" y="1480"/>
                  </a:lnTo>
                  <a:lnTo>
                    <a:pt x="1566" y="1479"/>
                  </a:lnTo>
                  <a:lnTo>
                    <a:pt x="1569" y="1475"/>
                  </a:lnTo>
                  <a:lnTo>
                    <a:pt x="1570" y="1474"/>
                  </a:lnTo>
                  <a:lnTo>
                    <a:pt x="1571" y="1483"/>
                  </a:lnTo>
                  <a:lnTo>
                    <a:pt x="1587" y="1476"/>
                  </a:lnTo>
                  <a:lnTo>
                    <a:pt x="1590" y="1478"/>
                  </a:lnTo>
                  <a:lnTo>
                    <a:pt x="1590" y="1479"/>
                  </a:lnTo>
                  <a:lnTo>
                    <a:pt x="1585" y="1481"/>
                  </a:lnTo>
                  <a:lnTo>
                    <a:pt x="1575" y="1485"/>
                  </a:lnTo>
                  <a:lnTo>
                    <a:pt x="1566" y="1489"/>
                  </a:lnTo>
                  <a:lnTo>
                    <a:pt x="1565" y="1492"/>
                  </a:lnTo>
                  <a:lnTo>
                    <a:pt x="1568" y="1492"/>
                  </a:lnTo>
                  <a:lnTo>
                    <a:pt x="1584" y="1486"/>
                  </a:lnTo>
                  <a:lnTo>
                    <a:pt x="1598" y="1479"/>
                  </a:lnTo>
                  <a:lnTo>
                    <a:pt x="1606" y="1473"/>
                  </a:lnTo>
                  <a:lnTo>
                    <a:pt x="1619" y="1463"/>
                  </a:lnTo>
                  <a:lnTo>
                    <a:pt x="1622" y="1459"/>
                  </a:lnTo>
                  <a:lnTo>
                    <a:pt x="1628" y="1443"/>
                  </a:lnTo>
                  <a:lnTo>
                    <a:pt x="1629" y="1410"/>
                  </a:lnTo>
                  <a:lnTo>
                    <a:pt x="1632" y="1408"/>
                  </a:lnTo>
                  <a:lnTo>
                    <a:pt x="1635" y="1406"/>
                  </a:lnTo>
                  <a:lnTo>
                    <a:pt x="1638" y="1406"/>
                  </a:lnTo>
                  <a:lnTo>
                    <a:pt x="1638" y="1419"/>
                  </a:lnTo>
                  <a:lnTo>
                    <a:pt x="1645" y="1419"/>
                  </a:lnTo>
                  <a:lnTo>
                    <a:pt x="1643" y="1422"/>
                  </a:lnTo>
                  <a:lnTo>
                    <a:pt x="1636" y="1425"/>
                  </a:lnTo>
                  <a:lnTo>
                    <a:pt x="1639" y="1426"/>
                  </a:lnTo>
                  <a:lnTo>
                    <a:pt x="1659" y="1419"/>
                  </a:lnTo>
                  <a:lnTo>
                    <a:pt x="1671" y="1411"/>
                  </a:lnTo>
                  <a:lnTo>
                    <a:pt x="1688" y="1411"/>
                  </a:lnTo>
                  <a:lnTo>
                    <a:pt x="1719" y="1406"/>
                  </a:lnTo>
                  <a:lnTo>
                    <a:pt x="1740" y="1413"/>
                  </a:lnTo>
                  <a:lnTo>
                    <a:pt x="1751" y="1418"/>
                  </a:lnTo>
                  <a:lnTo>
                    <a:pt x="1763" y="1420"/>
                  </a:lnTo>
                  <a:lnTo>
                    <a:pt x="1775" y="1420"/>
                  </a:lnTo>
                  <a:lnTo>
                    <a:pt x="1781" y="1414"/>
                  </a:lnTo>
                  <a:lnTo>
                    <a:pt x="1781" y="1409"/>
                  </a:lnTo>
                  <a:lnTo>
                    <a:pt x="1784" y="1405"/>
                  </a:lnTo>
                  <a:lnTo>
                    <a:pt x="1794" y="1405"/>
                  </a:lnTo>
                  <a:lnTo>
                    <a:pt x="1810" y="1414"/>
                  </a:lnTo>
                  <a:lnTo>
                    <a:pt x="1816" y="1421"/>
                  </a:lnTo>
                  <a:lnTo>
                    <a:pt x="1822" y="1422"/>
                  </a:lnTo>
                  <a:lnTo>
                    <a:pt x="1833" y="1440"/>
                  </a:lnTo>
                  <a:lnTo>
                    <a:pt x="1845" y="1440"/>
                  </a:lnTo>
                  <a:lnTo>
                    <a:pt x="1848" y="1442"/>
                  </a:lnTo>
                  <a:lnTo>
                    <a:pt x="1856" y="1445"/>
                  </a:lnTo>
                  <a:lnTo>
                    <a:pt x="1864" y="1441"/>
                  </a:lnTo>
                  <a:lnTo>
                    <a:pt x="1870" y="1445"/>
                  </a:lnTo>
                  <a:lnTo>
                    <a:pt x="1875" y="1442"/>
                  </a:lnTo>
                  <a:lnTo>
                    <a:pt x="1880" y="1442"/>
                  </a:lnTo>
                  <a:lnTo>
                    <a:pt x="1890" y="1445"/>
                  </a:lnTo>
                  <a:lnTo>
                    <a:pt x="1897" y="1436"/>
                  </a:lnTo>
                  <a:lnTo>
                    <a:pt x="1898" y="1433"/>
                  </a:lnTo>
                  <a:lnTo>
                    <a:pt x="1897" y="1429"/>
                  </a:lnTo>
                  <a:lnTo>
                    <a:pt x="1899" y="1427"/>
                  </a:lnTo>
                  <a:lnTo>
                    <a:pt x="1904" y="1427"/>
                  </a:lnTo>
                  <a:lnTo>
                    <a:pt x="1912" y="1435"/>
                  </a:lnTo>
                  <a:lnTo>
                    <a:pt x="1923" y="1440"/>
                  </a:lnTo>
                  <a:lnTo>
                    <a:pt x="1934" y="1453"/>
                  </a:lnTo>
                  <a:lnTo>
                    <a:pt x="1937" y="1452"/>
                  </a:lnTo>
                  <a:lnTo>
                    <a:pt x="1945" y="1449"/>
                  </a:lnTo>
                  <a:lnTo>
                    <a:pt x="1946" y="1445"/>
                  </a:lnTo>
                  <a:lnTo>
                    <a:pt x="1941" y="1438"/>
                  </a:lnTo>
                  <a:lnTo>
                    <a:pt x="1925" y="1430"/>
                  </a:lnTo>
                  <a:lnTo>
                    <a:pt x="1918" y="1420"/>
                  </a:lnTo>
                  <a:lnTo>
                    <a:pt x="1918" y="1418"/>
                  </a:lnTo>
                  <a:lnTo>
                    <a:pt x="1923" y="1410"/>
                  </a:lnTo>
                  <a:lnTo>
                    <a:pt x="1934" y="1402"/>
                  </a:lnTo>
                  <a:lnTo>
                    <a:pt x="1936" y="1387"/>
                  </a:lnTo>
                  <a:lnTo>
                    <a:pt x="1934" y="1386"/>
                  </a:lnTo>
                  <a:lnTo>
                    <a:pt x="1933" y="1384"/>
                  </a:lnTo>
                  <a:lnTo>
                    <a:pt x="1920" y="1389"/>
                  </a:lnTo>
                  <a:lnTo>
                    <a:pt x="1914" y="1395"/>
                  </a:lnTo>
                  <a:lnTo>
                    <a:pt x="1910" y="1394"/>
                  </a:lnTo>
                  <a:lnTo>
                    <a:pt x="1908" y="1383"/>
                  </a:lnTo>
                  <a:lnTo>
                    <a:pt x="1905" y="1382"/>
                  </a:lnTo>
                  <a:lnTo>
                    <a:pt x="1902" y="1383"/>
                  </a:lnTo>
                  <a:lnTo>
                    <a:pt x="1893" y="1388"/>
                  </a:lnTo>
                  <a:lnTo>
                    <a:pt x="1883" y="1389"/>
                  </a:lnTo>
                  <a:lnTo>
                    <a:pt x="1876" y="1382"/>
                  </a:lnTo>
                  <a:lnTo>
                    <a:pt x="1878" y="1371"/>
                  </a:lnTo>
                  <a:lnTo>
                    <a:pt x="1891" y="1367"/>
                  </a:lnTo>
                  <a:lnTo>
                    <a:pt x="1905" y="1375"/>
                  </a:lnTo>
                  <a:lnTo>
                    <a:pt x="1921" y="1377"/>
                  </a:lnTo>
                  <a:lnTo>
                    <a:pt x="1934" y="1371"/>
                  </a:lnTo>
                  <a:lnTo>
                    <a:pt x="1942" y="1373"/>
                  </a:lnTo>
                  <a:lnTo>
                    <a:pt x="1953" y="1366"/>
                  </a:lnTo>
                  <a:lnTo>
                    <a:pt x="1987" y="1368"/>
                  </a:lnTo>
                  <a:lnTo>
                    <a:pt x="1995" y="1370"/>
                  </a:lnTo>
                  <a:lnTo>
                    <a:pt x="1999" y="1367"/>
                  </a:lnTo>
                  <a:lnTo>
                    <a:pt x="2007" y="1334"/>
                  </a:lnTo>
                  <a:lnTo>
                    <a:pt x="2010" y="1341"/>
                  </a:lnTo>
                  <a:lnTo>
                    <a:pt x="2010" y="1350"/>
                  </a:lnTo>
                  <a:lnTo>
                    <a:pt x="2012" y="1363"/>
                  </a:lnTo>
                  <a:lnTo>
                    <a:pt x="2012" y="1367"/>
                  </a:lnTo>
                  <a:lnTo>
                    <a:pt x="2010" y="1373"/>
                  </a:lnTo>
                  <a:lnTo>
                    <a:pt x="2011" y="1377"/>
                  </a:lnTo>
                  <a:lnTo>
                    <a:pt x="2020" y="1376"/>
                  </a:lnTo>
                  <a:lnTo>
                    <a:pt x="2041" y="1370"/>
                  </a:lnTo>
                  <a:lnTo>
                    <a:pt x="2049" y="1361"/>
                  </a:lnTo>
                  <a:lnTo>
                    <a:pt x="2054" y="1361"/>
                  </a:lnTo>
                  <a:lnTo>
                    <a:pt x="2059" y="1356"/>
                  </a:lnTo>
                  <a:lnTo>
                    <a:pt x="2061" y="1356"/>
                  </a:lnTo>
                  <a:lnTo>
                    <a:pt x="2061" y="1359"/>
                  </a:lnTo>
                  <a:lnTo>
                    <a:pt x="2058" y="1366"/>
                  </a:lnTo>
                  <a:lnTo>
                    <a:pt x="2065" y="1366"/>
                  </a:lnTo>
                  <a:lnTo>
                    <a:pt x="2087" y="1361"/>
                  </a:lnTo>
                  <a:lnTo>
                    <a:pt x="2098" y="1361"/>
                  </a:lnTo>
                  <a:lnTo>
                    <a:pt x="2103" y="1362"/>
                  </a:lnTo>
                  <a:lnTo>
                    <a:pt x="2102" y="1366"/>
                  </a:lnTo>
                  <a:lnTo>
                    <a:pt x="2100" y="1367"/>
                  </a:lnTo>
                  <a:lnTo>
                    <a:pt x="2100" y="1370"/>
                  </a:lnTo>
                  <a:lnTo>
                    <a:pt x="2107" y="1373"/>
                  </a:lnTo>
                  <a:lnTo>
                    <a:pt x="2117" y="1377"/>
                  </a:lnTo>
                  <a:lnTo>
                    <a:pt x="2143" y="1392"/>
                  </a:lnTo>
                  <a:lnTo>
                    <a:pt x="2147" y="1397"/>
                  </a:lnTo>
                  <a:lnTo>
                    <a:pt x="2152" y="1406"/>
                  </a:lnTo>
                  <a:lnTo>
                    <a:pt x="2157" y="1410"/>
                  </a:lnTo>
                  <a:lnTo>
                    <a:pt x="2171" y="1406"/>
                  </a:lnTo>
                  <a:lnTo>
                    <a:pt x="2186" y="1404"/>
                  </a:lnTo>
                  <a:lnTo>
                    <a:pt x="2199" y="1397"/>
                  </a:lnTo>
                  <a:lnTo>
                    <a:pt x="2205" y="1397"/>
                  </a:lnTo>
                  <a:lnTo>
                    <a:pt x="2206" y="1397"/>
                  </a:lnTo>
                  <a:lnTo>
                    <a:pt x="2208" y="1390"/>
                  </a:lnTo>
                  <a:lnTo>
                    <a:pt x="2213" y="1387"/>
                  </a:lnTo>
                  <a:lnTo>
                    <a:pt x="2221" y="1387"/>
                  </a:lnTo>
                  <a:lnTo>
                    <a:pt x="2226" y="1387"/>
                  </a:lnTo>
                  <a:lnTo>
                    <a:pt x="2236" y="1390"/>
                  </a:lnTo>
                  <a:lnTo>
                    <a:pt x="2243" y="1398"/>
                  </a:lnTo>
                  <a:lnTo>
                    <a:pt x="2253" y="1409"/>
                  </a:lnTo>
                  <a:lnTo>
                    <a:pt x="2258" y="1411"/>
                  </a:lnTo>
                  <a:lnTo>
                    <a:pt x="2259" y="1421"/>
                  </a:lnTo>
                  <a:lnTo>
                    <a:pt x="2264" y="1424"/>
                  </a:lnTo>
                  <a:lnTo>
                    <a:pt x="2274" y="1437"/>
                  </a:lnTo>
                  <a:lnTo>
                    <a:pt x="2280" y="1441"/>
                  </a:lnTo>
                  <a:lnTo>
                    <a:pt x="2292" y="1446"/>
                  </a:lnTo>
                  <a:lnTo>
                    <a:pt x="2295" y="1449"/>
                  </a:lnTo>
                  <a:lnTo>
                    <a:pt x="2296" y="1457"/>
                  </a:lnTo>
                  <a:lnTo>
                    <a:pt x="2297" y="1476"/>
                  </a:lnTo>
                  <a:lnTo>
                    <a:pt x="2292" y="1511"/>
                  </a:lnTo>
                  <a:lnTo>
                    <a:pt x="2292" y="1517"/>
                  </a:lnTo>
                  <a:lnTo>
                    <a:pt x="2295" y="1527"/>
                  </a:lnTo>
                  <a:lnTo>
                    <a:pt x="2295" y="1528"/>
                  </a:lnTo>
                  <a:lnTo>
                    <a:pt x="2300" y="1528"/>
                  </a:lnTo>
                  <a:lnTo>
                    <a:pt x="2301" y="1518"/>
                  </a:lnTo>
                  <a:lnTo>
                    <a:pt x="2305" y="1521"/>
                  </a:lnTo>
                  <a:lnTo>
                    <a:pt x="2308" y="1524"/>
                  </a:lnTo>
                  <a:lnTo>
                    <a:pt x="2305" y="1537"/>
                  </a:lnTo>
                  <a:lnTo>
                    <a:pt x="2303" y="1545"/>
                  </a:lnTo>
                  <a:lnTo>
                    <a:pt x="2305" y="1556"/>
                  </a:lnTo>
                  <a:lnTo>
                    <a:pt x="2310" y="1566"/>
                  </a:lnTo>
                  <a:lnTo>
                    <a:pt x="2323" y="1587"/>
                  </a:lnTo>
                  <a:lnTo>
                    <a:pt x="2326" y="1587"/>
                  </a:lnTo>
                  <a:lnTo>
                    <a:pt x="2333" y="1585"/>
                  </a:lnTo>
                  <a:lnTo>
                    <a:pt x="2335" y="1602"/>
                  </a:lnTo>
                  <a:lnTo>
                    <a:pt x="2340" y="1601"/>
                  </a:lnTo>
                  <a:lnTo>
                    <a:pt x="2340" y="1601"/>
                  </a:lnTo>
                  <a:lnTo>
                    <a:pt x="2338" y="1605"/>
                  </a:lnTo>
                  <a:lnTo>
                    <a:pt x="2337" y="1609"/>
                  </a:lnTo>
                  <a:lnTo>
                    <a:pt x="2345" y="1623"/>
                  </a:lnTo>
                  <a:lnTo>
                    <a:pt x="2349" y="1635"/>
                  </a:lnTo>
                  <a:lnTo>
                    <a:pt x="2353" y="1641"/>
                  </a:lnTo>
                  <a:lnTo>
                    <a:pt x="2358" y="1647"/>
                  </a:lnTo>
                  <a:lnTo>
                    <a:pt x="2366" y="1647"/>
                  </a:lnTo>
                  <a:lnTo>
                    <a:pt x="2371" y="1653"/>
                  </a:lnTo>
                  <a:lnTo>
                    <a:pt x="2381" y="1674"/>
                  </a:lnTo>
                  <a:lnTo>
                    <a:pt x="2381" y="1688"/>
                  </a:lnTo>
                  <a:lnTo>
                    <a:pt x="2382" y="1690"/>
                  </a:lnTo>
                  <a:lnTo>
                    <a:pt x="2386" y="1693"/>
                  </a:lnTo>
                  <a:lnTo>
                    <a:pt x="2399" y="1693"/>
                  </a:lnTo>
                  <a:lnTo>
                    <a:pt x="2409" y="1690"/>
                  </a:lnTo>
                  <a:lnTo>
                    <a:pt x="2421" y="1684"/>
                  </a:lnTo>
                  <a:lnTo>
                    <a:pt x="2429" y="1688"/>
                  </a:lnTo>
                  <a:lnTo>
                    <a:pt x="2432" y="1680"/>
                  </a:lnTo>
                  <a:lnTo>
                    <a:pt x="2429" y="1677"/>
                  </a:lnTo>
                  <a:lnTo>
                    <a:pt x="2434" y="1657"/>
                  </a:lnTo>
                  <a:lnTo>
                    <a:pt x="2440" y="1636"/>
                  </a:lnTo>
                  <a:lnTo>
                    <a:pt x="2442" y="1617"/>
                  </a:lnTo>
                  <a:lnTo>
                    <a:pt x="2440" y="1597"/>
                  </a:lnTo>
                  <a:lnTo>
                    <a:pt x="2441" y="1583"/>
                  </a:lnTo>
                  <a:lnTo>
                    <a:pt x="2424" y="1539"/>
                  </a:lnTo>
                  <a:lnTo>
                    <a:pt x="2414" y="1522"/>
                  </a:lnTo>
                  <a:lnTo>
                    <a:pt x="2412" y="1508"/>
                  </a:lnTo>
                  <a:lnTo>
                    <a:pt x="2414" y="1492"/>
                  </a:lnTo>
                  <a:lnTo>
                    <a:pt x="2412" y="1483"/>
                  </a:lnTo>
                  <a:lnTo>
                    <a:pt x="2404" y="1469"/>
                  </a:lnTo>
                  <a:lnTo>
                    <a:pt x="2387" y="1441"/>
                  </a:lnTo>
                  <a:lnTo>
                    <a:pt x="2374" y="1400"/>
                  </a:lnTo>
                  <a:lnTo>
                    <a:pt x="2362" y="1354"/>
                  </a:lnTo>
                  <a:lnTo>
                    <a:pt x="2365" y="1348"/>
                  </a:lnTo>
                  <a:lnTo>
                    <a:pt x="2365" y="1332"/>
                  </a:lnTo>
                  <a:lnTo>
                    <a:pt x="2371" y="1322"/>
                  </a:lnTo>
                  <a:lnTo>
                    <a:pt x="2374" y="1311"/>
                  </a:lnTo>
                  <a:lnTo>
                    <a:pt x="2377" y="1302"/>
                  </a:lnTo>
                  <a:lnTo>
                    <a:pt x="2389" y="1274"/>
                  </a:lnTo>
                  <a:lnTo>
                    <a:pt x="2396" y="1264"/>
                  </a:lnTo>
                  <a:lnTo>
                    <a:pt x="2398" y="1264"/>
                  </a:lnTo>
                  <a:lnTo>
                    <a:pt x="2398" y="1259"/>
                  </a:lnTo>
                  <a:lnTo>
                    <a:pt x="2399" y="1257"/>
                  </a:lnTo>
                  <a:lnTo>
                    <a:pt x="2408" y="1252"/>
                  </a:lnTo>
                  <a:lnTo>
                    <a:pt x="2413" y="1252"/>
                  </a:lnTo>
                  <a:lnTo>
                    <a:pt x="2417" y="1247"/>
                  </a:lnTo>
                  <a:lnTo>
                    <a:pt x="2414" y="1242"/>
                  </a:lnTo>
                  <a:lnTo>
                    <a:pt x="2409" y="1234"/>
                  </a:lnTo>
                  <a:lnTo>
                    <a:pt x="2409" y="1232"/>
                  </a:lnTo>
                  <a:lnTo>
                    <a:pt x="2409" y="1230"/>
                  </a:lnTo>
                  <a:lnTo>
                    <a:pt x="2425" y="1228"/>
                  </a:lnTo>
                  <a:lnTo>
                    <a:pt x="2441" y="1230"/>
                  </a:lnTo>
                  <a:lnTo>
                    <a:pt x="2446" y="1228"/>
                  </a:lnTo>
                  <a:lnTo>
                    <a:pt x="2468" y="1210"/>
                  </a:lnTo>
                  <a:lnTo>
                    <a:pt x="2471" y="1210"/>
                  </a:lnTo>
                  <a:lnTo>
                    <a:pt x="2475" y="1206"/>
                  </a:lnTo>
                  <a:lnTo>
                    <a:pt x="2478" y="1199"/>
                  </a:lnTo>
                  <a:lnTo>
                    <a:pt x="2487" y="1196"/>
                  </a:lnTo>
                  <a:lnTo>
                    <a:pt x="2493" y="1192"/>
                  </a:lnTo>
                  <a:lnTo>
                    <a:pt x="2495" y="1185"/>
                  </a:lnTo>
                  <a:lnTo>
                    <a:pt x="2493" y="1179"/>
                  </a:lnTo>
                  <a:lnTo>
                    <a:pt x="2499" y="1174"/>
                  </a:lnTo>
                  <a:lnTo>
                    <a:pt x="2505" y="1163"/>
                  </a:lnTo>
                  <a:lnTo>
                    <a:pt x="2512" y="1156"/>
                  </a:lnTo>
                  <a:lnTo>
                    <a:pt x="2526" y="1150"/>
                  </a:lnTo>
                  <a:lnTo>
                    <a:pt x="2527" y="1145"/>
                  </a:lnTo>
                  <a:lnTo>
                    <a:pt x="2533" y="1144"/>
                  </a:lnTo>
                  <a:lnTo>
                    <a:pt x="2550" y="1141"/>
                  </a:lnTo>
                  <a:lnTo>
                    <a:pt x="2569" y="1133"/>
                  </a:lnTo>
                  <a:lnTo>
                    <a:pt x="2571" y="1126"/>
                  </a:lnTo>
                  <a:lnTo>
                    <a:pt x="2574" y="1123"/>
                  </a:lnTo>
                  <a:lnTo>
                    <a:pt x="2579" y="1118"/>
                  </a:lnTo>
                  <a:lnTo>
                    <a:pt x="2585" y="1109"/>
                  </a:lnTo>
                  <a:lnTo>
                    <a:pt x="2592" y="1103"/>
                  </a:lnTo>
                  <a:lnTo>
                    <a:pt x="2611" y="1094"/>
                  </a:lnTo>
                  <a:lnTo>
                    <a:pt x="2631" y="1093"/>
                  </a:lnTo>
                  <a:lnTo>
                    <a:pt x="2646" y="1083"/>
                  </a:lnTo>
                  <a:lnTo>
                    <a:pt x="2649" y="1079"/>
                  </a:lnTo>
                  <a:lnTo>
                    <a:pt x="2649" y="1071"/>
                  </a:lnTo>
                  <a:lnTo>
                    <a:pt x="2640" y="1069"/>
                  </a:lnTo>
                  <a:lnTo>
                    <a:pt x="2635" y="1071"/>
                  </a:lnTo>
                  <a:lnTo>
                    <a:pt x="2634" y="1074"/>
                  </a:lnTo>
                  <a:lnTo>
                    <a:pt x="2634" y="1071"/>
                  </a:lnTo>
                  <a:lnTo>
                    <a:pt x="2634" y="1065"/>
                  </a:lnTo>
                  <a:lnTo>
                    <a:pt x="2639" y="1061"/>
                  </a:lnTo>
                  <a:lnTo>
                    <a:pt x="2640" y="1056"/>
                  </a:lnTo>
                  <a:lnTo>
                    <a:pt x="2645" y="1053"/>
                  </a:lnTo>
                  <a:lnTo>
                    <a:pt x="2641" y="1048"/>
                  </a:lnTo>
                  <a:lnTo>
                    <a:pt x="2625" y="1042"/>
                  </a:lnTo>
                  <a:lnTo>
                    <a:pt x="2639" y="1042"/>
                  </a:lnTo>
                  <a:lnTo>
                    <a:pt x="2645" y="1037"/>
                  </a:lnTo>
                  <a:lnTo>
                    <a:pt x="2647" y="1043"/>
                  </a:lnTo>
                  <a:lnTo>
                    <a:pt x="2651" y="1043"/>
                  </a:lnTo>
                  <a:lnTo>
                    <a:pt x="2655" y="1048"/>
                  </a:lnTo>
                  <a:lnTo>
                    <a:pt x="2665" y="1048"/>
                  </a:lnTo>
                  <a:lnTo>
                    <a:pt x="2671" y="1044"/>
                  </a:lnTo>
                  <a:lnTo>
                    <a:pt x="2679" y="1032"/>
                  </a:lnTo>
                  <a:lnTo>
                    <a:pt x="2686" y="1028"/>
                  </a:lnTo>
                  <a:lnTo>
                    <a:pt x="2686" y="1020"/>
                  </a:lnTo>
                  <a:lnTo>
                    <a:pt x="2684" y="1013"/>
                  </a:lnTo>
                  <a:lnTo>
                    <a:pt x="2679" y="1007"/>
                  </a:lnTo>
                  <a:lnTo>
                    <a:pt x="2674" y="1012"/>
                  </a:lnTo>
                  <a:lnTo>
                    <a:pt x="2670" y="1023"/>
                  </a:lnTo>
                  <a:lnTo>
                    <a:pt x="2670" y="1023"/>
                  </a:lnTo>
                  <a:lnTo>
                    <a:pt x="2667" y="1018"/>
                  </a:lnTo>
                  <a:lnTo>
                    <a:pt x="2666" y="1006"/>
                  </a:lnTo>
                  <a:lnTo>
                    <a:pt x="2641" y="1010"/>
                  </a:lnTo>
                  <a:lnTo>
                    <a:pt x="2635" y="1008"/>
                  </a:lnTo>
                  <a:lnTo>
                    <a:pt x="2634" y="1001"/>
                  </a:lnTo>
                  <a:lnTo>
                    <a:pt x="2634" y="986"/>
                  </a:lnTo>
                  <a:lnTo>
                    <a:pt x="2635" y="984"/>
                  </a:lnTo>
                  <a:lnTo>
                    <a:pt x="2639" y="997"/>
                  </a:lnTo>
                  <a:lnTo>
                    <a:pt x="2643" y="1000"/>
                  </a:lnTo>
                  <a:lnTo>
                    <a:pt x="2647" y="1000"/>
                  </a:lnTo>
                  <a:lnTo>
                    <a:pt x="2662" y="991"/>
                  </a:lnTo>
                  <a:lnTo>
                    <a:pt x="2666" y="993"/>
                  </a:lnTo>
                  <a:lnTo>
                    <a:pt x="2666" y="989"/>
                  </a:lnTo>
                  <a:lnTo>
                    <a:pt x="2672" y="991"/>
                  </a:lnTo>
                  <a:lnTo>
                    <a:pt x="2678" y="991"/>
                  </a:lnTo>
                  <a:lnTo>
                    <a:pt x="2682" y="999"/>
                  </a:lnTo>
                  <a:lnTo>
                    <a:pt x="2682" y="997"/>
                  </a:lnTo>
                  <a:lnTo>
                    <a:pt x="2679" y="990"/>
                  </a:lnTo>
                  <a:lnTo>
                    <a:pt x="2677" y="984"/>
                  </a:lnTo>
                  <a:lnTo>
                    <a:pt x="2674" y="975"/>
                  </a:lnTo>
                  <a:lnTo>
                    <a:pt x="2673" y="973"/>
                  </a:lnTo>
                  <a:lnTo>
                    <a:pt x="2676" y="957"/>
                  </a:lnTo>
                  <a:lnTo>
                    <a:pt x="2674" y="943"/>
                  </a:lnTo>
                  <a:lnTo>
                    <a:pt x="2657" y="938"/>
                  </a:lnTo>
                  <a:lnTo>
                    <a:pt x="2655" y="940"/>
                  </a:lnTo>
                  <a:lnTo>
                    <a:pt x="2654" y="942"/>
                  </a:lnTo>
                  <a:lnTo>
                    <a:pt x="2647" y="940"/>
                  </a:lnTo>
                  <a:lnTo>
                    <a:pt x="2643" y="936"/>
                  </a:lnTo>
                  <a:lnTo>
                    <a:pt x="2643" y="931"/>
                  </a:lnTo>
                  <a:lnTo>
                    <a:pt x="2652" y="931"/>
                  </a:lnTo>
                  <a:lnTo>
                    <a:pt x="2657" y="929"/>
                  </a:lnTo>
                  <a:lnTo>
                    <a:pt x="2656" y="925"/>
                  </a:lnTo>
                  <a:lnTo>
                    <a:pt x="2651" y="923"/>
                  </a:lnTo>
                  <a:lnTo>
                    <a:pt x="2649" y="916"/>
                  </a:lnTo>
                  <a:lnTo>
                    <a:pt x="2649" y="913"/>
                  </a:lnTo>
                  <a:lnTo>
                    <a:pt x="2654" y="910"/>
                  </a:lnTo>
                  <a:lnTo>
                    <a:pt x="2657" y="910"/>
                  </a:lnTo>
                  <a:lnTo>
                    <a:pt x="2654" y="903"/>
                  </a:lnTo>
                  <a:lnTo>
                    <a:pt x="2649" y="899"/>
                  </a:lnTo>
                  <a:lnTo>
                    <a:pt x="2647" y="892"/>
                  </a:lnTo>
                  <a:lnTo>
                    <a:pt x="2647" y="891"/>
                  </a:lnTo>
                  <a:lnTo>
                    <a:pt x="2651" y="889"/>
                  </a:lnTo>
                  <a:lnTo>
                    <a:pt x="2654" y="877"/>
                  </a:lnTo>
                  <a:lnTo>
                    <a:pt x="2654" y="871"/>
                  </a:lnTo>
                  <a:lnTo>
                    <a:pt x="2647" y="864"/>
                  </a:lnTo>
                  <a:lnTo>
                    <a:pt x="2635" y="857"/>
                  </a:lnTo>
                  <a:lnTo>
                    <a:pt x="2625" y="855"/>
                  </a:lnTo>
                  <a:lnTo>
                    <a:pt x="2616" y="846"/>
                  </a:lnTo>
                  <a:lnTo>
                    <a:pt x="2598" y="838"/>
                  </a:lnTo>
                  <a:lnTo>
                    <a:pt x="2597" y="835"/>
                  </a:lnTo>
                  <a:lnTo>
                    <a:pt x="2597" y="832"/>
                  </a:lnTo>
                  <a:lnTo>
                    <a:pt x="2600" y="825"/>
                  </a:lnTo>
                  <a:lnTo>
                    <a:pt x="2604" y="824"/>
                  </a:lnTo>
                  <a:lnTo>
                    <a:pt x="2604" y="827"/>
                  </a:lnTo>
                  <a:lnTo>
                    <a:pt x="2601" y="833"/>
                  </a:lnTo>
                  <a:lnTo>
                    <a:pt x="2603" y="835"/>
                  </a:lnTo>
                  <a:lnTo>
                    <a:pt x="2611" y="837"/>
                  </a:lnTo>
                  <a:lnTo>
                    <a:pt x="2622" y="843"/>
                  </a:lnTo>
                  <a:lnTo>
                    <a:pt x="2628" y="843"/>
                  </a:lnTo>
                  <a:lnTo>
                    <a:pt x="2631" y="846"/>
                  </a:lnTo>
                  <a:lnTo>
                    <a:pt x="2639" y="849"/>
                  </a:lnTo>
                  <a:lnTo>
                    <a:pt x="2644" y="854"/>
                  </a:lnTo>
                  <a:lnTo>
                    <a:pt x="2651" y="857"/>
                  </a:lnTo>
                  <a:lnTo>
                    <a:pt x="2646" y="841"/>
                  </a:lnTo>
                  <a:lnTo>
                    <a:pt x="2640" y="835"/>
                  </a:lnTo>
                  <a:lnTo>
                    <a:pt x="2645" y="834"/>
                  </a:lnTo>
                  <a:lnTo>
                    <a:pt x="2645" y="833"/>
                  </a:lnTo>
                  <a:lnTo>
                    <a:pt x="2643" y="828"/>
                  </a:lnTo>
                  <a:lnTo>
                    <a:pt x="2641" y="816"/>
                  </a:lnTo>
                  <a:lnTo>
                    <a:pt x="2644" y="790"/>
                  </a:lnTo>
                  <a:lnTo>
                    <a:pt x="2641" y="781"/>
                  </a:lnTo>
                  <a:lnTo>
                    <a:pt x="2649" y="778"/>
                  </a:lnTo>
                  <a:lnTo>
                    <a:pt x="2662" y="767"/>
                  </a:lnTo>
                  <a:lnTo>
                    <a:pt x="2666" y="760"/>
                  </a:lnTo>
                  <a:lnTo>
                    <a:pt x="2668" y="755"/>
                  </a:lnTo>
                  <a:lnTo>
                    <a:pt x="2671" y="755"/>
                  </a:lnTo>
                  <a:lnTo>
                    <a:pt x="2673" y="758"/>
                  </a:lnTo>
                  <a:lnTo>
                    <a:pt x="2674" y="760"/>
                  </a:lnTo>
                  <a:lnTo>
                    <a:pt x="2672" y="767"/>
                  </a:lnTo>
                  <a:lnTo>
                    <a:pt x="2670" y="770"/>
                  </a:lnTo>
                  <a:lnTo>
                    <a:pt x="2665" y="773"/>
                  </a:lnTo>
                  <a:lnTo>
                    <a:pt x="2661" y="778"/>
                  </a:lnTo>
                  <a:lnTo>
                    <a:pt x="2661" y="782"/>
                  </a:lnTo>
                  <a:lnTo>
                    <a:pt x="2663" y="789"/>
                  </a:lnTo>
                  <a:lnTo>
                    <a:pt x="2662" y="792"/>
                  </a:lnTo>
                  <a:lnTo>
                    <a:pt x="2655" y="801"/>
                  </a:lnTo>
                  <a:lnTo>
                    <a:pt x="2656" y="803"/>
                  </a:lnTo>
                  <a:lnTo>
                    <a:pt x="2662" y="803"/>
                  </a:lnTo>
                  <a:lnTo>
                    <a:pt x="2663" y="806"/>
                  </a:lnTo>
                  <a:lnTo>
                    <a:pt x="2663" y="812"/>
                  </a:lnTo>
                  <a:lnTo>
                    <a:pt x="2663" y="821"/>
                  </a:lnTo>
                  <a:lnTo>
                    <a:pt x="2660" y="823"/>
                  </a:lnTo>
                  <a:lnTo>
                    <a:pt x="2657" y="827"/>
                  </a:lnTo>
                  <a:lnTo>
                    <a:pt x="2656" y="832"/>
                  </a:lnTo>
                  <a:lnTo>
                    <a:pt x="2657" y="838"/>
                  </a:lnTo>
                  <a:lnTo>
                    <a:pt x="2663" y="845"/>
                  </a:lnTo>
                  <a:lnTo>
                    <a:pt x="2672" y="846"/>
                  </a:lnTo>
                  <a:lnTo>
                    <a:pt x="2676" y="848"/>
                  </a:lnTo>
                  <a:lnTo>
                    <a:pt x="2681" y="859"/>
                  </a:lnTo>
                  <a:lnTo>
                    <a:pt x="2682" y="865"/>
                  </a:lnTo>
                  <a:lnTo>
                    <a:pt x="2683" y="867"/>
                  </a:lnTo>
                  <a:lnTo>
                    <a:pt x="2688" y="870"/>
                  </a:lnTo>
                  <a:lnTo>
                    <a:pt x="2687" y="876"/>
                  </a:lnTo>
                  <a:lnTo>
                    <a:pt x="2682" y="877"/>
                  </a:lnTo>
                  <a:lnTo>
                    <a:pt x="2679" y="881"/>
                  </a:lnTo>
                  <a:lnTo>
                    <a:pt x="2671" y="903"/>
                  </a:lnTo>
                  <a:lnTo>
                    <a:pt x="2671" y="911"/>
                  </a:lnTo>
                  <a:lnTo>
                    <a:pt x="2672" y="923"/>
                  </a:lnTo>
                  <a:lnTo>
                    <a:pt x="2674" y="925"/>
                  </a:lnTo>
                  <a:lnTo>
                    <a:pt x="2679" y="924"/>
                  </a:lnTo>
                  <a:lnTo>
                    <a:pt x="2683" y="921"/>
                  </a:lnTo>
                  <a:lnTo>
                    <a:pt x="2686" y="916"/>
                  </a:lnTo>
                  <a:lnTo>
                    <a:pt x="2693" y="892"/>
                  </a:lnTo>
                  <a:lnTo>
                    <a:pt x="2709" y="862"/>
                  </a:lnTo>
                  <a:lnTo>
                    <a:pt x="2709" y="854"/>
                  </a:lnTo>
                  <a:lnTo>
                    <a:pt x="2717" y="843"/>
                  </a:lnTo>
                  <a:lnTo>
                    <a:pt x="2720" y="834"/>
                  </a:lnTo>
                  <a:lnTo>
                    <a:pt x="2722" y="828"/>
                  </a:lnTo>
                  <a:lnTo>
                    <a:pt x="2717" y="811"/>
                  </a:lnTo>
                  <a:lnTo>
                    <a:pt x="2708" y="796"/>
                  </a:lnTo>
                  <a:lnTo>
                    <a:pt x="2694" y="771"/>
                  </a:lnTo>
                  <a:lnTo>
                    <a:pt x="2692" y="763"/>
                  </a:lnTo>
                  <a:lnTo>
                    <a:pt x="2694" y="757"/>
                  </a:lnTo>
                  <a:lnTo>
                    <a:pt x="2700" y="764"/>
                  </a:lnTo>
                  <a:lnTo>
                    <a:pt x="2708" y="773"/>
                  </a:lnTo>
                  <a:lnTo>
                    <a:pt x="2715" y="775"/>
                  </a:lnTo>
                  <a:lnTo>
                    <a:pt x="2721" y="780"/>
                  </a:lnTo>
                  <a:lnTo>
                    <a:pt x="2732" y="781"/>
                  </a:lnTo>
                  <a:lnTo>
                    <a:pt x="2731" y="795"/>
                  </a:lnTo>
                  <a:lnTo>
                    <a:pt x="2732" y="797"/>
                  </a:lnTo>
                  <a:lnTo>
                    <a:pt x="2740" y="790"/>
                  </a:lnTo>
                  <a:lnTo>
                    <a:pt x="2751" y="773"/>
                  </a:lnTo>
                  <a:lnTo>
                    <a:pt x="2758" y="765"/>
                  </a:lnTo>
                  <a:lnTo>
                    <a:pt x="2762" y="759"/>
                  </a:lnTo>
                  <a:lnTo>
                    <a:pt x="2762" y="754"/>
                  </a:lnTo>
                  <a:lnTo>
                    <a:pt x="2767" y="752"/>
                  </a:lnTo>
                  <a:lnTo>
                    <a:pt x="2769" y="749"/>
                  </a:lnTo>
                  <a:lnTo>
                    <a:pt x="2773" y="730"/>
                  </a:lnTo>
                  <a:lnTo>
                    <a:pt x="2774" y="727"/>
                  </a:lnTo>
                  <a:lnTo>
                    <a:pt x="2776" y="728"/>
                  </a:lnTo>
                  <a:lnTo>
                    <a:pt x="2779" y="727"/>
                  </a:lnTo>
                  <a:lnTo>
                    <a:pt x="2783" y="712"/>
                  </a:lnTo>
                  <a:lnTo>
                    <a:pt x="2784" y="708"/>
                  </a:lnTo>
                  <a:lnTo>
                    <a:pt x="2781" y="703"/>
                  </a:lnTo>
                  <a:lnTo>
                    <a:pt x="2776" y="697"/>
                  </a:lnTo>
                  <a:lnTo>
                    <a:pt x="2769" y="693"/>
                  </a:lnTo>
                  <a:lnTo>
                    <a:pt x="2769" y="690"/>
                  </a:lnTo>
                  <a:lnTo>
                    <a:pt x="2769" y="687"/>
                  </a:lnTo>
                  <a:lnTo>
                    <a:pt x="2773" y="678"/>
                  </a:lnTo>
                  <a:lnTo>
                    <a:pt x="2775" y="674"/>
                  </a:lnTo>
                  <a:lnTo>
                    <a:pt x="2785" y="662"/>
                  </a:lnTo>
                  <a:lnTo>
                    <a:pt x="2790" y="662"/>
                  </a:lnTo>
                  <a:lnTo>
                    <a:pt x="2796" y="652"/>
                  </a:lnTo>
                  <a:lnTo>
                    <a:pt x="2807" y="650"/>
                  </a:lnTo>
                  <a:lnTo>
                    <a:pt x="2819" y="644"/>
                  </a:lnTo>
                  <a:lnTo>
                    <a:pt x="2830" y="641"/>
                  </a:lnTo>
                  <a:lnTo>
                    <a:pt x="2835" y="635"/>
                  </a:lnTo>
                  <a:lnTo>
                    <a:pt x="2843" y="631"/>
                  </a:lnTo>
                  <a:lnTo>
                    <a:pt x="2856" y="634"/>
                  </a:lnTo>
                  <a:lnTo>
                    <a:pt x="2869" y="631"/>
                  </a:lnTo>
                  <a:lnTo>
                    <a:pt x="2894" y="630"/>
                  </a:lnTo>
                  <a:lnTo>
                    <a:pt x="2913" y="625"/>
                  </a:lnTo>
                  <a:lnTo>
                    <a:pt x="2918" y="623"/>
                  </a:lnTo>
                  <a:lnTo>
                    <a:pt x="2923" y="619"/>
                  </a:lnTo>
                  <a:lnTo>
                    <a:pt x="2929" y="604"/>
                  </a:lnTo>
                  <a:lnTo>
                    <a:pt x="2931" y="602"/>
                  </a:lnTo>
                  <a:lnTo>
                    <a:pt x="2936" y="604"/>
                  </a:lnTo>
                  <a:lnTo>
                    <a:pt x="2937" y="614"/>
                  </a:lnTo>
                  <a:lnTo>
                    <a:pt x="2941" y="614"/>
                  </a:lnTo>
                  <a:lnTo>
                    <a:pt x="2948" y="613"/>
                  </a:lnTo>
                  <a:lnTo>
                    <a:pt x="2963" y="604"/>
                  </a:lnTo>
                  <a:lnTo>
                    <a:pt x="2967" y="604"/>
                  </a:lnTo>
                  <a:lnTo>
                    <a:pt x="2969" y="612"/>
                  </a:lnTo>
                  <a:lnTo>
                    <a:pt x="2974" y="613"/>
                  </a:lnTo>
                  <a:lnTo>
                    <a:pt x="2987" y="608"/>
                  </a:lnTo>
                  <a:lnTo>
                    <a:pt x="2993" y="609"/>
                  </a:lnTo>
                  <a:lnTo>
                    <a:pt x="3004" y="602"/>
                  </a:lnTo>
                  <a:lnTo>
                    <a:pt x="3006" y="599"/>
                  </a:lnTo>
                  <a:lnTo>
                    <a:pt x="3004" y="586"/>
                  </a:lnTo>
                  <a:lnTo>
                    <a:pt x="3002" y="583"/>
                  </a:lnTo>
                  <a:lnTo>
                    <a:pt x="3000" y="583"/>
                  </a:lnTo>
                  <a:lnTo>
                    <a:pt x="3000" y="596"/>
                  </a:lnTo>
                  <a:lnTo>
                    <a:pt x="2999" y="599"/>
                  </a:lnTo>
                  <a:lnTo>
                    <a:pt x="2991" y="602"/>
                  </a:lnTo>
                  <a:lnTo>
                    <a:pt x="2982" y="599"/>
                  </a:lnTo>
                  <a:lnTo>
                    <a:pt x="2972" y="593"/>
                  </a:lnTo>
                  <a:lnTo>
                    <a:pt x="2967" y="582"/>
                  </a:lnTo>
                  <a:lnTo>
                    <a:pt x="2963" y="580"/>
                  </a:lnTo>
                  <a:lnTo>
                    <a:pt x="2962" y="569"/>
                  </a:lnTo>
                  <a:lnTo>
                    <a:pt x="2957" y="564"/>
                  </a:lnTo>
                  <a:lnTo>
                    <a:pt x="2948" y="559"/>
                  </a:lnTo>
                  <a:lnTo>
                    <a:pt x="2947" y="558"/>
                  </a:lnTo>
                  <a:lnTo>
                    <a:pt x="2947" y="552"/>
                  </a:lnTo>
                  <a:lnTo>
                    <a:pt x="2950" y="548"/>
                  </a:lnTo>
                  <a:lnTo>
                    <a:pt x="2953" y="547"/>
                  </a:lnTo>
                  <a:lnTo>
                    <a:pt x="2957" y="538"/>
                  </a:lnTo>
                  <a:lnTo>
                    <a:pt x="2962" y="536"/>
                  </a:lnTo>
                  <a:lnTo>
                    <a:pt x="2957" y="528"/>
                  </a:lnTo>
                  <a:lnTo>
                    <a:pt x="2951" y="515"/>
                  </a:lnTo>
                  <a:lnTo>
                    <a:pt x="2956" y="500"/>
                  </a:lnTo>
                  <a:lnTo>
                    <a:pt x="2971" y="488"/>
                  </a:lnTo>
                  <a:lnTo>
                    <a:pt x="2982" y="470"/>
                  </a:lnTo>
                  <a:lnTo>
                    <a:pt x="2987" y="466"/>
                  </a:lnTo>
                  <a:lnTo>
                    <a:pt x="2989" y="455"/>
                  </a:lnTo>
                  <a:lnTo>
                    <a:pt x="2996" y="446"/>
                  </a:lnTo>
                  <a:lnTo>
                    <a:pt x="3005" y="442"/>
                  </a:lnTo>
                  <a:lnTo>
                    <a:pt x="3009" y="443"/>
                  </a:lnTo>
                  <a:lnTo>
                    <a:pt x="3011" y="451"/>
                  </a:lnTo>
                  <a:lnTo>
                    <a:pt x="3014" y="451"/>
                  </a:lnTo>
                  <a:lnTo>
                    <a:pt x="3017" y="447"/>
                  </a:lnTo>
                  <a:lnTo>
                    <a:pt x="3020" y="437"/>
                  </a:lnTo>
                  <a:lnTo>
                    <a:pt x="3022" y="437"/>
                  </a:lnTo>
                  <a:lnTo>
                    <a:pt x="3025" y="441"/>
                  </a:lnTo>
                  <a:lnTo>
                    <a:pt x="3027" y="441"/>
                  </a:lnTo>
                  <a:lnTo>
                    <a:pt x="3032" y="440"/>
                  </a:lnTo>
                  <a:lnTo>
                    <a:pt x="3036" y="432"/>
                  </a:lnTo>
                  <a:lnTo>
                    <a:pt x="3039" y="429"/>
                  </a:lnTo>
                  <a:lnTo>
                    <a:pt x="3045" y="431"/>
                  </a:lnTo>
                  <a:lnTo>
                    <a:pt x="3048" y="430"/>
                  </a:lnTo>
                  <a:lnTo>
                    <a:pt x="3053" y="421"/>
                  </a:lnTo>
                  <a:lnTo>
                    <a:pt x="3054" y="414"/>
                  </a:lnTo>
                  <a:lnTo>
                    <a:pt x="3058" y="408"/>
                  </a:lnTo>
                  <a:lnTo>
                    <a:pt x="3059" y="398"/>
                  </a:lnTo>
                  <a:lnTo>
                    <a:pt x="3065" y="393"/>
                  </a:lnTo>
                  <a:lnTo>
                    <a:pt x="3068" y="392"/>
                  </a:lnTo>
                  <a:lnTo>
                    <a:pt x="3070" y="393"/>
                  </a:lnTo>
                  <a:lnTo>
                    <a:pt x="3071" y="400"/>
                  </a:lnTo>
                  <a:lnTo>
                    <a:pt x="3072" y="405"/>
                  </a:lnTo>
                  <a:lnTo>
                    <a:pt x="3077" y="407"/>
                  </a:lnTo>
                  <a:lnTo>
                    <a:pt x="3082" y="404"/>
                  </a:lnTo>
                  <a:lnTo>
                    <a:pt x="3092" y="412"/>
                  </a:lnTo>
                  <a:lnTo>
                    <a:pt x="3097" y="410"/>
                  </a:lnTo>
                  <a:lnTo>
                    <a:pt x="3100" y="405"/>
                  </a:lnTo>
                  <a:lnTo>
                    <a:pt x="3107" y="399"/>
                  </a:lnTo>
                  <a:lnTo>
                    <a:pt x="3112" y="399"/>
                  </a:lnTo>
                  <a:lnTo>
                    <a:pt x="3118" y="396"/>
                  </a:lnTo>
                  <a:lnTo>
                    <a:pt x="3120" y="389"/>
                  </a:lnTo>
                  <a:lnTo>
                    <a:pt x="3133" y="388"/>
                  </a:lnTo>
                  <a:lnTo>
                    <a:pt x="3136" y="387"/>
                  </a:lnTo>
                  <a:lnTo>
                    <a:pt x="3141" y="383"/>
                  </a:lnTo>
                  <a:lnTo>
                    <a:pt x="3147" y="383"/>
                  </a:lnTo>
                  <a:lnTo>
                    <a:pt x="3151" y="380"/>
                  </a:lnTo>
                  <a:lnTo>
                    <a:pt x="3158" y="380"/>
                  </a:lnTo>
                  <a:lnTo>
                    <a:pt x="3165" y="375"/>
                  </a:lnTo>
                  <a:lnTo>
                    <a:pt x="3166" y="370"/>
                  </a:lnTo>
                  <a:lnTo>
                    <a:pt x="3165" y="36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8" name="Freeform 288"/>
            <p:cNvSpPr>
              <a:spLocks noChangeAspect="1"/>
            </p:cNvSpPr>
            <p:nvPr/>
          </p:nvSpPr>
          <p:spPr bwMode="gray">
            <a:xfrm>
              <a:off x="1380167" y="1691915"/>
              <a:ext cx="153754" cy="175424"/>
            </a:xfrm>
            <a:custGeom>
              <a:avLst/>
              <a:gdLst/>
              <a:ahLst/>
              <a:cxnLst>
                <a:cxn ang="0">
                  <a:pos x="109" y="137"/>
                </a:cxn>
                <a:cxn ang="0">
                  <a:pos x="97" y="189"/>
                </a:cxn>
                <a:cxn ang="0">
                  <a:pos x="84" y="213"/>
                </a:cxn>
                <a:cxn ang="0">
                  <a:pos x="72" y="242"/>
                </a:cxn>
                <a:cxn ang="0">
                  <a:pos x="66" y="272"/>
                </a:cxn>
                <a:cxn ang="0">
                  <a:pos x="55" y="288"/>
                </a:cxn>
                <a:cxn ang="0">
                  <a:pos x="66" y="305"/>
                </a:cxn>
                <a:cxn ang="0">
                  <a:pos x="72" y="321"/>
                </a:cxn>
                <a:cxn ang="0">
                  <a:pos x="41" y="333"/>
                </a:cxn>
                <a:cxn ang="0">
                  <a:pos x="46" y="358"/>
                </a:cxn>
                <a:cxn ang="0">
                  <a:pos x="44" y="380"/>
                </a:cxn>
                <a:cxn ang="0">
                  <a:pos x="44" y="391"/>
                </a:cxn>
                <a:cxn ang="0">
                  <a:pos x="40" y="409"/>
                </a:cxn>
                <a:cxn ang="0">
                  <a:pos x="27" y="430"/>
                </a:cxn>
                <a:cxn ang="0">
                  <a:pos x="30" y="449"/>
                </a:cxn>
                <a:cxn ang="0">
                  <a:pos x="18" y="465"/>
                </a:cxn>
                <a:cxn ang="0">
                  <a:pos x="11" y="479"/>
                </a:cxn>
                <a:cxn ang="0">
                  <a:pos x="0" y="500"/>
                </a:cxn>
                <a:cxn ang="0">
                  <a:pos x="49" y="504"/>
                </a:cxn>
                <a:cxn ang="0">
                  <a:pos x="41" y="511"/>
                </a:cxn>
                <a:cxn ang="0">
                  <a:pos x="66" y="519"/>
                </a:cxn>
                <a:cxn ang="0">
                  <a:pos x="99" y="541"/>
                </a:cxn>
                <a:cxn ang="0">
                  <a:pos x="124" y="585"/>
                </a:cxn>
                <a:cxn ang="0">
                  <a:pos x="163" y="650"/>
                </a:cxn>
                <a:cxn ang="0">
                  <a:pos x="215" y="603"/>
                </a:cxn>
                <a:cxn ang="0">
                  <a:pos x="238" y="587"/>
                </a:cxn>
                <a:cxn ang="0">
                  <a:pos x="249" y="601"/>
                </a:cxn>
                <a:cxn ang="0">
                  <a:pos x="264" y="581"/>
                </a:cxn>
                <a:cxn ang="0">
                  <a:pos x="279" y="587"/>
                </a:cxn>
                <a:cxn ang="0">
                  <a:pos x="298" y="549"/>
                </a:cxn>
                <a:cxn ang="0">
                  <a:pos x="299" y="511"/>
                </a:cxn>
                <a:cxn ang="0">
                  <a:pos x="313" y="461"/>
                </a:cxn>
                <a:cxn ang="0">
                  <a:pos x="328" y="455"/>
                </a:cxn>
                <a:cxn ang="0">
                  <a:pos x="362" y="433"/>
                </a:cxn>
                <a:cxn ang="0">
                  <a:pos x="371" y="381"/>
                </a:cxn>
                <a:cxn ang="0">
                  <a:pos x="406" y="357"/>
                </a:cxn>
                <a:cxn ang="0">
                  <a:pos x="462" y="309"/>
                </a:cxn>
                <a:cxn ang="0">
                  <a:pos x="514" y="267"/>
                </a:cxn>
                <a:cxn ang="0">
                  <a:pos x="581" y="203"/>
                </a:cxn>
                <a:cxn ang="0">
                  <a:pos x="552" y="176"/>
                </a:cxn>
                <a:cxn ang="0">
                  <a:pos x="506" y="119"/>
                </a:cxn>
                <a:cxn ang="0">
                  <a:pos x="462" y="69"/>
                </a:cxn>
                <a:cxn ang="0">
                  <a:pos x="385" y="78"/>
                </a:cxn>
                <a:cxn ang="0">
                  <a:pos x="384" y="105"/>
                </a:cxn>
                <a:cxn ang="0">
                  <a:pos x="368" y="108"/>
                </a:cxn>
                <a:cxn ang="0">
                  <a:pos x="373" y="78"/>
                </a:cxn>
                <a:cxn ang="0">
                  <a:pos x="352" y="86"/>
                </a:cxn>
                <a:cxn ang="0">
                  <a:pos x="338" y="102"/>
                </a:cxn>
                <a:cxn ang="0">
                  <a:pos x="304" y="52"/>
                </a:cxn>
                <a:cxn ang="0">
                  <a:pos x="276" y="13"/>
                </a:cxn>
                <a:cxn ang="0">
                  <a:pos x="224" y="14"/>
                </a:cxn>
                <a:cxn ang="0">
                  <a:pos x="157" y="19"/>
                </a:cxn>
                <a:cxn ang="0">
                  <a:pos x="158" y="46"/>
                </a:cxn>
                <a:cxn ang="0">
                  <a:pos x="150" y="21"/>
                </a:cxn>
                <a:cxn ang="0">
                  <a:pos x="139" y="27"/>
                </a:cxn>
                <a:cxn ang="0">
                  <a:pos x="120" y="27"/>
                </a:cxn>
                <a:cxn ang="0">
                  <a:pos x="99" y="31"/>
                </a:cxn>
                <a:cxn ang="0">
                  <a:pos x="75" y="42"/>
                </a:cxn>
                <a:cxn ang="0">
                  <a:pos x="84" y="78"/>
                </a:cxn>
              </a:cxnLst>
              <a:rect l="0" t="0" r="r" b="b"/>
              <a:pathLst>
                <a:path w="582" h="653">
                  <a:moveTo>
                    <a:pt x="93" y="117"/>
                  </a:moveTo>
                  <a:lnTo>
                    <a:pt x="100" y="129"/>
                  </a:lnTo>
                  <a:lnTo>
                    <a:pt x="109" y="137"/>
                  </a:lnTo>
                  <a:lnTo>
                    <a:pt x="113" y="148"/>
                  </a:lnTo>
                  <a:lnTo>
                    <a:pt x="105" y="161"/>
                  </a:lnTo>
                  <a:lnTo>
                    <a:pt x="97" y="189"/>
                  </a:lnTo>
                  <a:lnTo>
                    <a:pt x="93" y="198"/>
                  </a:lnTo>
                  <a:lnTo>
                    <a:pt x="84" y="208"/>
                  </a:lnTo>
                  <a:lnTo>
                    <a:pt x="84" y="213"/>
                  </a:lnTo>
                  <a:lnTo>
                    <a:pt x="81" y="225"/>
                  </a:lnTo>
                  <a:lnTo>
                    <a:pt x="76" y="229"/>
                  </a:lnTo>
                  <a:lnTo>
                    <a:pt x="72" y="242"/>
                  </a:lnTo>
                  <a:lnTo>
                    <a:pt x="72" y="251"/>
                  </a:lnTo>
                  <a:lnTo>
                    <a:pt x="65" y="263"/>
                  </a:lnTo>
                  <a:lnTo>
                    <a:pt x="66" y="272"/>
                  </a:lnTo>
                  <a:lnTo>
                    <a:pt x="64" y="275"/>
                  </a:lnTo>
                  <a:lnTo>
                    <a:pt x="60" y="284"/>
                  </a:lnTo>
                  <a:lnTo>
                    <a:pt x="55" y="288"/>
                  </a:lnTo>
                  <a:lnTo>
                    <a:pt x="57" y="299"/>
                  </a:lnTo>
                  <a:lnTo>
                    <a:pt x="64" y="298"/>
                  </a:lnTo>
                  <a:lnTo>
                    <a:pt x="66" y="305"/>
                  </a:lnTo>
                  <a:lnTo>
                    <a:pt x="72" y="309"/>
                  </a:lnTo>
                  <a:lnTo>
                    <a:pt x="73" y="315"/>
                  </a:lnTo>
                  <a:lnTo>
                    <a:pt x="72" y="321"/>
                  </a:lnTo>
                  <a:lnTo>
                    <a:pt x="51" y="331"/>
                  </a:lnTo>
                  <a:lnTo>
                    <a:pt x="43" y="327"/>
                  </a:lnTo>
                  <a:lnTo>
                    <a:pt x="41" y="333"/>
                  </a:lnTo>
                  <a:lnTo>
                    <a:pt x="44" y="342"/>
                  </a:lnTo>
                  <a:lnTo>
                    <a:pt x="46" y="345"/>
                  </a:lnTo>
                  <a:lnTo>
                    <a:pt x="46" y="358"/>
                  </a:lnTo>
                  <a:lnTo>
                    <a:pt x="48" y="359"/>
                  </a:lnTo>
                  <a:lnTo>
                    <a:pt x="48" y="366"/>
                  </a:lnTo>
                  <a:lnTo>
                    <a:pt x="44" y="380"/>
                  </a:lnTo>
                  <a:lnTo>
                    <a:pt x="49" y="377"/>
                  </a:lnTo>
                  <a:lnTo>
                    <a:pt x="50" y="387"/>
                  </a:lnTo>
                  <a:lnTo>
                    <a:pt x="44" y="391"/>
                  </a:lnTo>
                  <a:lnTo>
                    <a:pt x="38" y="400"/>
                  </a:lnTo>
                  <a:lnTo>
                    <a:pt x="45" y="404"/>
                  </a:lnTo>
                  <a:lnTo>
                    <a:pt x="40" y="409"/>
                  </a:lnTo>
                  <a:lnTo>
                    <a:pt x="33" y="406"/>
                  </a:lnTo>
                  <a:lnTo>
                    <a:pt x="27" y="418"/>
                  </a:lnTo>
                  <a:lnTo>
                    <a:pt x="27" y="430"/>
                  </a:lnTo>
                  <a:lnTo>
                    <a:pt x="21" y="435"/>
                  </a:lnTo>
                  <a:lnTo>
                    <a:pt x="22" y="441"/>
                  </a:lnTo>
                  <a:lnTo>
                    <a:pt x="30" y="449"/>
                  </a:lnTo>
                  <a:lnTo>
                    <a:pt x="12" y="455"/>
                  </a:lnTo>
                  <a:lnTo>
                    <a:pt x="17" y="457"/>
                  </a:lnTo>
                  <a:lnTo>
                    <a:pt x="18" y="465"/>
                  </a:lnTo>
                  <a:lnTo>
                    <a:pt x="13" y="463"/>
                  </a:lnTo>
                  <a:lnTo>
                    <a:pt x="10" y="471"/>
                  </a:lnTo>
                  <a:lnTo>
                    <a:pt x="11" y="479"/>
                  </a:lnTo>
                  <a:lnTo>
                    <a:pt x="16" y="482"/>
                  </a:lnTo>
                  <a:lnTo>
                    <a:pt x="8" y="499"/>
                  </a:lnTo>
                  <a:lnTo>
                    <a:pt x="0" y="500"/>
                  </a:lnTo>
                  <a:lnTo>
                    <a:pt x="3" y="509"/>
                  </a:lnTo>
                  <a:lnTo>
                    <a:pt x="30" y="499"/>
                  </a:lnTo>
                  <a:lnTo>
                    <a:pt x="49" y="504"/>
                  </a:lnTo>
                  <a:lnTo>
                    <a:pt x="51" y="509"/>
                  </a:lnTo>
                  <a:lnTo>
                    <a:pt x="41" y="505"/>
                  </a:lnTo>
                  <a:lnTo>
                    <a:pt x="41" y="511"/>
                  </a:lnTo>
                  <a:lnTo>
                    <a:pt x="60" y="522"/>
                  </a:lnTo>
                  <a:lnTo>
                    <a:pt x="66" y="530"/>
                  </a:lnTo>
                  <a:lnTo>
                    <a:pt x="66" y="519"/>
                  </a:lnTo>
                  <a:lnTo>
                    <a:pt x="75" y="520"/>
                  </a:lnTo>
                  <a:lnTo>
                    <a:pt x="75" y="531"/>
                  </a:lnTo>
                  <a:lnTo>
                    <a:pt x="99" y="541"/>
                  </a:lnTo>
                  <a:lnTo>
                    <a:pt x="113" y="560"/>
                  </a:lnTo>
                  <a:lnTo>
                    <a:pt x="116" y="575"/>
                  </a:lnTo>
                  <a:lnTo>
                    <a:pt x="124" y="585"/>
                  </a:lnTo>
                  <a:lnTo>
                    <a:pt x="139" y="632"/>
                  </a:lnTo>
                  <a:lnTo>
                    <a:pt x="151" y="653"/>
                  </a:lnTo>
                  <a:lnTo>
                    <a:pt x="163" y="650"/>
                  </a:lnTo>
                  <a:lnTo>
                    <a:pt x="180" y="628"/>
                  </a:lnTo>
                  <a:lnTo>
                    <a:pt x="194" y="624"/>
                  </a:lnTo>
                  <a:lnTo>
                    <a:pt x="215" y="603"/>
                  </a:lnTo>
                  <a:lnTo>
                    <a:pt x="223" y="592"/>
                  </a:lnTo>
                  <a:lnTo>
                    <a:pt x="229" y="580"/>
                  </a:lnTo>
                  <a:lnTo>
                    <a:pt x="238" y="587"/>
                  </a:lnTo>
                  <a:lnTo>
                    <a:pt x="239" y="592"/>
                  </a:lnTo>
                  <a:lnTo>
                    <a:pt x="238" y="600"/>
                  </a:lnTo>
                  <a:lnTo>
                    <a:pt x="249" y="601"/>
                  </a:lnTo>
                  <a:lnTo>
                    <a:pt x="259" y="600"/>
                  </a:lnTo>
                  <a:lnTo>
                    <a:pt x="263" y="591"/>
                  </a:lnTo>
                  <a:lnTo>
                    <a:pt x="264" y="581"/>
                  </a:lnTo>
                  <a:lnTo>
                    <a:pt x="269" y="590"/>
                  </a:lnTo>
                  <a:lnTo>
                    <a:pt x="272" y="591"/>
                  </a:lnTo>
                  <a:lnTo>
                    <a:pt x="279" y="587"/>
                  </a:lnTo>
                  <a:lnTo>
                    <a:pt x="291" y="575"/>
                  </a:lnTo>
                  <a:lnTo>
                    <a:pt x="298" y="562"/>
                  </a:lnTo>
                  <a:lnTo>
                    <a:pt x="298" y="549"/>
                  </a:lnTo>
                  <a:lnTo>
                    <a:pt x="301" y="542"/>
                  </a:lnTo>
                  <a:lnTo>
                    <a:pt x="298" y="537"/>
                  </a:lnTo>
                  <a:lnTo>
                    <a:pt x="299" y="511"/>
                  </a:lnTo>
                  <a:lnTo>
                    <a:pt x="297" y="501"/>
                  </a:lnTo>
                  <a:lnTo>
                    <a:pt x="310" y="474"/>
                  </a:lnTo>
                  <a:lnTo>
                    <a:pt x="313" y="461"/>
                  </a:lnTo>
                  <a:lnTo>
                    <a:pt x="314" y="449"/>
                  </a:lnTo>
                  <a:lnTo>
                    <a:pt x="317" y="446"/>
                  </a:lnTo>
                  <a:lnTo>
                    <a:pt x="328" y="455"/>
                  </a:lnTo>
                  <a:lnTo>
                    <a:pt x="336" y="446"/>
                  </a:lnTo>
                  <a:lnTo>
                    <a:pt x="346" y="444"/>
                  </a:lnTo>
                  <a:lnTo>
                    <a:pt x="362" y="433"/>
                  </a:lnTo>
                  <a:lnTo>
                    <a:pt x="366" y="412"/>
                  </a:lnTo>
                  <a:lnTo>
                    <a:pt x="371" y="395"/>
                  </a:lnTo>
                  <a:lnTo>
                    <a:pt x="371" y="381"/>
                  </a:lnTo>
                  <a:lnTo>
                    <a:pt x="379" y="370"/>
                  </a:lnTo>
                  <a:lnTo>
                    <a:pt x="392" y="361"/>
                  </a:lnTo>
                  <a:lnTo>
                    <a:pt x="406" y="357"/>
                  </a:lnTo>
                  <a:lnTo>
                    <a:pt x="416" y="343"/>
                  </a:lnTo>
                  <a:lnTo>
                    <a:pt x="438" y="330"/>
                  </a:lnTo>
                  <a:lnTo>
                    <a:pt x="462" y="309"/>
                  </a:lnTo>
                  <a:lnTo>
                    <a:pt x="474" y="304"/>
                  </a:lnTo>
                  <a:lnTo>
                    <a:pt x="481" y="294"/>
                  </a:lnTo>
                  <a:lnTo>
                    <a:pt x="514" y="267"/>
                  </a:lnTo>
                  <a:lnTo>
                    <a:pt x="550" y="251"/>
                  </a:lnTo>
                  <a:lnTo>
                    <a:pt x="582" y="224"/>
                  </a:lnTo>
                  <a:lnTo>
                    <a:pt x="581" y="203"/>
                  </a:lnTo>
                  <a:lnTo>
                    <a:pt x="573" y="198"/>
                  </a:lnTo>
                  <a:lnTo>
                    <a:pt x="561" y="180"/>
                  </a:lnTo>
                  <a:lnTo>
                    <a:pt x="552" y="176"/>
                  </a:lnTo>
                  <a:lnTo>
                    <a:pt x="535" y="150"/>
                  </a:lnTo>
                  <a:lnTo>
                    <a:pt x="512" y="129"/>
                  </a:lnTo>
                  <a:lnTo>
                    <a:pt x="506" y="119"/>
                  </a:lnTo>
                  <a:lnTo>
                    <a:pt x="487" y="95"/>
                  </a:lnTo>
                  <a:lnTo>
                    <a:pt x="478" y="89"/>
                  </a:lnTo>
                  <a:lnTo>
                    <a:pt x="462" y="69"/>
                  </a:lnTo>
                  <a:lnTo>
                    <a:pt x="420" y="59"/>
                  </a:lnTo>
                  <a:lnTo>
                    <a:pt x="390" y="73"/>
                  </a:lnTo>
                  <a:lnTo>
                    <a:pt x="385" y="78"/>
                  </a:lnTo>
                  <a:lnTo>
                    <a:pt x="382" y="86"/>
                  </a:lnTo>
                  <a:lnTo>
                    <a:pt x="389" y="96"/>
                  </a:lnTo>
                  <a:lnTo>
                    <a:pt x="384" y="105"/>
                  </a:lnTo>
                  <a:lnTo>
                    <a:pt x="382" y="115"/>
                  </a:lnTo>
                  <a:lnTo>
                    <a:pt x="371" y="121"/>
                  </a:lnTo>
                  <a:lnTo>
                    <a:pt x="368" y="108"/>
                  </a:lnTo>
                  <a:lnTo>
                    <a:pt x="374" y="101"/>
                  </a:lnTo>
                  <a:lnTo>
                    <a:pt x="374" y="85"/>
                  </a:lnTo>
                  <a:lnTo>
                    <a:pt x="373" y="78"/>
                  </a:lnTo>
                  <a:lnTo>
                    <a:pt x="358" y="75"/>
                  </a:lnTo>
                  <a:lnTo>
                    <a:pt x="352" y="81"/>
                  </a:lnTo>
                  <a:lnTo>
                    <a:pt x="352" y="86"/>
                  </a:lnTo>
                  <a:lnTo>
                    <a:pt x="345" y="92"/>
                  </a:lnTo>
                  <a:lnTo>
                    <a:pt x="340" y="111"/>
                  </a:lnTo>
                  <a:lnTo>
                    <a:pt x="338" y="102"/>
                  </a:lnTo>
                  <a:lnTo>
                    <a:pt x="336" y="90"/>
                  </a:lnTo>
                  <a:lnTo>
                    <a:pt x="345" y="76"/>
                  </a:lnTo>
                  <a:lnTo>
                    <a:pt x="304" y="52"/>
                  </a:lnTo>
                  <a:lnTo>
                    <a:pt x="291" y="33"/>
                  </a:lnTo>
                  <a:lnTo>
                    <a:pt x="279" y="24"/>
                  </a:lnTo>
                  <a:lnTo>
                    <a:pt x="276" y="13"/>
                  </a:lnTo>
                  <a:lnTo>
                    <a:pt x="244" y="0"/>
                  </a:lnTo>
                  <a:lnTo>
                    <a:pt x="231" y="3"/>
                  </a:lnTo>
                  <a:lnTo>
                    <a:pt x="224" y="14"/>
                  </a:lnTo>
                  <a:lnTo>
                    <a:pt x="213" y="9"/>
                  </a:lnTo>
                  <a:lnTo>
                    <a:pt x="197" y="16"/>
                  </a:lnTo>
                  <a:lnTo>
                    <a:pt x="157" y="19"/>
                  </a:lnTo>
                  <a:lnTo>
                    <a:pt x="156" y="24"/>
                  </a:lnTo>
                  <a:lnTo>
                    <a:pt x="158" y="36"/>
                  </a:lnTo>
                  <a:lnTo>
                    <a:pt x="158" y="46"/>
                  </a:lnTo>
                  <a:lnTo>
                    <a:pt x="154" y="36"/>
                  </a:lnTo>
                  <a:lnTo>
                    <a:pt x="151" y="31"/>
                  </a:lnTo>
                  <a:lnTo>
                    <a:pt x="150" y="21"/>
                  </a:lnTo>
                  <a:lnTo>
                    <a:pt x="146" y="19"/>
                  </a:lnTo>
                  <a:lnTo>
                    <a:pt x="141" y="29"/>
                  </a:lnTo>
                  <a:lnTo>
                    <a:pt x="139" y="27"/>
                  </a:lnTo>
                  <a:lnTo>
                    <a:pt x="136" y="20"/>
                  </a:lnTo>
                  <a:lnTo>
                    <a:pt x="120" y="24"/>
                  </a:lnTo>
                  <a:lnTo>
                    <a:pt x="120" y="27"/>
                  </a:lnTo>
                  <a:lnTo>
                    <a:pt x="105" y="24"/>
                  </a:lnTo>
                  <a:lnTo>
                    <a:pt x="99" y="25"/>
                  </a:lnTo>
                  <a:lnTo>
                    <a:pt x="99" y="31"/>
                  </a:lnTo>
                  <a:lnTo>
                    <a:pt x="83" y="33"/>
                  </a:lnTo>
                  <a:lnTo>
                    <a:pt x="70" y="40"/>
                  </a:lnTo>
                  <a:lnTo>
                    <a:pt x="75" y="42"/>
                  </a:lnTo>
                  <a:lnTo>
                    <a:pt x="80" y="63"/>
                  </a:lnTo>
                  <a:lnTo>
                    <a:pt x="93" y="73"/>
                  </a:lnTo>
                  <a:lnTo>
                    <a:pt x="84" y="78"/>
                  </a:lnTo>
                  <a:lnTo>
                    <a:pt x="83" y="89"/>
                  </a:lnTo>
                  <a:lnTo>
                    <a:pt x="93" y="11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9" name="Freeform 289"/>
            <p:cNvSpPr>
              <a:spLocks noChangeAspect="1"/>
            </p:cNvSpPr>
            <p:nvPr/>
          </p:nvSpPr>
          <p:spPr bwMode="gray">
            <a:xfrm>
              <a:off x="1480041" y="1758036"/>
              <a:ext cx="262827" cy="221304"/>
            </a:xfrm>
            <a:custGeom>
              <a:avLst/>
              <a:gdLst/>
              <a:ahLst/>
              <a:cxnLst>
                <a:cxn ang="0">
                  <a:pos x="126" y="657"/>
                </a:cxn>
                <a:cxn ang="0">
                  <a:pos x="169" y="549"/>
                </a:cxn>
                <a:cxn ang="0">
                  <a:pos x="358" y="544"/>
                </a:cxn>
                <a:cxn ang="0">
                  <a:pos x="368" y="506"/>
                </a:cxn>
                <a:cxn ang="0">
                  <a:pos x="282" y="473"/>
                </a:cxn>
                <a:cxn ang="0">
                  <a:pos x="101" y="478"/>
                </a:cxn>
                <a:cxn ang="0">
                  <a:pos x="62" y="396"/>
                </a:cxn>
                <a:cxn ang="0">
                  <a:pos x="178" y="361"/>
                </a:cxn>
                <a:cxn ang="0">
                  <a:pos x="133" y="340"/>
                </a:cxn>
                <a:cxn ang="0">
                  <a:pos x="79" y="345"/>
                </a:cxn>
                <a:cxn ang="0">
                  <a:pos x="47" y="338"/>
                </a:cxn>
                <a:cxn ang="0">
                  <a:pos x="29" y="309"/>
                </a:cxn>
                <a:cxn ang="0">
                  <a:pos x="52" y="209"/>
                </a:cxn>
                <a:cxn ang="0">
                  <a:pos x="46" y="135"/>
                </a:cxn>
                <a:cxn ang="0">
                  <a:pos x="239" y="0"/>
                </a:cxn>
                <a:cxn ang="0">
                  <a:pos x="272" y="94"/>
                </a:cxn>
                <a:cxn ang="0">
                  <a:pos x="244" y="146"/>
                </a:cxn>
                <a:cxn ang="0">
                  <a:pos x="300" y="81"/>
                </a:cxn>
                <a:cxn ang="0">
                  <a:pos x="406" y="106"/>
                </a:cxn>
                <a:cxn ang="0">
                  <a:pos x="415" y="173"/>
                </a:cxn>
                <a:cxn ang="0">
                  <a:pos x="446" y="157"/>
                </a:cxn>
                <a:cxn ang="0">
                  <a:pos x="486" y="144"/>
                </a:cxn>
                <a:cxn ang="0">
                  <a:pos x="503" y="123"/>
                </a:cxn>
                <a:cxn ang="0">
                  <a:pos x="504" y="76"/>
                </a:cxn>
                <a:cxn ang="0">
                  <a:pos x="546" y="121"/>
                </a:cxn>
                <a:cxn ang="0">
                  <a:pos x="570" y="205"/>
                </a:cxn>
                <a:cxn ang="0">
                  <a:pos x="606" y="310"/>
                </a:cxn>
                <a:cxn ang="0">
                  <a:pos x="627" y="247"/>
                </a:cxn>
                <a:cxn ang="0">
                  <a:pos x="617" y="166"/>
                </a:cxn>
                <a:cxn ang="0">
                  <a:pos x="600" y="49"/>
                </a:cxn>
                <a:cxn ang="0">
                  <a:pos x="602" y="8"/>
                </a:cxn>
                <a:cxn ang="0">
                  <a:pos x="669" y="31"/>
                </a:cxn>
                <a:cxn ang="0">
                  <a:pos x="691" y="44"/>
                </a:cxn>
                <a:cxn ang="0">
                  <a:pos x="751" y="110"/>
                </a:cxn>
                <a:cxn ang="0">
                  <a:pos x="766" y="200"/>
                </a:cxn>
                <a:cxn ang="0">
                  <a:pos x="805" y="336"/>
                </a:cxn>
                <a:cxn ang="0">
                  <a:pos x="815" y="428"/>
                </a:cxn>
                <a:cxn ang="0">
                  <a:pos x="881" y="478"/>
                </a:cxn>
                <a:cxn ang="0">
                  <a:pos x="963" y="543"/>
                </a:cxn>
                <a:cxn ang="0">
                  <a:pos x="999" y="584"/>
                </a:cxn>
                <a:cxn ang="0">
                  <a:pos x="961" y="616"/>
                </a:cxn>
                <a:cxn ang="0">
                  <a:pos x="934" y="597"/>
                </a:cxn>
                <a:cxn ang="0">
                  <a:pos x="906" y="632"/>
                </a:cxn>
                <a:cxn ang="0">
                  <a:pos x="880" y="677"/>
                </a:cxn>
                <a:cxn ang="0">
                  <a:pos x="940" y="671"/>
                </a:cxn>
                <a:cxn ang="0">
                  <a:pos x="933" y="711"/>
                </a:cxn>
                <a:cxn ang="0">
                  <a:pos x="949" y="734"/>
                </a:cxn>
                <a:cxn ang="0">
                  <a:pos x="893" y="767"/>
                </a:cxn>
                <a:cxn ang="0">
                  <a:pos x="809" y="749"/>
                </a:cxn>
                <a:cxn ang="0">
                  <a:pos x="758" y="724"/>
                </a:cxn>
                <a:cxn ang="0">
                  <a:pos x="697" y="677"/>
                </a:cxn>
                <a:cxn ang="0">
                  <a:pos x="655" y="718"/>
                </a:cxn>
                <a:cxn ang="0">
                  <a:pos x="521" y="796"/>
                </a:cxn>
                <a:cxn ang="0">
                  <a:pos x="425" y="805"/>
                </a:cxn>
                <a:cxn ang="0">
                  <a:pos x="320" y="819"/>
                </a:cxn>
                <a:cxn ang="0">
                  <a:pos x="300" y="732"/>
                </a:cxn>
                <a:cxn ang="0">
                  <a:pos x="230" y="698"/>
                </a:cxn>
              </a:cxnLst>
              <a:rect l="0" t="0" r="r" b="b"/>
              <a:pathLst>
                <a:path w="999" h="819">
                  <a:moveTo>
                    <a:pt x="230" y="698"/>
                  </a:moveTo>
                  <a:lnTo>
                    <a:pt x="225" y="704"/>
                  </a:lnTo>
                  <a:lnTo>
                    <a:pt x="203" y="704"/>
                  </a:lnTo>
                  <a:lnTo>
                    <a:pt x="196" y="698"/>
                  </a:lnTo>
                  <a:lnTo>
                    <a:pt x="173" y="697"/>
                  </a:lnTo>
                  <a:lnTo>
                    <a:pt x="137" y="671"/>
                  </a:lnTo>
                  <a:lnTo>
                    <a:pt x="137" y="660"/>
                  </a:lnTo>
                  <a:lnTo>
                    <a:pt x="126" y="657"/>
                  </a:lnTo>
                  <a:lnTo>
                    <a:pt x="118" y="650"/>
                  </a:lnTo>
                  <a:lnTo>
                    <a:pt x="116" y="630"/>
                  </a:lnTo>
                  <a:lnTo>
                    <a:pt x="105" y="622"/>
                  </a:lnTo>
                  <a:lnTo>
                    <a:pt x="101" y="613"/>
                  </a:lnTo>
                  <a:lnTo>
                    <a:pt x="94" y="593"/>
                  </a:lnTo>
                  <a:lnTo>
                    <a:pt x="91" y="581"/>
                  </a:lnTo>
                  <a:lnTo>
                    <a:pt x="112" y="571"/>
                  </a:lnTo>
                  <a:lnTo>
                    <a:pt x="169" y="549"/>
                  </a:lnTo>
                  <a:lnTo>
                    <a:pt x="209" y="539"/>
                  </a:lnTo>
                  <a:lnTo>
                    <a:pt x="232" y="538"/>
                  </a:lnTo>
                  <a:lnTo>
                    <a:pt x="253" y="530"/>
                  </a:lnTo>
                  <a:lnTo>
                    <a:pt x="266" y="528"/>
                  </a:lnTo>
                  <a:lnTo>
                    <a:pt x="279" y="536"/>
                  </a:lnTo>
                  <a:lnTo>
                    <a:pt x="318" y="539"/>
                  </a:lnTo>
                  <a:lnTo>
                    <a:pt x="339" y="546"/>
                  </a:lnTo>
                  <a:lnTo>
                    <a:pt x="358" y="544"/>
                  </a:lnTo>
                  <a:lnTo>
                    <a:pt x="369" y="533"/>
                  </a:lnTo>
                  <a:lnTo>
                    <a:pt x="365" y="526"/>
                  </a:lnTo>
                  <a:lnTo>
                    <a:pt x="365" y="522"/>
                  </a:lnTo>
                  <a:lnTo>
                    <a:pt x="374" y="527"/>
                  </a:lnTo>
                  <a:lnTo>
                    <a:pt x="382" y="525"/>
                  </a:lnTo>
                  <a:lnTo>
                    <a:pt x="381" y="520"/>
                  </a:lnTo>
                  <a:lnTo>
                    <a:pt x="375" y="510"/>
                  </a:lnTo>
                  <a:lnTo>
                    <a:pt x="368" y="506"/>
                  </a:lnTo>
                  <a:lnTo>
                    <a:pt x="348" y="503"/>
                  </a:lnTo>
                  <a:lnTo>
                    <a:pt x="344" y="495"/>
                  </a:lnTo>
                  <a:lnTo>
                    <a:pt x="332" y="495"/>
                  </a:lnTo>
                  <a:lnTo>
                    <a:pt x="317" y="488"/>
                  </a:lnTo>
                  <a:lnTo>
                    <a:pt x="312" y="482"/>
                  </a:lnTo>
                  <a:lnTo>
                    <a:pt x="296" y="479"/>
                  </a:lnTo>
                  <a:lnTo>
                    <a:pt x="289" y="480"/>
                  </a:lnTo>
                  <a:lnTo>
                    <a:pt x="282" y="473"/>
                  </a:lnTo>
                  <a:lnTo>
                    <a:pt x="248" y="479"/>
                  </a:lnTo>
                  <a:lnTo>
                    <a:pt x="196" y="499"/>
                  </a:lnTo>
                  <a:lnTo>
                    <a:pt x="188" y="493"/>
                  </a:lnTo>
                  <a:lnTo>
                    <a:pt x="172" y="493"/>
                  </a:lnTo>
                  <a:lnTo>
                    <a:pt x="162" y="488"/>
                  </a:lnTo>
                  <a:lnTo>
                    <a:pt x="158" y="480"/>
                  </a:lnTo>
                  <a:lnTo>
                    <a:pt x="118" y="489"/>
                  </a:lnTo>
                  <a:lnTo>
                    <a:pt x="101" y="478"/>
                  </a:lnTo>
                  <a:lnTo>
                    <a:pt x="83" y="482"/>
                  </a:lnTo>
                  <a:lnTo>
                    <a:pt x="81" y="476"/>
                  </a:lnTo>
                  <a:lnTo>
                    <a:pt x="81" y="472"/>
                  </a:lnTo>
                  <a:lnTo>
                    <a:pt x="68" y="467"/>
                  </a:lnTo>
                  <a:lnTo>
                    <a:pt x="57" y="452"/>
                  </a:lnTo>
                  <a:lnTo>
                    <a:pt x="46" y="434"/>
                  </a:lnTo>
                  <a:lnTo>
                    <a:pt x="42" y="418"/>
                  </a:lnTo>
                  <a:lnTo>
                    <a:pt x="62" y="396"/>
                  </a:lnTo>
                  <a:lnTo>
                    <a:pt x="83" y="387"/>
                  </a:lnTo>
                  <a:lnTo>
                    <a:pt x="103" y="385"/>
                  </a:lnTo>
                  <a:lnTo>
                    <a:pt x="122" y="377"/>
                  </a:lnTo>
                  <a:lnTo>
                    <a:pt x="142" y="363"/>
                  </a:lnTo>
                  <a:lnTo>
                    <a:pt x="161" y="358"/>
                  </a:lnTo>
                  <a:lnTo>
                    <a:pt x="160" y="361"/>
                  </a:lnTo>
                  <a:lnTo>
                    <a:pt x="165" y="364"/>
                  </a:lnTo>
                  <a:lnTo>
                    <a:pt x="178" y="361"/>
                  </a:lnTo>
                  <a:lnTo>
                    <a:pt x="185" y="358"/>
                  </a:lnTo>
                  <a:lnTo>
                    <a:pt x="181" y="353"/>
                  </a:lnTo>
                  <a:lnTo>
                    <a:pt x="165" y="352"/>
                  </a:lnTo>
                  <a:lnTo>
                    <a:pt x="173" y="342"/>
                  </a:lnTo>
                  <a:lnTo>
                    <a:pt x="187" y="339"/>
                  </a:lnTo>
                  <a:lnTo>
                    <a:pt x="193" y="334"/>
                  </a:lnTo>
                  <a:lnTo>
                    <a:pt x="194" y="329"/>
                  </a:lnTo>
                  <a:lnTo>
                    <a:pt x="133" y="340"/>
                  </a:lnTo>
                  <a:lnTo>
                    <a:pt x="122" y="345"/>
                  </a:lnTo>
                  <a:lnTo>
                    <a:pt x="111" y="347"/>
                  </a:lnTo>
                  <a:lnTo>
                    <a:pt x="105" y="352"/>
                  </a:lnTo>
                  <a:lnTo>
                    <a:pt x="96" y="352"/>
                  </a:lnTo>
                  <a:lnTo>
                    <a:pt x="91" y="348"/>
                  </a:lnTo>
                  <a:lnTo>
                    <a:pt x="90" y="344"/>
                  </a:lnTo>
                  <a:lnTo>
                    <a:pt x="83" y="343"/>
                  </a:lnTo>
                  <a:lnTo>
                    <a:pt x="79" y="345"/>
                  </a:lnTo>
                  <a:lnTo>
                    <a:pt x="83" y="348"/>
                  </a:lnTo>
                  <a:lnTo>
                    <a:pt x="83" y="354"/>
                  </a:lnTo>
                  <a:lnTo>
                    <a:pt x="68" y="354"/>
                  </a:lnTo>
                  <a:lnTo>
                    <a:pt x="64" y="359"/>
                  </a:lnTo>
                  <a:lnTo>
                    <a:pt x="51" y="360"/>
                  </a:lnTo>
                  <a:lnTo>
                    <a:pt x="45" y="355"/>
                  </a:lnTo>
                  <a:lnTo>
                    <a:pt x="43" y="347"/>
                  </a:lnTo>
                  <a:lnTo>
                    <a:pt x="47" y="338"/>
                  </a:lnTo>
                  <a:lnTo>
                    <a:pt x="53" y="333"/>
                  </a:lnTo>
                  <a:lnTo>
                    <a:pt x="69" y="332"/>
                  </a:lnTo>
                  <a:lnTo>
                    <a:pt x="67" y="310"/>
                  </a:lnTo>
                  <a:lnTo>
                    <a:pt x="53" y="313"/>
                  </a:lnTo>
                  <a:lnTo>
                    <a:pt x="41" y="322"/>
                  </a:lnTo>
                  <a:lnTo>
                    <a:pt x="35" y="320"/>
                  </a:lnTo>
                  <a:lnTo>
                    <a:pt x="33" y="311"/>
                  </a:lnTo>
                  <a:lnTo>
                    <a:pt x="29" y="309"/>
                  </a:lnTo>
                  <a:lnTo>
                    <a:pt x="8" y="313"/>
                  </a:lnTo>
                  <a:lnTo>
                    <a:pt x="6" y="304"/>
                  </a:lnTo>
                  <a:lnTo>
                    <a:pt x="2" y="290"/>
                  </a:lnTo>
                  <a:lnTo>
                    <a:pt x="0" y="273"/>
                  </a:lnTo>
                  <a:lnTo>
                    <a:pt x="6" y="256"/>
                  </a:lnTo>
                  <a:lnTo>
                    <a:pt x="22" y="234"/>
                  </a:lnTo>
                  <a:lnTo>
                    <a:pt x="32" y="218"/>
                  </a:lnTo>
                  <a:lnTo>
                    <a:pt x="52" y="209"/>
                  </a:lnTo>
                  <a:lnTo>
                    <a:pt x="53" y="202"/>
                  </a:lnTo>
                  <a:lnTo>
                    <a:pt x="51" y="194"/>
                  </a:lnTo>
                  <a:lnTo>
                    <a:pt x="48" y="189"/>
                  </a:lnTo>
                  <a:lnTo>
                    <a:pt x="36" y="189"/>
                  </a:lnTo>
                  <a:lnTo>
                    <a:pt x="32" y="182"/>
                  </a:lnTo>
                  <a:lnTo>
                    <a:pt x="31" y="165"/>
                  </a:lnTo>
                  <a:lnTo>
                    <a:pt x="36" y="151"/>
                  </a:lnTo>
                  <a:lnTo>
                    <a:pt x="46" y="135"/>
                  </a:lnTo>
                  <a:lnTo>
                    <a:pt x="85" y="94"/>
                  </a:lnTo>
                  <a:lnTo>
                    <a:pt x="122" y="68"/>
                  </a:lnTo>
                  <a:lnTo>
                    <a:pt x="129" y="59"/>
                  </a:lnTo>
                  <a:lnTo>
                    <a:pt x="142" y="55"/>
                  </a:lnTo>
                  <a:lnTo>
                    <a:pt x="148" y="44"/>
                  </a:lnTo>
                  <a:lnTo>
                    <a:pt x="162" y="42"/>
                  </a:lnTo>
                  <a:lnTo>
                    <a:pt x="194" y="22"/>
                  </a:lnTo>
                  <a:lnTo>
                    <a:pt x="239" y="0"/>
                  </a:lnTo>
                  <a:lnTo>
                    <a:pt x="252" y="3"/>
                  </a:lnTo>
                  <a:lnTo>
                    <a:pt x="255" y="10"/>
                  </a:lnTo>
                  <a:lnTo>
                    <a:pt x="261" y="14"/>
                  </a:lnTo>
                  <a:lnTo>
                    <a:pt x="262" y="21"/>
                  </a:lnTo>
                  <a:lnTo>
                    <a:pt x="269" y="31"/>
                  </a:lnTo>
                  <a:lnTo>
                    <a:pt x="272" y="43"/>
                  </a:lnTo>
                  <a:lnTo>
                    <a:pt x="273" y="71"/>
                  </a:lnTo>
                  <a:lnTo>
                    <a:pt x="272" y="94"/>
                  </a:lnTo>
                  <a:lnTo>
                    <a:pt x="259" y="101"/>
                  </a:lnTo>
                  <a:lnTo>
                    <a:pt x="255" y="111"/>
                  </a:lnTo>
                  <a:lnTo>
                    <a:pt x="253" y="117"/>
                  </a:lnTo>
                  <a:lnTo>
                    <a:pt x="255" y="121"/>
                  </a:lnTo>
                  <a:lnTo>
                    <a:pt x="252" y="127"/>
                  </a:lnTo>
                  <a:lnTo>
                    <a:pt x="239" y="133"/>
                  </a:lnTo>
                  <a:lnTo>
                    <a:pt x="237" y="138"/>
                  </a:lnTo>
                  <a:lnTo>
                    <a:pt x="244" y="146"/>
                  </a:lnTo>
                  <a:lnTo>
                    <a:pt x="268" y="126"/>
                  </a:lnTo>
                  <a:lnTo>
                    <a:pt x="274" y="126"/>
                  </a:lnTo>
                  <a:lnTo>
                    <a:pt x="277" y="135"/>
                  </a:lnTo>
                  <a:lnTo>
                    <a:pt x="295" y="127"/>
                  </a:lnTo>
                  <a:lnTo>
                    <a:pt x="300" y="113"/>
                  </a:lnTo>
                  <a:lnTo>
                    <a:pt x="294" y="110"/>
                  </a:lnTo>
                  <a:lnTo>
                    <a:pt x="294" y="97"/>
                  </a:lnTo>
                  <a:lnTo>
                    <a:pt x="300" y="81"/>
                  </a:lnTo>
                  <a:lnTo>
                    <a:pt x="309" y="76"/>
                  </a:lnTo>
                  <a:lnTo>
                    <a:pt x="310" y="69"/>
                  </a:lnTo>
                  <a:lnTo>
                    <a:pt x="315" y="64"/>
                  </a:lnTo>
                  <a:lnTo>
                    <a:pt x="329" y="62"/>
                  </a:lnTo>
                  <a:lnTo>
                    <a:pt x="355" y="80"/>
                  </a:lnTo>
                  <a:lnTo>
                    <a:pt x="388" y="91"/>
                  </a:lnTo>
                  <a:lnTo>
                    <a:pt x="396" y="101"/>
                  </a:lnTo>
                  <a:lnTo>
                    <a:pt x="406" y="106"/>
                  </a:lnTo>
                  <a:lnTo>
                    <a:pt x="415" y="113"/>
                  </a:lnTo>
                  <a:lnTo>
                    <a:pt x="424" y="128"/>
                  </a:lnTo>
                  <a:lnTo>
                    <a:pt x="427" y="145"/>
                  </a:lnTo>
                  <a:lnTo>
                    <a:pt x="408" y="171"/>
                  </a:lnTo>
                  <a:lnTo>
                    <a:pt x="388" y="189"/>
                  </a:lnTo>
                  <a:lnTo>
                    <a:pt x="388" y="192"/>
                  </a:lnTo>
                  <a:lnTo>
                    <a:pt x="406" y="188"/>
                  </a:lnTo>
                  <a:lnTo>
                    <a:pt x="415" y="173"/>
                  </a:lnTo>
                  <a:lnTo>
                    <a:pt x="427" y="166"/>
                  </a:lnTo>
                  <a:lnTo>
                    <a:pt x="425" y="173"/>
                  </a:lnTo>
                  <a:lnTo>
                    <a:pt x="420" y="187"/>
                  </a:lnTo>
                  <a:lnTo>
                    <a:pt x="433" y="192"/>
                  </a:lnTo>
                  <a:lnTo>
                    <a:pt x="435" y="187"/>
                  </a:lnTo>
                  <a:lnTo>
                    <a:pt x="439" y="167"/>
                  </a:lnTo>
                  <a:lnTo>
                    <a:pt x="440" y="161"/>
                  </a:lnTo>
                  <a:lnTo>
                    <a:pt x="446" y="157"/>
                  </a:lnTo>
                  <a:lnTo>
                    <a:pt x="454" y="148"/>
                  </a:lnTo>
                  <a:lnTo>
                    <a:pt x="465" y="150"/>
                  </a:lnTo>
                  <a:lnTo>
                    <a:pt x="472" y="146"/>
                  </a:lnTo>
                  <a:lnTo>
                    <a:pt x="486" y="164"/>
                  </a:lnTo>
                  <a:lnTo>
                    <a:pt x="488" y="157"/>
                  </a:lnTo>
                  <a:lnTo>
                    <a:pt x="486" y="148"/>
                  </a:lnTo>
                  <a:lnTo>
                    <a:pt x="483" y="145"/>
                  </a:lnTo>
                  <a:lnTo>
                    <a:pt x="486" y="144"/>
                  </a:lnTo>
                  <a:lnTo>
                    <a:pt x="494" y="151"/>
                  </a:lnTo>
                  <a:lnTo>
                    <a:pt x="499" y="148"/>
                  </a:lnTo>
                  <a:lnTo>
                    <a:pt x="497" y="138"/>
                  </a:lnTo>
                  <a:lnTo>
                    <a:pt x="484" y="129"/>
                  </a:lnTo>
                  <a:lnTo>
                    <a:pt x="484" y="123"/>
                  </a:lnTo>
                  <a:lnTo>
                    <a:pt x="486" y="122"/>
                  </a:lnTo>
                  <a:lnTo>
                    <a:pt x="498" y="132"/>
                  </a:lnTo>
                  <a:lnTo>
                    <a:pt x="503" y="123"/>
                  </a:lnTo>
                  <a:lnTo>
                    <a:pt x="488" y="103"/>
                  </a:lnTo>
                  <a:lnTo>
                    <a:pt x="481" y="100"/>
                  </a:lnTo>
                  <a:lnTo>
                    <a:pt x="473" y="90"/>
                  </a:lnTo>
                  <a:lnTo>
                    <a:pt x="470" y="78"/>
                  </a:lnTo>
                  <a:lnTo>
                    <a:pt x="468" y="68"/>
                  </a:lnTo>
                  <a:lnTo>
                    <a:pt x="477" y="67"/>
                  </a:lnTo>
                  <a:lnTo>
                    <a:pt x="494" y="71"/>
                  </a:lnTo>
                  <a:lnTo>
                    <a:pt x="504" y="76"/>
                  </a:lnTo>
                  <a:lnTo>
                    <a:pt x="508" y="87"/>
                  </a:lnTo>
                  <a:lnTo>
                    <a:pt x="519" y="86"/>
                  </a:lnTo>
                  <a:lnTo>
                    <a:pt x="519" y="92"/>
                  </a:lnTo>
                  <a:lnTo>
                    <a:pt x="526" y="108"/>
                  </a:lnTo>
                  <a:lnTo>
                    <a:pt x="533" y="113"/>
                  </a:lnTo>
                  <a:lnTo>
                    <a:pt x="540" y="111"/>
                  </a:lnTo>
                  <a:lnTo>
                    <a:pt x="546" y="117"/>
                  </a:lnTo>
                  <a:lnTo>
                    <a:pt x="546" y="121"/>
                  </a:lnTo>
                  <a:lnTo>
                    <a:pt x="554" y="127"/>
                  </a:lnTo>
                  <a:lnTo>
                    <a:pt x="553" y="133"/>
                  </a:lnTo>
                  <a:lnTo>
                    <a:pt x="551" y="135"/>
                  </a:lnTo>
                  <a:lnTo>
                    <a:pt x="560" y="139"/>
                  </a:lnTo>
                  <a:lnTo>
                    <a:pt x="568" y="155"/>
                  </a:lnTo>
                  <a:lnTo>
                    <a:pt x="567" y="186"/>
                  </a:lnTo>
                  <a:lnTo>
                    <a:pt x="568" y="197"/>
                  </a:lnTo>
                  <a:lnTo>
                    <a:pt x="570" y="205"/>
                  </a:lnTo>
                  <a:lnTo>
                    <a:pt x="575" y="214"/>
                  </a:lnTo>
                  <a:lnTo>
                    <a:pt x="578" y="243"/>
                  </a:lnTo>
                  <a:lnTo>
                    <a:pt x="592" y="258"/>
                  </a:lnTo>
                  <a:lnTo>
                    <a:pt x="585" y="273"/>
                  </a:lnTo>
                  <a:lnTo>
                    <a:pt x="585" y="295"/>
                  </a:lnTo>
                  <a:lnTo>
                    <a:pt x="591" y="296"/>
                  </a:lnTo>
                  <a:lnTo>
                    <a:pt x="600" y="311"/>
                  </a:lnTo>
                  <a:lnTo>
                    <a:pt x="606" y="310"/>
                  </a:lnTo>
                  <a:lnTo>
                    <a:pt x="608" y="301"/>
                  </a:lnTo>
                  <a:lnTo>
                    <a:pt x="616" y="297"/>
                  </a:lnTo>
                  <a:lnTo>
                    <a:pt x="622" y="295"/>
                  </a:lnTo>
                  <a:lnTo>
                    <a:pt x="629" y="285"/>
                  </a:lnTo>
                  <a:lnTo>
                    <a:pt x="630" y="274"/>
                  </a:lnTo>
                  <a:lnTo>
                    <a:pt x="639" y="270"/>
                  </a:lnTo>
                  <a:lnTo>
                    <a:pt x="639" y="264"/>
                  </a:lnTo>
                  <a:lnTo>
                    <a:pt x="627" y="247"/>
                  </a:lnTo>
                  <a:lnTo>
                    <a:pt x="624" y="236"/>
                  </a:lnTo>
                  <a:lnTo>
                    <a:pt x="624" y="225"/>
                  </a:lnTo>
                  <a:lnTo>
                    <a:pt x="619" y="220"/>
                  </a:lnTo>
                  <a:lnTo>
                    <a:pt x="617" y="203"/>
                  </a:lnTo>
                  <a:lnTo>
                    <a:pt x="614" y="187"/>
                  </a:lnTo>
                  <a:lnTo>
                    <a:pt x="618" y="186"/>
                  </a:lnTo>
                  <a:lnTo>
                    <a:pt x="617" y="177"/>
                  </a:lnTo>
                  <a:lnTo>
                    <a:pt x="617" y="166"/>
                  </a:lnTo>
                  <a:lnTo>
                    <a:pt x="613" y="160"/>
                  </a:lnTo>
                  <a:lnTo>
                    <a:pt x="612" y="139"/>
                  </a:lnTo>
                  <a:lnTo>
                    <a:pt x="610" y="121"/>
                  </a:lnTo>
                  <a:lnTo>
                    <a:pt x="605" y="103"/>
                  </a:lnTo>
                  <a:lnTo>
                    <a:pt x="597" y="68"/>
                  </a:lnTo>
                  <a:lnTo>
                    <a:pt x="595" y="62"/>
                  </a:lnTo>
                  <a:lnTo>
                    <a:pt x="599" y="62"/>
                  </a:lnTo>
                  <a:lnTo>
                    <a:pt x="600" y="49"/>
                  </a:lnTo>
                  <a:lnTo>
                    <a:pt x="596" y="49"/>
                  </a:lnTo>
                  <a:lnTo>
                    <a:pt x="592" y="38"/>
                  </a:lnTo>
                  <a:lnTo>
                    <a:pt x="596" y="33"/>
                  </a:lnTo>
                  <a:lnTo>
                    <a:pt x="606" y="33"/>
                  </a:lnTo>
                  <a:lnTo>
                    <a:pt x="608" y="27"/>
                  </a:lnTo>
                  <a:lnTo>
                    <a:pt x="597" y="16"/>
                  </a:lnTo>
                  <a:lnTo>
                    <a:pt x="599" y="8"/>
                  </a:lnTo>
                  <a:lnTo>
                    <a:pt x="602" y="8"/>
                  </a:lnTo>
                  <a:lnTo>
                    <a:pt x="602" y="3"/>
                  </a:lnTo>
                  <a:lnTo>
                    <a:pt x="608" y="3"/>
                  </a:lnTo>
                  <a:lnTo>
                    <a:pt x="630" y="9"/>
                  </a:lnTo>
                  <a:lnTo>
                    <a:pt x="632" y="15"/>
                  </a:lnTo>
                  <a:lnTo>
                    <a:pt x="650" y="33"/>
                  </a:lnTo>
                  <a:lnTo>
                    <a:pt x="665" y="40"/>
                  </a:lnTo>
                  <a:lnTo>
                    <a:pt x="667" y="37"/>
                  </a:lnTo>
                  <a:lnTo>
                    <a:pt x="669" y="31"/>
                  </a:lnTo>
                  <a:lnTo>
                    <a:pt x="662" y="28"/>
                  </a:lnTo>
                  <a:lnTo>
                    <a:pt x="661" y="21"/>
                  </a:lnTo>
                  <a:lnTo>
                    <a:pt x="661" y="15"/>
                  </a:lnTo>
                  <a:lnTo>
                    <a:pt x="666" y="14"/>
                  </a:lnTo>
                  <a:lnTo>
                    <a:pt x="676" y="19"/>
                  </a:lnTo>
                  <a:lnTo>
                    <a:pt x="678" y="25"/>
                  </a:lnTo>
                  <a:lnTo>
                    <a:pt x="687" y="28"/>
                  </a:lnTo>
                  <a:lnTo>
                    <a:pt x="691" y="44"/>
                  </a:lnTo>
                  <a:lnTo>
                    <a:pt x="696" y="52"/>
                  </a:lnTo>
                  <a:lnTo>
                    <a:pt x="720" y="67"/>
                  </a:lnTo>
                  <a:lnTo>
                    <a:pt x="720" y="74"/>
                  </a:lnTo>
                  <a:lnTo>
                    <a:pt x="734" y="81"/>
                  </a:lnTo>
                  <a:lnTo>
                    <a:pt x="741" y="91"/>
                  </a:lnTo>
                  <a:lnTo>
                    <a:pt x="742" y="96"/>
                  </a:lnTo>
                  <a:lnTo>
                    <a:pt x="750" y="102"/>
                  </a:lnTo>
                  <a:lnTo>
                    <a:pt x="751" y="110"/>
                  </a:lnTo>
                  <a:lnTo>
                    <a:pt x="745" y="123"/>
                  </a:lnTo>
                  <a:lnTo>
                    <a:pt x="751" y="123"/>
                  </a:lnTo>
                  <a:lnTo>
                    <a:pt x="756" y="140"/>
                  </a:lnTo>
                  <a:lnTo>
                    <a:pt x="756" y="151"/>
                  </a:lnTo>
                  <a:lnTo>
                    <a:pt x="755" y="156"/>
                  </a:lnTo>
                  <a:lnTo>
                    <a:pt x="758" y="166"/>
                  </a:lnTo>
                  <a:lnTo>
                    <a:pt x="759" y="177"/>
                  </a:lnTo>
                  <a:lnTo>
                    <a:pt x="766" y="200"/>
                  </a:lnTo>
                  <a:lnTo>
                    <a:pt x="768" y="246"/>
                  </a:lnTo>
                  <a:lnTo>
                    <a:pt x="771" y="250"/>
                  </a:lnTo>
                  <a:lnTo>
                    <a:pt x="775" y="273"/>
                  </a:lnTo>
                  <a:lnTo>
                    <a:pt x="791" y="294"/>
                  </a:lnTo>
                  <a:lnTo>
                    <a:pt x="799" y="306"/>
                  </a:lnTo>
                  <a:lnTo>
                    <a:pt x="804" y="322"/>
                  </a:lnTo>
                  <a:lnTo>
                    <a:pt x="802" y="329"/>
                  </a:lnTo>
                  <a:lnTo>
                    <a:pt x="805" y="336"/>
                  </a:lnTo>
                  <a:lnTo>
                    <a:pt x="806" y="353"/>
                  </a:lnTo>
                  <a:lnTo>
                    <a:pt x="804" y="353"/>
                  </a:lnTo>
                  <a:lnTo>
                    <a:pt x="796" y="358"/>
                  </a:lnTo>
                  <a:lnTo>
                    <a:pt x="798" y="383"/>
                  </a:lnTo>
                  <a:lnTo>
                    <a:pt x="794" y="396"/>
                  </a:lnTo>
                  <a:lnTo>
                    <a:pt x="798" y="409"/>
                  </a:lnTo>
                  <a:lnTo>
                    <a:pt x="812" y="419"/>
                  </a:lnTo>
                  <a:lnTo>
                    <a:pt x="815" y="428"/>
                  </a:lnTo>
                  <a:lnTo>
                    <a:pt x="829" y="455"/>
                  </a:lnTo>
                  <a:lnTo>
                    <a:pt x="847" y="460"/>
                  </a:lnTo>
                  <a:lnTo>
                    <a:pt x="854" y="479"/>
                  </a:lnTo>
                  <a:lnTo>
                    <a:pt x="860" y="483"/>
                  </a:lnTo>
                  <a:lnTo>
                    <a:pt x="870" y="484"/>
                  </a:lnTo>
                  <a:lnTo>
                    <a:pt x="876" y="492"/>
                  </a:lnTo>
                  <a:lnTo>
                    <a:pt x="881" y="487"/>
                  </a:lnTo>
                  <a:lnTo>
                    <a:pt x="881" y="478"/>
                  </a:lnTo>
                  <a:lnTo>
                    <a:pt x="885" y="476"/>
                  </a:lnTo>
                  <a:lnTo>
                    <a:pt x="896" y="480"/>
                  </a:lnTo>
                  <a:lnTo>
                    <a:pt x="901" y="485"/>
                  </a:lnTo>
                  <a:lnTo>
                    <a:pt x="898" y="494"/>
                  </a:lnTo>
                  <a:lnTo>
                    <a:pt x="938" y="531"/>
                  </a:lnTo>
                  <a:lnTo>
                    <a:pt x="946" y="536"/>
                  </a:lnTo>
                  <a:lnTo>
                    <a:pt x="958" y="536"/>
                  </a:lnTo>
                  <a:lnTo>
                    <a:pt x="963" y="543"/>
                  </a:lnTo>
                  <a:lnTo>
                    <a:pt x="962" y="552"/>
                  </a:lnTo>
                  <a:lnTo>
                    <a:pt x="963" y="560"/>
                  </a:lnTo>
                  <a:lnTo>
                    <a:pt x="972" y="562"/>
                  </a:lnTo>
                  <a:lnTo>
                    <a:pt x="978" y="558"/>
                  </a:lnTo>
                  <a:lnTo>
                    <a:pt x="981" y="562"/>
                  </a:lnTo>
                  <a:lnTo>
                    <a:pt x="989" y="558"/>
                  </a:lnTo>
                  <a:lnTo>
                    <a:pt x="994" y="560"/>
                  </a:lnTo>
                  <a:lnTo>
                    <a:pt x="999" y="584"/>
                  </a:lnTo>
                  <a:lnTo>
                    <a:pt x="994" y="596"/>
                  </a:lnTo>
                  <a:lnTo>
                    <a:pt x="997" y="622"/>
                  </a:lnTo>
                  <a:lnTo>
                    <a:pt x="992" y="635"/>
                  </a:lnTo>
                  <a:lnTo>
                    <a:pt x="984" y="638"/>
                  </a:lnTo>
                  <a:lnTo>
                    <a:pt x="977" y="635"/>
                  </a:lnTo>
                  <a:lnTo>
                    <a:pt x="967" y="617"/>
                  </a:lnTo>
                  <a:lnTo>
                    <a:pt x="967" y="595"/>
                  </a:lnTo>
                  <a:lnTo>
                    <a:pt x="961" y="616"/>
                  </a:lnTo>
                  <a:lnTo>
                    <a:pt x="958" y="635"/>
                  </a:lnTo>
                  <a:lnTo>
                    <a:pt x="956" y="640"/>
                  </a:lnTo>
                  <a:lnTo>
                    <a:pt x="952" y="629"/>
                  </a:lnTo>
                  <a:lnTo>
                    <a:pt x="946" y="627"/>
                  </a:lnTo>
                  <a:lnTo>
                    <a:pt x="944" y="633"/>
                  </a:lnTo>
                  <a:lnTo>
                    <a:pt x="938" y="623"/>
                  </a:lnTo>
                  <a:lnTo>
                    <a:pt x="934" y="611"/>
                  </a:lnTo>
                  <a:lnTo>
                    <a:pt x="934" y="597"/>
                  </a:lnTo>
                  <a:lnTo>
                    <a:pt x="931" y="605"/>
                  </a:lnTo>
                  <a:lnTo>
                    <a:pt x="925" y="606"/>
                  </a:lnTo>
                  <a:lnTo>
                    <a:pt x="924" y="602"/>
                  </a:lnTo>
                  <a:lnTo>
                    <a:pt x="918" y="617"/>
                  </a:lnTo>
                  <a:lnTo>
                    <a:pt x="914" y="617"/>
                  </a:lnTo>
                  <a:lnTo>
                    <a:pt x="902" y="624"/>
                  </a:lnTo>
                  <a:lnTo>
                    <a:pt x="902" y="632"/>
                  </a:lnTo>
                  <a:lnTo>
                    <a:pt x="906" y="632"/>
                  </a:lnTo>
                  <a:lnTo>
                    <a:pt x="907" y="656"/>
                  </a:lnTo>
                  <a:lnTo>
                    <a:pt x="899" y="657"/>
                  </a:lnTo>
                  <a:lnTo>
                    <a:pt x="895" y="652"/>
                  </a:lnTo>
                  <a:lnTo>
                    <a:pt x="881" y="651"/>
                  </a:lnTo>
                  <a:lnTo>
                    <a:pt x="874" y="654"/>
                  </a:lnTo>
                  <a:lnTo>
                    <a:pt x="872" y="657"/>
                  </a:lnTo>
                  <a:lnTo>
                    <a:pt x="879" y="670"/>
                  </a:lnTo>
                  <a:lnTo>
                    <a:pt x="880" y="677"/>
                  </a:lnTo>
                  <a:lnTo>
                    <a:pt x="877" y="694"/>
                  </a:lnTo>
                  <a:lnTo>
                    <a:pt x="879" y="700"/>
                  </a:lnTo>
                  <a:lnTo>
                    <a:pt x="888" y="681"/>
                  </a:lnTo>
                  <a:lnTo>
                    <a:pt x="902" y="672"/>
                  </a:lnTo>
                  <a:lnTo>
                    <a:pt x="906" y="663"/>
                  </a:lnTo>
                  <a:lnTo>
                    <a:pt x="929" y="662"/>
                  </a:lnTo>
                  <a:lnTo>
                    <a:pt x="931" y="668"/>
                  </a:lnTo>
                  <a:lnTo>
                    <a:pt x="940" y="671"/>
                  </a:lnTo>
                  <a:lnTo>
                    <a:pt x="936" y="677"/>
                  </a:lnTo>
                  <a:lnTo>
                    <a:pt x="935" y="684"/>
                  </a:lnTo>
                  <a:lnTo>
                    <a:pt x="929" y="691"/>
                  </a:lnTo>
                  <a:lnTo>
                    <a:pt x="930" y="695"/>
                  </a:lnTo>
                  <a:lnTo>
                    <a:pt x="925" y="694"/>
                  </a:lnTo>
                  <a:lnTo>
                    <a:pt x="923" y="700"/>
                  </a:lnTo>
                  <a:lnTo>
                    <a:pt x="927" y="710"/>
                  </a:lnTo>
                  <a:lnTo>
                    <a:pt x="933" y="711"/>
                  </a:lnTo>
                  <a:lnTo>
                    <a:pt x="935" y="700"/>
                  </a:lnTo>
                  <a:lnTo>
                    <a:pt x="947" y="706"/>
                  </a:lnTo>
                  <a:lnTo>
                    <a:pt x="958" y="708"/>
                  </a:lnTo>
                  <a:lnTo>
                    <a:pt x="961" y="719"/>
                  </a:lnTo>
                  <a:lnTo>
                    <a:pt x="960" y="727"/>
                  </a:lnTo>
                  <a:lnTo>
                    <a:pt x="954" y="729"/>
                  </a:lnTo>
                  <a:lnTo>
                    <a:pt x="951" y="726"/>
                  </a:lnTo>
                  <a:lnTo>
                    <a:pt x="949" y="734"/>
                  </a:lnTo>
                  <a:lnTo>
                    <a:pt x="944" y="740"/>
                  </a:lnTo>
                  <a:lnTo>
                    <a:pt x="944" y="745"/>
                  </a:lnTo>
                  <a:lnTo>
                    <a:pt x="936" y="743"/>
                  </a:lnTo>
                  <a:lnTo>
                    <a:pt x="917" y="751"/>
                  </a:lnTo>
                  <a:lnTo>
                    <a:pt x="914" y="761"/>
                  </a:lnTo>
                  <a:lnTo>
                    <a:pt x="901" y="761"/>
                  </a:lnTo>
                  <a:lnTo>
                    <a:pt x="895" y="757"/>
                  </a:lnTo>
                  <a:lnTo>
                    <a:pt x="893" y="767"/>
                  </a:lnTo>
                  <a:lnTo>
                    <a:pt x="887" y="770"/>
                  </a:lnTo>
                  <a:lnTo>
                    <a:pt x="885" y="774"/>
                  </a:lnTo>
                  <a:lnTo>
                    <a:pt x="876" y="769"/>
                  </a:lnTo>
                  <a:lnTo>
                    <a:pt x="861" y="775"/>
                  </a:lnTo>
                  <a:lnTo>
                    <a:pt x="836" y="769"/>
                  </a:lnTo>
                  <a:lnTo>
                    <a:pt x="831" y="761"/>
                  </a:lnTo>
                  <a:lnTo>
                    <a:pt x="814" y="756"/>
                  </a:lnTo>
                  <a:lnTo>
                    <a:pt x="809" y="749"/>
                  </a:lnTo>
                  <a:lnTo>
                    <a:pt x="800" y="749"/>
                  </a:lnTo>
                  <a:lnTo>
                    <a:pt x="795" y="758"/>
                  </a:lnTo>
                  <a:lnTo>
                    <a:pt x="771" y="754"/>
                  </a:lnTo>
                  <a:lnTo>
                    <a:pt x="758" y="749"/>
                  </a:lnTo>
                  <a:lnTo>
                    <a:pt x="757" y="742"/>
                  </a:lnTo>
                  <a:lnTo>
                    <a:pt x="773" y="726"/>
                  </a:lnTo>
                  <a:lnTo>
                    <a:pt x="768" y="720"/>
                  </a:lnTo>
                  <a:lnTo>
                    <a:pt x="758" y="724"/>
                  </a:lnTo>
                  <a:lnTo>
                    <a:pt x="742" y="722"/>
                  </a:lnTo>
                  <a:lnTo>
                    <a:pt x="740" y="715"/>
                  </a:lnTo>
                  <a:lnTo>
                    <a:pt x="726" y="711"/>
                  </a:lnTo>
                  <a:lnTo>
                    <a:pt x="721" y="714"/>
                  </a:lnTo>
                  <a:lnTo>
                    <a:pt x="697" y="710"/>
                  </a:lnTo>
                  <a:lnTo>
                    <a:pt x="696" y="700"/>
                  </a:lnTo>
                  <a:lnTo>
                    <a:pt x="699" y="693"/>
                  </a:lnTo>
                  <a:lnTo>
                    <a:pt x="697" y="677"/>
                  </a:lnTo>
                  <a:lnTo>
                    <a:pt x="693" y="666"/>
                  </a:lnTo>
                  <a:lnTo>
                    <a:pt x="682" y="662"/>
                  </a:lnTo>
                  <a:lnTo>
                    <a:pt x="678" y="670"/>
                  </a:lnTo>
                  <a:lnTo>
                    <a:pt x="673" y="678"/>
                  </a:lnTo>
                  <a:lnTo>
                    <a:pt x="660" y="684"/>
                  </a:lnTo>
                  <a:lnTo>
                    <a:pt x="665" y="702"/>
                  </a:lnTo>
                  <a:lnTo>
                    <a:pt x="665" y="710"/>
                  </a:lnTo>
                  <a:lnTo>
                    <a:pt x="655" y="718"/>
                  </a:lnTo>
                  <a:lnTo>
                    <a:pt x="639" y="741"/>
                  </a:lnTo>
                  <a:lnTo>
                    <a:pt x="612" y="748"/>
                  </a:lnTo>
                  <a:lnTo>
                    <a:pt x="572" y="748"/>
                  </a:lnTo>
                  <a:lnTo>
                    <a:pt x="578" y="753"/>
                  </a:lnTo>
                  <a:lnTo>
                    <a:pt x="567" y="770"/>
                  </a:lnTo>
                  <a:lnTo>
                    <a:pt x="552" y="781"/>
                  </a:lnTo>
                  <a:lnTo>
                    <a:pt x="535" y="788"/>
                  </a:lnTo>
                  <a:lnTo>
                    <a:pt x="521" y="796"/>
                  </a:lnTo>
                  <a:lnTo>
                    <a:pt x="503" y="799"/>
                  </a:lnTo>
                  <a:lnTo>
                    <a:pt x="495" y="795"/>
                  </a:lnTo>
                  <a:lnTo>
                    <a:pt x="482" y="801"/>
                  </a:lnTo>
                  <a:lnTo>
                    <a:pt x="467" y="797"/>
                  </a:lnTo>
                  <a:lnTo>
                    <a:pt x="460" y="802"/>
                  </a:lnTo>
                  <a:lnTo>
                    <a:pt x="455" y="796"/>
                  </a:lnTo>
                  <a:lnTo>
                    <a:pt x="440" y="802"/>
                  </a:lnTo>
                  <a:lnTo>
                    <a:pt x="425" y="805"/>
                  </a:lnTo>
                  <a:lnTo>
                    <a:pt x="423" y="807"/>
                  </a:lnTo>
                  <a:lnTo>
                    <a:pt x="430" y="807"/>
                  </a:lnTo>
                  <a:lnTo>
                    <a:pt x="429" y="812"/>
                  </a:lnTo>
                  <a:lnTo>
                    <a:pt x="415" y="812"/>
                  </a:lnTo>
                  <a:lnTo>
                    <a:pt x="393" y="818"/>
                  </a:lnTo>
                  <a:lnTo>
                    <a:pt x="387" y="815"/>
                  </a:lnTo>
                  <a:lnTo>
                    <a:pt x="369" y="815"/>
                  </a:lnTo>
                  <a:lnTo>
                    <a:pt x="320" y="819"/>
                  </a:lnTo>
                  <a:lnTo>
                    <a:pt x="321" y="816"/>
                  </a:lnTo>
                  <a:lnTo>
                    <a:pt x="332" y="807"/>
                  </a:lnTo>
                  <a:lnTo>
                    <a:pt x="314" y="796"/>
                  </a:lnTo>
                  <a:lnTo>
                    <a:pt x="305" y="783"/>
                  </a:lnTo>
                  <a:lnTo>
                    <a:pt x="301" y="770"/>
                  </a:lnTo>
                  <a:lnTo>
                    <a:pt x="296" y="758"/>
                  </a:lnTo>
                  <a:lnTo>
                    <a:pt x="296" y="743"/>
                  </a:lnTo>
                  <a:lnTo>
                    <a:pt x="300" y="732"/>
                  </a:lnTo>
                  <a:lnTo>
                    <a:pt x="300" y="729"/>
                  </a:lnTo>
                  <a:lnTo>
                    <a:pt x="291" y="724"/>
                  </a:lnTo>
                  <a:lnTo>
                    <a:pt x="290" y="719"/>
                  </a:lnTo>
                  <a:lnTo>
                    <a:pt x="287" y="713"/>
                  </a:lnTo>
                  <a:lnTo>
                    <a:pt x="277" y="706"/>
                  </a:lnTo>
                  <a:lnTo>
                    <a:pt x="277" y="702"/>
                  </a:lnTo>
                  <a:lnTo>
                    <a:pt x="259" y="697"/>
                  </a:lnTo>
                  <a:lnTo>
                    <a:pt x="230" y="69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0" name="Freeform 300"/>
            <p:cNvSpPr>
              <a:spLocks noChangeAspect="1"/>
            </p:cNvSpPr>
            <p:nvPr/>
          </p:nvSpPr>
          <p:spPr bwMode="gray">
            <a:xfrm>
              <a:off x="1938674" y="2077847"/>
              <a:ext cx="101188" cy="94459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110" y="27"/>
                </a:cxn>
                <a:cxn ang="0">
                  <a:pos x="118" y="61"/>
                </a:cxn>
                <a:cxn ang="0">
                  <a:pos x="134" y="70"/>
                </a:cxn>
                <a:cxn ang="0">
                  <a:pos x="161" y="70"/>
                </a:cxn>
                <a:cxn ang="0">
                  <a:pos x="179" y="96"/>
                </a:cxn>
                <a:cxn ang="0">
                  <a:pos x="212" y="116"/>
                </a:cxn>
                <a:cxn ang="0">
                  <a:pos x="243" y="143"/>
                </a:cxn>
                <a:cxn ang="0">
                  <a:pos x="276" y="157"/>
                </a:cxn>
                <a:cxn ang="0">
                  <a:pos x="296" y="183"/>
                </a:cxn>
                <a:cxn ang="0">
                  <a:pos x="303" y="236"/>
                </a:cxn>
                <a:cxn ang="0">
                  <a:pos x="327" y="237"/>
                </a:cxn>
                <a:cxn ang="0">
                  <a:pos x="351" y="232"/>
                </a:cxn>
                <a:cxn ang="0">
                  <a:pos x="364" y="256"/>
                </a:cxn>
                <a:cxn ang="0">
                  <a:pos x="384" y="272"/>
                </a:cxn>
                <a:cxn ang="0">
                  <a:pos x="351" y="296"/>
                </a:cxn>
                <a:cxn ang="0">
                  <a:pos x="319" y="303"/>
                </a:cxn>
                <a:cxn ang="0">
                  <a:pos x="307" y="298"/>
                </a:cxn>
                <a:cxn ang="0">
                  <a:pos x="285" y="283"/>
                </a:cxn>
                <a:cxn ang="0">
                  <a:pos x="263" y="282"/>
                </a:cxn>
                <a:cxn ang="0">
                  <a:pos x="263" y="253"/>
                </a:cxn>
                <a:cxn ang="0">
                  <a:pos x="233" y="247"/>
                </a:cxn>
                <a:cxn ang="0">
                  <a:pos x="230" y="232"/>
                </a:cxn>
                <a:cxn ang="0">
                  <a:pos x="212" y="227"/>
                </a:cxn>
                <a:cxn ang="0">
                  <a:pos x="195" y="256"/>
                </a:cxn>
                <a:cxn ang="0">
                  <a:pos x="189" y="274"/>
                </a:cxn>
                <a:cxn ang="0">
                  <a:pos x="176" y="290"/>
                </a:cxn>
                <a:cxn ang="0">
                  <a:pos x="155" y="307"/>
                </a:cxn>
                <a:cxn ang="0">
                  <a:pos x="147" y="317"/>
                </a:cxn>
                <a:cxn ang="0">
                  <a:pos x="108" y="349"/>
                </a:cxn>
                <a:cxn ang="0">
                  <a:pos x="88" y="331"/>
                </a:cxn>
                <a:cxn ang="0">
                  <a:pos x="85" y="283"/>
                </a:cxn>
                <a:cxn ang="0">
                  <a:pos x="79" y="264"/>
                </a:cxn>
                <a:cxn ang="0">
                  <a:pos x="63" y="286"/>
                </a:cxn>
                <a:cxn ang="0">
                  <a:pos x="37" y="285"/>
                </a:cxn>
                <a:cxn ang="0">
                  <a:pos x="4" y="293"/>
                </a:cxn>
                <a:cxn ang="0">
                  <a:pos x="20" y="249"/>
                </a:cxn>
                <a:cxn ang="0">
                  <a:pos x="51" y="211"/>
                </a:cxn>
                <a:cxn ang="0">
                  <a:pos x="44" y="174"/>
                </a:cxn>
                <a:cxn ang="0">
                  <a:pos x="55" y="125"/>
                </a:cxn>
                <a:cxn ang="0">
                  <a:pos x="59" y="72"/>
                </a:cxn>
                <a:cxn ang="0">
                  <a:pos x="66" y="29"/>
                </a:cxn>
              </a:cxnLst>
              <a:rect l="0" t="0" r="r" b="b"/>
              <a:pathLst>
                <a:path w="384" h="349">
                  <a:moveTo>
                    <a:pt x="77" y="14"/>
                  </a:moveTo>
                  <a:lnTo>
                    <a:pt x="86" y="1"/>
                  </a:lnTo>
                  <a:lnTo>
                    <a:pt x="91" y="0"/>
                  </a:lnTo>
                  <a:lnTo>
                    <a:pt x="93" y="11"/>
                  </a:lnTo>
                  <a:lnTo>
                    <a:pt x="106" y="10"/>
                  </a:lnTo>
                  <a:lnTo>
                    <a:pt x="110" y="27"/>
                  </a:lnTo>
                  <a:lnTo>
                    <a:pt x="119" y="38"/>
                  </a:lnTo>
                  <a:lnTo>
                    <a:pt x="114" y="48"/>
                  </a:lnTo>
                  <a:lnTo>
                    <a:pt x="118" y="61"/>
                  </a:lnTo>
                  <a:lnTo>
                    <a:pt x="120" y="81"/>
                  </a:lnTo>
                  <a:lnTo>
                    <a:pt x="129" y="85"/>
                  </a:lnTo>
                  <a:lnTo>
                    <a:pt x="134" y="70"/>
                  </a:lnTo>
                  <a:lnTo>
                    <a:pt x="142" y="57"/>
                  </a:lnTo>
                  <a:lnTo>
                    <a:pt x="150" y="59"/>
                  </a:lnTo>
                  <a:lnTo>
                    <a:pt x="161" y="70"/>
                  </a:lnTo>
                  <a:lnTo>
                    <a:pt x="169" y="72"/>
                  </a:lnTo>
                  <a:lnTo>
                    <a:pt x="168" y="89"/>
                  </a:lnTo>
                  <a:lnTo>
                    <a:pt x="179" y="96"/>
                  </a:lnTo>
                  <a:lnTo>
                    <a:pt x="207" y="100"/>
                  </a:lnTo>
                  <a:lnTo>
                    <a:pt x="209" y="108"/>
                  </a:lnTo>
                  <a:lnTo>
                    <a:pt x="212" y="116"/>
                  </a:lnTo>
                  <a:lnTo>
                    <a:pt x="222" y="127"/>
                  </a:lnTo>
                  <a:lnTo>
                    <a:pt x="233" y="132"/>
                  </a:lnTo>
                  <a:lnTo>
                    <a:pt x="243" y="143"/>
                  </a:lnTo>
                  <a:lnTo>
                    <a:pt x="255" y="151"/>
                  </a:lnTo>
                  <a:lnTo>
                    <a:pt x="265" y="148"/>
                  </a:lnTo>
                  <a:lnTo>
                    <a:pt x="276" y="157"/>
                  </a:lnTo>
                  <a:lnTo>
                    <a:pt x="286" y="161"/>
                  </a:lnTo>
                  <a:lnTo>
                    <a:pt x="290" y="172"/>
                  </a:lnTo>
                  <a:lnTo>
                    <a:pt x="296" y="183"/>
                  </a:lnTo>
                  <a:lnTo>
                    <a:pt x="301" y="213"/>
                  </a:lnTo>
                  <a:lnTo>
                    <a:pt x="307" y="222"/>
                  </a:lnTo>
                  <a:lnTo>
                    <a:pt x="303" y="236"/>
                  </a:lnTo>
                  <a:lnTo>
                    <a:pt x="308" y="239"/>
                  </a:lnTo>
                  <a:lnTo>
                    <a:pt x="319" y="236"/>
                  </a:lnTo>
                  <a:lnTo>
                    <a:pt x="327" y="237"/>
                  </a:lnTo>
                  <a:lnTo>
                    <a:pt x="329" y="240"/>
                  </a:lnTo>
                  <a:lnTo>
                    <a:pt x="343" y="227"/>
                  </a:lnTo>
                  <a:lnTo>
                    <a:pt x="351" y="232"/>
                  </a:lnTo>
                  <a:lnTo>
                    <a:pt x="356" y="240"/>
                  </a:lnTo>
                  <a:lnTo>
                    <a:pt x="362" y="245"/>
                  </a:lnTo>
                  <a:lnTo>
                    <a:pt x="364" y="256"/>
                  </a:lnTo>
                  <a:lnTo>
                    <a:pt x="362" y="260"/>
                  </a:lnTo>
                  <a:lnTo>
                    <a:pt x="383" y="266"/>
                  </a:lnTo>
                  <a:lnTo>
                    <a:pt x="384" y="272"/>
                  </a:lnTo>
                  <a:lnTo>
                    <a:pt x="376" y="274"/>
                  </a:lnTo>
                  <a:lnTo>
                    <a:pt x="360" y="291"/>
                  </a:lnTo>
                  <a:lnTo>
                    <a:pt x="351" y="296"/>
                  </a:lnTo>
                  <a:lnTo>
                    <a:pt x="343" y="307"/>
                  </a:lnTo>
                  <a:lnTo>
                    <a:pt x="335" y="309"/>
                  </a:lnTo>
                  <a:lnTo>
                    <a:pt x="319" y="303"/>
                  </a:lnTo>
                  <a:lnTo>
                    <a:pt x="314" y="298"/>
                  </a:lnTo>
                  <a:lnTo>
                    <a:pt x="313" y="295"/>
                  </a:lnTo>
                  <a:lnTo>
                    <a:pt x="307" y="298"/>
                  </a:lnTo>
                  <a:lnTo>
                    <a:pt x="302" y="288"/>
                  </a:lnTo>
                  <a:lnTo>
                    <a:pt x="293" y="285"/>
                  </a:lnTo>
                  <a:lnTo>
                    <a:pt x="285" y="283"/>
                  </a:lnTo>
                  <a:lnTo>
                    <a:pt x="280" y="280"/>
                  </a:lnTo>
                  <a:lnTo>
                    <a:pt x="275" y="283"/>
                  </a:lnTo>
                  <a:lnTo>
                    <a:pt x="263" y="282"/>
                  </a:lnTo>
                  <a:lnTo>
                    <a:pt x="260" y="275"/>
                  </a:lnTo>
                  <a:lnTo>
                    <a:pt x="265" y="264"/>
                  </a:lnTo>
                  <a:lnTo>
                    <a:pt x="263" y="253"/>
                  </a:lnTo>
                  <a:lnTo>
                    <a:pt x="255" y="249"/>
                  </a:lnTo>
                  <a:lnTo>
                    <a:pt x="236" y="244"/>
                  </a:lnTo>
                  <a:lnTo>
                    <a:pt x="233" y="247"/>
                  </a:lnTo>
                  <a:lnTo>
                    <a:pt x="233" y="249"/>
                  </a:lnTo>
                  <a:lnTo>
                    <a:pt x="225" y="245"/>
                  </a:lnTo>
                  <a:lnTo>
                    <a:pt x="230" y="232"/>
                  </a:lnTo>
                  <a:lnTo>
                    <a:pt x="236" y="226"/>
                  </a:lnTo>
                  <a:lnTo>
                    <a:pt x="233" y="222"/>
                  </a:lnTo>
                  <a:lnTo>
                    <a:pt x="212" y="227"/>
                  </a:lnTo>
                  <a:lnTo>
                    <a:pt x="198" y="233"/>
                  </a:lnTo>
                  <a:lnTo>
                    <a:pt x="198" y="239"/>
                  </a:lnTo>
                  <a:lnTo>
                    <a:pt x="195" y="256"/>
                  </a:lnTo>
                  <a:lnTo>
                    <a:pt x="198" y="263"/>
                  </a:lnTo>
                  <a:lnTo>
                    <a:pt x="196" y="274"/>
                  </a:lnTo>
                  <a:lnTo>
                    <a:pt x="189" y="274"/>
                  </a:lnTo>
                  <a:lnTo>
                    <a:pt x="185" y="281"/>
                  </a:lnTo>
                  <a:lnTo>
                    <a:pt x="178" y="283"/>
                  </a:lnTo>
                  <a:lnTo>
                    <a:pt x="176" y="290"/>
                  </a:lnTo>
                  <a:lnTo>
                    <a:pt x="171" y="296"/>
                  </a:lnTo>
                  <a:lnTo>
                    <a:pt x="162" y="296"/>
                  </a:lnTo>
                  <a:lnTo>
                    <a:pt x="155" y="307"/>
                  </a:lnTo>
                  <a:lnTo>
                    <a:pt x="151" y="315"/>
                  </a:lnTo>
                  <a:lnTo>
                    <a:pt x="147" y="314"/>
                  </a:lnTo>
                  <a:lnTo>
                    <a:pt x="147" y="317"/>
                  </a:lnTo>
                  <a:lnTo>
                    <a:pt x="145" y="325"/>
                  </a:lnTo>
                  <a:lnTo>
                    <a:pt x="137" y="335"/>
                  </a:lnTo>
                  <a:lnTo>
                    <a:pt x="108" y="349"/>
                  </a:lnTo>
                  <a:lnTo>
                    <a:pt x="104" y="345"/>
                  </a:lnTo>
                  <a:lnTo>
                    <a:pt x="97" y="349"/>
                  </a:lnTo>
                  <a:lnTo>
                    <a:pt x="88" y="331"/>
                  </a:lnTo>
                  <a:lnTo>
                    <a:pt x="86" y="309"/>
                  </a:lnTo>
                  <a:lnTo>
                    <a:pt x="87" y="290"/>
                  </a:lnTo>
                  <a:lnTo>
                    <a:pt x="85" y="283"/>
                  </a:lnTo>
                  <a:lnTo>
                    <a:pt x="83" y="269"/>
                  </a:lnTo>
                  <a:lnTo>
                    <a:pt x="82" y="259"/>
                  </a:lnTo>
                  <a:lnTo>
                    <a:pt x="79" y="264"/>
                  </a:lnTo>
                  <a:lnTo>
                    <a:pt x="76" y="281"/>
                  </a:lnTo>
                  <a:lnTo>
                    <a:pt x="69" y="281"/>
                  </a:lnTo>
                  <a:lnTo>
                    <a:pt x="63" y="286"/>
                  </a:lnTo>
                  <a:lnTo>
                    <a:pt x="47" y="286"/>
                  </a:lnTo>
                  <a:lnTo>
                    <a:pt x="43" y="283"/>
                  </a:lnTo>
                  <a:lnTo>
                    <a:pt x="37" y="285"/>
                  </a:lnTo>
                  <a:lnTo>
                    <a:pt x="23" y="295"/>
                  </a:lnTo>
                  <a:lnTo>
                    <a:pt x="8" y="299"/>
                  </a:lnTo>
                  <a:lnTo>
                    <a:pt x="4" y="293"/>
                  </a:lnTo>
                  <a:lnTo>
                    <a:pt x="0" y="283"/>
                  </a:lnTo>
                  <a:lnTo>
                    <a:pt x="12" y="256"/>
                  </a:lnTo>
                  <a:lnTo>
                    <a:pt x="20" y="249"/>
                  </a:lnTo>
                  <a:lnTo>
                    <a:pt x="32" y="245"/>
                  </a:lnTo>
                  <a:lnTo>
                    <a:pt x="51" y="223"/>
                  </a:lnTo>
                  <a:lnTo>
                    <a:pt x="51" y="211"/>
                  </a:lnTo>
                  <a:lnTo>
                    <a:pt x="48" y="206"/>
                  </a:lnTo>
                  <a:lnTo>
                    <a:pt x="47" y="182"/>
                  </a:lnTo>
                  <a:lnTo>
                    <a:pt x="44" y="174"/>
                  </a:lnTo>
                  <a:lnTo>
                    <a:pt x="47" y="158"/>
                  </a:lnTo>
                  <a:lnTo>
                    <a:pt x="53" y="141"/>
                  </a:lnTo>
                  <a:lnTo>
                    <a:pt x="55" y="125"/>
                  </a:lnTo>
                  <a:lnTo>
                    <a:pt x="55" y="121"/>
                  </a:lnTo>
                  <a:lnTo>
                    <a:pt x="58" y="110"/>
                  </a:lnTo>
                  <a:lnTo>
                    <a:pt x="59" y="72"/>
                  </a:lnTo>
                  <a:lnTo>
                    <a:pt x="59" y="60"/>
                  </a:lnTo>
                  <a:lnTo>
                    <a:pt x="63" y="49"/>
                  </a:lnTo>
                  <a:lnTo>
                    <a:pt x="66" y="29"/>
                  </a:lnTo>
                  <a:lnTo>
                    <a:pt x="72" y="19"/>
                  </a:lnTo>
                  <a:lnTo>
                    <a:pt x="77" y="1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1" name="Freeform 303"/>
            <p:cNvSpPr>
              <a:spLocks noChangeAspect="1"/>
            </p:cNvSpPr>
            <p:nvPr/>
          </p:nvSpPr>
          <p:spPr bwMode="gray">
            <a:xfrm>
              <a:off x="1896621" y="1733747"/>
              <a:ext cx="415266" cy="480391"/>
            </a:xfrm>
            <a:custGeom>
              <a:avLst/>
              <a:gdLst/>
              <a:ahLst/>
              <a:cxnLst>
                <a:cxn ang="0">
                  <a:pos x="1131" y="1671"/>
                </a:cxn>
                <a:cxn ang="0">
                  <a:pos x="1196" y="1735"/>
                </a:cxn>
                <a:cxn ang="0">
                  <a:pos x="1317" y="1753"/>
                </a:cxn>
                <a:cxn ang="0">
                  <a:pos x="1220" y="1622"/>
                </a:cxn>
                <a:cxn ang="0">
                  <a:pos x="1258" y="1612"/>
                </a:cxn>
                <a:cxn ang="0">
                  <a:pos x="1376" y="1663"/>
                </a:cxn>
                <a:cxn ang="0">
                  <a:pos x="1400" y="1662"/>
                </a:cxn>
                <a:cxn ang="0">
                  <a:pos x="1406" y="1612"/>
                </a:cxn>
                <a:cxn ang="0">
                  <a:pos x="1383" y="1464"/>
                </a:cxn>
                <a:cxn ang="0">
                  <a:pos x="1312" y="1405"/>
                </a:cxn>
                <a:cxn ang="0">
                  <a:pos x="1253" y="1334"/>
                </a:cxn>
                <a:cxn ang="0">
                  <a:pos x="1242" y="1240"/>
                </a:cxn>
                <a:cxn ang="0">
                  <a:pos x="1265" y="1192"/>
                </a:cxn>
                <a:cxn ang="0">
                  <a:pos x="1384" y="1340"/>
                </a:cxn>
                <a:cxn ang="0">
                  <a:pos x="1470" y="1359"/>
                </a:cxn>
                <a:cxn ang="0">
                  <a:pos x="1512" y="1254"/>
                </a:cxn>
                <a:cxn ang="0">
                  <a:pos x="1581" y="1182"/>
                </a:cxn>
                <a:cxn ang="0">
                  <a:pos x="1471" y="1095"/>
                </a:cxn>
                <a:cxn ang="0">
                  <a:pos x="1374" y="1010"/>
                </a:cxn>
                <a:cxn ang="0">
                  <a:pos x="1283" y="958"/>
                </a:cxn>
                <a:cxn ang="0">
                  <a:pos x="1226" y="870"/>
                </a:cxn>
                <a:cxn ang="0">
                  <a:pos x="1248" y="812"/>
                </a:cxn>
                <a:cxn ang="0">
                  <a:pos x="1178" y="743"/>
                </a:cxn>
                <a:cxn ang="0">
                  <a:pos x="1201" y="661"/>
                </a:cxn>
                <a:cxn ang="0">
                  <a:pos x="1190" y="606"/>
                </a:cxn>
                <a:cxn ang="0">
                  <a:pos x="1102" y="546"/>
                </a:cxn>
                <a:cxn ang="0">
                  <a:pos x="1018" y="500"/>
                </a:cxn>
                <a:cxn ang="0">
                  <a:pos x="928" y="454"/>
                </a:cxn>
                <a:cxn ang="0">
                  <a:pos x="867" y="385"/>
                </a:cxn>
                <a:cxn ang="0">
                  <a:pos x="828" y="289"/>
                </a:cxn>
                <a:cxn ang="0">
                  <a:pos x="618" y="285"/>
                </a:cxn>
                <a:cxn ang="0">
                  <a:pos x="503" y="357"/>
                </a:cxn>
                <a:cxn ang="0">
                  <a:pos x="510" y="176"/>
                </a:cxn>
                <a:cxn ang="0">
                  <a:pos x="390" y="33"/>
                </a:cxn>
                <a:cxn ang="0">
                  <a:pos x="291" y="94"/>
                </a:cxn>
                <a:cxn ang="0">
                  <a:pos x="293" y="177"/>
                </a:cxn>
                <a:cxn ang="0">
                  <a:pos x="279" y="274"/>
                </a:cxn>
                <a:cxn ang="0">
                  <a:pos x="280" y="406"/>
                </a:cxn>
                <a:cxn ang="0">
                  <a:pos x="277" y="485"/>
                </a:cxn>
                <a:cxn ang="0">
                  <a:pos x="281" y="460"/>
                </a:cxn>
                <a:cxn ang="0">
                  <a:pos x="222" y="102"/>
                </a:cxn>
                <a:cxn ang="0">
                  <a:pos x="75" y="101"/>
                </a:cxn>
                <a:cxn ang="0">
                  <a:pos x="7" y="274"/>
                </a:cxn>
                <a:cxn ang="0">
                  <a:pos x="115" y="476"/>
                </a:cxn>
                <a:cxn ang="0">
                  <a:pos x="83" y="602"/>
                </a:cxn>
                <a:cxn ang="0">
                  <a:pos x="265" y="682"/>
                </a:cxn>
                <a:cxn ang="0">
                  <a:pos x="448" y="709"/>
                </a:cxn>
                <a:cxn ang="0">
                  <a:pos x="549" y="682"/>
                </a:cxn>
                <a:cxn ang="0">
                  <a:pos x="658" y="638"/>
                </a:cxn>
                <a:cxn ang="0">
                  <a:pos x="750" y="759"/>
                </a:cxn>
                <a:cxn ang="0">
                  <a:pos x="849" y="829"/>
                </a:cxn>
                <a:cxn ang="0">
                  <a:pos x="912" y="949"/>
                </a:cxn>
                <a:cxn ang="0">
                  <a:pos x="951" y="1121"/>
                </a:cxn>
                <a:cxn ang="0">
                  <a:pos x="908" y="1313"/>
                </a:cxn>
                <a:cxn ang="0">
                  <a:pos x="743" y="1348"/>
                </a:cxn>
                <a:cxn ang="0">
                  <a:pos x="668" y="1462"/>
                </a:cxn>
                <a:cxn ang="0">
                  <a:pos x="780" y="1452"/>
                </a:cxn>
                <a:cxn ang="0">
                  <a:pos x="846" y="1419"/>
                </a:cxn>
                <a:cxn ang="0">
                  <a:pos x="919" y="1456"/>
                </a:cxn>
                <a:cxn ang="0">
                  <a:pos x="968" y="1547"/>
                </a:cxn>
                <a:cxn ang="0">
                  <a:pos x="1003" y="1593"/>
                </a:cxn>
              </a:cxnLst>
              <a:rect l="0" t="0" r="r" b="b"/>
              <a:pathLst>
                <a:path w="1581" h="1779">
                  <a:moveTo>
                    <a:pt x="1037" y="1646"/>
                  </a:moveTo>
                  <a:lnTo>
                    <a:pt x="1053" y="1650"/>
                  </a:lnTo>
                  <a:lnTo>
                    <a:pt x="1071" y="1657"/>
                  </a:lnTo>
                  <a:lnTo>
                    <a:pt x="1072" y="1665"/>
                  </a:lnTo>
                  <a:lnTo>
                    <a:pt x="1078" y="1665"/>
                  </a:lnTo>
                  <a:lnTo>
                    <a:pt x="1091" y="1673"/>
                  </a:lnTo>
                  <a:lnTo>
                    <a:pt x="1102" y="1667"/>
                  </a:lnTo>
                  <a:lnTo>
                    <a:pt x="1109" y="1654"/>
                  </a:lnTo>
                  <a:lnTo>
                    <a:pt x="1111" y="1659"/>
                  </a:lnTo>
                  <a:lnTo>
                    <a:pt x="1109" y="1672"/>
                  </a:lnTo>
                  <a:lnTo>
                    <a:pt x="1118" y="1677"/>
                  </a:lnTo>
                  <a:lnTo>
                    <a:pt x="1121" y="1668"/>
                  </a:lnTo>
                  <a:lnTo>
                    <a:pt x="1131" y="1671"/>
                  </a:lnTo>
                  <a:lnTo>
                    <a:pt x="1137" y="1667"/>
                  </a:lnTo>
                  <a:lnTo>
                    <a:pt x="1135" y="1678"/>
                  </a:lnTo>
                  <a:lnTo>
                    <a:pt x="1138" y="1688"/>
                  </a:lnTo>
                  <a:lnTo>
                    <a:pt x="1145" y="1688"/>
                  </a:lnTo>
                  <a:lnTo>
                    <a:pt x="1148" y="1693"/>
                  </a:lnTo>
                  <a:lnTo>
                    <a:pt x="1150" y="1703"/>
                  </a:lnTo>
                  <a:lnTo>
                    <a:pt x="1159" y="1716"/>
                  </a:lnTo>
                  <a:lnTo>
                    <a:pt x="1170" y="1720"/>
                  </a:lnTo>
                  <a:lnTo>
                    <a:pt x="1175" y="1708"/>
                  </a:lnTo>
                  <a:lnTo>
                    <a:pt x="1175" y="1720"/>
                  </a:lnTo>
                  <a:lnTo>
                    <a:pt x="1181" y="1722"/>
                  </a:lnTo>
                  <a:lnTo>
                    <a:pt x="1185" y="1730"/>
                  </a:lnTo>
                  <a:lnTo>
                    <a:pt x="1196" y="1735"/>
                  </a:lnTo>
                  <a:lnTo>
                    <a:pt x="1205" y="1732"/>
                  </a:lnTo>
                  <a:lnTo>
                    <a:pt x="1213" y="1740"/>
                  </a:lnTo>
                  <a:lnTo>
                    <a:pt x="1236" y="1741"/>
                  </a:lnTo>
                  <a:lnTo>
                    <a:pt x="1238" y="1748"/>
                  </a:lnTo>
                  <a:lnTo>
                    <a:pt x="1249" y="1758"/>
                  </a:lnTo>
                  <a:lnTo>
                    <a:pt x="1254" y="1759"/>
                  </a:lnTo>
                  <a:lnTo>
                    <a:pt x="1267" y="1758"/>
                  </a:lnTo>
                  <a:lnTo>
                    <a:pt x="1280" y="1751"/>
                  </a:lnTo>
                  <a:lnTo>
                    <a:pt x="1306" y="1779"/>
                  </a:lnTo>
                  <a:lnTo>
                    <a:pt x="1325" y="1776"/>
                  </a:lnTo>
                  <a:lnTo>
                    <a:pt x="1323" y="1768"/>
                  </a:lnTo>
                  <a:lnTo>
                    <a:pt x="1317" y="1759"/>
                  </a:lnTo>
                  <a:lnTo>
                    <a:pt x="1317" y="1753"/>
                  </a:lnTo>
                  <a:lnTo>
                    <a:pt x="1320" y="1747"/>
                  </a:lnTo>
                  <a:lnTo>
                    <a:pt x="1322" y="1735"/>
                  </a:lnTo>
                  <a:lnTo>
                    <a:pt x="1319" y="1726"/>
                  </a:lnTo>
                  <a:lnTo>
                    <a:pt x="1301" y="1705"/>
                  </a:lnTo>
                  <a:lnTo>
                    <a:pt x="1285" y="1692"/>
                  </a:lnTo>
                  <a:lnTo>
                    <a:pt x="1279" y="1683"/>
                  </a:lnTo>
                  <a:lnTo>
                    <a:pt x="1270" y="1679"/>
                  </a:lnTo>
                  <a:lnTo>
                    <a:pt x="1253" y="1665"/>
                  </a:lnTo>
                  <a:lnTo>
                    <a:pt x="1249" y="1652"/>
                  </a:lnTo>
                  <a:lnTo>
                    <a:pt x="1236" y="1645"/>
                  </a:lnTo>
                  <a:lnTo>
                    <a:pt x="1236" y="1633"/>
                  </a:lnTo>
                  <a:lnTo>
                    <a:pt x="1224" y="1635"/>
                  </a:lnTo>
                  <a:lnTo>
                    <a:pt x="1220" y="1622"/>
                  </a:lnTo>
                  <a:lnTo>
                    <a:pt x="1216" y="1619"/>
                  </a:lnTo>
                  <a:lnTo>
                    <a:pt x="1213" y="1622"/>
                  </a:lnTo>
                  <a:lnTo>
                    <a:pt x="1210" y="1618"/>
                  </a:lnTo>
                  <a:lnTo>
                    <a:pt x="1188" y="1587"/>
                  </a:lnTo>
                  <a:lnTo>
                    <a:pt x="1178" y="1577"/>
                  </a:lnTo>
                  <a:lnTo>
                    <a:pt x="1167" y="1557"/>
                  </a:lnTo>
                  <a:lnTo>
                    <a:pt x="1180" y="1552"/>
                  </a:lnTo>
                  <a:lnTo>
                    <a:pt x="1197" y="1565"/>
                  </a:lnTo>
                  <a:lnTo>
                    <a:pt x="1216" y="1587"/>
                  </a:lnTo>
                  <a:lnTo>
                    <a:pt x="1231" y="1590"/>
                  </a:lnTo>
                  <a:lnTo>
                    <a:pt x="1227" y="1579"/>
                  </a:lnTo>
                  <a:lnTo>
                    <a:pt x="1236" y="1576"/>
                  </a:lnTo>
                  <a:lnTo>
                    <a:pt x="1258" y="1612"/>
                  </a:lnTo>
                  <a:lnTo>
                    <a:pt x="1269" y="1618"/>
                  </a:lnTo>
                  <a:lnTo>
                    <a:pt x="1280" y="1619"/>
                  </a:lnTo>
                  <a:lnTo>
                    <a:pt x="1287" y="1641"/>
                  </a:lnTo>
                  <a:lnTo>
                    <a:pt x="1318" y="1641"/>
                  </a:lnTo>
                  <a:lnTo>
                    <a:pt x="1330" y="1657"/>
                  </a:lnTo>
                  <a:lnTo>
                    <a:pt x="1335" y="1649"/>
                  </a:lnTo>
                  <a:lnTo>
                    <a:pt x="1341" y="1654"/>
                  </a:lnTo>
                  <a:lnTo>
                    <a:pt x="1350" y="1657"/>
                  </a:lnTo>
                  <a:lnTo>
                    <a:pt x="1356" y="1649"/>
                  </a:lnTo>
                  <a:lnTo>
                    <a:pt x="1360" y="1651"/>
                  </a:lnTo>
                  <a:lnTo>
                    <a:pt x="1361" y="1657"/>
                  </a:lnTo>
                  <a:lnTo>
                    <a:pt x="1367" y="1668"/>
                  </a:lnTo>
                  <a:lnTo>
                    <a:pt x="1376" y="1663"/>
                  </a:lnTo>
                  <a:lnTo>
                    <a:pt x="1376" y="1670"/>
                  </a:lnTo>
                  <a:lnTo>
                    <a:pt x="1372" y="1679"/>
                  </a:lnTo>
                  <a:lnTo>
                    <a:pt x="1371" y="1684"/>
                  </a:lnTo>
                  <a:lnTo>
                    <a:pt x="1382" y="1690"/>
                  </a:lnTo>
                  <a:lnTo>
                    <a:pt x="1387" y="1700"/>
                  </a:lnTo>
                  <a:lnTo>
                    <a:pt x="1394" y="1698"/>
                  </a:lnTo>
                  <a:lnTo>
                    <a:pt x="1390" y="1690"/>
                  </a:lnTo>
                  <a:lnTo>
                    <a:pt x="1389" y="1683"/>
                  </a:lnTo>
                  <a:lnTo>
                    <a:pt x="1382" y="1666"/>
                  </a:lnTo>
                  <a:lnTo>
                    <a:pt x="1380" y="1659"/>
                  </a:lnTo>
                  <a:lnTo>
                    <a:pt x="1384" y="1651"/>
                  </a:lnTo>
                  <a:lnTo>
                    <a:pt x="1393" y="1654"/>
                  </a:lnTo>
                  <a:lnTo>
                    <a:pt x="1400" y="1662"/>
                  </a:lnTo>
                  <a:lnTo>
                    <a:pt x="1410" y="1665"/>
                  </a:lnTo>
                  <a:lnTo>
                    <a:pt x="1412" y="1657"/>
                  </a:lnTo>
                  <a:lnTo>
                    <a:pt x="1411" y="1651"/>
                  </a:lnTo>
                  <a:lnTo>
                    <a:pt x="1408" y="1649"/>
                  </a:lnTo>
                  <a:lnTo>
                    <a:pt x="1408" y="1645"/>
                  </a:lnTo>
                  <a:lnTo>
                    <a:pt x="1403" y="1643"/>
                  </a:lnTo>
                  <a:lnTo>
                    <a:pt x="1393" y="1644"/>
                  </a:lnTo>
                  <a:lnTo>
                    <a:pt x="1387" y="1625"/>
                  </a:lnTo>
                  <a:lnTo>
                    <a:pt x="1380" y="1613"/>
                  </a:lnTo>
                  <a:lnTo>
                    <a:pt x="1383" y="1606"/>
                  </a:lnTo>
                  <a:lnTo>
                    <a:pt x="1383" y="1589"/>
                  </a:lnTo>
                  <a:lnTo>
                    <a:pt x="1395" y="1598"/>
                  </a:lnTo>
                  <a:lnTo>
                    <a:pt x="1406" y="1612"/>
                  </a:lnTo>
                  <a:lnTo>
                    <a:pt x="1408" y="1607"/>
                  </a:lnTo>
                  <a:lnTo>
                    <a:pt x="1405" y="1593"/>
                  </a:lnTo>
                  <a:lnTo>
                    <a:pt x="1409" y="1589"/>
                  </a:lnTo>
                  <a:lnTo>
                    <a:pt x="1409" y="1570"/>
                  </a:lnTo>
                  <a:lnTo>
                    <a:pt x="1411" y="1560"/>
                  </a:lnTo>
                  <a:lnTo>
                    <a:pt x="1405" y="1547"/>
                  </a:lnTo>
                  <a:lnTo>
                    <a:pt x="1401" y="1520"/>
                  </a:lnTo>
                  <a:lnTo>
                    <a:pt x="1388" y="1518"/>
                  </a:lnTo>
                  <a:lnTo>
                    <a:pt x="1374" y="1511"/>
                  </a:lnTo>
                  <a:lnTo>
                    <a:pt x="1368" y="1505"/>
                  </a:lnTo>
                  <a:lnTo>
                    <a:pt x="1367" y="1485"/>
                  </a:lnTo>
                  <a:lnTo>
                    <a:pt x="1379" y="1482"/>
                  </a:lnTo>
                  <a:lnTo>
                    <a:pt x="1383" y="1464"/>
                  </a:lnTo>
                  <a:lnTo>
                    <a:pt x="1380" y="1450"/>
                  </a:lnTo>
                  <a:lnTo>
                    <a:pt x="1367" y="1453"/>
                  </a:lnTo>
                  <a:lnTo>
                    <a:pt x="1368" y="1445"/>
                  </a:lnTo>
                  <a:lnTo>
                    <a:pt x="1366" y="1436"/>
                  </a:lnTo>
                  <a:lnTo>
                    <a:pt x="1362" y="1434"/>
                  </a:lnTo>
                  <a:lnTo>
                    <a:pt x="1346" y="1447"/>
                  </a:lnTo>
                  <a:lnTo>
                    <a:pt x="1346" y="1425"/>
                  </a:lnTo>
                  <a:lnTo>
                    <a:pt x="1344" y="1414"/>
                  </a:lnTo>
                  <a:lnTo>
                    <a:pt x="1331" y="1413"/>
                  </a:lnTo>
                  <a:lnTo>
                    <a:pt x="1315" y="1426"/>
                  </a:lnTo>
                  <a:lnTo>
                    <a:pt x="1308" y="1420"/>
                  </a:lnTo>
                  <a:lnTo>
                    <a:pt x="1320" y="1404"/>
                  </a:lnTo>
                  <a:lnTo>
                    <a:pt x="1312" y="1405"/>
                  </a:lnTo>
                  <a:lnTo>
                    <a:pt x="1299" y="1402"/>
                  </a:lnTo>
                  <a:lnTo>
                    <a:pt x="1291" y="1404"/>
                  </a:lnTo>
                  <a:lnTo>
                    <a:pt x="1288" y="1421"/>
                  </a:lnTo>
                  <a:lnTo>
                    <a:pt x="1283" y="1402"/>
                  </a:lnTo>
                  <a:lnTo>
                    <a:pt x="1275" y="1388"/>
                  </a:lnTo>
                  <a:lnTo>
                    <a:pt x="1275" y="1382"/>
                  </a:lnTo>
                  <a:lnTo>
                    <a:pt x="1271" y="1371"/>
                  </a:lnTo>
                  <a:lnTo>
                    <a:pt x="1258" y="1367"/>
                  </a:lnTo>
                  <a:lnTo>
                    <a:pt x="1258" y="1363"/>
                  </a:lnTo>
                  <a:lnTo>
                    <a:pt x="1263" y="1354"/>
                  </a:lnTo>
                  <a:lnTo>
                    <a:pt x="1256" y="1347"/>
                  </a:lnTo>
                  <a:lnTo>
                    <a:pt x="1263" y="1344"/>
                  </a:lnTo>
                  <a:lnTo>
                    <a:pt x="1253" y="1334"/>
                  </a:lnTo>
                  <a:lnTo>
                    <a:pt x="1252" y="1326"/>
                  </a:lnTo>
                  <a:lnTo>
                    <a:pt x="1256" y="1316"/>
                  </a:lnTo>
                  <a:lnTo>
                    <a:pt x="1240" y="1311"/>
                  </a:lnTo>
                  <a:lnTo>
                    <a:pt x="1221" y="1321"/>
                  </a:lnTo>
                  <a:lnTo>
                    <a:pt x="1220" y="1316"/>
                  </a:lnTo>
                  <a:lnTo>
                    <a:pt x="1224" y="1299"/>
                  </a:lnTo>
                  <a:lnTo>
                    <a:pt x="1221" y="1280"/>
                  </a:lnTo>
                  <a:lnTo>
                    <a:pt x="1229" y="1278"/>
                  </a:lnTo>
                  <a:lnTo>
                    <a:pt x="1236" y="1280"/>
                  </a:lnTo>
                  <a:lnTo>
                    <a:pt x="1252" y="1272"/>
                  </a:lnTo>
                  <a:lnTo>
                    <a:pt x="1263" y="1272"/>
                  </a:lnTo>
                  <a:lnTo>
                    <a:pt x="1256" y="1254"/>
                  </a:lnTo>
                  <a:lnTo>
                    <a:pt x="1242" y="1240"/>
                  </a:lnTo>
                  <a:lnTo>
                    <a:pt x="1222" y="1236"/>
                  </a:lnTo>
                  <a:lnTo>
                    <a:pt x="1215" y="1230"/>
                  </a:lnTo>
                  <a:lnTo>
                    <a:pt x="1209" y="1211"/>
                  </a:lnTo>
                  <a:lnTo>
                    <a:pt x="1226" y="1213"/>
                  </a:lnTo>
                  <a:lnTo>
                    <a:pt x="1221" y="1203"/>
                  </a:lnTo>
                  <a:lnTo>
                    <a:pt x="1231" y="1202"/>
                  </a:lnTo>
                  <a:lnTo>
                    <a:pt x="1253" y="1224"/>
                  </a:lnTo>
                  <a:lnTo>
                    <a:pt x="1260" y="1224"/>
                  </a:lnTo>
                  <a:lnTo>
                    <a:pt x="1252" y="1204"/>
                  </a:lnTo>
                  <a:lnTo>
                    <a:pt x="1260" y="1205"/>
                  </a:lnTo>
                  <a:lnTo>
                    <a:pt x="1247" y="1192"/>
                  </a:lnTo>
                  <a:lnTo>
                    <a:pt x="1253" y="1183"/>
                  </a:lnTo>
                  <a:lnTo>
                    <a:pt x="1265" y="1192"/>
                  </a:lnTo>
                  <a:lnTo>
                    <a:pt x="1277" y="1194"/>
                  </a:lnTo>
                  <a:lnTo>
                    <a:pt x="1279" y="1211"/>
                  </a:lnTo>
                  <a:lnTo>
                    <a:pt x="1272" y="1220"/>
                  </a:lnTo>
                  <a:lnTo>
                    <a:pt x="1288" y="1224"/>
                  </a:lnTo>
                  <a:lnTo>
                    <a:pt x="1317" y="1245"/>
                  </a:lnTo>
                  <a:lnTo>
                    <a:pt x="1329" y="1251"/>
                  </a:lnTo>
                  <a:lnTo>
                    <a:pt x="1333" y="1272"/>
                  </a:lnTo>
                  <a:lnTo>
                    <a:pt x="1350" y="1272"/>
                  </a:lnTo>
                  <a:lnTo>
                    <a:pt x="1362" y="1265"/>
                  </a:lnTo>
                  <a:lnTo>
                    <a:pt x="1358" y="1283"/>
                  </a:lnTo>
                  <a:lnTo>
                    <a:pt x="1362" y="1306"/>
                  </a:lnTo>
                  <a:lnTo>
                    <a:pt x="1366" y="1315"/>
                  </a:lnTo>
                  <a:lnTo>
                    <a:pt x="1384" y="1340"/>
                  </a:lnTo>
                  <a:lnTo>
                    <a:pt x="1400" y="1332"/>
                  </a:lnTo>
                  <a:lnTo>
                    <a:pt x="1403" y="1343"/>
                  </a:lnTo>
                  <a:lnTo>
                    <a:pt x="1395" y="1359"/>
                  </a:lnTo>
                  <a:lnTo>
                    <a:pt x="1405" y="1375"/>
                  </a:lnTo>
                  <a:lnTo>
                    <a:pt x="1422" y="1365"/>
                  </a:lnTo>
                  <a:lnTo>
                    <a:pt x="1430" y="1388"/>
                  </a:lnTo>
                  <a:lnTo>
                    <a:pt x="1442" y="1380"/>
                  </a:lnTo>
                  <a:lnTo>
                    <a:pt x="1446" y="1392"/>
                  </a:lnTo>
                  <a:lnTo>
                    <a:pt x="1451" y="1403"/>
                  </a:lnTo>
                  <a:lnTo>
                    <a:pt x="1459" y="1409"/>
                  </a:lnTo>
                  <a:lnTo>
                    <a:pt x="1465" y="1386"/>
                  </a:lnTo>
                  <a:lnTo>
                    <a:pt x="1466" y="1374"/>
                  </a:lnTo>
                  <a:lnTo>
                    <a:pt x="1470" y="1359"/>
                  </a:lnTo>
                  <a:lnTo>
                    <a:pt x="1479" y="1358"/>
                  </a:lnTo>
                  <a:lnTo>
                    <a:pt x="1475" y="1339"/>
                  </a:lnTo>
                  <a:lnTo>
                    <a:pt x="1466" y="1311"/>
                  </a:lnTo>
                  <a:lnTo>
                    <a:pt x="1468" y="1297"/>
                  </a:lnTo>
                  <a:lnTo>
                    <a:pt x="1491" y="1320"/>
                  </a:lnTo>
                  <a:lnTo>
                    <a:pt x="1506" y="1321"/>
                  </a:lnTo>
                  <a:lnTo>
                    <a:pt x="1508" y="1310"/>
                  </a:lnTo>
                  <a:lnTo>
                    <a:pt x="1512" y="1299"/>
                  </a:lnTo>
                  <a:lnTo>
                    <a:pt x="1523" y="1294"/>
                  </a:lnTo>
                  <a:lnTo>
                    <a:pt x="1524" y="1269"/>
                  </a:lnTo>
                  <a:lnTo>
                    <a:pt x="1541" y="1263"/>
                  </a:lnTo>
                  <a:lnTo>
                    <a:pt x="1533" y="1251"/>
                  </a:lnTo>
                  <a:lnTo>
                    <a:pt x="1512" y="1254"/>
                  </a:lnTo>
                  <a:lnTo>
                    <a:pt x="1514" y="1241"/>
                  </a:lnTo>
                  <a:lnTo>
                    <a:pt x="1527" y="1242"/>
                  </a:lnTo>
                  <a:lnTo>
                    <a:pt x="1529" y="1229"/>
                  </a:lnTo>
                  <a:lnTo>
                    <a:pt x="1513" y="1224"/>
                  </a:lnTo>
                  <a:lnTo>
                    <a:pt x="1525" y="1218"/>
                  </a:lnTo>
                  <a:lnTo>
                    <a:pt x="1549" y="1232"/>
                  </a:lnTo>
                  <a:lnTo>
                    <a:pt x="1562" y="1232"/>
                  </a:lnTo>
                  <a:lnTo>
                    <a:pt x="1567" y="1224"/>
                  </a:lnTo>
                  <a:lnTo>
                    <a:pt x="1557" y="1211"/>
                  </a:lnTo>
                  <a:lnTo>
                    <a:pt x="1560" y="1207"/>
                  </a:lnTo>
                  <a:lnTo>
                    <a:pt x="1564" y="1197"/>
                  </a:lnTo>
                  <a:lnTo>
                    <a:pt x="1573" y="1193"/>
                  </a:lnTo>
                  <a:lnTo>
                    <a:pt x="1581" y="1182"/>
                  </a:lnTo>
                  <a:lnTo>
                    <a:pt x="1573" y="1165"/>
                  </a:lnTo>
                  <a:lnTo>
                    <a:pt x="1555" y="1144"/>
                  </a:lnTo>
                  <a:lnTo>
                    <a:pt x="1544" y="1139"/>
                  </a:lnTo>
                  <a:lnTo>
                    <a:pt x="1535" y="1132"/>
                  </a:lnTo>
                  <a:lnTo>
                    <a:pt x="1523" y="1134"/>
                  </a:lnTo>
                  <a:lnTo>
                    <a:pt x="1513" y="1130"/>
                  </a:lnTo>
                  <a:lnTo>
                    <a:pt x="1496" y="1132"/>
                  </a:lnTo>
                  <a:lnTo>
                    <a:pt x="1474" y="1144"/>
                  </a:lnTo>
                  <a:lnTo>
                    <a:pt x="1480" y="1112"/>
                  </a:lnTo>
                  <a:lnTo>
                    <a:pt x="1490" y="1100"/>
                  </a:lnTo>
                  <a:lnTo>
                    <a:pt x="1489" y="1089"/>
                  </a:lnTo>
                  <a:lnTo>
                    <a:pt x="1478" y="1087"/>
                  </a:lnTo>
                  <a:lnTo>
                    <a:pt x="1471" y="1095"/>
                  </a:lnTo>
                  <a:lnTo>
                    <a:pt x="1439" y="1100"/>
                  </a:lnTo>
                  <a:lnTo>
                    <a:pt x="1426" y="1098"/>
                  </a:lnTo>
                  <a:lnTo>
                    <a:pt x="1435" y="1091"/>
                  </a:lnTo>
                  <a:lnTo>
                    <a:pt x="1422" y="1087"/>
                  </a:lnTo>
                  <a:lnTo>
                    <a:pt x="1427" y="1081"/>
                  </a:lnTo>
                  <a:lnTo>
                    <a:pt x="1441" y="1080"/>
                  </a:lnTo>
                  <a:lnTo>
                    <a:pt x="1441" y="1070"/>
                  </a:lnTo>
                  <a:lnTo>
                    <a:pt x="1423" y="1035"/>
                  </a:lnTo>
                  <a:lnTo>
                    <a:pt x="1416" y="1022"/>
                  </a:lnTo>
                  <a:lnTo>
                    <a:pt x="1410" y="1017"/>
                  </a:lnTo>
                  <a:lnTo>
                    <a:pt x="1401" y="1011"/>
                  </a:lnTo>
                  <a:lnTo>
                    <a:pt x="1379" y="1016"/>
                  </a:lnTo>
                  <a:lnTo>
                    <a:pt x="1374" y="1010"/>
                  </a:lnTo>
                  <a:lnTo>
                    <a:pt x="1377" y="999"/>
                  </a:lnTo>
                  <a:lnTo>
                    <a:pt x="1382" y="993"/>
                  </a:lnTo>
                  <a:lnTo>
                    <a:pt x="1383" y="979"/>
                  </a:lnTo>
                  <a:lnTo>
                    <a:pt x="1363" y="984"/>
                  </a:lnTo>
                  <a:lnTo>
                    <a:pt x="1342" y="985"/>
                  </a:lnTo>
                  <a:lnTo>
                    <a:pt x="1329" y="1000"/>
                  </a:lnTo>
                  <a:lnTo>
                    <a:pt x="1323" y="989"/>
                  </a:lnTo>
                  <a:lnTo>
                    <a:pt x="1312" y="985"/>
                  </a:lnTo>
                  <a:lnTo>
                    <a:pt x="1314" y="976"/>
                  </a:lnTo>
                  <a:lnTo>
                    <a:pt x="1324" y="968"/>
                  </a:lnTo>
                  <a:lnTo>
                    <a:pt x="1315" y="952"/>
                  </a:lnTo>
                  <a:lnTo>
                    <a:pt x="1297" y="957"/>
                  </a:lnTo>
                  <a:lnTo>
                    <a:pt x="1283" y="958"/>
                  </a:lnTo>
                  <a:lnTo>
                    <a:pt x="1279" y="952"/>
                  </a:lnTo>
                  <a:lnTo>
                    <a:pt x="1285" y="940"/>
                  </a:lnTo>
                  <a:lnTo>
                    <a:pt x="1288" y="929"/>
                  </a:lnTo>
                  <a:lnTo>
                    <a:pt x="1279" y="923"/>
                  </a:lnTo>
                  <a:lnTo>
                    <a:pt x="1252" y="918"/>
                  </a:lnTo>
                  <a:lnTo>
                    <a:pt x="1216" y="908"/>
                  </a:lnTo>
                  <a:lnTo>
                    <a:pt x="1204" y="902"/>
                  </a:lnTo>
                  <a:lnTo>
                    <a:pt x="1199" y="893"/>
                  </a:lnTo>
                  <a:lnTo>
                    <a:pt x="1215" y="893"/>
                  </a:lnTo>
                  <a:lnTo>
                    <a:pt x="1216" y="885"/>
                  </a:lnTo>
                  <a:lnTo>
                    <a:pt x="1233" y="882"/>
                  </a:lnTo>
                  <a:lnTo>
                    <a:pt x="1224" y="875"/>
                  </a:lnTo>
                  <a:lnTo>
                    <a:pt x="1226" y="870"/>
                  </a:lnTo>
                  <a:lnTo>
                    <a:pt x="1209" y="852"/>
                  </a:lnTo>
                  <a:lnTo>
                    <a:pt x="1210" y="842"/>
                  </a:lnTo>
                  <a:lnTo>
                    <a:pt x="1228" y="843"/>
                  </a:lnTo>
                  <a:lnTo>
                    <a:pt x="1231" y="836"/>
                  </a:lnTo>
                  <a:lnTo>
                    <a:pt x="1220" y="826"/>
                  </a:lnTo>
                  <a:lnTo>
                    <a:pt x="1202" y="815"/>
                  </a:lnTo>
                  <a:lnTo>
                    <a:pt x="1188" y="816"/>
                  </a:lnTo>
                  <a:lnTo>
                    <a:pt x="1186" y="807"/>
                  </a:lnTo>
                  <a:lnTo>
                    <a:pt x="1202" y="804"/>
                  </a:lnTo>
                  <a:lnTo>
                    <a:pt x="1207" y="807"/>
                  </a:lnTo>
                  <a:lnTo>
                    <a:pt x="1215" y="804"/>
                  </a:lnTo>
                  <a:lnTo>
                    <a:pt x="1215" y="791"/>
                  </a:lnTo>
                  <a:lnTo>
                    <a:pt x="1248" y="812"/>
                  </a:lnTo>
                  <a:lnTo>
                    <a:pt x="1263" y="812"/>
                  </a:lnTo>
                  <a:lnTo>
                    <a:pt x="1280" y="805"/>
                  </a:lnTo>
                  <a:lnTo>
                    <a:pt x="1295" y="811"/>
                  </a:lnTo>
                  <a:lnTo>
                    <a:pt x="1299" y="802"/>
                  </a:lnTo>
                  <a:lnTo>
                    <a:pt x="1299" y="793"/>
                  </a:lnTo>
                  <a:lnTo>
                    <a:pt x="1286" y="779"/>
                  </a:lnTo>
                  <a:lnTo>
                    <a:pt x="1269" y="768"/>
                  </a:lnTo>
                  <a:lnTo>
                    <a:pt x="1249" y="766"/>
                  </a:lnTo>
                  <a:lnTo>
                    <a:pt x="1228" y="767"/>
                  </a:lnTo>
                  <a:lnTo>
                    <a:pt x="1211" y="757"/>
                  </a:lnTo>
                  <a:lnTo>
                    <a:pt x="1206" y="769"/>
                  </a:lnTo>
                  <a:lnTo>
                    <a:pt x="1191" y="752"/>
                  </a:lnTo>
                  <a:lnTo>
                    <a:pt x="1178" y="743"/>
                  </a:lnTo>
                  <a:lnTo>
                    <a:pt x="1169" y="751"/>
                  </a:lnTo>
                  <a:lnTo>
                    <a:pt x="1180" y="735"/>
                  </a:lnTo>
                  <a:lnTo>
                    <a:pt x="1201" y="736"/>
                  </a:lnTo>
                  <a:lnTo>
                    <a:pt x="1215" y="729"/>
                  </a:lnTo>
                  <a:lnTo>
                    <a:pt x="1222" y="716"/>
                  </a:lnTo>
                  <a:lnTo>
                    <a:pt x="1238" y="713"/>
                  </a:lnTo>
                  <a:lnTo>
                    <a:pt x="1258" y="723"/>
                  </a:lnTo>
                  <a:lnTo>
                    <a:pt x="1267" y="705"/>
                  </a:lnTo>
                  <a:lnTo>
                    <a:pt x="1261" y="691"/>
                  </a:lnTo>
                  <a:lnTo>
                    <a:pt x="1226" y="641"/>
                  </a:lnTo>
                  <a:lnTo>
                    <a:pt x="1207" y="632"/>
                  </a:lnTo>
                  <a:lnTo>
                    <a:pt x="1200" y="646"/>
                  </a:lnTo>
                  <a:lnTo>
                    <a:pt x="1201" y="661"/>
                  </a:lnTo>
                  <a:lnTo>
                    <a:pt x="1185" y="673"/>
                  </a:lnTo>
                  <a:lnTo>
                    <a:pt x="1178" y="688"/>
                  </a:lnTo>
                  <a:lnTo>
                    <a:pt x="1161" y="687"/>
                  </a:lnTo>
                  <a:lnTo>
                    <a:pt x="1178" y="661"/>
                  </a:lnTo>
                  <a:lnTo>
                    <a:pt x="1178" y="649"/>
                  </a:lnTo>
                  <a:lnTo>
                    <a:pt x="1142" y="651"/>
                  </a:lnTo>
                  <a:lnTo>
                    <a:pt x="1130" y="660"/>
                  </a:lnTo>
                  <a:lnTo>
                    <a:pt x="1125" y="653"/>
                  </a:lnTo>
                  <a:lnTo>
                    <a:pt x="1140" y="640"/>
                  </a:lnTo>
                  <a:lnTo>
                    <a:pt x="1169" y="628"/>
                  </a:lnTo>
                  <a:lnTo>
                    <a:pt x="1178" y="606"/>
                  </a:lnTo>
                  <a:lnTo>
                    <a:pt x="1188" y="619"/>
                  </a:lnTo>
                  <a:lnTo>
                    <a:pt x="1190" y="606"/>
                  </a:lnTo>
                  <a:lnTo>
                    <a:pt x="1190" y="585"/>
                  </a:lnTo>
                  <a:lnTo>
                    <a:pt x="1154" y="570"/>
                  </a:lnTo>
                  <a:lnTo>
                    <a:pt x="1143" y="560"/>
                  </a:lnTo>
                  <a:lnTo>
                    <a:pt x="1131" y="557"/>
                  </a:lnTo>
                  <a:lnTo>
                    <a:pt x="1111" y="563"/>
                  </a:lnTo>
                  <a:lnTo>
                    <a:pt x="1099" y="580"/>
                  </a:lnTo>
                  <a:lnTo>
                    <a:pt x="1093" y="585"/>
                  </a:lnTo>
                  <a:lnTo>
                    <a:pt x="1083" y="597"/>
                  </a:lnTo>
                  <a:lnTo>
                    <a:pt x="1083" y="591"/>
                  </a:lnTo>
                  <a:lnTo>
                    <a:pt x="1089" y="575"/>
                  </a:lnTo>
                  <a:lnTo>
                    <a:pt x="1102" y="563"/>
                  </a:lnTo>
                  <a:lnTo>
                    <a:pt x="1110" y="542"/>
                  </a:lnTo>
                  <a:lnTo>
                    <a:pt x="1102" y="546"/>
                  </a:lnTo>
                  <a:lnTo>
                    <a:pt x="1091" y="556"/>
                  </a:lnTo>
                  <a:lnTo>
                    <a:pt x="1076" y="560"/>
                  </a:lnTo>
                  <a:lnTo>
                    <a:pt x="1057" y="575"/>
                  </a:lnTo>
                  <a:lnTo>
                    <a:pt x="1059" y="564"/>
                  </a:lnTo>
                  <a:lnTo>
                    <a:pt x="1066" y="552"/>
                  </a:lnTo>
                  <a:lnTo>
                    <a:pt x="1075" y="528"/>
                  </a:lnTo>
                  <a:lnTo>
                    <a:pt x="1071" y="509"/>
                  </a:lnTo>
                  <a:lnTo>
                    <a:pt x="1060" y="506"/>
                  </a:lnTo>
                  <a:lnTo>
                    <a:pt x="1044" y="520"/>
                  </a:lnTo>
                  <a:lnTo>
                    <a:pt x="1028" y="525"/>
                  </a:lnTo>
                  <a:lnTo>
                    <a:pt x="1021" y="513"/>
                  </a:lnTo>
                  <a:lnTo>
                    <a:pt x="990" y="506"/>
                  </a:lnTo>
                  <a:lnTo>
                    <a:pt x="1018" y="500"/>
                  </a:lnTo>
                  <a:lnTo>
                    <a:pt x="1034" y="501"/>
                  </a:lnTo>
                  <a:lnTo>
                    <a:pt x="1041" y="489"/>
                  </a:lnTo>
                  <a:lnTo>
                    <a:pt x="1048" y="477"/>
                  </a:lnTo>
                  <a:lnTo>
                    <a:pt x="1041" y="455"/>
                  </a:lnTo>
                  <a:lnTo>
                    <a:pt x="1028" y="431"/>
                  </a:lnTo>
                  <a:lnTo>
                    <a:pt x="986" y="412"/>
                  </a:lnTo>
                  <a:lnTo>
                    <a:pt x="968" y="393"/>
                  </a:lnTo>
                  <a:lnTo>
                    <a:pt x="965" y="395"/>
                  </a:lnTo>
                  <a:lnTo>
                    <a:pt x="962" y="412"/>
                  </a:lnTo>
                  <a:lnTo>
                    <a:pt x="949" y="425"/>
                  </a:lnTo>
                  <a:lnTo>
                    <a:pt x="935" y="419"/>
                  </a:lnTo>
                  <a:lnTo>
                    <a:pt x="922" y="423"/>
                  </a:lnTo>
                  <a:lnTo>
                    <a:pt x="928" y="454"/>
                  </a:lnTo>
                  <a:lnTo>
                    <a:pt x="927" y="463"/>
                  </a:lnTo>
                  <a:lnTo>
                    <a:pt x="926" y="455"/>
                  </a:lnTo>
                  <a:lnTo>
                    <a:pt x="914" y="457"/>
                  </a:lnTo>
                  <a:lnTo>
                    <a:pt x="912" y="452"/>
                  </a:lnTo>
                  <a:lnTo>
                    <a:pt x="904" y="443"/>
                  </a:lnTo>
                  <a:lnTo>
                    <a:pt x="906" y="419"/>
                  </a:lnTo>
                  <a:lnTo>
                    <a:pt x="896" y="418"/>
                  </a:lnTo>
                  <a:lnTo>
                    <a:pt x="882" y="438"/>
                  </a:lnTo>
                  <a:lnTo>
                    <a:pt x="895" y="408"/>
                  </a:lnTo>
                  <a:lnTo>
                    <a:pt x="912" y="385"/>
                  </a:lnTo>
                  <a:lnTo>
                    <a:pt x="910" y="379"/>
                  </a:lnTo>
                  <a:lnTo>
                    <a:pt x="883" y="385"/>
                  </a:lnTo>
                  <a:lnTo>
                    <a:pt x="867" y="385"/>
                  </a:lnTo>
                  <a:lnTo>
                    <a:pt x="851" y="406"/>
                  </a:lnTo>
                  <a:lnTo>
                    <a:pt x="844" y="411"/>
                  </a:lnTo>
                  <a:lnTo>
                    <a:pt x="845" y="391"/>
                  </a:lnTo>
                  <a:lnTo>
                    <a:pt x="829" y="401"/>
                  </a:lnTo>
                  <a:lnTo>
                    <a:pt x="846" y="381"/>
                  </a:lnTo>
                  <a:lnTo>
                    <a:pt x="863" y="370"/>
                  </a:lnTo>
                  <a:lnTo>
                    <a:pt x="871" y="357"/>
                  </a:lnTo>
                  <a:lnTo>
                    <a:pt x="867" y="334"/>
                  </a:lnTo>
                  <a:lnTo>
                    <a:pt x="846" y="328"/>
                  </a:lnTo>
                  <a:lnTo>
                    <a:pt x="825" y="328"/>
                  </a:lnTo>
                  <a:lnTo>
                    <a:pt x="819" y="322"/>
                  </a:lnTo>
                  <a:lnTo>
                    <a:pt x="831" y="305"/>
                  </a:lnTo>
                  <a:lnTo>
                    <a:pt x="828" y="289"/>
                  </a:lnTo>
                  <a:lnTo>
                    <a:pt x="818" y="266"/>
                  </a:lnTo>
                  <a:lnTo>
                    <a:pt x="808" y="259"/>
                  </a:lnTo>
                  <a:lnTo>
                    <a:pt x="812" y="250"/>
                  </a:lnTo>
                  <a:lnTo>
                    <a:pt x="791" y="240"/>
                  </a:lnTo>
                  <a:lnTo>
                    <a:pt x="771" y="239"/>
                  </a:lnTo>
                  <a:lnTo>
                    <a:pt x="712" y="209"/>
                  </a:lnTo>
                  <a:lnTo>
                    <a:pt x="685" y="208"/>
                  </a:lnTo>
                  <a:lnTo>
                    <a:pt x="656" y="221"/>
                  </a:lnTo>
                  <a:lnTo>
                    <a:pt x="631" y="245"/>
                  </a:lnTo>
                  <a:lnTo>
                    <a:pt x="630" y="266"/>
                  </a:lnTo>
                  <a:lnTo>
                    <a:pt x="646" y="280"/>
                  </a:lnTo>
                  <a:lnTo>
                    <a:pt x="634" y="285"/>
                  </a:lnTo>
                  <a:lnTo>
                    <a:pt x="618" y="285"/>
                  </a:lnTo>
                  <a:lnTo>
                    <a:pt x="607" y="300"/>
                  </a:lnTo>
                  <a:lnTo>
                    <a:pt x="588" y="274"/>
                  </a:lnTo>
                  <a:lnTo>
                    <a:pt x="575" y="289"/>
                  </a:lnTo>
                  <a:lnTo>
                    <a:pt x="565" y="283"/>
                  </a:lnTo>
                  <a:lnTo>
                    <a:pt x="566" y="267"/>
                  </a:lnTo>
                  <a:lnTo>
                    <a:pt x="562" y="251"/>
                  </a:lnTo>
                  <a:lnTo>
                    <a:pt x="550" y="275"/>
                  </a:lnTo>
                  <a:lnTo>
                    <a:pt x="550" y="283"/>
                  </a:lnTo>
                  <a:lnTo>
                    <a:pt x="545" y="306"/>
                  </a:lnTo>
                  <a:lnTo>
                    <a:pt x="537" y="304"/>
                  </a:lnTo>
                  <a:lnTo>
                    <a:pt x="533" y="322"/>
                  </a:lnTo>
                  <a:lnTo>
                    <a:pt x="519" y="344"/>
                  </a:lnTo>
                  <a:lnTo>
                    <a:pt x="503" y="357"/>
                  </a:lnTo>
                  <a:lnTo>
                    <a:pt x="506" y="347"/>
                  </a:lnTo>
                  <a:lnTo>
                    <a:pt x="498" y="336"/>
                  </a:lnTo>
                  <a:lnTo>
                    <a:pt x="503" y="325"/>
                  </a:lnTo>
                  <a:lnTo>
                    <a:pt x="517" y="328"/>
                  </a:lnTo>
                  <a:lnTo>
                    <a:pt x="519" y="323"/>
                  </a:lnTo>
                  <a:lnTo>
                    <a:pt x="511" y="312"/>
                  </a:lnTo>
                  <a:lnTo>
                    <a:pt x="506" y="312"/>
                  </a:lnTo>
                  <a:lnTo>
                    <a:pt x="512" y="289"/>
                  </a:lnTo>
                  <a:lnTo>
                    <a:pt x="518" y="274"/>
                  </a:lnTo>
                  <a:lnTo>
                    <a:pt x="528" y="230"/>
                  </a:lnTo>
                  <a:lnTo>
                    <a:pt x="534" y="212"/>
                  </a:lnTo>
                  <a:lnTo>
                    <a:pt x="518" y="196"/>
                  </a:lnTo>
                  <a:lnTo>
                    <a:pt x="510" y="176"/>
                  </a:lnTo>
                  <a:lnTo>
                    <a:pt x="508" y="167"/>
                  </a:lnTo>
                  <a:lnTo>
                    <a:pt x="518" y="159"/>
                  </a:lnTo>
                  <a:lnTo>
                    <a:pt x="519" y="148"/>
                  </a:lnTo>
                  <a:lnTo>
                    <a:pt x="512" y="134"/>
                  </a:lnTo>
                  <a:lnTo>
                    <a:pt x="496" y="122"/>
                  </a:lnTo>
                  <a:lnTo>
                    <a:pt x="475" y="115"/>
                  </a:lnTo>
                  <a:lnTo>
                    <a:pt x="489" y="99"/>
                  </a:lnTo>
                  <a:lnTo>
                    <a:pt x="484" y="47"/>
                  </a:lnTo>
                  <a:lnTo>
                    <a:pt x="475" y="33"/>
                  </a:lnTo>
                  <a:lnTo>
                    <a:pt x="470" y="22"/>
                  </a:lnTo>
                  <a:lnTo>
                    <a:pt x="417" y="26"/>
                  </a:lnTo>
                  <a:lnTo>
                    <a:pt x="401" y="25"/>
                  </a:lnTo>
                  <a:lnTo>
                    <a:pt x="390" y="33"/>
                  </a:lnTo>
                  <a:lnTo>
                    <a:pt x="378" y="37"/>
                  </a:lnTo>
                  <a:lnTo>
                    <a:pt x="358" y="49"/>
                  </a:lnTo>
                  <a:lnTo>
                    <a:pt x="339" y="68"/>
                  </a:lnTo>
                  <a:lnTo>
                    <a:pt x="355" y="84"/>
                  </a:lnTo>
                  <a:lnTo>
                    <a:pt x="351" y="103"/>
                  </a:lnTo>
                  <a:lnTo>
                    <a:pt x="347" y="92"/>
                  </a:lnTo>
                  <a:lnTo>
                    <a:pt x="340" y="80"/>
                  </a:lnTo>
                  <a:lnTo>
                    <a:pt x="325" y="73"/>
                  </a:lnTo>
                  <a:lnTo>
                    <a:pt x="307" y="81"/>
                  </a:lnTo>
                  <a:lnTo>
                    <a:pt x="304" y="94"/>
                  </a:lnTo>
                  <a:lnTo>
                    <a:pt x="313" y="118"/>
                  </a:lnTo>
                  <a:lnTo>
                    <a:pt x="303" y="112"/>
                  </a:lnTo>
                  <a:lnTo>
                    <a:pt x="291" y="94"/>
                  </a:lnTo>
                  <a:lnTo>
                    <a:pt x="277" y="97"/>
                  </a:lnTo>
                  <a:lnTo>
                    <a:pt x="272" y="115"/>
                  </a:lnTo>
                  <a:lnTo>
                    <a:pt x="285" y="131"/>
                  </a:lnTo>
                  <a:lnTo>
                    <a:pt x="344" y="153"/>
                  </a:lnTo>
                  <a:lnTo>
                    <a:pt x="341" y="160"/>
                  </a:lnTo>
                  <a:lnTo>
                    <a:pt x="324" y="156"/>
                  </a:lnTo>
                  <a:lnTo>
                    <a:pt x="266" y="138"/>
                  </a:lnTo>
                  <a:lnTo>
                    <a:pt x="264" y="148"/>
                  </a:lnTo>
                  <a:lnTo>
                    <a:pt x="258" y="144"/>
                  </a:lnTo>
                  <a:lnTo>
                    <a:pt x="250" y="148"/>
                  </a:lnTo>
                  <a:lnTo>
                    <a:pt x="261" y="156"/>
                  </a:lnTo>
                  <a:lnTo>
                    <a:pt x="276" y="160"/>
                  </a:lnTo>
                  <a:lnTo>
                    <a:pt x="293" y="177"/>
                  </a:lnTo>
                  <a:lnTo>
                    <a:pt x="312" y="186"/>
                  </a:lnTo>
                  <a:lnTo>
                    <a:pt x="331" y="204"/>
                  </a:lnTo>
                  <a:lnTo>
                    <a:pt x="319" y="207"/>
                  </a:lnTo>
                  <a:lnTo>
                    <a:pt x="280" y="176"/>
                  </a:lnTo>
                  <a:lnTo>
                    <a:pt x="255" y="170"/>
                  </a:lnTo>
                  <a:lnTo>
                    <a:pt x="243" y="171"/>
                  </a:lnTo>
                  <a:lnTo>
                    <a:pt x="238" y="181"/>
                  </a:lnTo>
                  <a:lnTo>
                    <a:pt x="239" y="210"/>
                  </a:lnTo>
                  <a:lnTo>
                    <a:pt x="248" y="237"/>
                  </a:lnTo>
                  <a:lnTo>
                    <a:pt x="243" y="246"/>
                  </a:lnTo>
                  <a:lnTo>
                    <a:pt x="250" y="263"/>
                  </a:lnTo>
                  <a:lnTo>
                    <a:pt x="269" y="274"/>
                  </a:lnTo>
                  <a:lnTo>
                    <a:pt x="279" y="274"/>
                  </a:lnTo>
                  <a:lnTo>
                    <a:pt x="285" y="268"/>
                  </a:lnTo>
                  <a:lnTo>
                    <a:pt x="288" y="273"/>
                  </a:lnTo>
                  <a:lnTo>
                    <a:pt x="282" y="291"/>
                  </a:lnTo>
                  <a:lnTo>
                    <a:pt x="272" y="302"/>
                  </a:lnTo>
                  <a:lnTo>
                    <a:pt x="254" y="299"/>
                  </a:lnTo>
                  <a:lnTo>
                    <a:pt x="249" y="314"/>
                  </a:lnTo>
                  <a:lnTo>
                    <a:pt x="248" y="325"/>
                  </a:lnTo>
                  <a:lnTo>
                    <a:pt x="226" y="343"/>
                  </a:lnTo>
                  <a:lnTo>
                    <a:pt x="229" y="354"/>
                  </a:lnTo>
                  <a:lnTo>
                    <a:pt x="245" y="364"/>
                  </a:lnTo>
                  <a:lnTo>
                    <a:pt x="245" y="381"/>
                  </a:lnTo>
                  <a:lnTo>
                    <a:pt x="259" y="398"/>
                  </a:lnTo>
                  <a:lnTo>
                    <a:pt x="280" y="406"/>
                  </a:lnTo>
                  <a:lnTo>
                    <a:pt x="295" y="406"/>
                  </a:lnTo>
                  <a:lnTo>
                    <a:pt x="298" y="419"/>
                  </a:lnTo>
                  <a:lnTo>
                    <a:pt x="295" y="441"/>
                  </a:lnTo>
                  <a:lnTo>
                    <a:pt x="295" y="447"/>
                  </a:lnTo>
                  <a:lnTo>
                    <a:pt x="290" y="455"/>
                  </a:lnTo>
                  <a:lnTo>
                    <a:pt x="291" y="471"/>
                  </a:lnTo>
                  <a:lnTo>
                    <a:pt x="290" y="485"/>
                  </a:lnTo>
                  <a:lnTo>
                    <a:pt x="288" y="504"/>
                  </a:lnTo>
                  <a:lnTo>
                    <a:pt x="281" y="525"/>
                  </a:lnTo>
                  <a:lnTo>
                    <a:pt x="275" y="519"/>
                  </a:lnTo>
                  <a:lnTo>
                    <a:pt x="277" y="500"/>
                  </a:lnTo>
                  <a:lnTo>
                    <a:pt x="281" y="490"/>
                  </a:lnTo>
                  <a:lnTo>
                    <a:pt x="277" y="485"/>
                  </a:lnTo>
                  <a:lnTo>
                    <a:pt x="271" y="489"/>
                  </a:lnTo>
                  <a:lnTo>
                    <a:pt x="254" y="487"/>
                  </a:lnTo>
                  <a:lnTo>
                    <a:pt x="242" y="490"/>
                  </a:lnTo>
                  <a:lnTo>
                    <a:pt x="227" y="498"/>
                  </a:lnTo>
                  <a:lnTo>
                    <a:pt x="207" y="515"/>
                  </a:lnTo>
                  <a:lnTo>
                    <a:pt x="190" y="513"/>
                  </a:lnTo>
                  <a:lnTo>
                    <a:pt x="215" y="495"/>
                  </a:lnTo>
                  <a:lnTo>
                    <a:pt x="227" y="481"/>
                  </a:lnTo>
                  <a:lnTo>
                    <a:pt x="252" y="476"/>
                  </a:lnTo>
                  <a:lnTo>
                    <a:pt x="256" y="470"/>
                  </a:lnTo>
                  <a:lnTo>
                    <a:pt x="268" y="465"/>
                  </a:lnTo>
                  <a:lnTo>
                    <a:pt x="281" y="467"/>
                  </a:lnTo>
                  <a:lnTo>
                    <a:pt x="281" y="460"/>
                  </a:lnTo>
                  <a:lnTo>
                    <a:pt x="277" y="446"/>
                  </a:lnTo>
                  <a:lnTo>
                    <a:pt x="274" y="438"/>
                  </a:lnTo>
                  <a:lnTo>
                    <a:pt x="255" y="433"/>
                  </a:lnTo>
                  <a:lnTo>
                    <a:pt x="205" y="361"/>
                  </a:lnTo>
                  <a:lnTo>
                    <a:pt x="196" y="334"/>
                  </a:lnTo>
                  <a:lnTo>
                    <a:pt x="198" y="306"/>
                  </a:lnTo>
                  <a:lnTo>
                    <a:pt x="206" y="274"/>
                  </a:lnTo>
                  <a:lnTo>
                    <a:pt x="198" y="252"/>
                  </a:lnTo>
                  <a:lnTo>
                    <a:pt x="185" y="229"/>
                  </a:lnTo>
                  <a:lnTo>
                    <a:pt x="186" y="198"/>
                  </a:lnTo>
                  <a:lnTo>
                    <a:pt x="207" y="155"/>
                  </a:lnTo>
                  <a:lnTo>
                    <a:pt x="211" y="124"/>
                  </a:lnTo>
                  <a:lnTo>
                    <a:pt x="222" y="102"/>
                  </a:lnTo>
                  <a:lnTo>
                    <a:pt x="236" y="88"/>
                  </a:lnTo>
                  <a:lnTo>
                    <a:pt x="247" y="67"/>
                  </a:lnTo>
                  <a:lnTo>
                    <a:pt x="275" y="38"/>
                  </a:lnTo>
                  <a:lnTo>
                    <a:pt x="285" y="25"/>
                  </a:lnTo>
                  <a:lnTo>
                    <a:pt x="285" y="21"/>
                  </a:lnTo>
                  <a:lnTo>
                    <a:pt x="279" y="16"/>
                  </a:lnTo>
                  <a:lnTo>
                    <a:pt x="270" y="8"/>
                  </a:lnTo>
                  <a:lnTo>
                    <a:pt x="206" y="0"/>
                  </a:lnTo>
                  <a:lnTo>
                    <a:pt x="190" y="3"/>
                  </a:lnTo>
                  <a:lnTo>
                    <a:pt x="146" y="20"/>
                  </a:lnTo>
                  <a:lnTo>
                    <a:pt x="114" y="42"/>
                  </a:lnTo>
                  <a:lnTo>
                    <a:pt x="81" y="76"/>
                  </a:lnTo>
                  <a:lnTo>
                    <a:pt x="75" y="101"/>
                  </a:lnTo>
                  <a:lnTo>
                    <a:pt x="61" y="118"/>
                  </a:lnTo>
                  <a:lnTo>
                    <a:pt x="55" y="123"/>
                  </a:lnTo>
                  <a:lnTo>
                    <a:pt x="49" y="134"/>
                  </a:lnTo>
                  <a:lnTo>
                    <a:pt x="44" y="149"/>
                  </a:lnTo>
                  <a:lnTo>
                    <a:pt x="51" y="164"/>
                  </a:lnTo>
                  <a:lnTo>
                    <a:pt x="39" y="172"/>
                  </a:lnTo>
                  <a:lnTo>
                    <a:pt x="38" y="199"/>
                  </a:lnTo>
                  <a:lnTo>
                    <a:pt x="48" y="204"/>
                  </a:lnTo>
                  <a:lnTo>
                    <a:pt x="29" y="204"/>
                  </a:lnTo>
                  <a:lnTo>
                    <a:pt x="24" y="230"/>
                  </a:lnTo>
                  <a:lnTo>
                    <a:pt x="16" y="236"/>
                  </a:lnTo>
                  <a:lnTo>
                    <a:pt x="14" y="261"/>
                  </a:lnTo>
                  <a:lnTo>
                    <a:pt x="7" y="274"/>
                  </a:lnTo>
                  <a:lnTo>
                    <a:pt x="12" y="310"/>
                  </a:lnTo>
                  <a:lnTo>
                    <a:pt x="27" y="310"/>
                  </a:lnTo>
                  <a:lnTo>
                    <a:pt x="17" y="316"/>
                  </a:lnTo>
                  <a:lnTo>
                    <a:pt x="7" y="330"/>
                  </a:lnTo>
                  <a:lnTo>
                    <a:pt x="0" y="347"/>
                  </a:lnTo>
                  <a:lnTo>
                    <a:pt x="7" y="369"/>
                  </a:lnTo>
                  <a:lnTo>
                    <a:pt x="13" y="381"/>
                  </a:lnTo>
                  <a:lnTo>
                    <a:pt x="3" y="401"/>
                  </a:lnTo>
                  <a:lnTo>
                    <a:pt x="3" y="441"/>
                  </a:lnTo>
                  <a:lnTo>
                    <a:pt x="8" y="454"/>
                  </a:lnTo>
                  <a:lnTo>
                    <a:pt x="12" y="460"/>
                  </a:lnTo>
                  <a:lnTo>
                    <a:pt x="62" y="471"/>
                  </a:lnTo>
                  <a:lnTo>
                    <a:pt x="115" y="476"/>
                  </a:lnTo>
                  <a:lnTo>
                    <a:pt x="126" y="490"/>
                  </a:lnTo>
                  <a:lnTo>
                    <a:pt x="145" y="506"/>
                  </a:lnTo>
                  <a:lnTo>
                    <a:pt x="162" y="516"/>
                  </a:lnTo>
                  <a:lnTo>
                    <a:pt x="131" y="528"/>
                  </a:lnTo>
                  <a:lnTo>
                    <a:pt x="107" y="530"/>
                  </a:lnTo>
                  <a:lnTo>
                    <a:pt x="73" y="510"/>
                  </a:lnTo>
                  <a:lnTo>
                    <a:pt x="53" y="509"/>
                  </a:lnTo>
                  <a:lnTo>
                    <a:pt x="37" y="504"/>
                  </a:lnTo>
                  <a:lnTo>
                    <a:pt x="45" y="515"/>
                  </a:lnTo>
                  <a:lnTo>
                    <a:pt x="38" y="532"/>
                  </a:lnTo>
                  <a:lnTo>
                    <a:pt x="48" y="548"/>
                  </a:lnTo>
                  <a:lnTo>
                    <a:pt x="61" y="575"/>
                  </a:lnTo>
                  <a:lnTo>
                    <a:pt x="83" y="602"/>
                  </a:lnTo>
                  <a:lnTo>
                    <a:pt x="118" y="624"/>
                  </a:lnTo>
                  <a:lnTo>
                    <a:pt x="105" y="627"/>
                  </a:lnTo>
                  <a:lnTo>
                    <a:pt x="124" y="634"/>
                  </a:lnTo>
                  <a:lnTo>
                    <a:pt x="126" y="628"/>
                  </a:lnTo>
                  <a:lnTo>
                    <a:pt x="141" y="627"/>
                  </a:lnTo>
                  <a:lnTo>
                    <a:pt x="167" y="632"/>
                  </a:lnTo>
                  <a:lnTo>
                    <a:pt x="186" y="627"/>
                  </a:lnTo>
                  <a:lnTo>
                    <a:pt x="194" y="606"/>
                  </a:lnTo>
                  <a:lnTo>
                    <a:pt x="196" y="635"/>
                  </a:lnTo>
                  <a:lnTo>
                    <a:pt x="209" y="656"/>
                  </a:lnTo>
                  <a:lnTo>
                    <a:pt x="226" y="673"/>
                  </a:lnTo>
                  <a:lnTo>
                    <a:pt x="253" y="682"/>
                  </a:lnTo>
                  <a:lnTo>
                    <a:pt x="265" y="682"/>
                  </a:lnTo>
                  <a:lnTo>
                    <a:pt x="250" y="672"/>
                  </a:lnTo>
                  <a:lnTo>
                    <a:pt x="265" y="670"/>
                  </a:lnTo>
                  <a:lnTo>
                    <a:pt x="292" y="680"/>
                  </a:lnTo>
                  <a:lnTo>
                    <a:pt x="344" y="688"/>
                  </a:lnTo>
                  <a:lnTo>
                    <a:pt x="358" y="696"/>
                  </a:lnTo>
                  <a:lnTo>
                    <a:pt x="360" y="689"/>
                  </a:lnTo>
                  <a:lnTo>
                    <a:pt x="384" y="678"/>
                  </a:lnTo>
                  <a:lnTo>
                    <a:pt x="419" y="702"/>
                  </a:lnTo>
                  <a:lnTo>
                    <a:pt x="435" y="703"/>
                  </a:lnTo>
                  <a:lnTo>
                    <a:pt x="437" y="708"/>
                  </a:lnTo>
                  <a:lnTo>
                    <a:pt x="442" y="700"/>
                  </a:lnTo>
                  <a:lnTo>
                    <a:pt x="441" y="702"/>
                  </a:lnTo>
                  <a:lnTo>
                    <a:pt x="448" y="709"/>
                  </a:lnTo>
                  <a:lnTo>
                    <a:pt x="455" y="693"/>
                  </a:lnTo>
                  <a:lnTo>
                    <a:pt x="469" y="687"/>
                  </a:lnTo>
                  <a:lnTo>
                    <a:pt x="483" y="696"/>
                  </a:lnTo>
                  <a:lnTo>
                    <a:pt x="496" y="718"/>
                  </a:lnTo>
                  <a:lnTo>
                    <a:pt x="506" y="718"/>
                  </a:lnTo>
                  <a:lnTo>
                    <a:pt x="501" y="704"/>
                  </a:lnTo>
                  <a:lnTo>
                    <a:pt x="481" y="680"/>
                  </a:lnTo>
                  <a:lnTo>
                    <a:pt x="462" y="672"/>
                  </a:lnTo>
                  <a:lnTo>
                    <a:pt x="464" y="659"/>
                  </a:lnTo>
                  <a:lnTo>
                    <a:pt x="517" y="676"/>
                  </a:lnTo>
                  <a:lnTo>
                    <a:pt x="530" y="682"/>
                  </a:lnTo>
                  <a:lnTo>
                    <a:pt x="543" y="676"/>
                  </a:lnTo>
                  <a:lnTo>
                    <a:pt x="549" y="682"/>
                  </a:lnTo>
                  <a:lnTo>
                    <a:pt x="556" y="682"/>
                  </a:lnTo>
                  <a:lnTo>
                    <a:pt x="569" y="707"/>
                  </a:lnTo>
                  <a:lnTo>
                    <a:pt x="596" y="698"/>
                  </a:lnTo>
                  <a:lnTo>
                    <a:pt x="618" y="696"/>
                  </a:lnTo>
                  <a:lnTo>
                    <a:pt x="625" y="684"/>
                  </a:lnTo>
                  <a:lnTo>
                    <a:pt x="620" y="659"/>
                  </a:lnTo>
                  <a:lnTo>
                    <a:pt x="605" y="624"/>
                  </a:lnTo>
                  <a:lnTo>
                    <a:pt x="591" y="626"/>
                  </a:lnTo>
                  <a:lnTo>
                    <a:pt x="581" y="618"/>
                  </a:lnTo>
                  <a:lnTo>
                    <a:pt x="593" y="607"/>
                  </a:lnTo>
                  <a:lnTo>
                    <a:pt x="620" y="614"/>
                  </a:lnTo>
                  <a:lnTo>
                    <a:pt x="653" y="649"/>
                  </a:lnTo>
                  <a:lnTo>
                    <a:pt x="658" y="638"/>
                  </a:lnTo>
                  <a:lnTo>
                    <a:pt x="670" y="646"/>
                  </a:lnTo>
                  <a:lnTo>
                    <a:pt x="684" y="643"/>
                  </a:lnTo>
                  <a:lnTo>
                    <a:pt x="685" y="707"/>
                  </a:lnTo>
                  <a:lnTo>
                    <a:pt x="694" y="716"/>
                  </a:lnTo>
                  <a:lnTo>
                    <a:pt x="701" y="700"/>
                  </a:lnTo>
                  <a:lnTo>
                    <a:pt x="711" y="708"/>
                  </a:lnTo>
                  <a:lnTo>
                    <a:pt x="723" y="707"/>
                  </a:lnTo>
                  <a:lnTo>
                    <a:pt x="728" y="714"/>
                  </a:lnTo>
                  <a:lnTo>
                    <a:pt x="727" y="726"/>
                  </a:lnTo>
                  <a:lnTo>
                    <a:pt x="715" y="736"/>
                  </a:lnTo>
                  <a:lnTo>
                    <a:pt x="727" y="737"/>
                  </a:lnTo>
                  <a:lnTo>
                    <a:pt x="738" y="745"/>
                  </a:lnTo>
                  <a:lnTo>
                    <a:pt x="750" y="759"/>
                  </a:lnTo>
                  <a:lnTo>
                    <a:pt x="787" y="793"/>
                  </a:lnTo>
                  <a:lnTo>
                    <a:pt x="792" y="816"/>
                  </a:lnTo>
                  <a:lnTo>
                    <a:pt x="772" y="833"/>
                  </a:lnTo>
                  <a:lnTo>
                    <a:pt x="752" y="828"/>
                  </a:lnTo>
                  <a:lnTo>
                    <a:pt x="737" y="828"/>
                  </a:lnTo>
                  <a:lnTo>
                    <a:pt x="743" y="854"/>
                  </a:lnTo>
                  <a:lnTo>
                    <a:pt x="740" y="887"/>
                  </a:lnTo>
                  <a:lnTo>
                    <a:pt x="761" y="880"/>
                  </a:lnTo>
                  <a:lnTo>
                    <a:pt x="791" y="859"/>
                  </a:lnTo>
                  <a:lnTo>
                    <a:pt x="798" y="843"/>
                  </a:lnTo>
                  <a:lnTo>
                    <a:pt x="812" y="849"/>
                  </a:lnTo>
                  <a:lnTo>
                    <a:pt x="829" y="834"/>
                  </a:lnTo>
                  <a:lnTo>
                    <a:pt x="849" y="829"/>
                  </a:lnTo>
                  <a:lnTo>
                    <a:pt x="868" y="833"/>
                  </a:lnTo>
                  <a:lnTo>
                    <a:pt x="836" y="843"/>
                  </a:lnTo>
                  <a:lnTo>
                    <a:pt x="842" y="848"/>
                  </a:lnTo>
                  <a:lnTo>
                    <a:pt x="835" y="863"/>
                  </a:lnTo>
                  <a:lnTo>
                    <a:pt x="858" y="892"/>
                  </a:lnTo>
                  <a:lnTo>
                    <a:pt x="872" y="906"/>
                  </a:lnTo>
                  <a:lnTo>
                    <a:pt x="878" y="901"/>
                  </a:lnTo>
                  <a:lnTo>
                    <a:pt x="871" y="887"/>
                  </a:lnTo>
                  <a:lnTo>
                    <a:pt x="872" y="877"/>
                  </a:lnTo>
                  <a:lnTo>
                    <a:pt x="892" y="883"/>
                  </a:lnTo>
                  <a:lnTo>
                    <a:pt x="890" y="920"/>
                  </a:lnTo>
                  <a:lnTo>
                    <a:pt x="895" y="936"/>
                  </a:lnTo>
                  <a:lnTo>
                    <a:pt x="912" y="949"/>
                  </a:lnTo>
                  <a:lnTo>
                    <a:pt x="925" y="941"/>
                  </a:lnTo>
                  <a:lnTo>
                    <a:pt x="939" y="963"/>
                  </a:lnTo>
                  <a:lnTo>
                    <a:pt x="942" y="988"/>
                  </a:lnTo>
                  <a:lnTo>
                    <a:pt x="948" y="1004"/>
                  </a:lnTo>
                  <a:lnTo>
                    <a:pt x="955" y="1014"/>
                  </a:lnTo>
                  <a:lnTo>
                    <a:pt x="958" y="1037"/>
                  </a:lnTo>
                  <a:lnTo>
                    <a:pt x="965" y="1049"/>
                  </a:lnTo>
                  <a:lnTo>
                    <a:pt x="967" y="1069"/>
                  </a:lnTo>
                  <a:lnTo>
                    <a:pt x="970" y="1085"/>
                  </a:lnTo>
                  <a:lnTo>
                    <a:pt x="976" y="1089"/>
                  </a:lnTo>
                  <a:lnTo>
                    <a:pt x="971" y="1103"/>
                  </a:lnTo>
                  <a:lnTo>
                    <a:pt x="964" y="1114"/>
                  </a:lnTo>
                  <a:lnTo>
                    <a:pt x="951" y="1121"/>
                  </a:lnTo>
                  <a:lnTo>
                    <a:pt x="942" y="1130"/>
                  </a:lnTo>
                  <a:lnTo>
                    <a:pt x="941" y="1166"/>
                  </a:lnTo>
                  <a:lnTo>
                    <a:pt x="937" y="1170"/>
                  </a:lnTo>
                  <a:lnTo>
                    <a:pt x="924" y="1173"/>
                  </a:lnTo>
                  <a:lnTo>
                    <a:pt x="911" y="1191"/>
                  </a:lnTo>
                  <a:lnTo>
                    <a:pt x="895" y="1204"/>
                  </a:lnTo>
                  <a:lnTo>
                    <a:pt x="882" y="1224"/>
                  </a:lnTo>
                  <a:lnTo>
                    <a:pt x="861" y="1242"/>
                  </a:lnTo>
                  <a:lnTo>
                    <a:pt x="863" y="1254"/>
                  </a:lnTo>
                  <a:lnTo>
                    <a:pt x="877" y="1275"/>
                  </a:lnTo>
                  <a:lnTo>
                    <a:pt x="894" y="1292"/>
                  </a:lnTo>
                  <a:lnTo>
                    <a:pt x="898" y="1310"/>
                  </a:lnTo>
                  <a:lnTo>
                    <a:pt x="908" y="1313"/>
                  </a:lnTo>
                  <a:lnTo>
                    <a:pt x="908" y="1338"/>
                  </a:lnTo>
                  <a:lnTo>
                    <a:pt x="889" y="1328"/>
                  </a:lnTo>
                  <a:lnTo>
                    <a:pt x="888" y="1333"/>
                  </a:lnTo>
                  <a:lnTo>
                    <a:pt x="874" y="1327"/>
                  </a:lnTo>
                  <a:lnTo>
                    <a:pt x="871" y="1334"/>
                  </a:lnTo>
                  <a:lnTo>
                    <a:pt x="862" y="1337"/>
                  </a:lnTo>
                  <a:lnTo>
                    <a:pt x="846" y="1347"/>
                  </a:lnTo>
                  <a:lnTo>
                    <a:pt x="822" y="1347"/>
                  </a:lnTo>
                  <a:lnTo>
                    <a:pt x="820" y="1360"/>
                  </a:lnTo>
                  <a:lnTo>
                    <a:pt x="811" y="1364"/>
                  </a:lnTo>
                  <a:lnTo>
                    <a:pt x="793" y="1354"/>
                  </a:lnTo>
                  <a:lnTo>
                    <a:pt x="765" y="1358"/>
                  </a:lnTo>
                  <a:lnTo>
                    <a:pt x="743" y="1348"/>
                  </a:lnTo>
                  <a:lnTo>
                    <a:pt x="731" y="1348"/>
                  </a:lnTo>
                  <a:lnTo>
                    <a:pt x="718" y="1344"/>
                  </a:lnTo>
                  <a:lnTo>
                    <a:pt x="711" y="1338"/>
                  </a:lnTo>
                  <a:lnTo>
                    <a:pt x="700" y="1339"/>
                  </a:lnTo>
                  <a:lnTo>
                    <a:pt x="707" y="1350"/>
                  </a:lnTo>
                  <a:lnTo>
                    <a:pt x="697" y="1350"/>
                  </a:lnTo>
                  <a:lnTo>
                    <a:pt x="700" y="1374"/>
                  </a:lnTo>
                  <a:lnTo>
                    <a:pt x="688" y="1378"/>
                  </a:lnTo>
                  <a:lnTo>
                    <a:pt x="668" y="1393"/>
                  </a:lnTo>
                  <a:lnTo>
                    <a:pt x="661" y="1408"/>
                  </a:lnTo>
                  <a:lnTo>
                    <a:pt x="658" y="1425"/>
                  </a:lnTo>
                  <a:lnTo>
                    <a:pt x="659" y="1441"/>
                  </a:lnTo>
                  <a:lnTo>
                    <a:pt x="668" y="1462"/>
                  </a:lnTo>
                  <a:lnTo>
                    <a:pt x="680" y="1473"/>
                  </a:lnTo>
                  <a:lnTo>
                    <a:pt x="690" y="1473"/>
                  </a:lnTo>
                  <a:lnTo>
                    <a:pt x="702" y="1488"/>
                  </a:lnTo>
                  <a:lnTo>
                    <a:pt x="710" y="1485"/>
                  </a:lnTo>
                  <a:lnTo>
                    <a:pt x="731" y="1491"/>
                  </a:lnTo>
                  <a:lnTo>
                    <a:pt x="737" y="1496"/>
                  </a:lnTo>
                  <a:lnTo>
                    <a:pt x="739" y="1493"/>
                  </a:lnTo>
                  <a:lnTo>
                    <a:pt x="761" y="1487"/>
                  </a:lnTo>
                  <a:lnTo>
                    <a:pt x="759" y="1478"/>
                  </a:lnTo>
                  <a:lnTo>
                    <a:pt x="776" y="1477"/>
                  </a:lnTo>
                  <a:lnTo>
                    <a:pt x="783" y="1473"/>
                  </a:lnTo>
                  <a:lnTo>
                    <a:pt x="785" y="1463"/>
                  </a:lnTo>
                  <a:lnTo>
                    <a:pt x="780" y="1452"/>
                  </a:lnTo>
                  <a:lnTo>
                    <a:pt x="792" y="1447"/>
                  </a:lnTo>
                  <a:lnTo>
                    <a:pt x="807" y="1447"/>
                  </a:lnTo>
                  <a:lnTo>
                    <a:pt x="812" y="1457"/>
                  </a:lnTo>
                  <a:lnTo>
                    <a:pt x="814" y="1467"/>
                  </a:lnTo>
                  <a:lnTo>
                    <a:pt x="840" y="1468"/>
                  </a:lnTo>
                  <a:lnTo>
                    <a:pt x="849" y="1472"/>
                  </a:lnTo>
                  <a:lnTo>
                    <a:pt x="847" y="1461"/>
                  </a:lnTo>
                  <a:lnTo>
                    <a:pt x="855" y="1453"/>
                  </a:lnTo>
                  <a:lnTo>
                    <a:pt x="857" y="1460"/>
                  </a:lnTo>
                  <a:lnTo>
                    <a:pt x="847" y="1441"/>
                  </a:lnTo>
                  <a:lnTo>
                    <a:pt x="835" y="1436"/>
                  </a:lnTo>
                  <a:lnTo>
                    <a:pt x="834" y="1423"/>
                  </a:lnTo>
                  <a:lnTo>
                    <a:pt x="846" y="1419"/>
                  </a:lnTo>
                  <a:lnTo>
                    <a:pt x="851" y="1413"/>
                  </a:lnTo>
                  <a:lnTo>
                    <a:pt x="851" y="1425"/>
                  </a:lnTo>
                  <a:lnTo>
                    <a:pt x="852" y="1435"/>
                  </a:lnTo>
                  <a:lnTo>
                    <a:pt x="860" y="1426"/>
                  </a:lnTo>
                  <a:lnTo>
                    <a:pt x="862" y="1435"/>
                  </a:lnTo>
                  <a:lnTo>
                    <a:pt x="871" y="1444"/>
                  </a:lnTo>
                  <a:lnTo>
                    <a:pt x="876" y="1439"/>
                  </a:lnTo>
                  <a:lnTo>
                    <a:pt x="885" y="1435"/>
                  </a:lnTo>
                  <a:lnTo>
                    <a:pt x="889" y="1436"/>
                  </a:lnTo>
                  <a:lnTo>
                    <a:pt x="898" y="1450"/>
                  </a:lnTo>
                  <a:lnTo>
                    <a:pt x="906" y="1444"/>
                  </a:lnTo>
                  <a:lnTo>
                    <a:pt x="914" y="1446"/>
                  </a:lnTo>
                  <a:lnTo>
                    <a:pt x="919" y="1456"/>
                  </a:lnTo>
                  <a:lnTo>
                    <a:pt x="916" y="1462"/>
                  </a:lnTo>
                  <a:lnTo>
                    <a:pt x="917" y="1473"/>
                  </a:lnTo>
                  <a:lnTo>
                    <a:pt x="921" y="1485"/>
                  </a:lnTo>
                  <a:lnTo>
                    <a:pt x="927" y="1482"/>
                  </a:lnTo>
                  <a:lnTo>
                    <a:pt x="938" y="1498"/>
                  </a:lnTo>
                  <a:lnTo>
                    <a:pt x="941" y="1507"/>
                  </a:lnTo>
                  <a:lnTo>
                    <a:pt x="939" y="1515"/>
                  </a:lnTo>
                  <a:lnTo>
                    <a:pt x="942" y="1518"/>
                  </a:lnTo>
                  <a:lnTo>
                    <a:pt x="943" y="1528"/>
                  </a:lnTo>
                  <a:lnTo>
                    <a:pt x="951" y="1526"/>
                  </a:lnTo>
                  <a:lnTo>
                    <a:pt x="955" y="1528"/>
                  </a:lnTo>
                  <a:lnTo>
                    <a:pt x="963" y="1544"/>
                  </a:lnTo>
                  <a:lnTo>
                    <a:pt x="968" y="1547"/>
                  </a:lnTo>
                  <a:lnTo>
                    <a:pt x="975" y="1541"/>
                  </a:lnTo>
                  <a:lnTo>
                    <a:pt x="980" y="1543"/>
                  </a:lnTo>
                  <a:lnTo>
                    <a:pt x="980" y="1550"/>
                  </a:lnTo>
                  <a:lnTo>
                    <a:pt x="986" y="1560"/>
                  </a:lnTo>
                  <a:lnTo>
                    <a:pt x="994" y="1563"/>
                  </a:lnTo>
                  <a:lnTo>
                    <a:pt x="995" y="1554"/>
                  </a:lnTo>
                  <a:lnTo>
                    <a:pt x="1001" y="1542"/>
                  </a:lnTo>
                  <a:lnTo>
                    <a:pt x="1012" y="1559"/>
                  </a:lnTo>
                  <a:lnTo>
                    <a:pt x="1018" y="1563"/>
                  </a:lnTo>
                  <a:lnTo>
                    <a:pt x="1022" y="1571"/>
                  </a:lnTo>
                  <a:lnTo>
                    <a:pt x="1033" y="1571"/>
                  </a:lnTo>
                  <a:lnTo>
                    <a:pt x="1019" y="1587"/>
                  </a:lnTo>
                  <a:lnTo>
                    <a:pt x="1003" y="1593"/>
                  </a:lnTo>
                  <a:lnTo>
                    <a:pt x="992" y="1579"/>
                  </a:lnTo>
                  <a:lnTo>
                    <a:pt x="998" y="1595"/>
                  </a:lnTo>
                  <a:lnTo>
                    <a:pt x="1014" y="1628"/>
                  </a:lnTo>
                  <a:lnTo>
                    <a:pt x="1024" y="1630"/>
                  </a:lnTo>
                  <a:lnTo>
                    <a:pt x="1035" y="1643"/>
                  </a:lnTo>
                  <a:lnTo>
                    <a:pt x="1037" y="164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2" name="Freeform 304"/>
            <p:cNvSpPr>
              <a:spLocks noChangeAspect="1"/>
            </p:cNvSpPr>
            <p:nvPr/>
          </p:nvSpPr>
          <p:spPr bwMode="gray">
            <a:xfrm>
              <a:off x="1163335" y="1826856"/>
              <a:ext cx="1231343" cy="874419"/>
            </a:xfrm>
            <a:custGeom>
              <a:avLst/>
              <a:gdLst/>
              <a:ahLst/>
              <a:cxnLst>
                <a:cxn ang="0">
                  <a:pos x="4121" y="2577"/>
                </a:cxn>
                <a:cxn ang="0">
                  <a:pos x="3985" y="2718"/>
                </a:cxn>
                <a:cxn ang="0">
                  <a:pos x="4193" y="2896"/>
                </a:cxn>
                <a:cxn ang="0">
                  <a:pos x="4252" y="3041"/>
                </a:cxn>
                <a:cxn ang="0">
                  <a:pos x="4261" y="2980"/>
                </a:cxn>
                <a:cxn ang="0">
                  <a:pos x="3928" y="2815"/>
                </a:cxn>
                <a:cxn ang="0">
                  <a:pos x="3510" y="3092"/>
                </a:cxn>
                <a:cxn ang="0">
                  <a:pos x="3186" y="3206"/>
                </a:cxn>
                <a:cxn ang="0">
                  <a:pos x="3305" y="3028"/>
                </a:cxn>
                <a:cxn ang="0">
                  <a:pos x="3138" y="2904"/>
                </a:cxn>
                <a:cxn ang="0">
                  <a:pos x="2884" y="2730"/>
                </a:cxn>
                <a:cxn ang="0">
                  <a:pos x="2558" y="2711"/>
                </a:cxn>
                <a:cxn ang="0">
                  <a:pos x="999" y="2670"/>
                </a:cxn>
                <a:cxn ang="0">
                  <a:pos x="900" y="2578"/>
                </a:cxn>
                <a:cxn ang="0">
                  <a:pos x="745" y="2484"/>
                </a:cxn>
                <a:cxn ang="0">
                  <a:pos x="658" y="2308"/>
                </a:cxn>
                <a:cxn ang="0">
                  <a:pos x="605" y="2062"/>
                </a:cxn>
                <a:cxn ang="0">
                  <a:pos x="257" y="1689"/>
                </a:cxn>
                <a:cxn ang="0">
                  <a:pos x="0" y="1022"/>
                </a:cxn>
                <a:cxn ang="0">
                  <a:pos x="300" y="501"/>
                </a:cxn>
                <a:cxn ang="0">
                  <a:pos x="554" y="316"/>
                </a:cxn>
                <a:cxn ang="0">
                  <a:pos x="516" y="434"/>
                </a:cxn>
                <a:cxn ang="0">
                  <a:pos x="780" y="376"/>
                </a:cxn>
                <a:cxn ang="0">
                  <a:pos x="908" y="308"/>
                </a:cxn>
                <a:cxn ang="0">
                  <a:pos x="1229" y="461"/>
                </a:cxn>
                <a:cxn ang="0">
                  <a:pos x="1409" y="630"/>
                </a:cxn>
                <a:cxn ang="0">
                  <a:pos x="1713" y="655"/>
                </a:cxn>
                <a:cxn ang="0">
                  <a:pos x="1850" y="758"/>
                </a:cxn>
                <a:cxn ang="0">
                  <a:pos x="1884" y="566"/>
                </a:cxn>
                <a:cxn ang="0">
                  <a:pos x="1897" y="496"/>
                </a:cxn>
                <a:cxn ang="0">
                  <a:pos x="2137" y="669"/>
                </a:cxn>
                <a:cxn ang="0">
                  <a:pos x="2360" y="650"/>
                </a:cxn>
                <a:cxn ang="0">
                  <a:pos x="2467" y="619"/>
                </a:cxn>
                <a:cxn ang="0">
                  <a:pos x="2592" y="506"/>
                </a:cxn>
                <a:cxn ang="0">
                  <a:pos x="2465" y="360"/>
                </a:cxn>
                <a:cxn ang="0">
                  <a:pos x="2513" y="2"/>
                </a:cxn>
                <a:cxn ang="0">
                  <a:pos x="2671" y="301"/>
                </a:cxn>
                <a:cxn ang="0">
                  <a:pos x="2773" y="515"/>
                </a:cxn>
                <a:cxn ang="0">
                  <a:pos x="2955" y="732"/>
                </a:cxn>
                <a:cxn ang="0">
                  <a:pos x="3048" y="400"/>
                </a:cxn>
                <a:cxn ang="0">
                  <a:pos x="3223" y="566"/>
                </a:cxn>
                <a:cxn ang="0">
                  <a:pos x="3139" y="886"/>
                </a:cxn>
                <a:cxn ang="0">
                  <a:pos x="2869" y="956"/>
                </a:cxn>
                <a:cxn ang="0">
                  <a:pos x="2806" y="1170"/>
                </a:cxn>
                <a:cxn ang="0">
                  <a:pos x="2662" y="1202"/>
                </a:cxn>
                <a:cxn ang="0">
                  <a:pos x="2634" y="1400"/>
                </a:cxn>
                <a:cxn ang="0">
                  <a:pos x="2596" y="1772"/>
                </a:cxn>
                <a:cxn ang="0">
                  <a:pos x="2978" y="2076"/>
                </a:cxn>
                <a:cxn ang="0">
                  <a:pos x="3253" y="2406"/>
                </a:cxn>
                <a:cxn ang="0">
                  <a:pos x="3435" y="2410"/>
                </a:cxn>
                <a:cxn ang="0">
                  <a:pos x="3543" y="2007"/>
                </a:cxn>
                <a:cxn ang="0">
                  <a:pos x="3489" y="1658"/>
                </a:cxn>
                <a:cxn ang="0">
                  <a:pos x="3454" y="1379"/>
                </a:cxn>
                <a:cxn ang="0">
                  <a:pos x="3782" y="1465"/>
                </a:cxn>
                <a:cxn ang="0">
                  <a:pos x="3908" y="1642"/>
                </a:cxn>
                <a:cxn ang="0">
                  <a:pos x="3931" y="1765"/>
                </a:cxn>
                <a:cxn ang="0">
                  <a:pos x="4124" y="1745"/>
                </a:cxn>
                <a:cxn ang="0">
                  <a:pos x="4254" y="1721"/>
                </a:cxn>
                <a:cxn ang="0">
                  <a:pos x="4305" y="1837"/>
                </a:cxn>
                <a:cxn ang="0">
                  <a:pos x="4379" y="2060"/>
                </a:cxn>
                <a:cxn ang="0">
                  <a:pos x="4580" y="2206"/>
                </a:cxn>
                <a:cxn ang="0">
                  <a:pos x="4538" y="2229"/>
                </a:cxn>
                <a:cxn ang="0">
                  <a:pos x="4668" y="2398"/>
                </a:cxn>
              </a:cxnLst>
              <a:rect l="0" t="0" r="r" b="b"/>
              <a:pathLst>
                <a:path w="4686" h="3236">
                  <a:moveTo>
                    <a:pt x="4668" y="2398"/>
                  </a:moveTo>
                  <a:lnTo>
                    <a:pt x="4678" y="2405"/>
                  </a:lnTo>
                  <a:lnTo>
                    <a:pt x="4684" y="2412"/>
                  </a:lnTo>
                  <a:lnTo>
                    <a:pt x="4675" y="2423"/>
                  </a:lnTo>
                  <a:lnTo>
                    <a:pt x="4664" y="2437"/>
                  </a:lnTo>
                  <a:lnTo>
                    <a:pt x="4646" y="2449"/>
                  </a:lnTo>
                  <a:lnTo>
                    <a:pt x="4630" y="2469"/>
                  </a:lnTo>
                  <a:lnTo>
                    <a:pt x="4619" y="2470"/>
                  </a:lnTo>
                  <a:lnTo>
                    <a:pt x="4616" y="2475"/>
                  </a:lnTo>
                  <a:lnTo>
                    <a:pt x="4601" y="2475"/>
                  </a:lnTo>
                  <a:lnTo>
                    <a:pt x="4578" y="2474"/>
                  </a:lnTo>
                  <a:lnTo>
                    <a:pt x="4564" y="2481"/>
                  </a:lnTo>
                  <a:lnTo>
                    <a:pt x="4533" y="2487"/>
                  </a:lnTo>
                  <a:lnTo>
                    <a:pt x="4521" y="2496"/>
                  </a:lnTo>
                  <a:lnTo>
                    <a:pt x="4510" y="2512"/>
                  </a:lnTo>
                  <a:lnTo>
                    <a:pt x="4505" y="2511"/>
                  </a:lnTo>
                  <a:lnTo>
                    <a:pt x="4493" y="2531"/>
                  </a:lnTo>
                  <a:lnTo>
                    <a:pt x="4476" y="2554"/>
                  </a:lnTo>
                  <a:lnTo>
                    <a:pt x="4465" y="2560"/>
                  </a:lnTo>
                  <a:lnTo>
                    <a:pt x="4453" y="2574"/>
                  </a:lnTo>
                  <a:lnTo>
                    <a:pt x="4444" y="2579"/>
                  </a:lnTo>
                  <a:lnTo>
                    <a:pt x="4438" y="2579"/>
                  </a:lnTo>
                  <a:lnTo>
                    <a:pt x="4433" y="2574"/>
                  </a:lnTo>
                  <a:lnTo>
                    <a:pt x="4438" y="2563"/>
                  </a:lnTo>
                  <a:lnTo>
                    <a:pt x="4431" y="2566"/>
                  </a:lnTo>
                  <a:lnTo>
                    <a:pt x="4425" y="2577"/>
                  </a:lnTo>
                  <a:lnTo>
                    <a:pt x="4385" y="2583"/>
                  </a:lnTo>
                  <a:lnTo>
                    <a:pt x="4359" y="2593"/>
                  </a:lnTo>
                  <a:lnTo>
                    <a:pt x="4353" y="2590"/>
                  </a:lnTo>
                  <a:lnTo>
                    <a:pt x="4352" y="2584"/>
                  </a:lnTo>
                  <a:lnTo>
                    <a:pt x="4343" y="2579"/>
                  </a:lnTo>
                  <a:lnTo>
                    <a:pt x="4325" y="2577"/>
                  </a:lnTo>
                  <a:lnTo>
                    <a:pt x="4280" y="2577"/>
                  </a:lnTo>
                  <a:lnTo>
                    <a:pt x="4264" y="2581"/>
                  </a:lnTo>
                  <a:lnTo>
                    <a:pt x="4232" y="2574"/>
                  </a:lnTo>
                  <a:lnTo>
                    <a:pt x="4225" y="2574"/>
                  </a:lnTo>
                  <a:lnTo>
                    <a:pt x="4200" y="2572"/>
                  </a:lnTo>
                  <a:lnTo>
                    <a:pt x="4173" y="2579"/>
                  </a:lnTo>
                  <a:lnTo>
                    <a:pt x="4164" y="2577"/>
                  </a:lnTo>
                  <a:lnTo>
                    <a:pt x="4151" y="2577"/>
                  </a:lnTo>
                  <a:lnTo>
                    <a:pt x="4134" y="2579"/>
                  </a:lnTo>
                  <a:lnTo>
                    <a:pt x="4121" y="2577"/>
                  </a:lnTo>
                  <a:lnTo>
                    <a:pt x="4113" y="2581"/>
                  </a:lnTo>
                  <a:lnTo>
                    <a:pt x="4100" y="2581"/>
                  </a:lnTo>
                  <a:lnTo>
                    <a:pt x="4095" y="2583"/>
                  </a:lnTo>
                  <a:lnTo>
                    <a:pt x="4094" y="2590"/>
                  </a:lnTo>
                  <a:lnTo>
                    <a:pt x="4084" y="2589"/>
                  </a:lnTo>
                  <a:lnTo>
                    <a:pt x="4080" y="2593"/>
                  </a:lnTo>
                  <a:lnTo>
                    <a:pt x="4074" y="2597"/>
                  </a:lnTo>
                  <a:lnTo>
                    <a:pt x="4068" y="2604"/>
                  </a:lnTo>
                  <a:lnTo>
                    <a:pt x="4058" y="2617"/>
                  </a:lnTo>
                  <a:lnTo>
                    <a:pt x="4053" y="2635"/>
                  </a:lnTo>
                  <a:lnTo>
                    <a:pt x="4044" y="2654"/>
                  </a:lnTo>
                  <a:lnTo>
                    <a:pt x="4042" y="2657"/>
                  </a:lnTo>
                  <a:lnTo>
                    <a:pt x="4004" y="2659"/>
                  </a:lnTo>
                  <a:lnTo>
                    <a:pt x="3993" y="2670"/>
                  </a:lnTo>
                  <a:lnTo>
                    <a:pt x="3987" y="2670"/>
                  </a:lnTo>
                  <a:lnTo>
                    <a:pt x="3987" y="2675"/>
                  </a:lnTo>
                  <a:lnTo>
                    <a:pt x="3968" y="2694"/>
                  </a:lnTo>
                  <a:lnTo>
                    <a:pt x="3958" y="2699"/>
                  </a:lnTo>
                  <a:lnTo>
                    <a:pt x="3930" y="2743"/>
                  </a:lnTo>
                  <a:lnTo>
                    <a:pt x="3919" y="2751"/>
                  </a:lnTo>
                  <a:lnTo>
                    <a:pt x="3908" y="2753"/>
                  </a:lnTo>
                  <a:lnTo>
                    <a:pt x="3909" y="2769"/>
                  </a:lnTo>
                  <a:lnTo>
                    <a:pt x="3887" y="2810"/>
                  </a:lnTo>
                  <a:lnTo>
                    <a:pt x="3882" y="2810"/>
                  </a:lnTo>
                  <a:lnTo>
                    <a:pt x="3860" y="2832"/>
                  </a:lnTo>
                  <a:lnTo>
                    <a:pt x="3834" y="2858"/>
                  </a:lnTo>
                  <a:lnTo>
                    <a:pt x="3834" y="2861"/>
                  </a:lnTo>
                  <a:lnTo>
                    <a:pt x="3848" y="2858"/>
                  </a:lnTo>
                  <a:lnTo>
                    <a:pt x="3859" y="2851"/>
                  </a:lnTo>
                  <a:lnTo>
                    <a:pt x="3859" y="2847"/>
                  </a:lnTo>
                  <a:lnTo>
                    <a:pt x="3864" y="2845"/>
                  </a:lnTo>
                  <a:lnTo>
                    <a:pt x="3879" y="2827"/>
                  </a:lnTo>
                  <a:lnTo>
                    <a:pt x="3888" y="2814"/>
                  </a:lnTo>
                  <a:lnTo>
                    <a:pt x="3898" y="2805"/>
                  </a:lnTo>
                  <a:lnTo>
                    <a:pt x="3908" y="2794"/>
                  </a:lnTo>
                  <a:lnTo>
                    <a:pt x="3920" y="2770"/>
                  </a:lnTo>
                  <a:lnTo>
                    <a:pt x="3930" y="2761"/>
                  </a:lnTo>
                  <a:lnTo>
                    <a:pt x="3952" y="2739"/>
                  </a:lnTo>
                  <a:lnTo>
                    <a:pt x="3958" y="2735"/>
                  </a:lnTo>
                  <a:lnTo>
                    <a:pt x="3968" y="2733"/>
                  </a:lnTo>
                  <a:lnTo>
                    <a:pt x="3974" y="2726"/>
                  </a:lnTo>
                  <a:lnTo>
                    <a:pt x="3985" y="2718"/>
                  </a:lnTo>
                  <a:lnTo>
                    <a:pt x="3998" y="2713"/>
                  </a:lnTo>
                  <a:lnTo>
                    <a:pt x="4030" y="2694"/>
                  </a:lnTo>
                  <a:lnTo>
                    <a:pt x="4084" y="2670"/>
                  </a:lnTo>
                  <a:lnTo>
                    <a:pt x="4114" y="2663"/>
                  </a:lnTo>
                  <a:lnTo>
                    <a:pt x="4128" y="2664"/>
                  </a:lnTo>
                  <a:lnTo>
                    <a:pt x="4139" y="2662"/>
                  </a:lnTo>
                  <a:lnTo>
                    <a:pt x="4167" y="2664"/>
                  </a:lnTo>
                  <a:lnTo>
                    <a:pt x="4194" y="2676"/>
                  </a:lnTo>
                  <a:lnTo>
                    <a:pt x="4207" y="2685"/>
                  </a:lnTo>
                  <a:lnTo>
                    <a:pt x="4214" y="2701"/>
                  </a:lnTo>
                  <a:lnTo>
                    <a:pt x="4207" y="2697"/>
                  </a:lnTo>
                  <a:lnTo>
                    <a:pt x="4205" y="2700"/>
                  </a:lnTo>
                  <a:lnTo>
                    <a:pt x="4211" y="2707"/>
                  </a:lnTo>
                  <a:lnTo>
                    <a:pt x="4211" y="2723"/>
                  </a:lnTo>
                  <a:lnTo>
                    <a:pt x="4200" y="2733"/>
                  </a:lnTo>
                  <a:lnTo>
                    <a:pt x="4176" y="2753"/>
                  </a:lnTo>
                  <a:lnTo>
                    <a:pt x="4160" y="2761"/>
                  </a:lnTo>
                  <a:lnTo>
                    <a:pt x="4141" y="2760"/>
                  </a:lnTo>
                  <a:lnTo>
                    <a:pt x="4126" y="2753"/>
                  </a:lnTo>
                  <a:lnTo>
                    <a:pt x="4105" y="2756"/>
                  </a:lnTo>
                  <a:lnTo>
                    <a:pt x="4089" y="2762"/>
                  </a:lnTo>
                  <a:lnTo>
                    <a:pt x="4085" y="2765"/>
                  </a:lnTo>
                  <a:lnTo>
                    <a:pt x="4100" y="2765"/>
                  </a:lnTo>
                  <a:lnTo>
                    <a:pt x="4127" y="2773"/>
                  </a:lnTo>
                  <a:lnTo>
                    <a:pt x="4132" y="2787"/>
                  </a:lnTo>
                  <a:lnTo>
                    <a:pt x="4137" y="2791"/>
                  </a:lnTo>
                  <a:lnTo>
                    <a:pt x="4166" y="2776"/>
                  </a:lnTo>
                  <a:lnTo>
                    <a:pt x="4170" y="2777"/>
                  </a:lnTo>
                  <a:lnTo>
                    <a:pt x="4168" y="2782"/>
                  </a:lnTo>
                  <a:lnTo>
                    <a:pt x="4177" y="2783"/>
                  </a:lnTo>
                  <a:lnTo>
                    <a:pt x="4183" y="2788"/>
                  </a:lnTo>
                  <a:lnTo>
                    <a:pt x="4182" y="2798"/>
                  </a:lnTo>
                  <a:lnTo>
                    <a:pt x="4173" y="2823"/>
                  </a:lnTo>
                  <a:lnTo>
                    <a:pt x="4157" y="2839"/>
                  </a:lnTo>
                  <a:lnTo>
                    <a:pt x="4157" y="2841"/>
                  </a:lnTo>
                  <a:lnTo>
                    <a:pt x="4165" y="2840"/>
                  </a:lnTo>
                  <a:lnTo>
                    <a:pt x="4180" y="2842"/>
                  </a:lnTo>
                  <a:lnTo>
                    <a:pt x="4178" y="2862"/>
                  </a:lnTo>
                  <a:lnTo>
                    <a:pt x="4180" y="2870"/>
                  </a:lnTo>
                  <a:lnTo>
                    <a:pt x="4184" y="2879"/>
                  </a:lnTo>
                  <a:lnTo>
                    <a:pt x="4188" y="2889"/>
                  </a:lnTo>
                  <a:lnTo>
                    <a:pt x="4193" y="2896"/>
                  </a:lnTo>
                  <a:lnTo>
                    <a:pt x="4199" y="2902"/>
                  </a:lnTo>
                  <a:lnTo>
                    <a:pt x="4198" y="2906"/>
                  </a:lnTo>
                  <a:lnTo>
                    <a:pt x="4215" y="2907"/>
                  </a:lnTo>
                  <a:lnTo>
                    <a:pt x="4236" y="2917"/>
                  </a:lnTo>
                  <a:lnTo>
                    <a:pt x="4240" y="2921"/>
                  </a:lnTo>
                  <a:lnTo>
                    <a:pt x="4231" y="2926"/>
                  </a:lnTo>
                  <a:lnTo>
                    <a:pt x="4230" y="2932"/>
                  </a:lnTo>
                  <a:lnTo>
                    <a:pt x="4239" y="2936"/>
                  </a:lnTo>
                  <a:lnTo>
                    <a:pt x="4250" y="2937"/>
                  </a:lnTo>
                  <a:lnTo>
                    <a:pt x="4266" y="2943"/>
                  </a:lnTo>
                  <a:lnTo>
                    <a:pt x="4294" y="2947"/>
                  </a:lnTo>
                  <a:lnTo>
                    <a:pt x="4297" y="2953"/>
                  </a:lnTo>
                  <a:lnTo>
                    <a:pt x="4320" y="2950"/>
                  </a:lnTo>
                  <a:lnTo>
                    <a:pt x="4339" y="2937"/>
                  </a:lnTo>
                  <a:lnTo>
                    <a:pt x="4344" y="2947"/>
                  </a:lnTo>
                  <a:lnTo>
                    <a:pt x="4342" y="2955"/>
                  </a:lnTo>
                  <a:lnTo>
                    <a:pt x="4348" y="2954"/>
                  </a:lnTo>
                  <a:lnTo>
                    <a:pt x="4358" y="2955"/>
                  </a:lnTo>
                  <a:lnTo>
                    <a:pt x="4368" y="2954"/>
                  </a:lnTo>
                  <a:lnTo>
                    <a:pt x="4375" y="2963"/>
                  </a:lnTo>
                  <a:lnTo>
                    <a:pt x="4379" y="2968"/>
                  </a:lnTo>
                  <a:lnTo>
                    <a:pt x="4372" y="2971"/>
                  </a:lnTo>
                  <a:lnTo>
                    <a:pt x="4371" y="2977"/>
                  </a:lnTo>
                  <a:lnTo>
                    <a:pt x="4387" y="2979"/>
                  </a:lnTo>
                  <a:lnTo>
                    <a:pt x="4391" y="2981"/>
                  </a:lnTo>
                  <a:lnTo>
                    <a:pt x="4385" y="2986"/>
                  </a:lnTo>
                  <a:lnTo>
                    <a:pt x="4375" y="2985"/>
                  </a:lnTo>
                  <a:lnTo>
                    <a:pt x="4366" y="2991"/>
                  </a:lnTo>
                  <a:lnTo>
                    <a:pt x="4359" y="2988"/>
                  </a:lnTo>
                  <a:lnTo>
                    <a:pt x="4345" y="2997"/>
                  </a:lnTo>
                  <a:lnTo>
                    <a:pt x="4325" y="3006"/>
                  </a:lnTo>
                  <a:lnTo>
                    <a:pt x="4316" y="3012"/>
                  </a:lnTo>
                  <a:lnTo>
                    <a:pt x="4311" y="3013"/>
                  </a:lnTo>
                  <a:lnTo>
                    <a:pt x="4309" y="3018"/>
                  </a:lnTo>
                  <a:lnTo>
                    <a:pt x="4300" y="3017"/>
                  </a:lnTo>
                  <a:lnTo>
                    <a:pt x="4289" y="3025"/>
                  </a:lnTo>
                  <a:lnTo>
                    <a:pt x="4279" y="3026"/>
                  </a:lnTo>
                  <a:lnTo>
                    <a:pt x="4277" y="3024"/>
                  </a:lnTo>
                  <a:lnTo>
                    <a:pt x="4269" y="3028"/>
                  </a:lnTo>
                  <a:lnTo>
                    <a:pt x="4262" y="3033"/>
                  </a:lnTo>
                  <a:lnTo>
                    <a:pt x="4250" y="3028"/>
                  </a:lnTo>
                  <a:lnTo>
                    <a:pt x="4252" y="3041"/>
                  </a:lnTo>
                  <a:lnTo>
                    <a:pt x="4251" y="3046"/>
                  </a:lnTo>
                  <a:lnTo>
                    <a:pt x="4239" y="3046"/>
                  </a:lnTo>
                  <a:lnTo>
                    <a:pt x="4232" y="3038"/>
                  </a:lnTo>
                  <a:lnTo>
                    <a:pt x="4232" y="3033"/>
                  </a:lnTo>
                  <a:lnTo>
                    <a:pt x="4224" y="3046"/>
                  </a:lnTo>
                  <a:lnTo>
                    <a:pt x="4220" y="3038"/>
                  </a:lnTo>
                  <a:lnTo>
                    <a:pt x="4215" y="3047"/>
                  </a:lnTo>
                  <a:lnTo>
                    <a:pt x="4213" y="3061"/>
                  </a:lnTo>
                  <a:lnTo>
                    <a:pt x="4203" y="3068"/>
                  </a:lnTo>
                  <a:lnTo>
                    <a:pt x="4189" y="3085"/>
                  </a:lnTo>
                  <a:lnTo>
                    <a:pt x="4187" y="3090"/>
                  </a:lnTo>
                  <a:lnTo>
                    <a:pt x="4176" y="3095"/>
                  </a:lnTo>
                  <a:lnTo>
                    <a:pt x="4170" y="3108"/>
                  </a:lnTo>
                  <a:lnTo>
                    <a:pt x="4162" y="3104"/>
                  </a:lnTo>
                  <a:lnTo>
                    <a:pt x="4156" y="3106"/>
                  </a:lnTo>
                  <a:lnTo>
                    <a:pt x="4155" y="3117"/>
                  </a:lnTo>
                  <a:lnTo>
                    <a:pt x="4149" y="3121"/>
                  </a:lnTo>
                  <a:lnTo>
                    <a:pt x="4145" y="3121"/>
                  </a:lnTo>
                  <a:lnTo>
                    <a:pt x="4134" y="3119"/>
                  </a:lnTo>
                  <a:lnTo>
                    <a:pt x="4129" y="3105"/>
                  </a:lnTo>
                  <a:lnTo>
                    <a:pt x="4124" y="3098"/>
                  </a:lnTo>
                  <a:lnTo>
                    <a:pt x="4116" y="3098"/>
                  </a:lnTo>
                  <a:lnTo>
                    <a:pt x="4111" y="3083"/>
                  </a:lnTo>
                  <a:lnTo>
                    <a:pt x="4110" y="3068"/>
                  </a:lnTo>
                  <a:lnTo>
                    <a:pt x="4112" y="3056"/>
                  </a:lnTo>
                  <a:lnTo>
                    <a:pt x="4124" y="3038"/>
                  </a:lnTo>
                  <a:lnTo>
                    <a:pt x="4119" y="3044"/>
                  </a:lnTo>
                  <a:lnTo>
                    <a:pt x="4108" y="3050"/>
                  </a:lnTo>
                  <a:lnTo>
                    <a:pt x="4111" y="3042"/>
                  </a:lnTo>
                  <a:lnTo>
                    <a:pt x="4127" y="3030"/>
                  </a:lnTo>
                  <a:lnTo>
                    <a:pt x="4133" y="3031"/>
                  </a:lnTo>
                  <a:lnTo>
                    <a:pt x="4143" y="3026"/>
                  </a:lnTo>
                  <a:lnTo>
                    <a:pt x="4143" y="3020"/>
                  </a:lnTo>
                  <a:lnTo>
                    <a:pt x="4166" y="3004"/>
                  </a:lnTo>
                  <a:lnTo>
                    <a:pt x="4189" y="2990"/>
                  </a:lnTo>
                  <a:lnTo>
                    <a:pt x="4203" y="2982"/>
                  </a:lnTo>
                  <a:lnTo>
                    <a:pt x="4207" y="2987"/>
                  </a:lnTo>
                  <a:lnTo>
                    <a:pt x="4209" y="2995"/>
                  </a:lnTo>
                  <a:lnTo>
                    <a:pt x="4218" y="2999"/>
                  </a:lnTo>
                  <a:lnTo>
                    <a:pt x="4227" y="2988"/>
                  </a:lnTo>
                  <a:lnTo>
                    <a:pt x="4237" y="2983"/>
                  </a:lnTo>
                  <a:lnTo>
                    <a:pt x="4261" y="2980"/>
                  </a:lnTo>
                  <a:lnTo>
                    <a:pt x="4262" y="2975"/>
                  </a:lnTo>
                  <a:lnTo>
                    <a:pt x="4247" y="2974"/>
                  </a:lnTo>
                  <a:lnTo>
                    <a:pt x="4232" y="2977"/>
                  </a:lnTo>
                  <a:lnTo>
                    <a:pt x="4207" y="2972"/>
                  </a:lnTo>
                  <a:lnTo>
                    <a:pt x="4194" y="2979"/>
                  </a:lnTo>
                  <a:lnTo>
                    <a:pt x="4183" y="2980"/>
                  </a:lnTo>
                  <a:lnTo>
                    <a:pt x="4182" y="2968"/>
                  </a:lnTo>
                  <a:lnTo>
                    <a:pt x="4196" y="2958"/>
                  </a:lnTo>
                  <a:lnTo>
                    <a:pt x="4207" y="2943"/>
                  </a:lnTo>
                  <a:lnTo>
                    <a:pt x="4199" y="2943"/>
                  </a:lnTo>
                  <a:lnTo>
                    <a:pt x="4197" y="2936"/>
                  </a:lnTo>
                  <a:lnTo>
                    <a:pt x="4187" y="2953"/>
                  </a:lnTo>
                  <a:lnTo>
                    <a:pt x="4176" y="2955"/>
                  </a:lnTo>
                  <a:lnTo>
                    <a:pt x="4144" y="2980"/>
                  </a:lnTo>
                  <a:lnTo>
                    <a:pt x="4134" y="2985"/>
                  </a:lnTo>
                  <a:lnTo>
                    <a:pt x="4124" y="2986"/>
                  </a:lnTo>
                  <a:lnTo>
                    <a:pt x="4116" y="2985"/>
                  </a:lnTo>
                  <a:lnTo>
                    <a:pt x="4110" y="2991"/>
                  </a:lnTo>
                  <a:lnTo>
                    <a:pt x="4101" y="2996"/>
                  </a:lnTo>
                  <a:lnTo>
                    <a:pt x="4079" y="2999"/>
                  </a:lnTo>
                  <a:lnTo>
                    <a:pt x="4074" y="2998"/>
                  </a:lnTo>
                  <a:lnTo>
                    <a:pt x="4068" y="2995"/>
                  </a:lnTo>
                  <a:lnTo>
                    <a:pt x="4058" y="2992"/>
                  </a:lnTo>
                  <a:lnTo>
                    <a:pt x="4057" y="2996"/>
                  </a:lnTo>
                  <a:lnTo>
                    <a:pt x="4052" y="2996"/>
                  </a:lnTo>
                  <a:lnTo>
                    <a:pt x="4043" y="2995"/>
                  </a:lnTo>
                  <a:lnTo>
                    <a:pt x="4035" y="2988"/>
                  </a:lnTo>
                  <a:lnTo>
                    <a:pt x="4032" y="2983"/>
                  </a:lnTo>
                  <a:lnTo>
                    <a:pt x="4031" y="2979"/>
                  </a:lnTo>
                  <a:lnTo>
                    <a:pt x="4031" y="2963"/>
                  </a:lnTo>
                  <a:lnTo>
                    <a:pt x="4016" y="2955"/>
                  </a:lnTo>
                  <a:lnTo>
                    <a:pt x="4016" y="2899"/>
                  </a:lnTo>
                  <a:lnTo>
                    <a:pt x="4016" y="2848"/>
                  </a:lnTo>
                  <a:lnTo>
                    <a:pt x="3990" y="2823"/>
                  </a:lnTo>
                  <a:lnTo>
                    <a:pt x="3983" y="2823"/>
                  </a:lnTo>
                  <a:lnTo>
                    <a:pt x="3976" y="2834"/>
                  </a:lnTo>
                  <a:lnTo>
                    <a:pt x="3958" y="2837"/>
                  </a:lnTo>
                  <a:lnTo>
                    <a:pt x="3946" y="2832"/>
                  </a:lnTo>
                  <a:lnTo>
                    <a:pt x="3944" y="2829"/>
                  </a:lnTo>
                  <a:lnTo>
                    <a:pt x="3941" y="2823"/>
                  </a:lnTo>
                  <a:lnTo>
                    <a:pt x="3934" y="2816"/>
                  </a:lnTo>
                  <a:lnTo>
                    <a:pt x="3928" y="2815"/>
                  </a:lnTo>
                  <a:lnTo>
                    <a:pt x="3922" y="2819"/>
                  </a:lnTo>
                  <a:lnTo>
                    <a:pt x="3895" y="2864"/>
                  </a:lnTo>
                  <a:lnTo>
                    <a:pt x="3891" y="2888"/>
                  </a:lnTo>
                  <a:lnTo>
                    <a:pt x="3885" y="2900"/>
                  </a:lnTo>
                  <a:lnTo>
                    <a:pt x="3884" y="2906"/>
                  </a:lnTo>
                  <a:lnTo>
                    <a:pt x="3879" y="2915"/>
                  </a:lnTo>
                  <a:lnTo>
                    <a:pt x="3876" y="2922"/>
                  </a:lnTo>
                  <a:lnTo>
                    <a:pt x="3872" y="2958"/>
                  </a:lnTo>
                  <a:lnTo>
                    <a:pt x="3871" y="2960"/>
                  </a:lnTo>
                  <a:lnTo>
                    <a:pt x="3864" y="2965"/>
                  </a:lnTo>
                  <a:lnTo>
                    <a:pt x="3861" y="2970"/>
                  </a:lnTo>
                  <a:lnTo>
                    <a:pt x="3860" y="2975"/>
                  </a:lnTo>
                  <a:lnTo>
                    <a:pt x="3861" y="2981"/>
                  </a:lnTo>
                  <a:lnTo>
                    <a:pt x="3861" y="2983"/>
                  </a:lnTo>
                  <a:lnTo>
                    <a:pt x="3854" y="2980"/>
                  </a:lnTo>
                  <a:lnTo>
                    <a:pt x="3853" y="2981"/>
                  </a:lnTo>
                  <a:lnTo>
                    <a:pt x="3853" y="2987"/>
                  </a:lnTo>
                  <a:lnTo>
                    <a:pt x="3842" y="2983"/>
                  </a:lnTo>
                  <a:lnTo>
                    <a:pt x="3833" y="2986"/>
                  </a:lnTo>
                  <a:lnTo>
                    <a:pt x="3831" y="2988"/>
                  </a:lnTo>
                  <a:lnTo>
                    <a:pt x="3818" y="2990"/>
                  </a:lnTo>
                  <a:lnTo>
                    <a:pt x="3815" y="2993"/>
                  </a:lnTo>
                  <a:lnTo>
                    <a:pt x="3809" y="3009"/>
                  </a:lnTo>
                  <a:lnTo>
                    <a:pt x="3807" y="3009"/>
                  </a:lnTo>
                  <a:lnTo>
                    <a:pt x="3709" y="3009"/>
                  </a:lnTo>
                  <a:lnTo>
                    <a:pt x="3634" y="3009"/>
                  </a:lnTo>
                  <a:lnTo>
                    <a:pt x="3619" y="3009"/>
                  </a:lnTo>
                  <a:lnTo>
                    <a:pt x="3603" y="3024"/>
                  </a:lnTo>
                  <a:lnTo>
                    <a:pt x="3584" y="3035"/>
                  </a:lnTo>
                  <a:lnTo>
                    <a:pt x="3581" y="3040"/>
                  </a:lnTo>
                  <a:lnTo>
                    <a:pt x="3580" y="3041"/>
                  </a:lnTo>
                  <a:lnTo>
                    <a:pt x="3567" y="3056"/>
                  </a:lnTo>
                  <a:lnTo>
                    <a:pt x="3554" y="3058"/>
                  </a:lnTo>
                  <a:lnTo>
                    <a:pt x="3524" y="3072"/>
                  </a:lnTo>
                  <a:lnTo>
                    <a:pt x="3514" y="3078"/>
                  </a:lnTo>
                  <a:lnTo>
                    <a:pt x="3511" y="3071"/>
                  </a:lnTo>
                  <a:lnTo>
                    <a:pt x="3508" y="3071"/>
                  </a:lnTo>
                  <a:lnTo>
                    <a:pt x="3499" y="3072"/>
                  </a:lnTo>
                  <a:lnTo>
                    <a:pt x="3498" y="3076"/>
                  </a:lnTo>
                  <a:lnTo>
                    <a:pt x="3503" y="3076"/>
                  </a:lnTo>
                  <a:lnTo>
                    <a:pt x="3509" y="3087"/>
                  </a:lnTo>
                  <a:lnTo>
                    <a:pt x="3510" y="3092"/>
                  </a:lnTo>
                  <a:lnTo>
                    <a:pt x="3501" y="3093"/>
                  </a:lnTo>
                  <a:lnTo>
                    <a:pt x="3497" y="3089"/>
                  </a:lnTo>
                  <a:lnTo>
                    <a:pt x="3485" y="3088"/>
                  </a:lnTo>
                  <a:lnTo>
                    <a:pt x="3479" y="3085"/>
                  </a:lnTo>
                  <a:lnTo>
                    <a:pt x="3466" y="3084"/>
                  </a:lnTo>
                  <a:lnTo>
                    <a:pt x="3449" y="3085"/>
                  </a:lnTo>
                  <a:lnTo>
                    <a:pt x="3392" y="3103"/>
                  </a:lnTo>
                  <a:lnTo>
                    <a:pt x="3377" y="3114"/>
                  </a:lnTo>
                  <a:lnTo>
                    <a:pt x="3371" y="3119"/>
                  </a:lnTo>
                  <a:lnTo>
                    <a:pt x="3369" y="3125"/>
                  </a:lnTo>
                  <a:lnTo>
                    <a:pt x="3358" y="3138"/>
                  </a:lnTo>
                  <a:lnTo>
                    <a:pt x="3380" y="3146"/>
                  </a:lnTo>
                  <a:lnTo>
                    <a:pt x="3388" y="3143"/>
                  </a:lnTo>
                  <a:lnTo>
                    <a:pt x="3398" y="3142"/>
                  </a:lnTo>
                  <a:lnTo>
                    <a:pt x="3401" y="3152"/>
                  </a:lnTo>
                  <a:lnTo>
                    <a:pt x="3406" y="3159"/>
                  </a:lnTo>
                  <a:lnTo>
                    <a:pt x="3408" y="3171"/>
                  </a:lnTo>
                  <a:lnTo>
                    <a:pt x="3386" y="3168"/>
                  </a:lnTo>
                  <a:lnTo>
                    <a:pt x="3379" y="3168"/>
                  </a:lnTo>
                  <a:lnTo>
                    <a:pt x="3368" y="3169"/>
                  </a:lnTo>
                  <a:lnTo>
                    <a:pt x="3363" y="3169"/>
                  </a:lnTo>
                  <a:lnTo>
                    <a:pt x="3344" y="3173"/>
                  </a:lnTo>
                  <a:lnTo>
                    <a:pt x="3332" y="3178"/>
                  </a:lnTo>
                  <a:lnTo>
                    <a:pt x="3317" y="3191"/>
                  </a:lnTo>
                  <a:lnTo>
                    <a:pt x="3305" y="3187"/>
                  </a:lnTo>
                  <a:lnTo>
                    <a:pt x="3285" y="3184"/>
                  </a:lnTo>
                  <a:lnTo>
                    <a:pt x="3266" y="3190"/>
                  </a:lnTo>
                  <a:lnTo>
                    <a:pt x="3261" y="3194"/>
                  </a:lnTo>
                  <a:lnTo>
                    <a:pt x="3256" y="3196"/>
                  </a:lnTo>
                  <a:lnTo>
                    <a:pt x="3248" y="3211"/>
                  </a:lnTo>
                  <a:lnTo>
                    <a:pt x="3246" y="3209"/>
                  </a:lnTo>
                  <a:lnTo>
                    <a:pt x="3234" y="3214"/>
                  </a:lnTo>
                  <a:lnTo>
                    <a:pt x="3228" y="3219"/>
                  </a:lnTo>
                  <a:lnTo>
                    <a:pt x="3218" y="3227"/>
                  </a:lnTo>
                  <a:lnTo>
                    <a:pt x="3213" y="3232"/>
                  </a:lnTo>
                  <a:lnTo>
                    <a:pt x="3212" y="3236"/>
                  </a:lnTo>
                  <a:lnTo>
                    <a:pt x="3197" y="3233"/>
                  </a:lnTo>
                  <a:lnTo>
                    <a:pt x="3191" y="3235"/>
                  </a:lnTo>
                  <a:lnTo>
                    <a:pt x="3175" y="3234"/>
                  </a:lnTo>
                  <a:lnTo>
                    <a:pt x="3175" y="3223"/>
                  </a:lnTo>
                  <a:lnTo>
                    <a:pt x="3180" y="3211"/>
                  </a:lnTo>
                  <a:lnTo>
                    <a:pt x="3186" y="3206"/>
                  </a:lnTo>
                  <a:lnTo>
                    <a:pt x="3187" y="3209"/>
                  </a:lnTo>
                  <a:lnTo>
                    <a:pt x="3198" y="3212"/>
                  </a:lnTo>
                  <a:lnTo>
                    <a:pt x="3207" y="3211"/>
                  </a:lnTo>
                  <a:lnTo>
                    <a:pt x="3210" y="3208"/>
                  </a:lnTo>
                  <a:lnTo>
                    <a:pt x="3212" y="3205"/>
                  </a:lnTo>
                  <a:lnTo>
                    <a:pt x="3213" y="3201"/>
                  </a:lnTo>
                  <a:lnTo>
                    <a:pt x="3212" y="3197"/>
                  </a:lnTo>
                  <a:lnTo>
                    <a:pt x="3207" y="3195"/>
                  </a:lnTo>
                  <a:lnTo>
                    <a:pt x="3205" y="3187"/>
                  </a:lnTo>
                  <a:lnTo>
                    <a:pt x="3205" y="3187"/>
                  </a:lnTo>
                  <a:lnTo>
                    <a:pt x="3213" y="3160"/>
                  </a:lnTo>
                  <a:lnTo>
                    <a:pt x="3213" y="3153"/>
                  </a:lnTo>
                  <a:lnTo>
                    <a:pt x="3223" y="3153"/>
                  </a:lnTo>
                  <a:lnTo>
                    <a:pt x="3228" y="3148"/>
                  </a:lnTo>
                  <a:lnTo>
                    <a:pt x="3230" y="3143"/>
                  </a:lnTo>
                  <a:lnTo>
                    <a:pt x="3239" y="3142"/>
                  </a:lnTo>
                  <a:lnTo>
                    <a:pt x="3247" y="3132"/>
                  </a:lnTo>
                  <a:lnTo>
                    <a:pt x="3251" y="3116"/>
                  </a:lnTo>
                  <a:lnTo>
                    <a:pt x="3250" y="3100"/>
                  </a:lnTo>
                  <a:lnTo>
                    <a:pt x="3248" y="3084"/>
                  </a:lnTo>
                  <a:lnTo>
                    <a:pt x="3248" y="3072"/>
                  </a:lnTo>
                  <a:lnTo>
                    <a:pt x="3266" y="3044"/>
                  </a:lnTo>
                  <a:lnTo>
                    <a:pt x="3269" y="3035"/>
                  </a:lnTo>
                  <a:lnTo>
                    <a:pt x="3271" y="3028"/>
                  </a:lnTo>
                  <a:lnTo>
                    <a:pt x="3271" y="3020"/>
                  </a:lnTo>
                  <a:lnTo>
                    <a:pt x="3267" y="3008"/>
                  </a:lnTo>
                  <a:lnTo>
                    <a:pt x="3261" y="2995"/>
                  </a:lnTo>
                  <a:lnTo>
                    <a:pt x="3257" y="2993"/>
                  </a:lnTo>
                  <a:lnTo>
                    <a:pt x="3255" y="2987"/>
                  </a:lnTo>
                  <a:lnTo>
                    <a:pt x="3257" y="2986"/>
                  </a:lnTo>
                  <a:lnTo>
                    <a:pt x="3273" y="2988"/>
                  </a:lnTo>
                  <a:lnTo>
                    <a:pt x="3275" y="3002"/>
                  </a:lnTo>
                  <a:lnTo>
                    <a:pt x="3282" y="3014"/>
                  </a:lnTo>
                  <a:lnTo>
                    <a:pt x="3284" y="3015"/>
                  </a:lnTo>
                  <a:lnTo>
                    <a:pt x="3286" y="3012"/>
                  </a:lnTo>
                  <a:lnTo>
                    <a:pt x="3290" y="3009"/>
                  </a:lnTo>
                  <a:lnTo>
                    <a:pt x="3288" y="3023"/>
                  </a:lnTo>
                  <a:lnTo>
                    <a:pt x="3293" y="3023"/>
                  </a:lnTo>
                  <a:lnTo>
                    <a:pt x="3294" y="3031"/>
                  </a:lnTo>
                  <a:lnTo>
                    <a:pt x="3294" y="3038"/>
                  </a:lnTo>
                  <a:lnTo>
                    <a:pt x="3302" y="3029"/>
                  </a:lnTo>
                  <a:lnTo>
                    <a:pt x="3305" y="3028"/>
                  </a:lnTo>
                  <a:lnTo>
                    <a:pt x="3310" y="3036"/>
                  </a:lnTo>
                  <a:lnTo>
                    <a:pt x="3315" y="3039"/>
                  </a:lnTo>
                  <a:lnTo>
                    <a:pt x="3327" y="3044"/>
                  </a:lnTo>
                  <a:lnTo>
                    <a:pt x="3342" y="3044"/>
                  </a:lnTo>
                  <a:lnTo>
                    <a:pt x="3345" y="3038"/>
                  </a:lnTo>
                  <a:lnTo>
                    <a:pt x="3345" y="3033"/>
                  </a:lnTo>
                  <a:lnTo>
                    <a:pt x="3341" y="3023"/>
                  </a:lnTo>
                  <a:lnTo>
                    <a:pt x="3342" y="3018"/>
                  </a:lnTo>
                  <a:lnTo>
                    <a:pt x="3344" y="3017"/>
                  </a:lnTo>
                  <a:lnTo>
                    <a:pt x="3350" y="3023"/>
                  </a:lnTo>
                  <a:lnTo>
                    <a:pt x="3359" y="3023"/>
                  </a:lnTo>
                  <a:lnTo>
                    <a:pt x="3363" y="3020"/>
                  </a:lnTo>
                  <a:lnTo>
                    <a:pt x="3363" y="3019"/>
                  </a:lnTo>
                  <a:lnTo>
                    <a:pt x="3361" y="3015"/>
                  </a:lnTo>
                  <a:lnTo>
                    <a:pt x="3360" y="3013"/>
                  </a:lnTo>
                  <a:lnTo>
                    <a:pt x="3350" y="3009"/>
                  </a:lnTo>
                  <a:lnTo>
                    <a:pt x="3343" y="2997"/>
                  </a:lnTo>
                  <a:lnTo>
                    <a:pt x="3345" y="2995"/>
                  </a:lnTo>
                  <a:lnTo>
                    <a:pt x="3343" y="2986"/>
                  </a:lnTo>
                  <a:lnTo>
                    <a:pt x="3343" y="2979"/>
                  </a:lnTo>
                  <a:lnTo>
                    <a:pt x="3337" y="2979"/>
                  </a:lnTo>
                  <a:lnTo>
                    <a:pt x="3331" y="2975"/>
                  </a:lnTo>
                  <a:lnTo>
                    <a:pt x="3326" y="2968"/>
                  </a:lnTo>
                  <a:lnTo>
                    <a:pt x="3316" y="2960"/>
                  </a:lnTo>
                  <a:lnTo>
                    <a:pt x="3311" y="2942"/>
                  </a:lnTo>
                  <a:lnTo>
                    <a:pt x="3301" y="2936"/>
                  </a:lnTo>
                  <a:lnTo>
                    <a:pt x="3291" y="2933"/>
                  </a:lnTo>
                  <a:lnTo>
                    <a:pt x="3272" y="2931"/>
                  </a:lnTo>
                  <a:lnTo>
                    <a:pt x="3259" y="2933"/>
                  </a:lnTo>
                  <a:lnTo>
                    <a:pt x="3258" y="2928"/>
                  </a:lnTo>
                  <a:lnTo>
                    <a:pt x="3258" y="2923"/>
                  </a:lnTo>
                  <a:lnTo>
                    <a:pt x="3246" y="2925"/>
                  </a:lnTo>
                  <a:lnTo>
                    <a:pt x="3231" y="2923"/>
                  </a:lnTo>
                  <a:lnTo>
                    <a:pt x="3214" y="2920"/>
                  </a:lnTo>
                  <a:lnTo>
                    <a:pt x="3209" y="2917"/>
                  </a:lnTo>
                  <a:lnTo>
                    <a:pt x="3205" y="2918"/>
                  </a:lnTo>
                  <a:lnTo>
                    <a:pt x="3198" y="2917"/>
                  </a:lnTo>
                  <a:lnTo>
                    <a:pt x="3193" y="2912"/>
                  </a:lnTo>
                  <a:lnTo>
                    <a:pt x="3181" y="2915"/>
                  </a:lnTo>
                  <a:lnTo>
                    <a:pt x="3177" y="2917"/>
                  </a:lnTo>
                  <a:lnTo>
                    <a:pt x="3171" y="2916"/>
                  </a:lnTo>
                  <a:lnTo>
                    <a:pt x="3138" y="2904"/>
                  </a:lnTo>
                  <a:lnTo>
                    <a:pt x="3126" y="2905"/>
                  </a:lnTo>
                  <a:lnTo>
                    <a:pt x="3119" y="2906"/>
                  </a:lnTo>
                  <a:lnTo>
                    <a:pt x="3119" y="2899"/>
                  </a:lnTo>
                  <a:lnTo>
                    <a:pt x="3111" y="2884"/>
                  </a:lnTo>
                  <a:lnTo>
                    <a:pt x="3108" y="2882"/>
                  </a:lnTo>
                  <a:lnTo>
                    <a:pt x="3107" y="2883"/>
                  </a:lnTo>
                  <a:lnTo>
                    <a:pt x="3106" y="2886"/>
                  </a:lnTo>
                  <a:lnTo>
                    <a:pt x="3106" y="2891"/>
                  </a:lnTo>
                  <a:lnTo>
                    <a:pt x="3099" y="2891"/>
                  </a:lnTo>
                  <a:lnTo>
                    <a:pt x="3101" y="2890"/>
                  </a:lnTo>
                  <a:lnTo>
                    <a:pt x="3101" y="2889"/>
                  </a:lnTo>
                  <a:lnTo>
                    <a:pt x="3099" y="2888"/>
                  </a:lnTo>
                  <a:lnTo>
                    <a:pt x="3096" y="2880"/>
                  </a:lnTo>
                  <a:lnTo>
                    <a:pt x="3100" y="2873"/>
                  </a:lnTo>
                  <a:lnTo>
                    <a:pt x="3097" y="2873"/>
                  </a:lnTo>
                  <a:lnTo>
                    <a:pt x="3096" y="2868"/>
                  </a:lnTo>
                  <a:lnTo>
                    <a:pt x="3102" y="2861"/>
                  </a:lnTo>
                  <a:lnTo>
                    <a:pt x="3089" y="2853"/>
                  </a:lnTo>
                  <a:lnTo>
                    <a:pt x="3085" y="2840"/>
                  </a:lnTo>
                  <a:lnTo>
                    <a:pt x="3090" y="2824"/>
                  </a:lnTo>
                  <a:lnTo>
                    <a:pt x="3075" y="2805"/>
                  </a:lnTo>
                  <a:lnTo>
                    <a:pt x="3072" y="2798"/>
                  </a:lnTo>
                  <a:lnTo>
                    <a:pt x="3074" y="2781"/>
                  </a:lnTo>
                  <a:lnTo>
                    <a:pt x="3076" y="2770"/>
                  </a:lnTo>
                  <a:lnTo>
                    <a:pt x="3053" y="2773"/>
                  </a:lnTo>
                  <a:lnTo>
                    <a:pt x="3031" y="2775"/>
                  </a:lnTo>
                  <a:lnTo>
                    <a:pt x="3020" y="2766"/>
                  </a:lnTo>
                  <a:lnTo>
                    <a:pt x="3005" y="2733"/>
                  </a:lnTo>
                  <a:lnTo>
                    <a:pt x="2999" y="2717"/>
                  </a:lnTo>
                  <a:lnTo>
                    <a:pt x="2994" y="2710"/>
                  </a:lnTo>
                  <a:lnTo>
                    <a:pt x="2986" y="2710"/>
                  </a:lnTo>
                  <a:lnTo>
                    <a:pt x="2972" y="2705"/>
                  </a:lnTo>
                  <a:lnTo>
                    <a:pt x="2957" y="2705"/>
                  </a:lnTo>
                  <a:lnTo>
                    <a:pt x="2957" y="2744"/>
                  </a:lnTo>
                  <a:lnTo>
                    <a:pt x="2938" y="2699"/>
                  </a:lnTo>
                  <a:lnTo>
                    <a:pt x="2903" y="2686"/>
                  </a:lnTo>
                  <a:lnTo>
                    <a:pt x="2898" y="2690"/>
                  </a:lnTo>
                  <a:lnTo>
                    <a:pt x="2897" y="2692"/>
                  </a:lnTo>
                  <a:lnTo>
                    <a:pt x="2898" y="2712"/>
                  </a:lnTo>
                  <a:lnTo>
                    <a:pt x="2897" y="2716"/>
                  </a:lnTo>
                  <a:lnTo>
                    <a:pt x="2888" y="2722"/>
                  </a:lnTo>
                  <a:lnTo>
                    <a:pt x="2884" y="2730"/>
                  </a:lnTo>
                  <a:lnTo>
                    <a:pt x="2880" y="2733"/>
                  </a:lnTo>
                  <a:lnTo>
                    <a:pt x="2877" y="2726"/>
                  </a:lnTo>
                  <a:lnTo>
                    <a:pt x="2882" y="2716"/>
                  </a:lnTo>
                  <a:lnTo>
                    <a:pt x="2885" y="2707"/>
                  </a:lnTo>
                  <a:lnTo>
                    <a:pt x="2884" y="2702"/>
                  </a:lnTo>
                  <a:lnTo>
                    <a:pt x="2879" y="2711"/>
                  </a:lnTo>
                  <a:lnTo>
                    <a:pt x="2869" y="2734"/>
                  </a:lnTo>
                  <a:lnTo>
                    <a:pt x="2866" y="2738"/>
                  </a:lnTo>
                  <a:lnTo>
                    <a:pt x="2860" y="2740"/>
                  </a:lnTo>
                  <a:lnTo>
                    <a:pt x="2858" y="2732"/>
                  </a:lnTo>
                  <a:lnTo>
                    <a:pt x="2859" y="2721"/>
                  </a:lnTo>
                  <a:lnTo>
                    <a:pt x="2845" y="2738"/>
                  </a:lnTo>
                  <a:lnTo>
                    <a:pt x="2839" y="2753"/>
                  </a:lnTo>
                  <a:lnTo>
                    <a:pt x="2834" y="2756"/>
                  </a:lnTo>
                  <a:lnTo>
                    <a:pt x="2833" y="2761"/>
                  </a:lnTo>
                  <a:lnTo>
                    <a:pt x="2812" y="2771"/>
                  </a:lnTo>
                  <a:lnTo>
                    <a:pt x="2807" y="2771"/>
                  </a:lnTo>
                  <a:lnTo>
                    <a:pt x="2793" y="2764"/>
                  </a:lnTo>
                  <a:lnTo>
                    <a:pt x="2767" y="2764"/>
                  </a:lnTo>
                  <a:lnTo>
                    <a:pt x="2750" y="2756"/>
                  </a:lnTo>
                  <a:lnTo>
                    <a:pt x="2741" y="2757"/>
                  </a:lnTo>
                  <a:lnTo>
                    <a:pt x="2728" y="2764"/>
                  </a:lnTo>
                  <a:lnTo>
                    <a:pt x="2721" y="2765"/>
                  </a:lnTo>
                  <a:lnTo>
                    <a:pt x="2709" y="2759"/>
                  </a:lnTo>
                  <a:lnTo>
                    <a:pt x="2702" y="2749"/>
                  </a:lnTo>
                  <a:lnTo>
                    <a:pt x="2689" y="2745"/>
                  </a:lnTo>
                  <a:lnTo>
                    <a:pt x="2682" y="2739"/>
                  </a:lnTo>
                  <a:lnTo>
                    <a:pt x="2673" y="2737"/>
                  </a:lnTo>
                  <a:lnTo>
                    <a:pt x="2669" y="2734"/>
                  </a:lnTo>
                  <a:lnTo>
                    <a:pt x="2662" y="2727"/>
                  </a:lnTo>
                  <a:lnTo>
                    <a:pt x="2654" y="2721"/>
                  </a:lnTo>
                  <a:lnTo>
                    <a:pt x="2644" y="2717"/>
                  </a:lnTo>
                  <a:lnTo>
                    <a:pt x="2618" y="2716"/>
                  </a:lnTo>
                  <a:lnTo>
                    <a:pt x="2610" y="2721"/>
                  </a:lnTo>
                  <a:lnTo>
                    <a:pt x="2599" y="2721"/>
                  </a:lnTo>
                  <a:lnTo>
                    <a:pt x="2592" y="2719"/>
                  </a:lnTo>
                  <a:lnTo>
                    <a:pt x="2592" y="2717"/>
                  </a:lnTo>
                  <a:lnTo>
                    <a:pt x="2590" y="2716"/>
                  </a:lnTo>
                  <a:lnTo>
                    <a:pt x="2576" y="2712"/>
                  </a:lnTo>
                  <a:lnTo>
                    <a:pt x="2572" y="2708"/>
                  </a:lnTo>
                  <a:lnTo>
                    <a:pt x="2562" y="2711"/>
                  </a:lnTo>
                  <a:lnTo>
                    <a:pt x="2558" y="2711"/>
                  </a:lnTo>
                  <a:lnTo>
                    <a:pt x="2557" y="2708"/>
                  </a:lnTo>
                  <a:lnTo>
                    <a:pt x="2548" y="2710"/>
                  </a:lnTo>
                  <a:lnTo>
                    <a:pt x="2540" y="2687"/>
                  </a:lnTo>
                  <a:lnTo>
                    <a:pt x="2537" y="2686"/>
                  </a:lnTo>
                  <a:lnTo>
                    <a:pt x="2526" y="2654"/>
                  </a:lnTo>
                  <a:lnTo>
                    <a:pt x="2519" y="2653"/>
                  </a:lnTo>
                  <a:lnTo>
                    <a:pt x="2514" y="2653"/>
                  </a:lnTo>
                  <a:lnTo>
                    <a:pt x="2514" y="2689"/>
                  </a:lnTo>
                  <a:lnTo>
                    <a:pt x="2455" y="2689"/>
                  </a:lnTo>
                  <a:lnTo>
                    <a:pt x="2400" y="2689"/>
                  </a:lnTo>
                  <a:lnTo>
                    <a:pt x="2388" y="2689"/>
                  </a:lnTo>
                  <a:lnTo>
                    <a:pt x="2342" y="2689"/>
                  </a:lnTo>
                  <a:lnTo>
                    <a:pt x="2294" y="2689"/>
                  </a:lnTo>
                  <a:lnTo>
                    <a:pt x="2241" y="2689"/>
                  </a:lnTo>
                  <a:lnTo>
                    <a:pt x="2191" y="2689"/>
                  </a:lnTo>
                  <a:lnTo>
                    <a:pt x="2174" y="2689"/>
                  </a:lnTo>
                  <a:lnTo>
                    <a:pt x="2027" y="2689"/>
                  </a:lnTo>
                  <a:lnTo>
                    <a:pt x="1983" y="2689"/>
                  </a:lnTo>
                  <a:lnTo>
                    <a:pt x="1929" y="2689"/>
                  </a:lnTo>
                  <a:lnTo>
                    <a:pt x="1880" y="2689"/>
                  </a:lnTo>
                  <a:lnTo>
                    <a:pt x="1833" y="2689"/>
                  </a:lnTo>
                  <a:lnTo>
                    <a:pt x="1785" y="2689"/>
                  </a:lnTo>
                  <a:lnTo>
                    <a:pt x="1731" y="2689"/>
                  </a:lnTo>
                  <a:lnTo>
                    <a:pt x="1699" y="2689"/>
                  </a:lnTo>
                  <a:lnTo>
                    <a:pt x="1650" y="2687"/>
                  </a:lnTo>
                  <a:lnTo>
                    <a:pt x="1596" y="2687"/>
                  </a:lnTo>
                  <a:lnTo>
                    <a:pt x="1546" y="2687"/>
                  </a:lnTo>
                  <a:lnTo>
                    <a:pt x="1477" y="2687"/>
                  </a:lnTo>
                  <a:lnTo>
                    <a:pt x="1368" y="2687"/>
                  </a:lnTo>
                  <a:lnTo>
                    <a:pt x="1315" y="2687"/>
                  </a:lnTo>
                  <a:lnTo>
                    <a:pt x="1262" y="2687"/>
                  </a:lnTo>
                  <a:lnTo>
                    <a:pt x="1217" y="2687"/>
                  </a:lnTo>
                  <a:lnTo>
                    <a:pt x="1167" y="2687"/>
                  </a:lnTo>
                  <a:lnTo>
                    <a:pt x="1115" y="2687"/>
                  </a:lnTo>
                  <a:lnTo>
                    <a:pt x="1064" y="2687"/>
                  </a:lnTo>
                  <a:lnTo>
                    <a:pt x="1002" y="2687"/>
                  </a:lnTo>
                  <a:lnTo>
                    <a:pt x="1000" y="2683"/>
                  </a:lnTo>
                  <a:lnTo>
                    <a:pt x="994" y="2679"/>
                  </a:lnTo>
                  <a:lnTo>
                    <a:pt x="989" y="2680"/>
                  </a:lnTo>
                  <a:lnTo>
                    <a:pt x="988" y="2678"/>
                  </a:lnTo>
                  <a:lnTo>
                    <a:pt x="989" y="2674"/>
                  </a:lnTo>
                  <a:lnTo>
                    <a:pt x="999" y="2670"/>
                  </a:lnTo>
                  <a:lnTo>
                    <a:pt x="1011" y="2671"/>
                  </a:lnTo>
                  <a:lnTo>
                    <a:pt x="1010" y="2665"/>
                  </a:lnTo>
                  <a:lnTo>
                    <a:pt x="1008" y="2665"/>
                  </a:lnTo>
                  <a:lnTo>
                    <a:pt x="1006" y="2663"/>
                  </a:lnTo>
                  <a:lnTo>
                    <a:pt x="1004" y="2662"/>
                  </a:lnTo>
                  <a:lnTo>
                    <a:pt x="992" y="2665"/>
                  </a:lnTo>
                  <a:lnTo>
                    <a:pt x="981" y="2664"/>
                  </a:lnTo>
                  <a:lnTo>
                    <a:pt x="979" y="2660"/>
                  </a:lnTo>
                  <a:lnTo>
                    <a:pt x="979" y="2659"/>
                  </a:lnTo>
                  <a:lnTo>
                    <a:pt x="977" y="2656"/>
                  </a:lnTo>
                  <a:lnTo>
                    <a:pt x="977" y="2652"/>
                  </a:lnTo>
                  <a:lnTo>
                    <a:pt x="979" y="2651"/>
                  </a:lnTo>
                  <a:lnTo>
                    <a:pt x="981" y="2626"/>
                  </a:lnTo>
                  <a:lnTo>
                    <a:pt x="976" y="2625"/>
                  </a:lnTo>
                  <a:lnTo>
                    <a:pt x="975" y="2630"/>
                  </a:lnTo>
                  <a:lnTo>
                    <a:pt x="966" y="2638"/>
                  </a:lnTo>
                  <a:lnTo>
                    <a:pt x="960" y="2649"/>
                  </a:lnTo>
                  <a:lnTo>
                    <a:pt x="955" y="2648"/>
                  </a:lnTo>
                  <a:lnTo>
                    <a:pt x="952" y="2641"/>
                  </a:lnTo>
                  <a:lnTo>
                    <a:pt x="952" y="2637"/>
                  </a:lnTo>
                  <a:lnTo>
                    <a:pt x="955" y="2626"/>
                  </a:lnTo>
                  <a:lnTo>
                    <a:pt x="949" y="2626"/>
                  </a:lnTo>
                  <a:lnTo>
                    <a:pt x="949" y="2621"/>
                  </a:lnTo>
                  <a:lnTo>
                    <a:pt x="946" y="2621"/>
                  </a:lnTo>
                  <a:lnTo>
                    <a:pt x="944" y="2616"/>
                  </a:lnTo>
                  <a:lnTo>
                    <a:pt x="944" y="2611"/>
                  </a:lnTo>
                  <a:lnTo>
                    <a:pt x="939" y="2606"/>
                  </a:lnTo>
                  <a:lnTo>
                    <a:pt x="936" y="2598"/>
                  </a:lnTo>
                  <a:lnTo>
                    <a:pt x="935" y="2600"/>
                  </a:lnTo>
                  <a:lnTo>
                    <a:pt x="938" y="2609"/>
                  </a:lnTo>
                  <a:lnTo>
                    <a:pt x="936" y="2614"/>
                  </a:lnTo>
                  <a:lnTo>
                    <a:pt x="930" y="2605"/>
                  </a:lnTo>
                  <a:lnTo>
                    <a:pt x="927" y="2615"/>
                  </a:lnTo>
                  <a:lnTo>
                    <a:pt x="923" y="2617"/>
                  </a:lnTo>
                  <a:lnTo>
                    <a:pt x="911" y="2617"/>
                  </a:lnTo>
                  <a:lnTo>
                    <a:pt x="902" y="2610"/>
                  </a:lnTo>
                  <a:lnTo>
                    <a:pt x="898" y="2605"/>
                  </a:lnTo>
                  <a:lnTo>
                    <a:pt x="892" y="2599"/>
                  </a:lnTo>
                  <a:lnTo>
                    <a:pt x="891" y="2594"/>
                  </a:lnTo>
                  <a:lnTo>
                    <a:pt x="898" y="2588"/>
                  </a:lnTo>
                  <a:lnTo>
                    <a:pt x="900" y="2584"/>
                  </a:lnTo>
                  <a:lnTo>
                    <a:pt x="900" y="2578"/>
                  </a:lnTo>
                  <a:lnTo>
                    <a:pt x="897" y="2573"/>
                  </a:lnTo>
                  <a:lnTo>
                    <a:pt x="900" y="2565"/>
                  </a:lnTo>
                  <a:lnTo>
                    <a:pt x="896" y="2563"/>
                  </a:lnTo>
                  <a:lnTo>
                    <a:pt x="890" y="2568"/>
                  </a:lnTo>
                  <a:lnTo>
                    <a:pt x="884" y="2570"/>
                  </a:lnTo>
                  <a:lnTo>
                    <a:pt x="880" y="2565"/>
                  </a:lnTo>
                  <a:lnTo>
                    <a:pt x="878" y="2555"/>
                  </a:lnTo>
                  <a:lnTo>
                    <a:pt x="875" y="2555"/>
                  </a:lnTo>
                  <a:lnTo>
                    <a:pt x="864" y="2561"/>
                  </a:lnTo>
                  <a:lnTo>
                    <a:pt x="853" y="2557"/>
                  </a:lnTo>
                  <a:lnTo>
                    <a:pt x="849" y="2560"/>
                  </a:lnTo>
                  <a:lnTo>
                    <a:pt x="842" y="2554"/>
                  </a:lnTo>
                  <a:lnTo>
                    <a:pt x="841" y="2558"/>
                  </a:lnTo>
                  <a:lnTo>
                    <a:pt x="837" y="2561"/>
                  </a:lnTo>
                  <a:lnTo>
                    <a:pt x="833" y="2557"/>
                  </a:lnTo>
                  <a:lnTo>
                    <a:pt x="803" y="2556"/>
                  </a:lnTo>
                  <a:lnTo>
                    <a:pt x="800" y="2552"/>
                  </a:lnTo>
                  <a:lnTo>
                    <a:pt x="826" y="2545"/>
                  </a:lnTo>
                  <a:lnTo>
                    <a:pt x="828" y="2541"/>
                  </a:lnTo>
                  <a:lnTo>
                    <a:pt x="816" y="2541"/>
                  </a:lnTo>
                  <a:lnTo>
                    <a:pt x="819" y="2531"/>
                  </a:lnTo>
                  <a:lnTo>
                    <a:pt x="809" y="2528"/>
                  </a:lnTo>
                  <a:lnTo>
                    <a:pt x="803" y="2527"/>
                  </a:lnTo>
                  <a:lnTo>
                    <a:pt x="803" y="2525"/>
                  </a:lnTo>
                  <a:lnTo>
                    <a:pt x="810" y="2525"/>
                  </a:lnTo>
                  <a:lnTo>
                    <a:pt x="815" y="2523"/>
                  </a:lnTo>
                  <a:lnTo>
                    <a:pt x="810" y="2517"/>
                  </a:lnTo>
                  <a:lnTo>
                    <a:pt x="794" y="2514"/>
                  </a:lnTo>
                  <a:lnTo>
                    <a:pt x="787" y="2522"/>
                  </a:lnTo>
                  <a:lnTo>
                    <a:pt x="783" y="2518"/>
                  </a:lnTo>
                  <a:lnTo>
                    <a:pt x="766" y="2517"/>
                  </a:lnTo>
                  <a:lnTo>
                    <a:pt x="764" y="2520"/>
                  </a:lnTo>
                  <a:lnTo>
                    <a:pt x="767" y="2524"/>
                  </a:lnTo>
                  <a:lnTo>
                    <a:pt x="762" y="2525"/>
                  </a:lnTo>
                  <a:lnTo>
                    <a:pt x="740" y="2514"/>
                  </a:lnTo>
                  <a:lnTo>
                    <a:pt x="731" y="2504"/>
                  </a:lnTo>
                  <a:lnTo>
                    <a:pt x="729" y="2498"/>
                  </a:lnTo>
                  <a:lnTo>
                    <a:pt x="729" y="2492"/>
                  </a:lnTo>
                  <a:lnTo>
                    <a:pt x="735" y="2490"/>
                  </a:lnTo>
                  <a:lnTo>
                    <a:pt x="741" y="2490"/>
                  </a:lnTo>
                  <a:lnTo>
                    <a:pt x="747" y="2487"/>
                  </a:lnTo>
                  <a:lnTo>
                    <a:pt x="745" y="2484"/>
                  </a:lnTo>
                  <a:lnTo>
                    <a:pt x="740" y="2481"/>
                  </a:lnTo>
                  <a:lnTo>
                    <a:pt x="729" y="2484"/>
                  </a:lnTo>
                  <a:lnTo>
                    <a:pt x="730" y="2479"/>
                  </a:lnTo>
                  <a:lnTo>
                    <a:pt x="741" y="2474"/>
                  </a:lnTo>
                  <a:lnTo>
                    <a:pt x="752" y="2475"/>
                  </a:lnTo>
                  <a:lnTo>
                    <a:pt x="756" y="2472"/>
                  </a:lnTo>
                  <a:lnTo>
                    <a:pt x="745" y="2469"/>
                  </a:lnTo>
                  <a:lnTo>
                    <a:pt x="742" y="2465"/>
                  </a:lnTo>
                  <a:lnTo>
                    <a:pt x="750" y="2457"/>
                  </a:lnTo>
                  <a:lnTo>
                    <a:pt x="742" y="2448"/>
                  </a:lnTo>
                  <a:lnTo>
                    <a:pt x="734" y="2461"/>
                  </a:lnTo>
                  <a:lnTo>
                    <a:pt x="728" y="2463"/>
                  </a:lnTo>
                  <a:lnTo>
                    <a:pt x="725" y="2461"/>
                  </a:lnTo>
                  <a:lnTo>
                    <a:pt x="723" y="2454"/>
                  </a:lnTo>
                  <a:lnTo>
                    <a:pt x="723" y="2443"/>
                  </a:lnTo>
                  <a:lnTo>
                    <a:pt x="725" y="2430"/>
                  </a:lnTo>
                  <a:lnTo>
                    <a:pt x="723" y="2428"/>
                  </a:lnTo>
                  <a:lnTo>
                    <a:pt x="722" y="2425"/>
                  </a:lnTo>
                  <a:lnTo>
                    <a:pt x="722" y="2420"/>
                  </a:lnTo>
                  <a:lnTo>
                    <a:pt x="724" y="2409"/>
                  </a:lnTo>
                  <a:lnTo>
                    <a:pt x="723" y="2402"/>
                  </a:lnTo>
                  <a:lnTo>
                    <a:pt x="719" y="2400"/>
                  </a:lnTo>
                  <a:lnTo>
                    <a:pt x="719" y="2393"/>
                  </a:lnTo>
                  <a:lnTo>
                    <a:pt x="718" y="2388"/>
                  </a:lnTo>
                  <a:lnTo>
                    <a:pt x="707" y="2394"/>
                  </a:lnTo>
                  <a:lnTo>
                    <a:pt x="698" y="2395"/>
                  </a:lnTo>
                  <a:lnTo>
                    <a:pt x="699" y="2390"/>
                  </a:lnTo>
                  <a:lnTo>
                    <a:pt x="702" y="2388"/>
                  </a:lnTo>
                  <a:lnTo>
                    <a:pt x="702" y="2383"/>
                  </a:lnTo>
                  <a:lnTo>
                    <a:pt x="699" y="2378"/>
                  </a:lnTo>
                  <a:lnTo>
                    <a:pt x="693" y="2378"/>
                  </a:lnTo>
                  <a:lnTo>
                    <a:pt x="683" y="2382"/>
                  </a:lnTo>
                  <a:lnTo>
                    <a:pt x="674" y="2380"/>
                  </a:lnTo>
                  <a:lnTo>
                    <a:pt x="671" y="2377"/>
                  </a:lnTo>
                  <a:lnTo>
                    <a:pt x="669" y="2363"/>
                  </a:lnTo>
                  <a:lnTo>
                    <a:pt x="663" y="2361"/>
                  </a:lnTo>
                  <a:lnTo>
                    <a:pt x="656" y="2350"/>
                  </a:lnTo>
                  <a:lnTo>
                    <a:pt x="655" y="2345"/>
                  </a:lnTo>
                  <a:lnTo>
                    <a:pt x="651" y="2337"/>
                  </a:lnTo>
                  <a:lnTo>
                    <a:pt x="654" y="2326"/>
                  </a:lnTo>
                  <a:lnTo>
                    <a:pt x="658" y="2321"/>
                  </a:lnTo>
                  <a:lnTo>
                    <a:pt x="658" y="2308"/>
                  </a:lnTo>
                  <a:lnTo>
                    <a:pt x="658" y="2298"/>
                  </a:lnTo>
                  <a:lnTo>
                    <a:pt x="656" y="2296"/>
                  </a:lnTo>
                  <a:lnTo>
                    <a:pt x="653" y="2292"/>
                  </a:lnTo>
                  <a:lnTo>
                    <a:pt x="647" y="2297"/>
                  </a:lnTo>
                  <a:lnTo>
                    <a:pt x="645" y="2299"/>
                  </a:lnTo>
                  <a:lnTo>
                    <a:pt x="643" y="2298"/>
                  </a:lnTo>
                  <a:lnTo>
                    <a:pt x="642" y="2296"/>
                  </a:lnTo>
                  <a:lnTo>
                    <a:pt x="640" y="2296"/>
                  </a:lnTo>
                  <a:lnTo>
                    <a:pt x="624" y="2278"/>
                  </a:lnTo>
                  <a:lnTo>
                    <a:pt x="621" y="2270"/>
                  </a:lnTo>
                  <a:lnTo>
                    <a:pt x="616" y="2264"/>
                  </a:lnTo>
                  <a:lnTo>
                    <a:pt x="600" y="2250"/>
                  </a:lnTo>
                  <a:lnTo>
                    <a:pt x="599" y="2246"/>
                  </a:lnTo>
                  <a:lnTo>
                    <a:pt x="600" y="2238"/>
                  </a:lnTo>
                  <a:lnTo>
                    <a:pt x="605" y="2233"/>
                  </a:lnTo>
                  <a:lnTo>
                    <a:pt x="610" y="2231"/>
                  </a:lnTo>
                  <a:lnTo>
                    <a:pt x="608" y="2226"/>
                  </a:lnTo>
                  <a:lnTo>
                    <a:pt x="595" y="2227"/>
                  </a:lnTo>
                  <a:lnTo>
                    <a:pt x="590" y="2224"/>
                  </a:lnTo>
                  <a:lnTo>
                    <a:pt x="583" y="2211"/>
                  </a:lnTo>
                  <a:lnTo>
                    <a:pt x="580" y="2208"/>
                  </a:lnTo>
                  <a:lnTo>
                    <a:pt x="580" y="2195"/>
                  </a:lnTo>
                  <a:lnTo>
                    <a:pt x="584" y="2189"/>
                  </a:lnTo>
                  <a:lnTo>
                    <a:pt x="586" y="2181"/>
                  </a:lnTo>
                  <a:lnTo>
                    <a:pt x="591" y="2179"/>
                  </a:lnTo>
                  <a:lnTo>
                    <a:pt x="599" y="2185"/>
                  </a:lnTo>
                  <a:lnTo>
                    <a:pt x="600" y="2181"/>
                  </a:lnTo>
                  <a:lnTo>
                    <a:pt x="596" y="2175"/>
                  </a:lnTo>
                  <a:lnTo>
                    <a:pt x="596" y="2170"/>
                  </a:lnTo>
                  <a:lnTo>
                    <a:pt x="599" y="2161"/>
                  </a:lnTo>
                  <a:lnTo>
                    <a:pt x="604" y="2157"/>
                  </a:lnTo>
                  <a:lnTo>
                    <a:pt x="604" y="2153"/>
                  </a:lnTo>
                  <a:lnTo>
                    <a:pt x="601" y="2147"/>
                  </a:lnTo>
                  <a:lnTo>
                    <a:pt x="599" y="2147"/>
                  </a:lnTo>
                  <a:lnTo>
                    <a:pt x="600" y="2140"/>
                  </a:lnTo>
                  <a:lnTo>
                    <a:pt x="602" y="2136"/>
                  </a:lnTo>
                  <a:lnTo>
                    <a:pt x="605" y="2130"/>
                  </a:lnTo>
                  <a:lnTo>
                    <a:pt x="605" y="2125"/>
                  </a:lnTo>
                  <a:lnTo>
                    <a:pt x="600" y="2109"/>
                  </a:lnTo>
                  <a:lnTo>
                    <a:pt x="600" y="2082"/>
                  </a:lnTo>
                  <a:lnTo>
                    <a:pt x="602" y="2067"/>
                  </a:lnTo>
                  <a:lnTo>
                    <a:pt x="605" y="2062"/>
                  </a:lnTo>
                  <a:lnTo>
                    <a:pt x="605" y="2060"/>
                  </a:lnTo>
                  <a:lnTo>
                    <a:pt x="601" y="2054"/>
                  </a:lnTo>
                  <a:lnTo>
                    <a:pt x="599" y="2050"/>
                  </a:lnTo>
                  <a:lnTo>
                    <a:pt x="580" y="2045"/>
                  </a:lnTo>
                  <a:lnTo>
                    <a:pt x="575" y="2039"/>
                  </a:lnTo>
                  <a:lnTo>
                    <a:pt x="550" y="2018"/>
                  </a:lnTo>
                  <a:lnTo>
                    <a:pt x="514" y="2008"/>
                  </a:lnTo>
                  <a:lnTo>
                    <a:pt x="502" y="2001"/>
                  </a:lnTo>
                  <a:lnTo>
                    <a:pt x="497" y="1995"/>
                  </a:lnTo>
                  <a:lnTo>
                    <a:pt x="492" y="1986"/>
                  </a:lnTo>
                  <a:lnTo>
                    <a:pt x="487" y="1969"/>
                  </a:lnTo>
                  <a:lnTo>
                    <a:pt x="487" y="1965"/>
                  </a:lnTo>
                  <a:lnTo>
                    <a:pt x="483" y="1958"/>
                  </a:lnTo>
                  <a:lnTo>
                    <a:pt x="473" y="1949"/>
                  </a:lnTo>
                  <a:lnTo>
                    <a:pt x="472" y="1944"/>
                  </a:lnTo>
                  <a:lnTo>
                    <a:pt x="475" y="1939"/>
                  </a:lnTo>
                  <a:lnTo>
                    <a:pt x="475" y="1936"/>
                  </a:lnTo>
                  <a:lnTo>
                    <a:pt x="471" y="1928"/>
                  </a:lnTo>
                  <a:lnTo>
                    <a:pt x="457" y="1911"/>
                  </a:lnTo>
                  <a:lnTo>
                    <a:pt x="452" y="1893"/>
                  </a:lnTo>
                  <a:lnTo>
                    <a:pt x="449" y="1893"/>
                  </a:lnTo>
                  <a:lnTo>
                    <a:pt x="448" y="1890"/>
                  </a:lnTo>
                  <a:lnTo>
                    <a:pt x="441" y="1872"/>
                  </a:lnTo>
                  <a:lnTo>
                    <a:pt x="413" y="1826"/>
                  </a:lnTo>
                  <a:lnTo>
                    <a:pt x="402" y="1807"/>
                  </a:lnTo>
                  <a:lnTo>
                    <a:pt x="395" y="1786"/>
                  </a:lnTo>
                  <a:lnTo>
                    <a:pt x="384" y="1775"/>
                  </a:lnTo>
                  <a:lnTo>
                    <a:pt x="363" y="1766"/>
                  </a:lnTo>
                  <a:lnTo>
                    <a:pt x="359" y="1759"/>
                  </a:lnTo>
                  <a:lnTo>
                    <a:pt x="359" y="1756"/>
                  </a:lnTo>
                  <a:lnTo>
                    <a:pt x="355" y="1740"/>
                  </a:lnTo>
                  <a:lnTo>
                    <a:pt x="343" y="1729"/>
                  </a:lnTo>
                  <a:lnTo>
                    <a:pt x="341" y="1721"/>
                  </a:lnTo>
                  <a:lnTo>
                    <a:pt x="332" y="1707"/>
                  </a:lnTo>
                  <a:lnTo>
                    <a:pt x="328" y="1695"/>
                  </a:lnTo>
                  <a:lnTo>
                    <a:pt x="323" y="1695"/>
                  </a:lnTo>
                  <a:lnTo>
                    <a:pt x="320" y="1691"/>
                  </a:lnTo>
                  <a:lnTo>
                    <a:pt x="311" y="1673"/>
                  </a:lnTo>
                  <a:lnTo>
                    <a:pt x="305" y="1667"/>
                  </a:lnTo>
                  <a:lnTo>
                    <a:pt x="300" y="1666"/>
                  </a:lnTo>
                  <a:lnTo>
                    <a:pt x="278" y="1683"/>
                  </a:lnTo>
                  <a:lnTo>
                    <a:pt x="257" y="1689"/>
                  </a:lnTo>
                  <a:lnTo>
                    <a:pt x="252" y="1695"/>
                  </a:lnTo>
                  <a:lnTo>
                    <a:pt x="251" y="1707"/>
                  </a:lnTo>
                  <a:lnTo>
                    <a:pt x="249" y="1710"/>
                  </a:lnTo>
                  <a:lnTo>
                    <a:pt x="242" y="1713"/>
                  </a:lnTo>
                  <a:lnTo>
                    <a:pt x="240" y="1717"/>
                  </a:lnTo>
                  <a:lnTo>
                    <a:pt x="240" y="1726"/>
                  </a:lnTo>
                  <a:lnTo>
                    <a:pt x="236" y="1734"/>
                  </a:lnTo>
                  <a:lnTo>
                    <a:pt x="220" y="1739"/>
                  </a:lnTo>
                  <a:lnTo>
                    <a:pt x="204" y="1753"/>
                  </a:lnTo>
                  <a:lnTo>
                    <a:pt x="191" y="1758"/>
                  </a:lnTo>
                  <a:lnTo>
                    <a:pt x="188" y="1756"/>
                  </a:lnTo>
                  <a:lnTo>
                    <a:pt x="188" y="1753"/>
                  </a:lnTo>
                  <a:lnTo>
                    <a:pt x="185" y="1747"/>
                  </a:lnTo>
                  <a:lnTo>
                    <a:pt x="175" y="1723"/>
                  </a:lnTo>
                  <a:lnTo>
                    <a:pt x="159" y="1710"/>
                  </a:lnTo>
                  <a:lnTo>
                    <a:pt x="176" y="1695"/>
                  </a:lnTo>
                  <a:lnTo>
                    <a:pt x="174" y="1691"/>
                  </a:lnTo>
                  <a:lnTo>
                    <a:pt x="158" y="1681"/>
                  </a:lnTo>
                  <a:lnTo>
                    <a:pt x="169" y="1693"/>
                  </a:lnTo>
                  <a:lnTo>
                    <a:pt x="166" y="1697"/>
                  </a:lnTo>
                  <a:lnTo>
                    <a:pt x="155" y="1695"/>
                  </a:lnTo>
                  <a:lnTo>
                    <a:pt x="152" y="1702"/>
                  </a:lnTo>
                  <a:lnTo>
                    <a:pt x="149" y="1699"/>
                  </a:lnTo>
                  <a:lnTo>
                    <a:pt x="122" y="1664"/>
                  </a:lnTo>
                  <a:lnTo>
                    <a:pt x="117" y="1653"/>
                  </a:lnTo>
                  <a:lnTo>
                    <a:pt x="104" y="1642"/>
                  </a:lnTo>
                  <a:lnTo>
                    <a:pt x="97" y="1636"/>
                  </a:lnTo>
                  <a:lnTo>
                    <a:pt x="101" y="1636"/>
                  </a:lnTo>
                  <a:lnTo>
                    <a:pt x="101" y="1630"/>
                  </a:lnTo>
                  <a:lnTo>
                    <a:pt x="101" y="1608"/>
                  </a:lnTo>
                  <a:lnTo>
                    <a:pt x="68" y="1609"/>
                  </a:lnTo>
                  <a:lnTo>
                    <a:pt x="56" y="1624"/>
                  </a:lnTo>
                  <a:lnTo>
                    <a:pt x="50" y="1621"/>
                  </a:lnTo>
                  <a:lnTo>
                    <a:pt x="35" y="1610"/>
                  </a:lnTo>
                  <a:lnTo>
                    <a:pt x="20" y="1621"/>
                  </a:lnTo>
                  <a:lnTo>
                    <a:pt x="0" y="1609"/>
                  </a:lnTo>
                  <a:lnTo>
                    <a:pt x="0" y="1573"/>
                  </a:lnTo>
                  <a:lnTo>
                    <a:pt x="0" y="1463"/>
                  </a:lnTo>
                  <a:lnTo>
                    <a:pt x="0" y="1356"/>
                  </a:lnTo>
                  <a:lnTo>
                    <a:pt x="0" y="1255"/>
                  </a:lnTo>
                  <a:lnTo>
                    <a:pt x="0" y="1146"/>
                  </a:lnTo>
                  <a:lnTo>
                    <a:pt x="0" y="1022"/>
                  </a:lnTo>
                  <a:lnTo>
                    <a:pt x="0" y="900"/>
                  </a:lnTo>
                  <a:lnTo>
                    <a:pt x="0" y="785"/>
                  </a:lnTo>
                  <a:lnTo>
                    <a:pt x="0" y="660"/>
                  </a:lnTo>
                  <a:lnTo>
                    <a:pt x="0" y="516"/>
                  </a:lnTo>
                  <a:lnTo>
                    <a:pt x="0" y="373"/>
                  </a:lnTo>
                  <a:lnTo>
                    <a:pt x="2" y="376"/>
                  </a:lnTo>
                  <a:lnTo>
                    <a:pt x="11" y="381"/>
                  </a:lnTo>
                  <a:lnTo>
                    <a:pt x="21" y="384"/>
                  </a:lnTo>
                  <a:lnTo>
                    <a:pt x="62" y="383"/>
                  </a:lnTo>
                  <a:lnTo>
                    <a:pt x="70" y="386"/>
                  </a:lnTo>
                  <a:lnTo>
                    <a:pt x="74" y="393"/>
                  </a:lnTo>
                  <a:lnTo>
                    <a:pt x="91" y="394"/>
                  </a:lnTo>
                  <a:lnTo>
                    <a:pt x="110" y="413"/>
                  </a:lnTo>
                  <a:lnTo>
                    <a:pt x="132" y="447"/>
                  </a:lnTo>
                  <a:lnTo>
                    <a:pt x="139" y="447"/>
                  </a:lnTo>
                  <a:lnTo>
                    <a:pt x="143" y="451"/>
                  </a:lnTo>
                  <a:lnTo>
                    <a:pt x="145" y="445"/>
                  </a:lnTo>
                  <a:lnTo>
                    <a:pt x="149" y="454"/>
                  </a:lnTo>
                  <a:lnTo>
                    <a:pt x="159" y="465"/>
                  </a:lnTo>
                  <a:lnTo>
                    <a:pt x="170" y="475"/>
                  </a:lnTo>
                  <a:lnTo>
                    <a:pt x="179" y="480"/>
                  </a:lnTo>
                  <a:lnTo>
                    <a:pt x="191" y="492"/>
                  </a:lnTo>
                  <a:lnTo>
                    <a:pt x="198" y="491"/>
                  </a:lnTo>
                  <a:lnTo>
                    <a:pt x="214" y="495"/>
                  </a:lnTo>
                  <a:lnTo>
                    <a:pt x="228" y="502"/>
                  </a:lnTo>
                  <a:lnTo>
                    <a:pt x="235" y="504"/>
                  </a:lnTo>
                  <a:lnTo>
                    <a:pt x="241" y="501"/>
                  </a:lnTo>
                  <a:lnTo>
                    <a:pt x="246" y="505"/>
                  </a:lnTo>
                  <a:lnTo>
                    <a:pt x="246" y="500"/>
                  </a:lnTo>
                  <a:lnTo>
                    <a:pt x="244" y="492"/>
                  </a:lnTo>
                  <a:lnTo>
                    <a:pt x="255" y="497"/>
                  </a:lnTo>
                  <a:lnTo>
                    <a:pt x="265" y="501"/>
                  </a:lnTo>
                  <a:lnTo>
                    <a:pt x="269" y="506"/>
                  </a:lnTo>
                  <a:lnTo>
                    <a:pt x="277" y="507"/>
                  </a:lnTo>
                  <a:lnTo>
                    <a:pt x="288" y="516"/>
                  </a:lnTo>
                  <a:lnTo>
                    <a:pt x="309" y="537"/>
                  </a:lnTo>
                  <a:lnTo>
                    <a:pt x="316" y="535"/>
                  </a:lnTo>
                  <a:lnTo>
                    <a:pt x="321" y="537"/>
                  </a:lnTo>
                  <a:lnTo>
                    <a:pt x="319" y="529"/>
                  </a:lnTo>
                  <a:lnTo>
                    <a:pt x="308" y="517"/>
                  </a:lnTo>
                  <a:lnTo>
                    <a:pt x="304" y="506"/>
                  </a:lnTo>
                  <a:lnTo>
                    <a:pt x="300" y="501"/>
                  </a:lnTo>
                  <a:lnTo>
                    <a:pt x="306" y="499"/>
                  </a:lnTo>
                  <a:lnTo>
                    <a:pt x="322" y="505"/>
                  </a:lnTo>
                  <a:lnTo>
                    <a:pt x="331" y="502"/>
                  </a:lnTo>
                  <a:lnTo>
                    <a:pt x="341" y="505"/>
                  </a:lnTo>
                  <a:lnTo>
                    <a:pt x="347" y="510"/>
                  </a:lnTo>
                  <a:lnTo>
                    <a:pt x="349" y="524"/>
                  </a:lnTo>
                  <a:lnTo>
                    <a:pt x="354" y="532"/>
                  </a:lnTo>
                  <a:lnTo>
                    <a:pt x="370" y="545"/>
                  </a:lnTo>
                  <a:lnTo>
                    <a:pt x="373" y="553"/>
                  </a:lnTo>
                  <a:lnTo>
                    <a:pt x="376" y="542"/>
                  </a:lnTo>
                  <a:lnTo>
                    <a:pt x="375" y="527"/>
                  </a:lnTo>
                  <a:lnTo>
                    <a:pt x="370" y="522"/>
                  </a:lnTo>
                  <a:lnTo>
                    <a:pt x="353" y="490"/>
                  </a:lnTo>
                  <a:lnTo>
                    <a:pt x="349" y="480"/>
                  </a:lnTo>
                  <a:lnTo>
                    <a:pt x="349" y="475"/>
                  </a:lnTo>
                  <a:lnTo>
                    <a:pt x="360" y="468"/>
                  </a:lnTo>
                  <a:lnTo>
                    <a:pt x="369" y="456"/>
                  </a:lnTo>
                  <a:lnTo>
                    <a:pt x="385" y="445"/>
                  </a:lnTo>
                  <a:lnTo>
                    <a:pt x="391" y="435"/>
                  </a:lnTo>
                  <a:lnTo>
                    <a:pt x="396" y="435"/>
                  </a:lnTo>
                  <a:lnTo>
                    <a:pt x="400" y="429"/>
                  </a:lnTo>
                  <a:lnTo>
                    <a:pt x="423" y="425"/>
                  </a:lnTo>
                  <a:lnTo>
                    <a:pt x="430" y="420"/>
                  </a:lnTo>
                  <a:lnTo>
                    <a:pt x="439" y="411"/>
                  </a:lnTo>
                  <a:lnTo>
                    <a:pt x="440" y="391"/>
                  </a:lnTo>
                  <a:lnTo>
                    <a:pt x="448" y="384"/>
                  </a:lnTo>
                  <a:lnTo>
                    <a:pt x="450" y="387"/>
                  </a:lnTo>
                  <a:lnTo>
                    <a:pt x="455" y="387"/>
                  </a:lnTo>
                  <a:lnTo>
                    <a:pt x="457" y="378"/>
                  </a:lnTo>
                  <a:lnTo>
                    <a:pt x="464" y="371"/>
                  </a:lnTo>
                  <a:lnTo>
                    <a:pt x="468" y="371"/>
                  </a:lnTo>
                  <a:lnTo>
                    <a:pt x="470" y="376"/>
                  </a:lnTo>
                  <a:lnTo>
                    <a:pt x="484" y="376"/>
                  </a:lnTo>
                  <a:lnTo>
                    <a:pt x="491" y="370"/>
                  </a:lnTo>
                  <a:lnTo>
                    <a:pt x="492" y="365"/>
                  </a:lnTo>
                  <a:lnTo>
                    <a:pt x="500" y="362"/>
                  </a:lnTo>
                  <a:lnTo>
                    <a:pt x="521" y="348"/>
                  </a:lnTo>
                  <a:lnTo>
                    <a:pt x="524" y="336"/>
                  </a:lnTo>
                  <a:lnTo>
                    <a:pt x="542" y="344"/>
                  </a:lnTo>
                  <a:lnTo>
                    <a:pt x="550" y="334"/>
                  </a:lnTo>
                  <a:lnTo>
                    <a:pt x="551" y="324"/>
                  </a:lnTo>
                  <a:lnTo>
                    <a:pt x="554" y="316"/>
                  </a:lnTo>
                  <a:lnTo>
                    <a:pt x="568" y="309"/>
                  </a:lnTo>
                  <a:lnTo>
                    <a:pt x="574" y="303"/>
                  </a:lnTo>
                  <a:lnTo>
                    <a:pt x="585" y="312"/>
                  </a:lnTo>
                  <a:lnTo>
                    <a:pt x="593" y="312"/>
                  </a:lnTo>
                  <a:lnTo>
                    <a:pt x="597" y="317"/>
                  </a:lnTo>
                  <a:lnTo>
                    <a:pt x="606" y="313"/>
                  </a:lnTo>
                  <a:lnTo>
                    <a:pt x="612" y="302"/>
                  </a:lnTo>
                  <a:lnTo>
                    <a:pt x="613" y="295"/>
                  </a:lnTo>
                  <a:lnTo>
                    <a:pt x="621" y="290"/>
                  </a:lnTo>
                  <a:lnTo>
                    <a:pt x="623" y="297"/>
                  </a:lnTo>
                  <a:lnTo>
                    <a:pt x="629" y="305"/>
                  </a:lnTo>
                  <a:lnTo>
                    <a:pt x="633" y="318"/>
                  </a:lnTo>
                  <a:lnTo>
                    <a:pt x="629" y="321"/>
                  </a:lnTo>
                  <a:lnTo>
                    <a:pt x="622" y="332"/>
                  </a:lnTo>
                  <a:lnTo>
                    <a:pt x="583" y="360"/>
                  </a:lnTo>
                  <a:lnTo>
                    <a:pt x="574" y="372"/>
                  </a:lnTo>
                  <a:lnTo>
                    <a:pt x="564" y="378"/>
                  </a:lnTo>
                  <a:lnTo>
                    <a:pt x="548" y="398"/>
                  </a:lnTo>
                  <a:lnTo>
                    <a:pt x="534" y="392"/>
                  </a:lnTo>
                  <a:lnTo>
                    <a:pt x="499" y="404"/>
                  </a:lnTo>
                  <a:lnTo>
                    <a:pt x="488" y="414"/>
                  </a:lnTo>
                  <a:lnTo>
                    <a:pt x="484" y="424"/>
                  </a:lnTo>
                  <a:lnTo>
                    <a:pt x="492" y="421"/>
                  </a:lnTo>
                  <a:lnTo>
                    <a:pt x="476" y="435"/>
                  </a:lnTo>
                  <a:lnTo>
                    <a:pt x="473" y="443"/>
                  </a:lnTo>
                  <a:lnTo>
                    <a:pt x="468" y="441"/>
                  </a:lnTo>
                  <a:lnTo>
                    <a:pt x="464" y="451"/>
                  </a:lnTo>
                  <a:lnTo>
                    <a:pt x="460" y="461"/>
                  </a:lnTo>
                  <a:lnTo>
                    <a:pt x="459" y="452"/>
                  </a:lnTo>
                  <a:lnTo>
                    <a:pt x="454" y="449"/>
                  </a:lnTo>
                  <a:lnTo>
                    <a:pt x="441" y="469"/>
                  </a:lnTo>
                  <a:lnTo>
                    <a:pt x="441" y="478"/>
                  </a:lnTo>
                  <a:lnTo>
                    <a:pt x="449" y="477"/>
                  </a:lnTo>
                  <a:lnTo>
                    <a:pt x="459" y="467"/>
                  </a:lnTo>
                  <a:lnTo>
                    <a:pt x="483" y="458"/>
                  </a:lnTo>
                  <a:lnTo>
                    <a:pt x="504" y="435"/>
                  </a:lnTo>
                  <a:lnTo>
                    <a:pt x="505" y="431"/>
                  </a:lnTo>
                  <a:lnTo>
                    <a:pt x="502" y="426"/>
                  </a:lnTo>
                  <a:lnTo>
                    <a:pt x="504" y="424"/>
                  </a:lnTo>
                  <a:lnTo>
                    <a:pt x="513" y="418"/>
                  </a:lnTo>
                  <a:lnTo>
                    <a:pt x="518" y="420"/>
                  </a:lnTo>
                  <a:lnTo>
                    <a:pt x="516" y="434"/>
                  </a:lnTo>
                  <a:lnTo>
                    <a:pt x="524" y="421"/>
                  </a:lnTo>
                  <a:lnTo>
                    <a:pt x="526" y="432"/>
                  </a:lnTo>
                  <a:lnTo>
                    <a:pt x="535" y="415"/>
                  </a:lnTo>
                  <a:lnTo>
                    <a:pt x="543" y="411"/>
                  </a:lnTo>
                  <a:lnTo>
                    <a:pt x="550" y="418"/>
                  </a:lnTo>
                  <a:lnTo>
                    <a:pt x="548" y="432"/>
                  </a:lnTo>
                  <a:lnTo>
                    <a:pt x="546" y="454"/>
                  </a:lnTo>
                  <a:lnTo>
                    <a:pt x="564" y="418"/>
                  </a:lnTo>
                  <a:lnTo>
                    <a:pt x="581" y="389"/>
                  </a:lnTo>
                  <a:lnTo>
                    <a:pt x="583" y="378"/>
                  </a:lnTo>
                  <a:lnTo>
                    <a:pt x="596" y="376"/>
                  </a:lnTo>
                  <a:lnTo>
                    <a:pt x="607" y="371"/>
                  </a:lnTo>
                  <a:lnTo>
                    <a:pt x="617" y="360"/>
                  </a:lnTo>
                  <a:lnTo>
                    <a:pt x="645" y="351"/>
                  </a:lnTo>
                  <a:lnTo>
                    <a:pt x="663" y="334"/>
                  </a:lnTo>
                  <a:lnTo>
                    <a:pt x="660" y="354"/>
                  </a:lnTo>
                  <a:lnTo>
                    <a:pt x="656" y="352"/>
                  </a:lnTo>
                  <a:lnTo>
                    <a:pt x="650" y="366"/>
                  </a:lnTo>
                  <a:lnTo>
                    <a:pt x="649" y="376"/>
                  </a:lnTo>
                  <a:lnTo>
                    <a:pt x="672" y="361"/>
                  </a:lnTo>
                  <a:lnTo>
                    <a:pt x="681" y="348"/>
                  </a:lnTo>
                  <a:lnTo>
                    <a:pt x="692" y="336"/>
                  </a:lnTo>
                  <a:lnTo>
                    <a:pt x="697" y="324"/>
                  </a:lnTo>
                  <a:lnTo>
                    <a:pt x="693" y="316"/>
                  </a:lnTo>
                  <a:lnTo>
                    <a:pt x="698" y="309"/>
                  </a:lnTo>
                  <a:lnTo>
                    <a:pt x="725" y="298"/>
                  </a:lnTo>
                  <a:lnTo>
                    <a:pt x="731" y="292"/>
                  </a:lnTo>
                  <a:lnTo>
                    <a:pt x="715" y="287"/>
                  </a:lnTo>
                  <a:lnTo>
                    <a:pt x="709" y="281"/>
                  </a:lnTo>
                  <a:lnTo>
                    <a:pt x="710" y="276"/>
                  </a:lnTo>
                  <a:lnTo>
                    <a:pt x="712" y="266"/>
                  </a:lnTo>
                  <a:lnTo>
                    <a:pt x="709" y="262"/>
                  </a:lnTo>
                  <a:lnTo>
                    <a:pt x="699" y="265"/>
                  </a:lnTo>
                  <a:lnTo>
                    <a:pt x="701" y="255"/>
                  </a:lnTo>
                  <a:lnTo>
                    <a:pt x="706" y="247"/>
                  </a:lnTo>
                  <a:lnTo>
                    <a:pt x="709" y="242"/>
                  </a:lnTo>
                  <a:lnTo>
                    <a:pt x="722" y="247"/>
                  </a:lnTo>
                  <a:lnTo>
                    <a:pt x="751" y="281"/>
                  </a:lnTo>
                  <a:lnTo>
                    <a:pt x="757" y="295"/>
                  </a:lnTo>
                  <a:lnTo>
                    <a:pt x="761" y="323"/>
                  </a:lnTo>
                  <a:lnTo>
                    <a:pt x="768" y="335"/>
                  </a:lnTo>
                  <a:lnTo>
                    <a:pt x="780" y="376"/>
                  </a:lnTo>
                  <a:lnTo>
                    <a:pt x="787" y="389"/>
                  </a:lnTo>
                  <a:lnTo>
                    <a:pt x="796" y="394"/>
                  </a:lnTo>
                  <a:lnTo>
                    <a:pt x="803" y="410"/>
                  </a:lnTo>
                  <a:lnTo>
                    <a:pt x="805" y="409"/>
                  </a:lnTo>
                  <a:lnTo>
                    <a:pt x="821" y="425"/>
                  </a:lnTo>
                  <a:lnTo>
                    <a:pt x="831" y="429"/>
                  </a:lnTo>
                  <a:lnTo>
                    <a:pt x="853" y="430"/>
                  </a:lnTo>
                  <a:lnTo>
                    <a:pt x="853" y="426"/>
                  </a:lnTo>
                  <a:lnTo>
                    <a:pt x="855" y="424"/>
                  </a:lnTo>
                  <a:lnTo>
                    <a:pt x="866" y="424"/>
                  </a:lnTo>
                  <a:lnTo>
                    <a:pt x="866" y="418"/>
                  </a:lnTo>
                  <a:lnTo>
                    <a:pt x="858" y="414"/>
                  </a:lnTo>
                  <a:lnTo>
                    <a:pt x="841" y="420"/>
                  </a:lnTo>
                  <a:lnTo>
                    <a:pt x="844" y="409"/>
                  </a:lnTo>
                  <a:lnTo>
                    <a:pt x="859" y="408"/>
                  </a:lnTo>
                  <a:lnTo>
                    <a:pt x="868" y="403"/>
                  </a:lnTo>
                  <a:lnTo>
                    <a:pt x="863" y="403"/>
                  </a:lnTo>
                  <a:lnTo>
                    <a:pt x="852" y="387"/>
                  </a:lnTo>
                  <a:lnTo>
                    <a:pt x="858" y="381"/>
                  </a:lnTo>
                  <a:lnTo>
                    <a:pt x="871" y="376"/>
                  </a:lnTo>
                  <a:lnTo>
                    <a:pt x="871" y="368"/>
                  </a:lnTo>
                  <a:lnTo>
                    <a:pt x="863" y="366"/>
                  </a:lnTo>
                  <a:lnTo>
                    <a:pt x="863" y="354"/>
                  </a:lnTo>
                  <a:lnTo>
                    <a:pt x="866" y="362"/>
                  </a:lnTo>
                  <a:lnTo>
                    <a:pt x="884" y="341"/>
                  </a:lnTo>
                  <a:lnTo>
                    <a:pt x="887" y="330"/>
                  </a:lnTo>
                  <a:lnTo>
                    <a:pt x="884" y="328"/>
                  </a:lnTo>
                  <a:lnTo>
                    <a:pt x="876" y="333"/>
                  </a:lnTo>
                  <a:lnTo>
                    <a:pt x="873" y="341"/>
                  </a:lnTo>
                  <a:lnTo>
                    <a:pt x="869" y="338"/>
                  </a:lnTo>
                  <a:lnTo>
                    <a:pt x="868" y="328"/>
                  </a:lnTo>
                  <a:lnTo>
                    <a:pt x="871" y="321"/>
                  </a:lnTo>
                  <a:lnTo>
                    <a:pt x="878" y="324"/>
                  </a:lnTo>
                  <a:lnTo>
                    <a:pt x="887" y="322"/>
                  </a:lnTo>
                  <a:lnTo>
                    <a:pt x="892" y="324"/>
                  </a:lnTo>
                  <a:lnTo>
                    <a:pt x="895" y="335"/>
                  </a:lnTo>
                  <a:lnTo>
                    <a:pt x="900" y="325"/>
                  </a:lnTo>
                  <a:lnTo>
                    <a:pt x="907" y="324"/>
                  </a:lnTo>
                  <a:lnTo>
                    <a:pt x="906" y="318"/>
                  </a:lnTo>
                  <a:lnTo>
                    <a:pt x="898" y="316"/>
                  </a:lnTo>
                  <a:lnTo>
                    <a:pt x="893" y="311"/>
                  </a:lnTo>
                  <a:lnTo>
                    <a:pt x="908" y="308"/>
                  </a:lnTo>
                  <a:lnTo>
                    <a:pt x="908" y="313"/>
                  </a:lnTo>
                  <a:lnTo>
                    <a:pt x="912" y="321"/>
                  </a:lnTo>
                  <a:lnTo>
                    <a:pt x="909" y="335"/>
                  </a:lnTo>
                  <a:lnTo>
                    <a:pt x="908" y="359"/>
                  </a:lnTo>
                  <a:lnTo>
                    <a:pt x="906" y="366"/>
                  </a:lnTo>
                  <a:lnTo>
                    <a:pt x="907" y="373"/>
                  </a:lnTo>
                  <a:lnTo>
                    <a:pt x="912" y="378"/>
                  </a:lnTo>
                  <a:lnTo>
                    <a:pt x="919" y="372"/>
                  </a:lnTo>
                  <a:lnTo>
                    <a:pt x="930" y="376"/>
                  </a:lnTo>
                  <a:lnTo>
                    <a:pt x="912" y="409"/>
                  </a:lnTo>
                  <a:lnTo>
                    <a:pt x="907" y="424"/>
                  </a:lnTo>
                  <a:lnTo>
                    <a:pt x="906" y="413"/>
                  </a:lnTo>
                  <a:lnTo>
                    <a:pt x="903" y="424"/>
                  </a:lnTo>
                  <a:lnTo>
                    <a:pt x="903" y="430"/>
                  </a:lnTo>
                  <a:lnTo>
                    <a:pt x="925" y="432"/>
                  </a:lnTo>
                  <a:lnTo>
                    <a:pt x="933" y="425"/>
                  </a:lnTo>
                  <a:lnTo>
                    <a:pt x="938" y="429"/>
                  </a:lnTo>
                  <a:lnTo>
                    <a:pt x="954" y="430"/>
                  </a:lnTo>
                  <a:lnTo>
                    <a:pt x="962" y="424"/>
                  </a:lnTo>
                  <a:lnTo>
                    <a:pt x="965" y="414"/>
                  </a:lnTo>
                  <a:lnTo>
                    <a:pt x="975" y="405"/>
                  </a:lnTo>
                  <a:lnTo>
                    <a:pt x="976" y="394"/>
                  </a:lnTo>
                  <a:lnTo>
                    <a:pt x="981" y="378"/>
                  </a:lnTo>
                  <a:lnTo>
                    <a:pt x="982" y="360"/>
                  </a:lnTo>
                  <a:lnTo>
                    <a:pt x="991" y="360"/>
                  </a:lnTo>
                  <a:lnTo>
                    <a:pt x="1005" y="354"/>
                  </a:lnTo>
                  <a:lnTo>
                    <a:pt x="1016" y="360"/>
                  </a:lnTo>
                  <a:lnTo>
                    <a:pt x="1025" y="359"/>
                  </a:lnTo>
                  <a:lnTo>
                    <a:pt x="1032" y="360"/>
                  </a:lnTo>
                  <a:lnTo>
                    <a:pt x="1032" y="362"/>
                  </a:lnTo>
                  <a:lnTo>
                    <a:pt x="1054" y="360"/>
                  </a:lnTo>
                  <a:lnTo>
                    <a:pt x="1077" y="367"/>
                  </a:lnTo>
                  <a:lnTo>
                    <a:pt x="1107" y="392"/>
                  </a:lnTo>
                  <a:lnTo>
                    <a:pt x="1127" y="418"/>
                  </a:lnTo>
                  <a:lnTo>
                    <a:pt x="1145" y="429"/>
                  </a:lnTo>
                  <a:lnTo>
                    <a:pt x="1166" y="431"/>
                  </a:lnTo>
                  <a:lnTo>
                    <a:pt x="1175" y="438"/>
                  </a:lnTo>
                  <a:lnTo>
                    <a:pt x="1187" y="438"/>
                  </a:lnTo>
                  <a:lnTo>
                    <a:pt x="1207" y="447"/>
                  </a:lnTo>
                  <a:lnTo>
                    <a:pt x="1214" y="446"/>
                  </a:lnTo>
                  <a:lnTo>
                    <a:pt x="1224" y="449"/>
                  </a:lnTo>
                  <a:lnTo>
                    <a:pt x="1229" y="461"/>
                  </a:lnTo>
                  <a:lnTo>
                    <a:pt x="1244" y="470"/>
                  </a:lnTo>
                  <a:lnTo>
                    <a:pt x="1256" y="475"/>
                  </a:lnTo>
                  <a:lnTo>
                    <a:pt x="1282" y="491"/>
                  </a:lnTo>
                  <a:lnTo>
                    <a:pt x="1300" y="492"/>
                  </a:lnTo>
                  <a:lnTo>
                    <a:pt x="1307" y="497"/>
                  </a:lnTo>
                  <a:lnTo>
                    <a:pt x="1319" y="500"/>
                  </a:lnTo>
                  <a:lnTo>
                    <a:pt x="1317" y="496"/>
                  </a:lnTo>
                  <a:lnTo>
                    <a:pt x="1348" y="501"/>
                  </a:lnTo>
                  <a:lnTo>
                    <a:pt x="1360" y="500"/>
                  </a:lnTo>
                  <a:lnTo>
                    <a:pt x="1371" y="513"/>
                  </a:lnTo>
                  <a:lnTo>
                    <a:pt x="1374" y="504"/>
                  </a:lnTo>
                  <a:lnTo>
                    <a:pt x="1357" y="488"/>
                  </a:lnTo>
                  <a:lnTo>
                    <a:pt x="1369" y="485"/>
                  </a:lnTo>
                  <a:lnTo>
                    <a:pt x="1375" y="490"/>
                  </a:lnTo>
                  <a:lnTo>
                    <a:pt x="1386" y="491"/>
                  </a:lnTo>
                  <a:lnTo>
                    <a:pt x="1386" y="485"/>
                  </a:lnTo>
                  <a:lnTo>
                    <a:pt x="1413" y="491"/>
                  </a:lnTo>
                  <a:lnTo>
                    <a:pt x="1407" y="496"/>
                  </a:lnTo>
                  <a:lnTo>
                    <a:pt x="1423" y="505"/>
                  </a:lnTo>
                  <a:lnTo>
                    <a:pt x="1424" y="513"/>
                  </a:lnTo>
                  <a:lnTo>
                    <a:pt x="1434" y="508"/>
                  </a:lnTo>
                  <a:lnTo>
                    <a:pt x="1434" y="517"/>
                  </a:lnTo>
                  <a:lnTo>
                    <a:pt x="1451" y="528"/>
                  </a:lnTo>
                  <a:lnTo>
                    <a:pt x="1463" y="547"/>
                  </a:lnTo>
                  <a:lnTo>
                    <a:pt x="1470" y="553"/>
                  </a:lnTo>
                  <a:lnTo>
                    <a:pt x="1470" y="575"/>
                  </a:lnTo>
                  <a:lnTo>
                    <a:pt x="1478" y="564"/>
                  </a:lnTo>
                  <a:lnTo>
                    <a:pt x="1478" y="576"/>
                  </a:lnTo>
                  <a:lnTo>
                    <a:pt x="1475" y="585"/>
                  </a:lnTo>
                  <a:lnTo>
                    <a:pt x="1479" y="591"/>
                  </a:lnTo>
                  <a:lnTo>
                    <a:pt x="1470" y="590"/>
                  </a:lnTo>
                  <a:lnTo>
                    <a:pt x="1467" y="597"/>
                  </a:lnTo>
                  <a:lnTo>
                    <a:pt x="1461" y="599"/>
                  </a:lnTo>
                  <a:lnTo>
                    <a:pt x="1456" y="590"/>
                  </a:lnTo>
                  <a:lnTo>
                    <a:pt x="1443" y="594"/>
                  </a:lnTo>
                  <a:lnTo>
                    <a:pt x="1424" y="591"/>
                  </a:lnTo>
                  <a:lnTo>
                    <a:pt x="1436" y="597"/>
                  </a:lnTo>
                  <a:lnTo>
                    <a:pt x="1429" y="607"/>
                  </a:lnTo>
                  <a:lnTo>
                    <a:pt x="1409" y="603"/>
                  </a:lnTo>
                  <a:lnTo>
                    <a:pt x="1413" y="609"/>
                  </a:lnTo>
                  <a:lnTo>
                    <a:pt x="1409" y="615"/>
                  </a:lnTo>
                  <a:lnTo>
                    <a:pt x="1409" y="630"/>
                  </a:lnTo>
                  <a:lnTo>
                    <a:pt x="1393" y="639"/>
                  </a:lnTo>
                  <a:lnTo>
                    <a:pt x="1400" y="645"/>
                  </a:lnTo>
                  <a:lnTo>
                    <a:pt x="1405" y="646"/>
                  </a:lnTo>
                  <a:lnTo>
                    <a:pt x="1412" y="644"/>
                  </a:lnTo>
                  <a:lnTo>
                    <a:pt x="1406" y="650"/>
                  </a:lnTo>
                  <a:lnTo>
                    <a:pt x="1420" y="655"/>
                  </a:lnTo>
                  <a:lnTo>
                    <a:pt x="1441" y="667"/>
                  </a:lnTo>
                  <a:lnTo>
                    <a:pt x="1445" y="658"/>
                  </a:lnTo>
                  <a:lnTo>
                    <a:pt x="1454" y="662"/>
                  </a:lnTo>
                  <a:lnTo>
                    <a:pt x="1459" y="668"/>
                  </a:lnTo>
                  <a:lnTo>
                    <a:pt x="1470" y="667"/>
                  </a:lnTo>
                  <a:lnTo>
                    <a:pt x="1482" y="671"/>
                  </a:lnTo>
                  <a:lnTo>
                    <a:pt x="1503" y="669"/>
                  </a:lnTo>
                  <a:lnTo>
                    <a:pt x="1516" y="674"/>
                  </a:lnTo>
                  <a:lnTo>
                    <a:pt x="1535" y="669"/>
                  </a:lnTo>
                  <a:lnTo>
                    <a:pt x="1533" y="673"/>
                  </a:lnTo>
                  <a:lnTo>
                    <a:pt x="1546" y="675"/>
                  </a:lnTo>
                  <a:lnTo>
                    <a:pt x="1570" y="674"/>
                  </a:lnTo>
                  <a:lnTo>
                    <a:pt x="1573" y="667"/>
                  </a:lnTo>
                  <a:lnTo>
                    <a:pt x="1591" y="667"/>
                  </a:lnTo>
                  <a:lnTo>
                    <a:pt x="1588" y="674"/>
                  </a:lnTo>
                  <a:lnTo>
                    <a:pt x="1599" y="674"/>
                  </a:lnTo>
                  <a:lnTo>
                    <a:pt x="1592" y="669"/>
                  </a:lnTo>
                  <a:lnTo>
                    <a:pt x="1601" y="662"/>
                  </a:lnTo>
                  <a:lnTo>
                    <a:pt x="1604" y="669"/>
                  </a:lnTo>
                  <a:lnTo>
                    <a:pt x="1615" y="671"/>
                  </a:lnTo>
                  <a:lnTo>
                    <a:pt x="1616" y="667"/>
                  </a:lnTo>
                  <a:lnTo>
                    <a:pt x="1623" y="668"/>
                  </a:lnTo>
                  <a:lnTo>
                    <a:pt x="1628" y="651"/>
                  </a:lnTo>
                  <a:lnTo>
                    <a:pt x="1639" y="648"/>
                  </a:lnTo>
                  <a:lnTo>
                    <a:pt x="1637" y="667"/>
                  </a:lnTo>
                  <a:lnTo>
                    <a:pt x="1648" y="667"/>
                  </a:lnTo>
                  <a:lnTo>
                    <a:pt x="1655" y="662"/>
                  </a:lnTo>
                  <a:lnTo>
                    <a:pt x="1667" y="644"/>
                  </a:lnTo>
                  <a:lnTo>
                    <a:pt x="1678" y="636"/>
                  </a:lnTo>
                  <a:lnTo>
                    <a:pt x="1691" y="636"/>
                  </a:lnTo>
                  <a:lnTo>
                    <a:pt x="1696" y="626"/>
                  </a:lnTo>
                  <a:lnTo>
                    <a:pt x="1703" y="639"/>
                  </a:lnTo>
                  <a:lnTo>
                    <a:pt x="1701" y="646"/>
                  </a:lnTo>
                  <a:lnTo>
                    <a:pt x="1707" y="650"/>
                  </a:lnTo>
                  <a:lnTo>
                    <a:pt x="1709" y="645"/>
                  </a:lnTo>
                  <a:lnTo>
                    <a:pt x="1713" y="655"/>
                  </a:lnTo>
                  <a:lnTo>
                    <a:pt x="1715" y="658"/>
                  </a:lnTo>
                  <a:lnTo>
                    <a:pt x="1715" y="667"/>
                  </a:lnTo>
                  <a:lnTo>
                    <a:pt x="1713" y="667"/>
                  </a:lnTo>
                  <a:lnTo>
                    <a:pt x="1730" y="673"/>
                  </a:lnTo>
                  <a:lnTo>
                    <a:pt x="1729" y="667"/>
                  </a:lnTo>
                  <a:lnTo>
                    <a:pt x="1757" y="667"/>
                  </a:lnTo>
                  <a:lnTo>
                    <a:pt x="1755" y="675"/>
                  </a:lnTo>
                  <a:lnTo>
                    <a:pt x="1757" y="682"/>
                  </a:lnTo>
                  <a:lnTo>
                    <a:pt x="1755" y="687"/>
                  </a:lnTo>
                  <a:lnTo>
                    <a:pt x="1760" y="695"/>
                  </a:lnTo>
                  <a:lnTo>
                    <a:pt x="1757" y="707"/>
                  </a:lnTo>
                  <a:lnTo>
                    <a:pt x="1763" y="715"/>
                  </a:lnTo>
                  <a:lnTo>
                    <a:pt x="1763" y="709"/>
                  </a:lnTo>
                  <a:lnTo>
                    <a:pt x="1764" y="714"/>
                  </a:lnTo>
                  <a:lnTo>
                    <a:pt x="1769" y="701"/>
                  </a:lnTo>
                  <a:lnTo>
                    <a:pt x="1771" y="683"/>
                  </a:lnTo>
                  <a:lnTo>
                    <a:pt x="1776" y="685"/>
                  </a:lnTo>
                  <a:lnTo>
                    <a:pt x="1776" y="695"/>
                  </a:lnTo>
                  <a:lnTo>
                    <a:pt x="1779" y="695"/>
                  </a:lnTo>
                  <a:lnTo>
                    <a:pt x="1777" y="705"/>
                  </a:lnTo>
                  <a:lnTo>
                    <a:pt x="1777" y="715"/>
                  </a:lnTo>
                  <a:lnTo>
                    <a:pt x="1784" y="718"/>
                  </a:lnTo>
                  <a:lnTo>
                    <a:pt x="1789" y="711"/>
                  </a:lnTo>
                  <a:lnTo>
                    <a:pt x="1796" y="727"/>
                  </a:lnTo>
                  <a:lnTo>
                    <a:pt x="1806" y="727"/>
                  </a:lnTo>
                  <a:lnTo>
                    <a:pt x="1810" y="737"/>
                  </a:lnTo>
                  <a:lnTo>
                    <a:pt x="1817" y="755"/>
                  </a:lnTo>
                  <a:lnTo>
                    <a:pt x="1809" y="764"/>
                  </a:lnTo>
                  <a:lnTo>
                    <a:pt x="1801" y="761"/>
                  </a:lnTo>
                  <a:lnTo>
                    <a:pt x="1791" y="768"/>
                  </a:lnTo>
                  <a:lnTo>
                    <a:pt x="1788" y="764"/>
                  </a:lnTo>
                  <a:lnTo>
                    <a:pt x="1790" y="774"/>
                  </a:lnTo>
                  <a:lnTo>
                    <a:pt x="1801" y="790"/>
                  </a:lnTo>
                  <a:lnTo>
                    <a:pt x="1812" y="804"/>
                  </a:lnTo>
                  <a:lnTo>
                    <a:pt x="1820" y="808"/>
                  </a:lnTo>
                  <a:lnTo>
                    <a:pt x="1821" y="788"/>
                  </a:lnTo>
                  <a:lnTo>
                    <a:pt x="1826" y="787"/>
                  </a:lnTo>
                  <a:lnTo>
                    <a:pt x="1834" y="793"/>
                  </a:lnTo>
                  <a:lnTo>
                    <a:pt x="1843" y="782"/>
                  </a:lnTo>
                  <a:lnTo>
                    <a:pt x="1852" y="785"/>
                  </a:lnTo>
                  <a:lnTo>
                    <a:pt x="1841" y="765"/>
                  </a:lnTo>
                  <a:lnTo>
                    <a:pt x="1850" y="758"/>
                  </a:lnTo>
                  <a:lnTo>
                    <a:pt x="1849" y="755"/>
                  </a:lnTo>
                  <a:lnTo>
                    <a:pt x="1841" y="755"/>
                  </a:lnTo>
                  <a:lnTo>
                    <a:pt x="1834" y="743"/>
                  </a:lnTo>
                  <a:lnTo>
                    <a:pt x="1831" y="727"/>
                  </a:lnTo>
                  <a:lnTo>
                    <a:pt x="1822" y="716"/>
                  </a:lnTo>
                  <a:lnTo>
                    <a:pt x="1827" y="712"/>
                  </a:lnTo>
                  <a:lnTo>
                    <a:pt x="1827" y="695"/>
                  </a:lnTo>
                  <a:lnTo>
                    <a:pt x="1822" y="690"/>
                  </a:lnTo>
                  <a:lnTo>
                    <a:pt x="1822" y="683"/>
                  </a:lnTo>
                  <a:lnTo>
                    <a:pt x="1809" y="675"/>
                  </a:lnTo>
                  <a:lnTo>
                    <a:pt x="1804" y="667"/>
                  </a:lnTo>
                  <a:lnTo>
                    <a:pt x="1812" y="650"/>
                  </a:lnTo>
                  <a:lnTo>
                    <a:pt x="1818" y="651"/>
                  </a:lnTo>
                  <a:lnTo>
                    <a:pt x="1821" y="644"/>
                  </a:lnTo>
                  <a:lnTo>
                    <a:pt x="1827" y="640"/>
                  </a:lnTo>
                  <a:lnTo>
                    <a:pt x="1820" y="637"/>
                  </a:lnTo>
                  <a:lnTo>
                    <a:pt x="1826" y="623"/>
                  </a:lnTo>
                  <a:lnTo>
                    <a:pt x="1839" y="623"/>
                  </a:lnTo>
                  <a:lnTo>
                    <a:pt x="1852" y="614"/>
                  </a:lnTo>
                  <a:lnTo>
                    <a:pt x="1853" y="609"/>
                  </a:lnTo>
                  <a:lnTo>
                    <a:pt x="1853" y="615"/>
                  </a:lnTo>
                  <a:lnTo>
                    <a:pt x="1876" y="613"/>
                  </a:lnTo>
                  <a:lnTo>
                    <a:pt x="1875" y="601"/>
                  </a:lnTo>
                  <a:lnTo>
                    <a:pt x="1884" y="597"/>
                  </a:lnTo>
                  <a:lnTo>
                    <a:pt x="1895" y="599"/>
                  </a:lnTo>
                  <a:lnTo>
                    <a:pt x="1893" y="582"/>
                  </a:lnTo>
                  <a:lnTo>
                    <a:pt x="1897" y="578"/>
                  </a:lnTo>
                  <a:lnTo>
                    <a:pt x="1901" y="591"/>
                  </a:lnTo>
                  <a:lnTo>
                    <a:pt x="1907" y="575"/>
                  </a:lnTo>
                  <a:lnTo>
                    <a:pt x="1912" y="569"/>
                  </a:lnTo>
                  <a:lnTo>
                    <a:pt x="1909" y="559"/>
                  </a:lnTo>
                  <a:lnTo>
                    <a:pt x="1924" y="553"/>
                  </a:lnTo>
                  <a:lnTo>
                    <a:pt x="1918" y="550"/>
                  </a:lnTo>
                  <a:lnTo>
                    <a:pt x="1925" y="542"/>
                  </a:lnTo>
                  <a:lnTo>
                    <a:pt x="1925" y="533"/>
                  </a:lnTo>
                  <a:lnTo>
                    <a:pt x="1918" y="537"/>
                  </a:lnTo>
                  <a:lnTo>
                    <a:pt x="1916" y="533"/>
                  </a:lnTo>
                  <a:lnTo>
                    <a:pt x="1884" y="545"/>
                  </a:lnTo>
                  <a:lnTo>
                    <a:pt x="1891" y="555"/>
                  </a:lnTo>
                  <a:lnTo>
                    <a:pt x="1875" y="558"/>
                  </a:lnTo>
                  <a:lnTo>
                    <a:pt x="1882" y="575"/>
                  </a:lnTo>
                  <a:lnTo>
                    <a:pt x="1884" y="566"/>
                  </a:lnTo>
                  <a:lnTo>
                    <a:pt x="1884" y="585"/>
                  </a:lnTo>
                  <a:lnTo>
                    <a:pt x="1881" y="590"/>
                  </a:lnTo>
                  <a:lnTo>
                    <a:pt x="1877" y="583"/>
                  </a:lnTo>
                  <a:lnTo>
                    <a:pt x="1880" y="578"/>
                  </a:lnTo>
                  <a:lnTo>
                    <a:pt x="1875" y="581"/>
                  </a:lnTo>
                  <a:lnTo>
                    <a:pt x="1874" y="575"/>
                  </a:lnTo>
                  <a:lnTo>
                    <a:pt x="1863" y="575"/>
                  </a:lnTo>
                  <a:lnTo>
                    <a:pt x="1858" y="577"/>
                  </a:lnTo>
                  <a:lnTo>
                    <a:pt x="1852" y="588"/>
                  </a:lnTo>
                  <a:lnTo>
                    <a:pt x="1849" y="582"/>
                  </a:lnTo>
                  <a:lnTo>
                    <a:pt x="1834" y="581"/>
                  </a:lnTo>
                  <a:lnTo>
                    <a:pt x="1832" y="576"/>
                  </a:lnTo>
                  <a:lnTo>
                    <a:pt x="1818" y="581"/>
                  </a:lnTo>
                  <a:lnTo>
                    <a:pt x="1812" y="587"/>
                  </a:lnTo>
                  <a:lnTo>
                    <a:pt x="1815" y="594"/>
                  </a:lnTo>
                  <a:lnTo>
                    <a:pt x="1822" y="596"/>
                  </a:lnTo>
                  <a:lnTo>
                    <a:pt x="1822" y="601"/>
                  </a:lnTo>
                  <a:lnTo>
                    <a:pt x="1827" y="603"/>
                  </a:lnTo>
                  <a:lnTo>
                    <a:pt x="1817" y="605"/>
                  </a:lnTo>
                  <a:lnTo>
                    <a:pt x="1809" y="612"/>
                  </a:lnTo>
                  <a:lnTo>
                    <a:pt x="1804" y="609"/>
                  </a:lnTo>
                  <a:lnTo>
                    <a:pt x="1810" y="605"/>
                  </a:lnTo>
                  <a:lnTo>
                    <a:pt x="1791" y="608"/>
                  </a:lnTo>
                  <a:lnTo>
                    <a:pt x="1791" y="602"/>
                  </a:lnTo>
                  <a:lnTo>
                    <a:pt x="1783" y="605"/>
                  </a:lnTo>
                  <a:lnTo>
                    <a:pt x="1785" y="597"/>
                  </a:lnTo>
                  <a:lnTo>
                    <a:pt x="1777" y="597"/>
                  </a:lnTo>
                  <a:lnTo>
                    <a:pt x="1779" y="590"/>
                  </a:lnTo>
                  <a:lnTo>
                    <a:pt x="1766" y="594"/>
                  </a:lnTo>
                  <a:lnTo>
                    <a:pt x="1763" y="590"/>
                  </a:lnTo>
                  <a:lnTo>
                    <a:pt x="1764" y="578"/>
                  </a:lnTo>
                  <a:lnTo>
                    <a:pt x="1776" y="564"/>
                  </a:lnTo>
                  <a:lnTo>
                    <a:pt x="1776" y="558"/>
                  </a:lnTo>
                  <a:lnTo>
                    <a:pt x="1783" y="542"/>
                  </a:lnTo>
                  <a:lnTo>
                    <a:pt x="1790" y="537"/>
                  </a:lnTo>
                  <a:lnTo>
                    <a:pt x="1822" y="533"/>
                  </a:lnTo>
                  <a:lnTo>
                    <a:pt x="1846" y="521"/>
                  </a:lnTo>
                  <a:lnTo>
                    <a:pt x="1861" y="516"/>
                  </a:lnTo>
                  <a:lnTo>
                    <a:pt x="1868" y="506"/>
                  </a:lnTo>
                  <a:lnTo>
                    <a:pt x="1882" y="501"/>
                  </a:lnTo>
                  <a:lnTo>
                    <a:pt x="1884" y="492"/>
                  </a:lnTo>
                  <a:lnTo>
                    <a:pt x="1897" y="496"/>
                  </a:lnTo>
                  <a:lnTo>
                    <a:pt x="1907" y="486"/>
                  </a:lnTo>
                  <a:lnTo>
                    <a:pt x="1916" y="492"/>
                  </a:lnTo>
                  <a:lnTo>
                    <a:pt x="1919" y="497"/>
                  </a:lnTo>
                  <a:lnTo>
                    <a:pt x="1927" y="499"/>
                  </a:lnTo>
                  <a:lnTo>
                    <a:pt x="1929" y="513"/>
                  </a:lnTo>
                  <a:lnTo>
                    <a:pt x="1944" y="522"/>
                  </a:lnTo>
                  <a:lnTo>
                    <a:pt x="1936" y="528"/>
                  </a:lnTo>
                  <a:lnTo>
                    <a:pt x="1944" y="537"/>
                  </a:lnTo>
                  <a:lnTo>
                    <a:pt x="1945" y="547"/>
                  </a:lnTo>
                  <a:lnTo>
                    <a:pt x="1954" y="551"/>
                  </a:lnTo>
                  <a:lnTo>
                    <a:pt x="1954" y="558"/>
                  </a:lnTo>
                  <a:lnTo>
                    <a:pt x="1945" y="558"/>
                  </a:lnTo>
                  <a:lnTo>
                    <a:pt x="1939" y="560"/>
                  </a:lnTo>
                  <a:lnTo>
                    <a:pt x="1939" y="565"/>
                  </a:lnTo>
                  <a:lnTo>
                    <a:pt x="1945" y="564"/>
                  </a:lnTo>
                  <a:lnTo>
                    <a:pt x="1954" y="575"/>
                  </a:lnTo>
                  <a:lnTo>
                    <a:pt x="1960" y="577"/>
                  </a:lnTo>
                  <a:lnTo>
                    <a:pt x="1962" y="582"/>
                  </a:lnTo>
                  <a:lnTo>
                    <a:pt x="1971" y="593"/>
                  </a:lnTo>
                  <a:lnTo>
                    <a:pt x="1989" y="597"/>
                  </a:lnTo>
                  <a:lnTo>
                    <a:pt x="1988" y="599"/>
                  </a:lnTo>
                  <a:lnTo>
                    <a:pt x="1989" y="608"/>
                  </a:lnTo>
                  <a:lnTo>
                    <a:pt x="1989" y="618"/>
                  </a:lnTo>
                  <a:lnTo>
                    <a:pt x="1999" y="625"/>
                  </a:lnTo>
                  <a:lnTo>
                    <a:pt x="2006" y="624"/>
                  </a:lnTo>
                  <a:lnTo>
                    <a:pt x="2020" y="630"/>
                  </a:lnTo>
                  <a:lnTo>
                    <a:pt x="2030" y="624"/>
                  </a:lnTo>
                  <a:lnTo>
                    <a:pt x="2038" y="628"/>
                  </a:lnTo>
                  <a:lnTo>
                    <a:pt x="2038" y="619"/>
                  </a:lnTo>
                  <a:lnTo>
                    <a:pt x="2046" y="624"/>
                  </a:lnTo>
                  <a:lnTo>
                    <a:pt x="2051" y="615"/>
                  </a:lnTo>
                  <a:lnTo>
                    <a:pt x="2051" y="605"/>
                  </a:lnTo>
                  <a:lnTo>
                    <a:pt x="2068" y="613"/>
                  </a:lnTo>
                  <a:lnTo>
                    <a:pt x="2068" y="630"/>
                  </a:lnTo>
                  <a:lnTo>
                    <a:pt x="2083" y="645"/>
                  </a:lnTo>
                  <a:lnTo>
                    <a:pt x="2090" y="650"/>
                  </a:lnTo>
                  <a:lnTo>
                    <a:pt x="2099" y="667"/>
                  </a:lnTo>
                  <a:lnTo>
                    <a:pt x="2106" y="667"/>
                  </a:lnTo>
                  <a:lnTo>
                    <a:pt x="2121" y="678"/>
                  </a:lnTo>
                  <a:lnTo>
                    <a:pt x="2129" y="677"/>
                  </a:lnTo>
                  <a:lnTo>
                    <a:pt x="2129" y="668"/>
                  </a:lnTo>
                  <a:lnTo>
                    <a:pt x="2137" y="669"/>
                  </a:lnTo>
                  <a:lnTo>
                    <a:pt x="2139" y="667"/>
                  </a:lnTo>
                  <a:lnTo>
                    <a:pt x="2148" y="673"/>
                  </a:lnTo>
                  <a:lnTo>
                    <a:pt x="2150" y="669"/>
                  </a:lnTo>
                  <a:lnTo>
                    <a:pt x="2164" y="677"/>
                  </a:lnTo>
                  <a:lnTo>
                    <a:pt x="2182" y="667"/>
                  </a:lnTo>
                  <a:lnTo>
                    <a:pt x="2204" y="673"/>
                  </a:lnTo>
                  <a:lnTo>
                    <a:pt x="2221" y="667"/>
                  </a:lnTo>
                  <a:lnTo>
                    <a:pt x="2230" y="655"/>
                  </a:lnTo>
                  <a:lnTo>
                    <a:pt x="2267" y="660"/>
                  </a:lnTo>
                  <a:lnTo>
                    <a:pt x="2275" y="657"/>
                  </a:lnTo>
                  <a:lnTo>
                    <a:pt x="2290" y="671"/>
                  </a:lnTo>
                  <a:lnTo>
                    <a:pt x="2293" y="668"/>
                  </a:lnTo>
                  <a:lnTo>
                    <a:pt x="2300" y="667"/>
                  </a:lnTo>
                  <a:lnTo>
                    <a:pt x="2300" y="673"/>
                  </a:lnTo>
                  <a:lnTo>
                    <a:pt x="2322" y="667"/>
                  </a:lnTo>
                  <a:lnTo>
                    <a:pt x="2337" y="667"/>
                  </a:lnTo>
                  <a:lnTo>
                    <a:pt x="2328" y="655"/>
                  </a:lnTo>
                  <a:lnTo>
                    <a:pt x="2328" y="650"/>
                  </a:lnTo>
                  <a:lnTo>
                    <a:pt x="2321" y="640"/>
                  </a:lnTo>
                  <a:lnTo>
                    <a:pt x="2317" y="630"/>
                  </a:lnTo>
                  <a:lnTo>
                    <a:pt x="2322" y="623"/>
                  </a:lnTo>
                  <a:lnTo>
                    <a:pt x="2328" y="623"/>
                  </a:lnTo>
                  <a:lnTo>
                    <a:pt x="2331" y="625"/>
                  </a:lnTo>
                  <a:lnTo>
                    <a:pt x="2336" y="636"/>
                  </a:lnTo>
                  <a:lnTo>
                    <a:pt x="2342" y="641"/>
                  </a:lnTo>
                  <a:lnTo>
                    <a:pt x="2342" y="655"/>
                  </a:lnTo>
                  <a:lnTo>
                    <a:pt x="2349" y="667"/>
                  </a:lnTo>
                  <a:lnTo>
                    <a:pt x="2359" y="669"/>
                  </a:lnTo>
                  <a:lnTo>
                    <a:pt x="2364" y="678"/>
                  </a:lnTo>
                  <a:lnTo>
                    <a:pt x="2377" y="683"/>
                  </a:lnTo>
                  <a:lnTo>
                    <a:pt x="2384" y="689"/>
                  </a:lnTo>
                  <a:lnTo>
                    <a:pt x="2396" y="688"/>
                  </a:lnTo>
                  <a:lnTo>
                    <a:pt x="2404" y="677"/>
                  </a:lnTo>
                  <a:lnTo>
                    <a:pt x="2403" y="641"/>
                  </a:lnTo>
                  <a:lnTo>
                    <a:pt x="2398" y="641"/>
                  </a:lnTo>
                  <a:lnTo>
                    <a:pt x="2397" y="650"/>
                  </a:lnTo>
                  <a:lnTo>
                    <a:pt x="2390" y="650"/>
                  </a:lnTo>
                  <a:lnTo>
                    <a:pt x="2390" y="641"/>
                  </a:lnTo>
                  <a:lnTo>
                    <a:pt x="2385" y="636"/>
                  </a:lnTo>
                  <a:lnTo>
                    <a:pt x="2364" y="637"/>
                  </a:lnTo>
                  <a:lnTo>
                    <a:pt x="2359" y="646"/>
                  </a:lnTo>
                  <a:lnTo>
                    <a:pt x="2360" y="650"/>
                  </a:lnTo>
                  <a:lnTo>
                    <a:pt x="2361" y="658"/>
                  </a:lnTo>
                  <a:lnTo>
                    <a:pt x="2354" y="656"/>
                  </a:lnTo>
                  <a:lnTo>
                    <a:pt x="2348" y="636"/>
                  </a:lnTo>
                  <a:lnTo>
                    <a:pt x="2339" y="624"/>
                  </a:lnTo>
                  <a:lnTo>
                    <a:pt x="2334" y="614"/>
                  </a:lnTo>
                  <a:lnTo>
                    <a:pt x="2342" y="619"/>
                  </a:lnTo>
                  <a:lnTo>
                    <a:pt x="2342" y="605"/>
                  </a:lnTo>
                  <a:lnTo>
                    <a:pt x="2331" y="596"/>
                  </a:lnTo>
                  <a:lnTo>
                    <a:pt x="2331" y="590"/>
                  </a:lnTo>
                  <a:lnTo>
                    <a:pt x="2321" y="575"/>
                  </a:lnTo>
                  <a:lnTo>
                    <a:pt x="2328" y="575"/>
                  </a:lnTo>
                  <a:lnTo>
                    <a:pt x="2334" y="583"/>
                  </a:lnTo>
                  <a:lnTo>
                    <a:pt x="2339" y="578"/>
                  </a:lnTo>
                  <a:lnTo>
                    <a:pt x="2339" y="575"/>
                  </a:lnTo>
                  <a:lnTo>
                    <a:pt x="2349" y="575"/>
                  </a:lnTo>
                  <a:lnTo>
                    <a:pt x="2353" y="581"/>
                  </a:lnTo>
                  <a:lnTo>
                    <a:pt x="2374" y="577"/>
                  </a:lnTo>
                  <a:lnTo>
                    <a:pt x="2374" y="575"/>
                  </a:lnTo>
                  <a:lnTo>
                    <a:pt x="2358" y="554"/>
                  </a:lnTo>
                  <a:lnTo>
                    <a:pt x="2365" y="551"/>
                  </a:lnTo>
                  <a:lnTo>
                    <a:pt x="2377" y="554"/>
                  </a:lnTo>
                  <a:lnTo>
                    <a:pt x="2379" y="562"/>
                  </a:lnTo>
                  <a:lnTo>
                    <a:pt x="2390" y="575"/>
                  </a:lnTo>
                  <a:lnTo>
                    <a:pt x="2385" y="559"/>
                  </a:lnTo>
                  <a:lnTo>
                    <a:pt x="2398" y="560"/>
                  </a:lnTo>
                  <a:lnTo>
                    <a:pt x="2404" y="575"/>
                  </a:lnTo>
                  <a:lnTo>
                    <a:pt x="2420" y="582"/>
                  </a:lnTo>
                  <a:lnTo>
                    <a:pt x="2414" y="590"/>
                  </a:lnTo>
                  <a:lnTo>
                    <a:pt x="2422" y="594"/>
                  </a:lnTo>
                  <a:lnTo>
                    <a:pt x="2439" y="587"/>
                  </a:lnTo>
                  <a:lnTo>
                    <a:pt x="2439" y="594"/>
                  </a:lnTo>
                  <a:lnTo>
                    <a:pt x="2434" y="605"/>
                  </a:lnTo>
                  <a:lnTo>
                    <a:pt x="2433" y="615"/>
                  </a:lnTo>
                  <a:lnTo>
                    <a:pt x="2427" y="623"/>
                  </a:lnTo>
                  <a:lnTo>
                    <a:pt x="2431" y="628"/>
                  </a:lnTo>
                  <a:lnTo>
                    <a:pt x="2439" y="624"/>
                  </a:lnTo>
                  <a:lnTo>
                    <a:pt x="2443" y="631"/>
                  </a:lnTo>
                  <a:lnTo>
                    <a:pt x="2443" y="612"/>
                  </a:lnTo>
                  <a:lnTo>
                    <a:pt x="2466" y="596"/>
                  </a:lnTo>
                  <a:lnTo>
                    <a:pt x="2467" y="597"/>
                  </a:lnTo>
                  <a:lnTo>
                    <a:pt x="2466" y="607"/>
                  </a:lnTo>
                  <a:lnTo>
                    <a:pt x="2467" y="619"/>
                  </a:lnTo>
                  <a:lnTo>
                    <a:pt x="2466" y="636"/>
                  </a:lnTo>
                  <a:lnTo>
                    <a:pt x="2460" y="650"/>
                  </a:lnTo>
                  <a:lnTo>
                    <a:pt x="2459" y="668"/>
                  </a:lnTo>
                  <a:lnTo>
                    <a:pt x="2466" y="683"/>
                  </a:lnTo>
                  <a:lnTo>
                    <a:pt x="2446" y="695"/>
                  </a:lnTo>
                  <a:lnTo>
                    <a:pt x="2451" y="712"/>
                  </a:lnTo>
                  <a:lnTo>
                    <a:pt x="2466" y="711"/>
                  </a:lnTo>
                  <a:lnTo>
                    <a:pt x="2466" y="736"/>
                  </a:lnTo>
                  <a:lnTo>
                    <a:pt x="2482" y="720"/>
                  </a:lnTo>
                  <a:lnTo>
                    <a:pt x="2486" y="727"/>
                  </a:lnTo>
                  <a:lnTo>
                    <a:pt x="2495" y="718"/>
                  </a:lnTo>
                  <a:lnTo>
                    <a:pt x="2495" y="727"/>
                  </a:lnTo>
                  <a:lnTo>
                    <a:pt x="2489" y="733"/>
                  </a:lnTo>
                  <a:lnTo>
                    <a:pt x="2494" y="743"/>
                  </a:lnTo>
                  <a:lnTo>
                    <a:pt x="2504" y="744"/>
                  </a:lnTo>
                  <a:lnTo>
                    <a:pt x="2509" y="727"/>
                  </a:lnTo>
                  <a:lnTo>
                    <a:pt x="2504" y="711"/>
                  </a:lnTo>
                  <a:lnTo>
                    <a:pt x="2506" y="695"/>
                  </a:lnTo>
                  <a:lnTo>
                    <a:pt x="2502" y="682"/>
                  </a:lnTo>
                  <a:lnTo>
                    <a:pt x="2488" y="673"/>
                  </a:lnTo>
                  <a:lnTo>
                    <a:pt x="2488" y="667"/>
                  </a:lnTo>
                  <a:lnTo>
                    <a:pt x="2495" y="636"/>
                  </a:lnTo>
                  <a:lnTo>
                    <a:pt x="2492" y="631"/>
                  </a:lnTo>
                  <a:lnTo>
                    <a:pt x="2489" y="620"/>
                  </a:lnTo>
                  <a:lnTo>
                    <a:pt x="2495" y="620"/>
                  </a:lnTo>
                  <a:lnTo>
                    <a:pt x="2500" y="618"/>
                  </a:lnTo>
                  <a:lnTo>
                    <a:pt x="2504" y="620"/>
                  </a:lnTo>
                  <a:lnTo>
                    <a:pt x="2506" y="625"/>
                  </a:lnTo>
                  <a:lnTo>
                    <a:pt x="2510" y="623"/>
                  </a:lnTo>
                  <a:lnTo>
                    <a:pt x="2521" y="621"/>
                  </a:lnTo>
                  <a:lnTo>
                    <a:pt x="2533" y="628"/>
                  </a:lnTo>
                  <a:lnTo>
                    <a:pt x="2540" y="625"/>
                  </a:lnTo>
                  <a:lnTo>
                    <a:pt x="2545" y="613"/>
                  </a:lnTo>
                  <a:lnTo>
                    <a:pt x="2549" y="607"/>
                  </a:lnTo>
                  <a:lnTo>
                    <a:pt x="2563" y="599"/>
                  </a:lnTo>
                  <a:lnTo>
                    <a:pt x="2563" y="590"/>
                  </a:lnTo>
                  <a:lnTo>
                    <a:pt x="2569" y="574"/>
                  </a:lnTo>
                  <a:lnTo>
                    <a:pt x="2595" y="555"/>
                  </a:lnTo>
                  <a:lnTo>
                    <a:pt x="2602" y="544"/>
                  </a:lnTo>
                  <a:lnTo>
                    <a:pt x="2591" y="542"/>
                  </a:lnTo>
                  <a:lnTo>
                    <a:pt x="2594" y="520"/>
                  </a:lnTo>
                  <a:lnTo>
                    <a:pt x="2592" y="506"/>
                  </a:lnTo>
                  <a:lnTo>
                    <a:pt x="2589" y="491"/>
                  </a:lnTo>
                  <a:lnTo>
                    <a:pt x="2576" y="483"/>
                  </a:lnTo>
                  <a:lnTo>
                    <a:pt x="2575" y="491"/>
                  </a:lnTo>
                  <a:lnTo>
                    <a:pt x="2573" y="499"/>
                  </a:lnTo>
                  <a:lnTo>
                    <a:pt x="2572" y="508"/>
                  </a:lnTo>
                  <a:lnTo>
                    <a:pt x="2579" y="505"/>
                  </a:lnTo>
                  <a:lnTo>
                    <a:pt x="2583" y="497"/>
                  </a:lnTo>
                  <a:lnTo>
                    <a:pt x="2570" y="522"/>
                  </a:lnTo>
                  <a:lnTo>
                    <a:pt x="2551" y="528"/>
                  </a:lnTo>
                  <a:lnTo>
                    <a:pt x="2538" y="526"/>
                  </a:lnTo>
                  <a:lnTo>
                    <a:pt x="2542" y="516"/>
                  </a:lnTo>
                  <a:lnTo>
                    <a:pt x="2543" y="494"/>
                  </a:lnTo>
                  <a:lnTo>
                    <a:pt x="2547" y="491"/>
                  </a:lnTo>
                  <a:lnTo>
                    <a:pt x="2554" y="492"/>
                  </a:lnTo>
                  <a:lnTo>
                    <a:pt x="2563" y="472"/>
                  </a:lnTo>
                  <a:lnTo>
                    <a:pt x="2563" y="462"/>
                  </a:lnTo>
                  <a:lnTo>
                    <a:pt x="2557" y="465"/>
                  </a:lnTo>
                  <a:lnTo>
                    <a:pt x="2557" y="463"/>
                  </a:lnTo>
                  <a:lnTo>
                    <a:pt x="2558" y="449"/>
                  </a:lnTo>
                  <a:lnTo>
                    <a:pt x="2567" y="432"/>
                  </a:lnTo>
                  <a:lnTo>
                    <a:pt x="2586" y="425"/>
                  </a:lnTo>
                  <a:lnTo>
                    <a:pt x="2589" y="421"/>
                  </a:lnTo>
                  <a:lnTo>
                    <a:pt x="2581" y="436"/>
                  </a:lnTo>
                  <a:lnTo>
                    <a:pt x="2581" y="451"/>
                  </a:lnTo>
                  <a:lnTo>
                    <a:pt x="2585" y="458"/>
                  </a:lnTo>
                  <a:lnTo>
                    <a:pt x="2595" y="445"/>
                  </a:lnTo>
                  <a:lnTo>
                    <a:pt x="2599" y="427"/>
                  </a:lnTo>
                  <a:lnTo>
                    <a:pt x="2594" y="408"/>
                  </a:lnTo>
                  <a:lnTo>
                    <a:pt x="2583" y="408"/>
                  </a:lnTo>
                  <a:lnTo>
                    <a:pt x="2569" y="420"/>
                  </a:lnTo>
                  <a:lnTo>
                    <a:pt x="2556" y="418"/>
                  </a:lnTo>
                  <a:lnTo>
                    <a:pt x="2542" y="391"/>
                  </a:lnTo>
                  <a:lnTo>
                    <a:pt x="2536" y="386"/>
                  </a:lnTo>
                  <a:lnTo>
                    <a:pt x="2537" y="394"/>
                  </a:lnTo>
                  <a:lnTo>
                    <a:pt x="2532" y="399"/>
                  </a:lnTo>
                  <a:lnTo>
                    <a:pt x="2524" y="392"/>
                  </a:lnTo>
                  <a:lnTo>
                    <a:pt x="2524" y="387"/>
                  </a:lnTo>
                  <a:lnTo>
                    <a:pt x="2508" y="379"/>
                  </a:lnTo>
                  <a:lnTo>
                    <a:pt x="2505" y="372"/>
                  </a:lnTo>
                  <a:lnTo>
                    <a:pt x="2505" y="367"/>
                  </a:lnTo>
                  <a:lnTo>
                    <a:pt x="2479" y="370"/>
                  </a:lnTo>
                  <a:lnTo>
                    <a:pt x="2465" y="360"/>
                  </a:lnTo>
                  <a:lnTo>
                    <a:pt x="2461" y="352"/>
                  </a:lnTo>
                  <a:lnTo>
                    <a:pt x="2465" y="345"/>
                  </a:lnTo>
                  <a:lnTo>
                    <a:pt x="2447" y="336"/>
                  </a:lnTo>
                  <a:lnTo>
                    <a:pt x="2445" y="328"/>
                  </a:lnTo>
                  <a:lnTo>
                    <a:pt x="2436" y="318"/>
                  </a:lnTo>
                  <a:lnTo>
                    <a:pt x="2434" y="290"/>
                  </a:lnTo>
                  <a:lnTo>
                    <a:pt x="2434" y="275"/>
                  </a:lnTo>
                  <a:lnTo>
                    <a:pt x="2435" y="266"/>
                  </a:lnTo>
                  <a:lnTo>
                    <a:pt x="2441" y="262"/>
                  </a:lnTo>
                  <a:lnTo>
                    <a:pt x="2445" y="262"/>
                  </a:lnTo>
                  <a:lnTo>
                    <a:pt x="2456" y="236"/>
                  </a:lnTo>
                  <a:lnTo>
                    <a:pt x="2459" y="236"/>
                  </a:lnTo>
                  <a:lnTo>
                    <a:pt x="2461" y="242"/>
                  </a:lnTo>
                  <a:lnTo>
                    <a:pt x="2465" y="237"/>
                  </a:lnTo>
                  <a:lnTo>
                    <a:pt x="2466" y="222"/>
                  </a:lnTo>
                  <a:lnTo>
                    <a:pt x="2461" y="227"/>
                  </a:lnTo>
                  <a:lnTo>
                    <a:pt x="2452" y="204"/>
                  </a:lnTo>
                  <a:lnTo>
                    <a:pt x="2444" y="194"/>
                  </a:lnTo>
                  <a:lnTo>
                    <a:pt x="2444" y="184"/>
                  </a:lnTo>
                  <a:lnTo>
                    <a:pt x="2445" y="171"/>
                  </a:lnTo>
                  <a:lnTo>
                    <a:pt x="2452" y="156"/>
                  </a:lnTo>
                  <a:lnTo>
                    <a:pt x="2449" y="156"/>
                  </a:lnTo>
                  <a:lnTo>
                    <a:pt x="2450" y="145"/>
                  </a:lnTo>
                  <a:lnTo>
                    <a:pt x="2451" y="137"/>
                  </a:lnTo>
                  <a:lnTo>
                    <a:pt x="2451" y="122"/>
                  </a:lnTo>
                  <a:lnTo>
                    <a:pt x="2455" y="117"/>
                  </a:lnTo>
                  <a:lnTo>
                    <a:pt x="2460" y="118"/>
                  </a:lnTo>
                  <a:lnTo>
                    <a:pt x="2461" y="114"/>
                  </a:lnTo>
                  <a:lnTo>
                    <a:pt x="2462" y="106"/>
                  </a:lnTo>
                  <a:lnTo>
                    <a:pt x="2470" y="101"/>
                  </a:lnTo>
                  <a:lnTo>
                    <a:pt x="2488" y="124"/>
                  </a:lnTo>
                  <a:lnTo>
                    <a:pt x="2492" y="123"/>
                  </a:lnTo>
                  <a:lnTo>
                    <a:pt x="2495" y="107"/>
                  </a:lnTo>
                  <a:lnTo>
                    <a:pt x="2493" y="86"/>
                  </a:lnTo>
                  <a:lnTo>
                    <a:pt x="2487" y="85"/>
                  </a:lnTo>
                  <a:lnTo>
                    <a:pt x="2481" y="79"/>
                  </a:lnTo>
                  <a:lnTo>
                    <a:pt x="2479" y="67"/>
                  </a:lnTo>
                  <a:lnTo>
                    <a:pt x="2488" y="52"/>
                  </a:lnTo>
                  <a:lnTo>
                    <a:pt x="2502" y="36"/>
                  </a:lnTo>
                  <a:lnTo>
                    <a:pt x="2505" y="26"/>
                  </a:lnTo>
                  <a:lnTo>
                    <a:pt x="2506" y="16"/>
                  </a:lnTo>
                  <a:lnTo>
                    <a:pt x="2513" y="2"/>
                  </a:lnTo>
                  <a:lnTo>
                    <a:pt x="2522" y="0"/>
                  </a:lnTo>
                  <a:lnTo>
                    <a:pt x="2531" y="2"/>
                  </a:lnTo>
                  <a:lnTo>
                    <a:pt x="2541" y="0"/>
                  </a:lnTo>
                  <a:lnTo>
                    <a:pt x="2551" y="10"/>
                  </a:lnTo>
                  <a:lnTo>
                    <a:pt x="2549" y="18"/>
                  </a:lnTo>
                  <a:lnTo>
                    <a:pt x="2546" y="22"/>
                  </a:lnTo>
                  <a:lnTo>
                    <a:pt x="2545" y="32"/>
                  </a:lnTo>
                  <a:lnTo>
                    <a:pt x="2546" y="38"/>
                  </a:lnTo>
                  <a:lnTo>
                    <a:pt x="2554" y="32"/>
                  </a:lnTo>
                  <a:lnTo>
                    <a:pt x="2554" y="49"/>
                  </a:lnTo>
                  <a:lnTo>
                    <a:pt x="2564" y="40"/>
                  </a:lnTo>
                  <a:lnTo>
                    <a:pt x="2567" y="32"/>
                  </a:lnTo>
                  <a:lnTo>
                    <a:pt x="2576" y="44"/>
                  </a:lnTo>
                  <a:lnTo>
                    <a:pt x="2594" y="37"/>
                  </a:lnTo>
                  <a:lnTo>
                    <a:pt x="2594" y="47"/>
                  </a:lnTo>
                  <a:lnTo>
                    <a:pt x="2590" y="63"/>
                  </a:lnTo>
                  <a:lnTo>
                    <a:pt x="2595" y="75"/>
                  </a:lnTo>
                  <a:lnTo>
                    <a:pt x="2605" y="76"/>
                  </a:lnTo>
                  <a:lnTo>
                    <a:pt x="2632" y="115"/>
                  </a:lnTo>
                  <a:lnTo>
                    <a:pt x="2637" y="147"/>
                  </a:lnTo>
                  <a:lnTo>
                    <a:pt x="2638" y="167"/>
                  </a:lnTo>
                  <a:lnTo>
                    <a:pt x="2637" y="190"/>
                  </a:lnTo>
                  <a:lnTo>
                    <a:pt x="2633" y="189"/>
                  </a:lnTo>
                  <a:lnTo>
                    <a:pt x="2634" y="198"/>
                  </a:lnTo>
                  <a:lnTo>
                    <a:pt x="2645" y="201"/>
                  </a:lnTo>
                  <a:lnTo>
                    <a:pt x="2648" y="221"/>
                  </a:lnTo>
                  <a:lnTo>
                    <a:pt x="2662" y="220"/>
                  </a:lnTo>
                  <a:lnTo>
                    <a:pt x="2671" y="230"/>
                  </a:lnTo>
                  <a:lnTo>
                    <a:pt x="2671" y="244"/>
                  </a:lnTo>
                  <a:lnTo>
                    <a:pt x="2672" y="251"/>
                  </a:lnTo>
                  <a:lnTo>
                    <a:pt x="2681" y="264"/>
                  </a:lnTo>
                  <a:lnTo>
                    <a:pt x="2683" y="274"/>
                  </a:lnTo>
                  <a:lnTo>
                    <a:pt x="2685" y="284"/>
                  </a:lnTo>
                  <a:lnTo>
                    <a:pt x="2688" y="284"/>
                  </a:lnTo>
                  <a:lnTo>
                    <a:pt x="2692" y="279"/>
                  </a:lnTo>
                  <a:lnTo>
                    <a:pt x="2693" y="274"/>
                  </a:lnTo>
                  <a:lnTo>
                    <a:pt x="2701" y="280"/>
                  </a:lnTo>
                  <a:lnTo>
                    <a:pt x="2703" y="297"/>
                  </a:lnTo>
                  <a:lnTo>
                    <a:pt x="2709" y="301"/>
                  </a:lnTo>
                  <a:lnTo>
                    <a:pt x="2713" y="308"/>
                  </a:lnTo>
                  <a:lnTo>
                    <a:pt x="2694" y="312"/>
                  </a:lnTo>
                  <a:lnTo>
                    <a:pt x="2671" y="301"/>
                  </a:lnTo>
                  <a:lnTo>
                    <a:pt x="2664" y="302"/>
                  </a:lnTo>
                  <a:lnTo>
                    <a:pt x="2665" y="306"/>
                  </a:lnTo>
                  <a:lnTo>
                    <a:pt x="2665" y="312"/>
                  </a:lnTo>
                  <a:lnTo>
                    <a:pt x="2661" y="316"/>
                  </a:lnTo>
                  <a:lnTo>
                    <a:pt x="2661" y="318"/>
                  </a:lnTo>
                  <a:lnTo>
                    <a:pt x="2680" y="321"/>
                  </a:lnTo>
                  <a:lnTo>
                    <a:pt x="2688" y="334"/>
                  </a:lnTo>
                  <a:lnTo>
                    <a:pt x="2683" y="343"/>
                  </a:lnTo>
                  <a:lnTo>
                    <a:pt x="2676" y="352"/>
                  </a:lnTo>
                  <a:lnTo>
                    <a:pt x="2670" y="352"/>
                  </a:lnTo>
                  <a:lnTo>
                    <a:pt x="2664" y="357"/>
                  </a:lnTo>
                  <a:lnTo>
                    <a:pt x="2658" y="357"/>
                  </a:lnTo>
                  <a:lnTo>
                    <a:pt x="2656" y="364"/>
                  </a:lnTo>
                  <a:lnTo>
                    <a:pt x="2648" y="371"/>
                  </a:lnTo>
                  <a:lnTo>
                    <a:pt x="2650" y="378"/>
                  </a:lnTo>
                  <a:lnTo>
                    <a:pt x="2649" y="381"/>
                  </a:lnTo>
                  <a:lnTo>
                    <a:pt x="2669" y="381"/>
                  </a:lnTo>
                  <a:lnTo>
                    <a:pt x="2673" y="388"/>
                  </a:lnTo>
                  <a:lnTo>
                    <a:pt x="2678" y="402"/>
                  </a:lnTo>
                  <a:lnTo>
                    <a:pt x="2692" y="408"/>
                  </a:lnTo>
                  <a:lnTo>
                    <a:pt x="2705" y="405"/>
                  </a:lnTo>
                  <a:lnTo>
                    <a:pt x="2715" y="391"/>
                  </a:lnTo>
                  <a:lnTo>
                    <a:pt x="2723" y="389"/>
                  </a:lnTo>
                  <a:lnTo>
                    <a:pt x="2724" y="395"/>
                  </a:lnTo>
                  <a:lnTo>
                    <a:pt x="2718" y="404"/>
                  </a:lnTo>
                  <a:lnTo>
                    <a:pt x="2725" y="402"/>
                  </a:lnTo>
                  <a:lnTo>
                    <a:pt x="2731" y="413"/>
                  </a:lnTo>
                  <a:lnTo>
                    <a:pt x="2735" y="409"/>
                  </a:lnTo>
                  <a:lnTo>
                    <a:pt x="2745" y="415"/>
                  </a:lnTo>
                  <a:lnTo>
                    <a:pt x="2748" y="406"/>
                  </a:lnTo>
                  <a:lnTo>
                    <a:pt x="2751" y="421"/>
                  </a:lnTo>
                  <a:lnTo>
                    <a:pt x="2748" y="432"/>
                  </a:lnTo>
                  <a:lnTo>
                    <a:pt x="2744" y="440"/>
                  </a:lnTo>
                  <a:lnTo>
                    <a:pt x="2735" y="430"/>
                  </a:lnTo>
                  <a:lnTo>
                    <a:pt x="2729" y="434"/>
                  </a:lnTo>
                  <a:lnTo>
                    <a:pt x="2720" y="431"/>
                  </a:lnTo>
                  <a:lnTo>
                    <a:pt x="2745" y="465"/>
                  </a:lnTo>
                  <a:lnTo>
                    <a:pt x="2755" y="469"/>
                  </a:lnTo>
                  <a:lnTo>
                    <a:pt x="2756" y="479"/>
                  </a:lnTo>
                  <a:lnTo>
                    <a:pt x="2764" y="494"/>
                  </a:lnTo>
                  <a:lnTo>
                    <a:pt x="2763" y="499"/>
                  </a:lnTo>
                  <a:lnTo>
                    <a:pt x="2773" y="515"/>
                  </a:lnTo>
                  <a:lnTo>
                    <a:pt x="2768" y="531"/>
                  </a:lnTo>
                  <a:lnTo>
                    <a:pt x="2768" y="549"/>
                  </a:lnTo>
                  <a:lnTo>
                    <a:pt x="2766" y="558"/>
                  </a:lnTo>
                  <a:lnTo>
                    <a:pt x="2771" y="574"/>
                  </a:lnTo>
                  <a:lnTo>
                    <a:pt x="2775" y="581"/>
                  </a:lnTo>
                  <a:lnTo>
                    <a:pt x="2779" y="591"/>
                  </a:lnTo>
                  <a:lnTo>
                    <a:pt x="2787" y="581"/>
                  </a:lnTo>
                  <a:lnTo>
                    <a:pt x="2798" y="559"/>
                  </a:lnTo>
                  <a:lnTo>
                    <a:pt x="2798" y="540"/>
                  </a:lnTo>
                  <a:lnTo>
                    <a:pt x="2799" y="535"/>
                  </a:lnTo>
                  <a:lnTo>
                    <a:pt x="2800" y="532"/>
                  </a:lnTo>
                  <a:lnTo>
                    <a:pt x="2806" y="532"/>
                  </a:lnTo>
                  <a:lnTo>
                    <a:pt x="2807" y="513"/>
                  </a:lnTo>
                  <a:lnTo>
                    <a:pt x="2806" y="495"/>
                  </a:lnTo>
                  <a:lnTo>
                    <a:pt x="2806" y="480"/>
                  </a:lnTo>
                  <a:lnTo>
                    <a:pt x="2818" y="465"/>
                  </a:lnTo>
                  <a:lnTo>
                    <a:pt x="2826" y="447"/>
                  </a:lnTo>
                  <a:lnTo>
                    <a:pt x="2837" y="442"/>
                  </a:lnTo>
                  <a:lnTo>
                    <a:pt x="2850" y="443"/>
                  </a:lnTo>
                  <a:lnTo>
                    <a:pt x="2855" y="462"/>
                  </a:lnTo>
                  <a:lnTo>
                    <a:pt x="2866" y="480"/>
                  </a:lnTo>
                  <a:lnTo>
                    <a:pt x="2896" y="505"/>
                  </a:lnTo>
                  <a:lnTo>
                    <a:pt x="2901" y="517"/>
                  </a:lnTo>
                  <a:lnTo>
                    <a:pt x="2907" y="554"/>
                  </a:lnTo>
                  <a:lnTo>
                    <a:pt x="2913" y="575"/>
                  </a:lnTo>
                  <a:lnTo>
                    <a:pt x="2914" y="592"/>
                  </a:lnTo>
                  <a:lnTo>
                    <a:pt x="2906" y="599"/>
                  </a:lnTo>
                  <a:lnTo>
                    <a:pt x="2897" y="597"/>
                  </a:lnTo>
                  <a:lnTo>
                    <a:pt x="2893" y="592"/>
                  </a:lnTo>
                  <a:lnTo>
                    <a:pt x="2893" y="575"/>
                  </a:lnTo>
                  <a:lnTo>
                    <a:pt x="2884" y="598"/>
                  </a:lnTo>
                  <a:lnTo>
                    <a:pt x="2887" y="615"/>
                  </a:lnTo>
                  <a:lnTo>
                    <a:pt x="2884" y="631"/>
                  </a:lnTo>
                  <a:lnTo>
                    <a:pt x="2884" y="641"/>
                  </a:lnTo>
                  <a:lnTo>
                    <a:pt x="2895" y="663"/>
                  </a:lnTo>
                  <a:lnTo>
                    <a:pt x="2900" y="677"/>
                  </a:lnTo>
                  <a:lnTo>
                    <a:pt x="2908" y="689"/>
                  </a:lnTo>
                  <a:lnTo>
                    <a:pt x="2930" y="732"/>
                  </a:lnTo>
                  <a:lnTo>
                    <a:pt x="2936" y="737"/>
                  </a:lnTo>
                  <a:lnTo>
                    <a:pt x="2944" y="746"/>
                  </a:lnTo>
                  <a:lnTo>
                    <a:pt x="2954" y="741"/>
                  </a:lnTo>
                  <a:lnTo>
                    <a:pt x="2955" y="732"/>
                  </a:lnTo>
                  <a:lnTo>
                    <a:pt x="2957" y="721"/>
                  </a:lnTo>
                  <a:lnTo>
                    <a:pt x="2966" y="716"/>
                  </a:lnTo>
                  <a:lnTo>
                    <a:pt x="2971" y="721"/>
                  </a:lnTo>
                  <a:lnTo>
                    <a:pt x="2974" y="715"/>
                  </a:lnTo>
                  <a:lnTo>
                    <a:pt x="2977" y="720"/>
                  </a:lnTo>
                  <a:lnTo>
                    <a:pt x="2983" y="721"/>
                  </a:lnTo>
                  <a:lnTo>
                    <a:pt x="2987" y="699"/>
                  </a:lnTo>
                  <a:lnTo>
                    <a:pt x="2987" y="679"/>
                  </a:lnTo>
                  <a:lnTo>
                    <a:pt x="2988" y="673"/>
                  </a:lnTo>
                  <a:lnTo>
                    <a:pt x="2997" y="653"/>
                  </a:lnTo>
                  <a:lnTo>
                    <a:pt x="3009" y="640"/>
                  </a:lnTo>
                  <a:lnTo>
                    <a:pt x="3020" y="607"/>
                  </a:lnTo>
                  <a:lnTo>
                    <a:pt x="3021" y="592"/>
                  </a:lnTo>
                  <a:lnTo>
                    <a:pt x="3027" y="586"/>
                  </a:lnTo>
                  <a:lnTo>
                    <a:pt x="3030" y="545"/>
                  </a:lnTo>
                  <a:lnTo>
                    <a:pt x="3029" y="538"/>
                  </a:lnTo>
                  <a:lnTo>
                    <a:pt x="3035" y="531"/>
                  </a:lnTo>
                  <a:lnTo>
                    <a:pt x="3047" y="529"/>
                  </a:lnTo>
                  <a:lnTo>
                    <a:pt x="3049" y="523"/>
                  </a:lnTo>
                  <a:lnTo>
                    <a:pt x="3054" y="524"/>
                  </a:lnTo>
                  <a:lnTo>
                    <a:pt x="3064" y="520"/>
                  </a:lnTo>
                  <a:lnTo>
                    <a:pt x="3076" y="524"/>
                  </a:lnTo>
                  <a:lnTo>
                    <a:pt x="3087" y="522"/>
                  </a:lnTo>
                  <a:lnTo>
                    <a:pt x="3083" y="517"/>
                  </a:lnTo>
                  <a:lnTo>
                    <a:pt x="3069" y="515"/>
                  </a:lnTo>
                  <a:lnTo>
                    <a:pt x="3064" y="507"/>
                  </a:lnTo>
                  <a:lnTo>
                    <a:pt x="3068" y="501"/>
                  </a:lnTo>
                  <a:lnTo>
                    <a:pt x="3065" y="496"/>
                  </a:lnTo>
                  <a:lnTo>
                    <a:pt x="3075" y="496"/>
                  </a:lnTo>
                  <a:lnTo>
                    <a:pt x="3074" y="488"/>
                  </a:lnTo>
                  <a:lnTo>
                    <a:pt x="3079" y="485"/>
                  </a:lnTo>
                  <a:lnTo>
                    <a:pt x="3090" y="489"/>
                  </a:lnTo>
                  <a:lnTo>
                    <a:pt x="3087" y="479"/>
                  </a:lnTo>
                  <a:lnTo>
                    <a:pt x="3080" y="479"/>
                  </a:lnTo>
                  <a:lnTo>
                    <a:pt x="3073" y="469"/>
                  </a:lnTo>
                  <a:lnTo>
                    <a:pt x="3059" y="465"/>
                  </a:lnTo>
                  <a:lnTo>
                    <a:pt x="3052" y="456"/>
                  </a:lnTo>
                  <a:lnTo>
                    <a:pt x="3047" y="442"/>
                  </a:lnTo>
                  <a:lnTo>
                    <a:pt x="3048" y="431"/>
                  </a:lnTo>
                  <a:lnTo>
                    <a:pt x="3049" y="426"/>
                  </a:lnTo>
                  <a:lnTo>
                    <a:pt x="3046" y="410"/>
                  </a:lnTo>
                  <a:lnTo>
                    <a:pt x="3048" y="400"/>
                  </a:lnTo>
                  <a:lnTo>
                    <a:pt x="3044" y="386"/>
                  </a:lnTo>
                  <a:lnTo>
                    <a:pt x="3046" y="381"/>
                  </a:lnTo>
                  <a:lnTo>
                    <a:pt x="3048" y="371"/>
                  </a:lnTo>
                  <a:lnTo>
                    <a:pt x="3048" y="360"/>
                  </a:lnTo>
                  <a:lnTo>
                    <a:pt x="3067" y="365"/>
                  </a:lnTo>
                  <a:lnTo>
                    <a:pt x="3075" y="356"/>
                  </a:lnTo>
                  <a:lnTo>
                    <a:pt x="3097" y="355"/>
                  </a:lnTo>
                  <a:lnTo>
                    <a:pt x="3116" y="360"/>
                  </a:lnTo>
                  <a:lnTo>
                    <a:pt x="3126" y="371"/>
                  </a:lnTo>
                  <a:lnTo>
                    <a:pt x="3150" y="384"/>
                  </a:lnTo>
                  <a:lnTo>
                    <a:pt x="3173" y="381"/>
                  </a:lnTo>
                  <a:lnTo>
                    <a:pt x="3181" y="386"/>
                  </a:lnTo>
                  <a:lnTo>
                    <a:pt x="3192" y="383"/>
                  </a:lnTo>
                  <a:lnTo>
                    <a:pt x="3200" y="378"/>
                  </a:lnTo>
                  <a:lnTo>
                    <a:pt x="3205" y="386"/>
                  </a:lnTo>
                  <a:lnTo>
                    <a:pt x="3205" y="403"/>
                  </a:lnTo>
                  <a:lnTo>
                    <a:pt x="3207" y="411"/>
                  </a:lnTo>
                  <a:lnTo>
                    <a:pt x="3198" y="415"/>
                  </a:lnTo>
                  <a:lnTo>
                    <a:pt x="3205" y="415"/>
                  </a:lnTo>
                  <a:lnTo>
                    <a:pt x="3216" y="431"/>
                  </a:lnTo>
                  <a:lnTo>
                    <a:pt x="3224" y="445"/>
                  </a:lnTo>
                  <a:lnTo>
                    <a:pt x="3220" y="451"/>
                  </a:lnTo>
                  <a:lnTo>
                    <a:pt x="3223" y="453"/>
                  </a:lnTo>
                  <a:lnTo>
                    <a:pt x="3251" y="451"/>
                  </a:lnTo>
                  <a:lnTo>
                    <a:pt x="3259" y="458"/>
                  </a:lnTo>
                  <a:lnTo>
                    <a:pt x="3269" y="461"/>
                  </a:lnTo>
                  <a:lnTo>
                    <a:pt x="3272" y="470"/>
                  </a:lnTo>
                  <a:lnTo>
                    <a:pt x="3262" y="484"/>
                  </a:lnTo>
                  <a:lnTo>
                    <a:pt x="3246" y="496"/>
                  </a:lnTo>
                  <a:lnTo>
                    <a:pt x="3240" y="508"/>
                  </a:lnTo>
                  <a:lnTo>
                    <a:pt x="3272" y="513"/>
                  </a:lnTo>
                  <a:lnTo>
                    <a:pt x="3277" y="526"/>
                  </a:lnTo>
                  <a:lnTo>
                    <a:pt x="3275" y="542"/>
                  </a:lnTo>
                  <a:lnTo>
                    <a:pt x="3271" y="549"/>
                  </a:lnTo>
                  <a:lnTo>
                    <a:pt x="3258" y="558"/>
                  </a:lnTo>
                  <a:lnTo>
                    <a:pt x="3252" y="559"/>
                  </a:lnTo>
                  <a:lnTo>
                    <a:pt x="3246" y="570"/>
                  </a:lnTo>
                  <a:lnTo>
                    <a:pt x="3242" y="577"/>
                  </a:lnTo>
                  <a:lnTo>
                    <a:pt x="3236" y="571"/>
                  </a:lnTo>
                  <a:lnTo>
                    <a:pt x="3232" y="556"/>
                  </a:lnTo>
                  <a:lnTo>
                    <a:pt x="3225" y="559"/>
                  </a:lnTo>
                  <a:lnTo>
                    <a:pt x="3223" y="566"/>
                  </a:lnTo>
                  <a:lnTo>
                    <a:pt x="3208" y="559"/>
                  </a:lnTo>
                  <a:lnTo>
                    <a:pt x="3207" y="569"/>
                  </a:lnTo>
                  <a:lnTo>
                    <a:pt x="3220" y="588"/>
                  </a:lnTo>
                  <a:lnTo>
                    <a:pt x="3215" y="592"/>
                  </a:lnTo>
                  <a:lnTo>
                    <a:pt x="3215" y="596"/>
                  </a:lnTo>
                  <a:lnTo>
                    <a:pt x="3221" y="597"/>
                  </a:lnTo>
                  <a:lnTo>
                    <a:pt x="3221" y="605"/>
                  </a:lnTo>
                  <a:lnTo>
                    <a:pt x="3220" y="613"/>
                  </a:lnTo>
                  <a:lnTo>
                    <a:pt x="3239" y="604"/>
                  </a:lnTo>
                  <a:lnTo>
                    <a:pt x="3232" y="620"/>
                  </a:lnTo>
                  <a:lnTo>
                    <a:pt x="3230" y="637"/>
                  </a:lnTo>
                  <a:lnTo>
                    <a:pt x="3231" y="651"/>
                  </a:lnTo>
                  <a:lnTo>
                    <a:pt x="3257" y="688"/>
                  </a:lnTo>
                  <a:lnTo>
                    <a:pt x="3268" y="699"/>
                  </a:lnTo>
                  <a:lnTo>
                    <a:pt x="3275" y="711"/>
                  </a:lnTo>
                  <a:lnTo>
                    <a:pt x="3275" y="717"/>
                  </a:lnTo>
                  <a:lnTo>
                    <a:pt x="3271" y="723"/>
                  </a:lnTo>
                  <a:lnTo>
                    <a:pt x="3271" y="738"/>
                  </a:lnTo>
                  <a:lnTo>
                    <a:pt x="3274" y="748"/>
                  </a:lnTo>
                  <a:lnTo>
                    <a:pt x="3268" y="755"/>
                  </a:lnTo>
                  <a:lnTo>
                    <a:pt x="3268" y="764"/>
                  </a:lnTo>
                  <a:lnTo>
                    <a:pt x="3255" y="770"/>
                  </a:lnTo>
                  <a:lnTo>
                    <a:pt x="3248" y="776"/>
                  </a:lnTo>
                  <a:lnTo>
                    <a:pt x="3236" y="790"/>
                  </a:lnTo>
                  <a:lnTo>
                    <a:pt x="3235" y="798"/>
                  </a:lnTo>
                  <a:lnTo>
                    <a:pt x="3230" y="807"/>
                  </a:lnTo>
                  <a:lnTo>
                    <a:pt x="3202" y="835"/>
                  </a:lnTo>
                  <a:lnTo>
                    <a:pt x="3183" y="840"/>
                  </a:lnTo>
                  <a:lnTo>
                    <a:pt x="3180" y="851"/>
                  </a:lnTo>
                  <a:lnTo>
                    <a:pt x="3170" y="863"/>
                  </a:lnTo>
                  <a:lnTo>
                    <a:pt x="3162" y="863"/>
                  </a:lnTo>
                  <a:lnTo>
                    <a:pt x="3157" y="859"/>
                  </a:lnTo>
                  <a:lnTo>
                    <a:pt x="3155" y="851"/>
                  </a:lnTo>
                  <a:lnTo>
                    <a:pt x="3134" y="831"/>
                  </a:lnTo>
                  <a:lnTo>
                    <a:pt x="3126" y="819"/>
                  </a:lnTo>
                  <a:lnTo>
                    <a:pt x="3119" y="827"/>
                  </a:lnTo>
                  <a:lnTo>
                    <a:pt x="3121" y="836"/>
                  </a:lnTo>
                  <a:lnTo>
                    <a:pt x="3133" y="855"/>
                  </a:lnTo>
                  <a:lnTo>
                    <a:pt x="3134" y="868"/>
                  </a:lnTo>
                  <a:lnTo>
                    <a:pt x="3140" y="886"/>
                  </a:lnTo>
                  <a:lnTo>
                    <a:pt x="3140" y="892"/>
                  </a:lnTo>
                  <a:lnTo>
                    <a:pt x="3139" y="886"/>
                  </a:lnTo>
                  <a:lnTo>
                    <a:pt x="3128" y="884"/>
                  </a:lnTo>
                  <a:lnTo>
                    <a:pt x="3114" y="870"/>
                  </a:lnTo>
                  <a:lnTo>
                    <a:pt x="3106" y="866"/>
                  </a:lnTo>
                  <a:lnTo>
                    <a:pt x="3103" y="863"/>
                  </a:lnTo>
                  <a:lnTo>
                    <a:pt x="3100" y="863"/>
                  </a:lnTo>
                  <a:lnTo>
                    <a:pt x="3100" y="887"/>
                  </a:lnTo>
                  <a:lnTo>
                    <a:pt x="3084" y="881"/>
                  </a:lnTo>
                  <a:lnTo>
                    <a:pt x="3076" y="882"/>
                  </a:lnTo>
                  <a:lnTo>
                    <a:pt x="3065" y="874"/>
                  </a:lnTo>
                  <a:lnTo>
                    <a:pt x="3063" y="879"/>
                  </a:lnTo>
                  <a:lnTo>
                    <a:pt x="3053" y="836"/>
                  </a:lnTo>
                  <a:lnTo>
                    <a:pt x="3044" y="835"/>
                  </a:lnTo>
                  <a:lnTo>
                    <a:pt x="3026" y="849"/>
                  </a:lnTo>
                  <a:lnTo>
                    <a:pt x="3025" y="846"/>
                  </a:lnTo>
                  <a:lnTo>
                    <a:pt x="3017" y="847"/>
                  </a:lnTo>
                  <a:lnTo>
                    <a:pt x="2990" y="838"/>
                  </a:lnTo>
                  <a:lnTo>
                    <a:pt x="2979" y="847"/>
                  </a:lnTo>
                  <a:lnTo>
                    <a:pt x="2981" y="854"/>
                  </a:lnTo>
                  <a:lnTo>
                    <a:pt x="2977" y="856"/>
                  </a:lnTo>
                  <a:lnTo>
                    <a:pt x="2979" y="865"/>
                  </a:lnTo>
                  <a:lnTo>
                    <a:pt x="3003" y="877"/>
                  </a:lnTo>
                  <a:lnTo>
                    <a:pt x="3011" y="878"/>
                  </a:lnTo>
                  <a:lnTo>
                    <a:pt x="3017" y="887"/>
                  </a:lnTo>
                  <a:lnTo>
                    <a:pt x="3015" y="895"/>
                  </a:lnTo>
                  <a:lnTo>
                    <a:pt x="3015" y="905"/>
                  </a:lnTo>
                  <a:lnTo>
                    <a:pt x="3011" y="909"/>
                  </a:lnTo>
                  <a:lnTo>
                    <a:pt x="3011" y="915"/>
                  </a:lnTo>
                  <a:lnTo>
                    <a:pt x="3009" y="921"/>
                  </a:lnTo>
                  <a:lnTo>
                    <a:pt x="3001" y="927"/>
                  </a:lnTo>
                  <a:lnTo>
                    <a:pt x="2994" y="944"/>
                  </a:lnTo>
                  <a:lnTo>
                    <a:pt x="2988" y="953"/>
                  </a:lnTo>
                  <a:lnTo>
                    <a:pt x="2981" y="960"/>
                  </a:lnTo>
                  <a:lnTo>
                    <a:pt x="2978" y="968"/>
                  </a:lnTo>
                  <a:lnTo>
                    <a:pt x="2967" y="973"/>
                  </a:lnTo>
                  <a:lnTo>
                    <a:pt x="2960" y="991"/>
                  </a:lnTo>
                  <a:lnTo>
                    <a:pt x="2956" y="996"/>
                  </a:lnTo>
                  <a:lnTo>
                    <a:pt x="2946" y="999"/>
                  </a:lnTo>
                  <a:lnTo>
                    <a:pt x="2909" y="1002"/>
                  </a:lnTo>
                  <a:lnTo>
                    <a:pt x="2906" y="994"/>
                  </a:lnTo>
                  <a:lnTo>
                    <a:pt x="2900" y="984"/>
                  </a:lnTo>
                  <a:lnTo>
                    <a:pt x="2869" y="958"/>
                  </a:lnTo>
                  <a:lnTo>
                    <a:pt x="2869" y="956"/>
                  </a:lnTo>
                  <a:lnTo>
                    <a:pt x="2847" y="947"/>
                  </a:lnTo>
                  <a:lnTo>
                    <a:pt x="2826" y="930"/>
                  </a:lnTo>
                  <a:lnTo>
                    <a:pt x="2818" y="929"/>
                  </a:lnTo>
                  <a:lnTo>
                    <a:pt x="2810" y="932"/>
                  </a:lnTo>
                  <a:lnTo>
                    <a:pt x="2794" y="927"/>
                  </a:lnTo>
                  <a:lnTo>
                    <a:pt x="2789" y="940"/>
                  </a:lnTo>
                  <a:lnTo>
                    <a:pt x="2807" y="951"/>
                  </a:lnTo>
                  <a:lnTo>
                    <a:pt x="2822" y="967"/>
                  </a:lnTo>
                  <a:lnTo>
                    <a:pt x="2833" y="986"/>
                  </a:lnTo>
                  <a:lnTo>
                    <a:pt x="2850" y="1002"/>
                  </a:lnTo>
                  <a:lnTo>
                    <a:pt x="2879" y="1006"/>
                  </a:lnTo>
                  <a:lnTo>
                    <a:pt x="2903" y="1016"/>
                  </a:lnTo>
                  <a:lnTo>
                    <a:pt x="2912" y="1011"/>
                  </a:lnTo>
                  <a:lnTo>
                    <a:pt x="2936" y="1012"/>
                  </a:lnTo>
                  <a:lnTo>
                    <a:pt x="2961" y="1016"/>
                  </a:lnTo>
                  <a:lnTo>
                    <a:pt x="2962" y="1021"/>
                  </a:lnTo>
                  <a:lnTo>
                    <a:pt x="2968" y="1019"/>
                  </a:lnTo>
                  <a:lnTo>
                    <a:pt x="2965" y="1032"/>
                  </a:lnTo>
                  <a:lnTo>
                    <a:pt x="2960" y="1040"/>
                  </a:lnTo>
                  <a:lnTo>
                    <a:pt x="2960" y="1050"/>
                  </a:lnTo>
                  <a:lnTo>
                    <a:pt x="2950" y="1062"/>
                  </a:lnTo>
                  <a:lnTo>
                    <a:pt x="2946" y="1081"/>
                  </a:lnTo>
                  <a:lnTo>
                    <a:pt x="2939" y="1085"/>
                  </a:lnTo>
                  <a:lnTo>
                    <a:pt x="2931" y="1104"/>
                  </a:lnTo>
                  <a:lnTo>
                    <a:pt x="2918" y="1110"/>
                  </a:lnTo>
                  <a:lnTo>
                    <a:pt x="2918" y="1125"/>
                  </a:lnTo>
                  <a:lnTo>
                    <a:pt x="2913" y="1131"/>
                  </a:lnTo>
                  <a:lnTo>
                    <a:pt x="2903" y="1153"/>
                  </a:lnTo>
                  <a:lnTo>
                    <a:pt x="2900" y="1151"/>
                  </a:lnTo>
                  <a:lnTo>
                    <a:pt x="2888" y="1164"/>
                  </a:lnTo>
                  <a:lnTo>
                    <a:pt x="2871" y="1174"/>
                  </a:lnTo>
                  <a:lnTo>
                    <a:pt x="2850" y="1169"/>
                  </a:lnTo>
                  <a:lnTo>
                    <a:pt x="2847" y="1177"/>
                  </a:lnTo>
                  <a:lnTo>
                    <a:pt x="2827" y="1162"/>
                  </a:lnTo>
                  <a:lnTo>
                    <a:pt x="2826" y="1166"/>
                  </a:lnTo>
                  <a:lnTo>
                    <a:pt x="2826" y="1170"/>
                  </a:lnTo>
                  <a:lnTo>
                    <a:pt x="2820" y="1159"/>
                  </a:lnTo>
                  <a:lnTo>
                    <a:pt x="2816" y="1162"/>
                  </a:lnTo>
                  <a:lnTo>
                    <a:pt x="2809" y="1156"/>
                  </a:lnTo>
                  <a:lnTo>
                    <a:pt x="2804" y="1155"/>
                  </a:lnTo>
                  <a:lnTo>
                    <a:pt x="2806" y="1162"/>
                  </a:lnTo>
                  <a:lnTo>
                    <a:pt x="2806" y="1170"/>
                  </a:lnTo>
                  <a:lnTo>
                    <a:pt x="2809" y="1180"/>
                  </a:lnTo>
                  <a:lnTo>
                    <a:pt x="2809" y="1182"/>
                  </a:lnTo>
                  <a:lnTo>
                    <a:pt x="2804" y="1182"/>
                  </a:lnTo>
                  <a:lnTo>
                    <a:pt x="2796" y="1178"/>
                  </a:lnTo>
                  <a:lnTo>
                    <a:pt x="2795" y="1189"/>
                  </a:lnTo>
                  <a:lnTo>
                    <a:pt x="2800" y="1196"/>
                  </a:lnTo>
                  <a:lnTo>
                    <a:pt x="2796" y="1201"/>
                  </a:lnTo>
                  <a:lnTo>
                    <a:pt x="2793" y="1215"/>
                  </a:lnTo>
                  <a:lnTo>
                    <a:pt x="2788" y="1222"/>
                  </a:lnTo>
                  <a:lnTo>
                    <a:pt x="2780" y="1222"/>
                  </a:lnTo>
                  <a:lnTo>
                    <a:pt x="2778" y="1229"/>
                  </a:lnTo>
                  <a:lnTo>
                    <a:pt x="2773" y="1231"/>
                  </a:lnTo>
                  <a:lnTo>
                    <a:pt x="2767" y="1228"/>
                  </a:lnTo>
                  <a:lnTo>
                    <a:pt x="2763" y="1237"/>
                  </a:lnTo>
                  <a:lnTo>
                    <a:pt x="2758" y="1229"/>
                  </a:lnTo>
                  <a:lnTo>
                    <a:pt x="2752" y="1227"/>
                  </a:lnTo>
                  <a:lnTo>
                    <a:pt x="2746" y="1221"/>
                  </a:lnTo>
                  <a:lnTo>
                    <a:pt x="2734" y="1216"/>
                  </a:lnTo>
                  <a:lnTo>
                    <a:pt x="2721" y="1205"/>
                  </a:lnTo>
                  <a:lnTo>
                    <a:pt x="2716" y="1209"/>
                  </a:lnTo>
                  <a:lnTo>
                    <a:pt x="2714" y="1195"/>
                  </a:lnTo>
                  <a:lnTo>
                    <a:pt x="2707" y="1204"/>
                  </a:lnTo>
                  <a:lnTo>
                    <a:pt x="2697" y="1205"/>
                  </a:lnTo>
                  <a:lnTo>
                    <a:pt x="2692" y="1200"/>
                  </a:lnTo>
                  <a:lnTo>
                    <a:pt x="2688" y="1204"/>
                  </a:lnTo>
                  <a:lnTo>
                    <a:pt x="2678" y="1204"/>
                  </a:lnTo>
                  <a:lnTo>
                    <a:pt x="2658" y="1195"/>
                  </a:lnTo>
                  <a:lnTo>
                    <a:pt x="2654" y="1189"/>
                  </a:lnTo>
                  <a:lnTo>
                    <a:pt x="2608" y="1167"/>
                  </a:lnTo>
                  <a:lnTo>
                    <a:pt x="2606" y="1170"/>
                  </a:lnTo>
                  <a:lnTo>
                    <a:pt x="2600" y="1182"/>
                  </a:lnTo>
                  <a:lnTo>
                    <a:pt x="2602" y="1189"/>
                  </a:lnTo>
                  <a:lnTo>
                    <a:pt x="2611" y="1195"/>
                  </a:lnTo>
                  <a:lnTo>
                    <a:pt x="2618" y="1191"/>
                  </a:lnTo>
                  <a:lnTo>
                    <a:pt x="2617" y="1186"/>
                  </a:lnTo>
                  <a:lnTo>
                    <a:pt x="2617" y="1180"/>
                  </a:lnTo>
                  <a:lnTo>
                    <a:pt x="2626" y="1189"/>
                  </a:lnTo>
                  <a:lnTo>
                    <a:pt x="2642" y="1194"/>
                  </a:lnTo>
                  <a:lnTo>
                    <a:pt x="2654" y="1200"/>
                  </a:lnTo>
                  <a:lnTo>
                    <a:pt x="2656" y="1205"/>
                  </a:lnTo>
                  <a:lnTo>
                    <a:pt x="2656" y="1211"/>
                  </a:lnTo>
                  <a:lnTo>
                    <a:pt x="2662" y="1202"/>
                  </a:lnTo>
                  <a:lnTo>
                    <a:pt x="2682" y="1209"/>
                  </a:lnTo>
                  <a:lnTo>
                    <a:pt x="2683" y="1215"/>
                  </a:lnTo>
                  <a:lnTo>
                    <a:pt x="2676" y="1220"/>
                  </a:lnTo>
                  <a:lnTo>
                    <a:pt x="2672" y="1227"/>
                  </a:lnTo>
                  <a:lnTo>
                    <a:pt x="2678" y="1228"/>
                  </a:lnTo>
                  <a:lnTo>
                    <a:pt x="2682" y="1220"/>
                  </a:lnTo>
                  <a:lnTo>
                    <a:pt x="2689" y="1213"/>
                  </a:lnTo>
                  <a:lnTo>
                    <a:pt x="2701" y="1211"/>
                  </a:lnTo>
                  <a:lnTo>
                    <a:pt x="2709" y="1215"/>
                  </a:lnTo>
                  <a:lnTo>
                    <a:pt x="2712" y="1222"/>
                  </a:lnTo>
                  <a:lnTo>
                    <a:pt x="2724" y="1233"/>
                  </a:lnTo>
                  <a:lnTo>
                    <a:pt x="2737" y="1237"/>
                  </a:lnTo>
                  <a:lnTo>
                    <a:pt x="2740" y="1242"/>
                  </a:lnTo>
                  <a:lnTo>
                    <a:pt x="2748" y="1238"/>
                  </a:lnTo>
                  <a:lnTo>
                    <a:pt x="2751" y="1243"/>
                  </a:lnTo>
                  <a:lnTo>
                    <a:pt x="2750" y="1248"/>
                  </a:lnTo>
                  <a:lnTo>
                    <a:pt x="2758" y="1258"/>
                  </a:lnTo>
                  <a:lnTo>
                    <a:pt x="2759" y="1264"/>
                  </a:lnTo>
                  <a:lnTo>
                    <a:pt x="2764" y="1287"/>
                  </a:lnTo>
                  <a:lnTo>
                    <a:pt x="2763" y="1298"/>
                  </a:lnTo>
                  <a:lnTo>
                    <a:pt x="2761" y="1304"/>
                  </a:lnTo>
                  <a:lnTo>
                    <a:pt x="2756" y="1311"/>
                  </a:lnTo>
                  <a:lnTo>
                    <a:pt x="2734" y="1311"/>
                  </a:lnTo>
                  <a:lnTo>
                    <a:pt x="2726" y="1318"/>
                  </a:lnTo>
                  <a:lnTo>
                    <a:pt x="2719" y="1322"/>
                  </a:lnTo>
                  <a:lnTo>
                    <a:pt x="2708" y="1323"/>
                  </a:lnTo>
                  <a:lnTo>
                    <a:pt x="2685" y="1320"/>
                  </a:lnTo>
                  <a:lnTo>
                    <a:pt x="2676" y="1323"/>
                  </a:lnTo>
                  <a:lnTo>
                    <a:pt x="2665" y="1319"/>
                  </a:lnTo>
                  <a:lnTo>
                    <a:pt x="2661" y="1326"/>
                  </a:lnTo>
                  <a:lnTo>
                    <a:pt x="2670" y="1341"/>
                  </a:lnTo>
                  <a:lnTo>
                    <a:pt x="2686" y="1340"/>
                  </a:lnTo>
                  <a:lnTo>
                    <a:pt x="2688" y="1347"/>
                  </a:lnTo>
                  <a:lnTo>
                    <a:pt x="2676" y="1351"/>
                  </a:lnTo>
                  <a:lnTo>
                    <a:pt x="2667" y="1347"/>
                  </a:lnTo>
                  <a:lnTo>
                    <a:pt x="2655" y="1349"/>
                  </a:lnTo>
                  <a:lnTo>
                    <a:pt x="2651" y="1368"/>
                  </a:lnTo>
                  <a:lnTo>
                    <a:pt x="2651" y="1379"/>
                  </a:lnTo>
                  <a:lnTo>
                    <a:pt x="2656" y="1410"/>
                  </a:lnTo>
                  <a:lnTo>
                    <a:pt x="2639" y="1390"/>
                  </a:lnTo>
                  <a:lnTo>
                    <a:pt x="2633" y="1393"/>
                  </a:lnTo>
                  <a:lnTo>
                    <a:pt x="2634" y="1400"/>
                  </a:lnTo>
                  <a:lnTo>
                    <a:pt x="2626" y="1406"/>
                  </a:lnTo>
                  <a:lnTo>
                    <a:pt x="2626" y="1414"/>
                  </a:lnTo>
                  <a:lnTo>
                    <a:pt x="2622" y="1421"/>
                  </a:lnTo>
                  <a:lnTo>
                    <a:pt x="2621" y="1426"/>
                  </a:lnTo>
                  <a:lnTo>
                    <a:pt x="2605" y="1426"/>
                  </a:lnTo>
                  <a:lnTo>
                    <a:pt x="2608" y="1437"/>
                  </a:lnTo>
                  <a:lnTo>
                    <a:pt x="2613" y="1441"/>
                  </a:lnTo>
                  <a:lnTo>
                    <a:pt x="2603" y="1459"/>
                  </a:lnTo>
                  <a:lnTo>
                    <a:pt x="2581" y="1475"/>
                  </a:lnTo>
                  <a:lnTo>
                    <a:pt x="2575" y="1482"/>
                  </a:lnTo>
                  <a:lnTo>
                    <a:pt x="2551" y="1484"/>
                  </a:lnTo>
                  <a:lnTo>
                    <a:pt x="2546" y="1489"/>
                  </a:lnTo>
                  <a:lnTo>
                    <a:pt x="2568" y="1506"/>
                  </a:lnTo>
                  <a:lnTo>
                    <a:pt x="2568" y="1512"/>
                  </a:lnTo>
                  <a:lnTo>
                    <a:pt x="2565" y="1524"/>
                  </a:lnTo>
                  <a:lnTo>
                    <a:pt x="2563" y="1538"/>
                  </a:lnTo>
                  <a:lnTo>
                    <a:pt x="2560" y="1544"/>
                  </a:lnTo>
                  <a:lnTo>
                    <a:pt x="2549" y="1548"/>
                  </a:lnTo>
                  <a:lnTo>
                    <a:pt x="2551" y="1573"/>
                  </a:lnTo>
                  <a:lnTo>
                    <a:pt x="2547" y="1583"/>
                  </a:lnTo>
                  <a:lnTo>
                    <a:pt x="2540" y="1584"/>
                  </a:lnTo>
                  <a:lnTo>
                    <a:pt x="2537" y="1589"/>
                  </a:lnTo>
                  <a:lnTo>
                    <a:pt x="2541" y="1605"/>
                  </a:lnTo>
                  <a:lnTo>
                    <a:pt x="2538" y="1632"/>
                  </a:lnTo>
                  <a:lnTo>
                    <a:pt x="2537" y="1642"/>
                  </a:lnTo>
                  <a:lnTo>
                    <a:pt x="2533" y="1675"/>
                  </a:lnTo>
                  <a:lnTo>
                    <a:pt x="2533" y="1702"/>
                  </a:lnTo>
                  <a:lnTo>
                    <a:pt x="2535" y="1718"/>
                  </a:lnTo>
                  <a:lnTo>
                    <a:pt x="2535" y="1729"/>
                  </a:lnTo>
                  <a:lnTo>
                    <a:pt x="2525" y="1747"/>
                  </a:lnTo>
                  <a:lnTo>
                    <a:pt x="2533" y="1749"/>
                  </a:lnTo>
                  <a:lnTo>
                    <a:pt x="2537" y="1758"/>
                  </a:lnTo>
                  <a:lnTo>
                    <a:pt x="2545" y="1770"/>
                  </a:lnTo>
                  <a:lnTo>
                    <a:pt x="2551" y="1776"/>
                  </a:lnTo>
                  <a:lnTo>
                    <a:pt x="2552" y="1776"/>
                  </a:lnTo>
                  <a:lnTo>
                    <a:pt x="2558" y="1772"/>
                  </a:lnTo>
                  <a:lnTo>
                    <a:pt x="2559" y="1779"/>
                  </a:lnTo>
                  <a:lnTo>
                    <a:pt x="2560" y="1802"/>
                  </a:lnTo>
                  <a:lnTo>
                    <a:pt x="2564" y="1797"/>
                  </a:lnTo>
                  <a:lnTo>
                    <a:pt x="2564" y="1775"/>
                  </a:lnTo>
                  <a:lnTo>
                    <a:pt x="2568" y="1772"/>
                  </a:lnTo>
                  <a:lnTo>
                    <a:pt x="2596" y="1772"/>
                  </a:lnTo>
                  <a:lnTo>
                    <a:pt x="2601" y="1776"/>
                  </a:lnTo>
                  <a:lnTo>
                    <a:pt x="2608" y="1776"/>
                  </a:lnTo>
                  <a:lnTo>
                    <a:pt x="2613" y="1774"/>
                  </a:lnTo>
                  <a:lnTo>
                    <a:pt x="2622" y="1779"/>
                  </a:lnTo>
                  <a:lnTo>
                    <a:pt x="2624" y="1785"/>
                  </a:lnTo>
                  <a:lnTo>
                    <a:pt x="2628" y="1812"/>
                  </a:lnTo>
                  <a:lnTo>
                    <a:pt x="2646" y="1856"/>
                  </a:lnTo>
                  <a:lnTo>
                    <a:pt x="2646" y="1876"/>
                  </a:lnTo>
                  <a:lnTo>
                    <a:pt x="2648" y="1890"/>
                  </a:lnTo>
                  <a:lnTo>
                    <a:pt x="2660" y="1909"/>
                  </a:lnTo>
                  <a:lnTo>
                    <a:pt x="2662" y="1936"/>
                  </a:lnTo>
                  <a:lnTo>
                    <a:pt x="2661" y="1944"/>
                  </a:lnTo>
                  <a:lnTo>
                    <a:pt x="2658" y="1953"/>
                  </a:lnTo>
                  <a:lnTo>
                    <a:pt x="2650" y="1959"/>
                  </a:lnTo>
                  <a:lnTo>
                    <a:pt x="2644" y="1964"/>
                  </a:lnTo>
                  <a:lnTo>
                    <a:pt x="2645" y="1966"/>
                  </a:lnTo>
                  <a:lnTo>
                    <a:pt x="2666" y="1955"/>
                  </a:lnTo>
                  <a:lnTo>
                    <a:pt x="2666" y="1964"/>
                  </a:lnTo>
                  <a:lnTo>
                    <a:pt x="2670" y="1964"/>
                  </a:lnTo>
                  <a:lnTo>
                    <a:pt x="2686" y="1952"/>
                  </a:lnTo>
                  <a:lnTo>
                    <a:pt x="2734" y="1930"/>
                  </a:lnTo>
                  <a:lnTo>
                    <a:pt x="2756" y="1936"/>
                  </a:lnTo>
                  <a:lnTo>
                    <a:pt x="2762" y="1942"/>
                  </a:lnTo>
                  <a:lnTo>
                    <a:pt x="2774" y="1948"/>
                  </a:lnTo>
                  <a:lnTo>
                    <a:pt x="2779" y="1957"/>
                  </a:lnTo>
                  <a:lnTo>
                    <a:pt x="2796" y="1964"/>
                  </a:lnTo>
                  <a:lnTo>
                    <a:pt x="2821" y="1976"/>
                  </a:lnTo>
                  <a:lnTo>
                    <a:pt x="2842" y="1977"/>
                  </a:lnTo>
                  <a:lnTo>
                    <a:pt x="2847" y="1980"/>
                  </a:lnTo>
                  <a:lnTo>
                    <a:pt x="2885" y="2006"/>
                  </a:lnTo>
                  <a:lnTo>
                    <a:pt x="2900" y="2012"/>
                  </a:lnTo>
                  <a:lnTo>
                    <a:pt x="2920" y="2043"/>
                  </a:lnTo>
                  <a:lnTo>
                    <a:pt x="2924" y="2049"/>
                  </a:lnTo>
                  <a:lnTo>
                    <a:pt x="2923" y="2056"/>
                  </a:lnTo>
                  <a:lnTo>
                    <a:pt x="2929" y="2061"/>
                  </a:lnTo>
                  <a:lnTo>
                    <a:pt x="2934" y="2057"/>
                  </a:lnTo>
                  <a:lnTo>
                    <a:pt x="2939" y="2060"/>
                  </a:lnTo>
                  <a:lnTo>
                    <a:pt x="2943" y="2065"/>
                  </a:lnTo>
                  <a:lnTo>
                    <a:pt x="2950" y="2066"/>
                  </a:lnTo>
                  <a:lnTo>
                    <a:pt x="2958" y="2065"/>
                  </a:lnTo>
                  <a:lnTo>
                    <a:pt x="2966" y="2066"/>
                  </a:lnTo>
                  <a:lnTo>
                    <a:pt x="2978" y="2076"/>
                  </a:lnTo>
                  <a:lnTo>
                    <a:pt x="3020" y="2089"/>
                  </a:lnTo>
                  <a:lnTo>
                    <a:pt x="3032" y="2099"/>
                  </a:lnTo>
                  <a:lnTo>
                    <a:pt x="3035" y="2106"/>
                  </a:lnTo>
                  <a:lnTo>
                    <a:pt x="3051" y="2116"/>
                  </a:lnTo>
                  <a:lnTo>
                    <a:pt x="3052" y="2122"/>
                  </a:lnTo>
                  <a:lnTo>
                    <a:pt x="3046" y="2137"/>
                  </a:lnTo>
                  <a:lnTo>
                    <a:pt x="3042" y="2149"/>
                  </a:lnTo>
                  <a:lnTo>
                    <a:pt x="3033" y="2169"/>
                  </a:lnTo>
                  <a:lnTo>
                    <a:pt x="3046" y="2148"/>
                  </a:lnTo>
                  <a:lnTo>
                    <a:pt x="3051" y="2136"/>
                  </a:lnTo>
                  <a:lnTo>
                    <a:pt x="3056" y="2127"/>
                  </a:lnTo>
                  <a:lnTo>
                    <a:pt x="3112" y="2126"/>
                  </a:lnTo>
                  <a:lnTo>
                    <a:pt x="3139" y="2132"/>
                  </a:lnTo>
                  <a:lnTo>
                    <a:pt x="3160" y="2130"/>
                  </a:lnTo>
                  <a:lnTo>
                    <a:pt x="3166" y="2131"/>
                  </a:lnTo>
                  <a:lnTo>
                    <a:pt x="3171" y="2127"/>
                  </a:lnTo>
                  <a:lnTo>
                    <a:pt x="3182" y="2130"/>
                  </a:lnTo>
                  <a:lnTo>
                    <a:pt x="3185" y="2137"/>
                  </a:lnTo>
                  <a:lnTo>
                    <a:pt x="3193" y="2136"/>
                  </a:lnTo>
                  <a:lnTo>
                    <a:pt x="3203" y="2140"/>
                  </a:lnTo>
                  <a:lnTo>
                    <a:pt x="3210" y="2145"/>
                  </a:lnTo>
                  <a:lnTo>
                    <a:pt x="3216" y="2141"/>
                  </a:lnTo>
                  <a:lnTo>
                    <a:pt x="3221" y="2165"/>
                  </a:lnTo>
                  <a:lnTo>
                    <a:pt x="3219" y="2199"/>
                  </a:lnTo>
                  <a:lnTo>
                    <a:pt x="3214" y="2217"/>
                  </a:lnTo>
                  <a:lnTo>
                    <a:pt x="3213" y="2235"/>
                  </a:lnTo>
                  <a:lnTo>
                    <a:pt x="3219" y="2246"/>
                  </a:lnTo>
                  <a:lnTo>
                    <a:pt x="3221" y="2258"/>
                  </a:lnTo>
                  <a:lnTo>
                    <a:pt x="3221" y="2281"/>
                  </a:lnTo>
                  <a:lnTo>
                    <a:pt x="3225" y="2314"/>
                  </a:lnTo>
                  <a:lnTo>
                    <a:pt x="3219" y="2321"/>
                  </a:lnTo>
                  <a:lnTo>
                    <a:pt x="3219" y="2341"/>
                  </a:lnTo>
                  <a:lnTo>
                    <a:pt x="3223" y="2348"/>
                  </a:lnTo>
                  <a:lnTo>
                    <a:pt x="3228" y="2352"/>
                  </a:lnTo>
                  <a:lnTo>
                    <a:pt x="3230" y="2358"/>
                  </a:lnTo>
                  <a:lnTo>
                    <a:pt x="3239" y="2369"/>
                  </a:lnTo>
                  <a:lnTo>
                    <a:pt x="3247" y="2373"/>
                  </a:lnTo>
                  <a:lnTo>
                    <a:pt x="3255" y="2382"/>
                  </a:lnTo>
                  <a:lnTo>
                    <a:pt x="3259" y="2393"/>
                  </a:lnTo>
                  <a:lnTo>
                    <a:pt x="3267" y="2402"/>
                  </a:lnTo>
                  <a:lnTo>
                    <a:pt x="3267" y="2405"/>
                  </a:lnTo>
                  <a:lnTo>
                    <a:pt x="3253" y="2406"/>
                  </a:lnTo>
                  <a:lnTo>
                    <a:pt x="3234" y="2418"/>
                  </a:lnTo>
                  <a:lnTo>
                    <a:pt x="3229" y="2423"/>
                  </a:lnTo>
                  <a:lnTo>
                    <a:pt x="3229" y="2425"/>
                  </a:lnTo>
                  <a:lnTo>
                    <a:pt x="3262" y="2416"/>
                  </a:lnTo>
                  <a:lnTo>
                    <a:pt x="3272" y="2417"/>
                  </a:lnTo>
                  <a:lnTo>
                    <a:pt x="3279" y="2421"/>
                  </a:lnTo>
                  <a:lnTo>
                    <a:pt x="3307" y="2450"/>
                  </a:lnTo>
                  <a:lnTo>
                    <a:pt x="3312" y="2459"/>
                  </a:lnTo>
                  <a:lnTo>
                    <a:pt x="3317" y="2477"/>
                  </a:lnTo>
                  <a:lnTo>
                    <a:pt x="3314" y="2486"/>
                  </a:lnTo>
                  <a:lnTo>
                    <a:pt x="3289" y="2514"/>
                  </a:lnTo>
                  <a:lnTo>
                    <a:pt x="3314" y="2495"/>
                  </a:lnTo>
                  <a:lnTo>
                    <a:pt x="3318" y="2488"/>
                  </a:lnTo>
                  <a:lnTo>
                    <a:pt x="3323" y="2488"/>
                  </a:lnTo>
                  <a:lnTo>
                    <a:pt x="3337" y="2500"/>
                  </a:lnTo>
                  <a:lnTo>
                    <a:pt x="3344" y="2501"/>
                  </a:lnTo>
                  <a:lnTo>
                    <a:pt x="3359" y="2512"/>
                  </a:lnTo>
                  <a:lnTo>
                    <a:pt x="3363" y="2509"/>
                  </a:lnTo>
                  <a:lnTo>
                    <a:pt x="3360" y="2482"/>
                  </a:lnTo>
                  <a:lnTo>
                    <a:pt x="3363" y="2476"/>
                  </a:lnTo>
                  <a:lnTo>
                    <a:pt x="3370" y="2476"/>
                  </a:lnTo>
                  <a:lnTo>
                    <a:pt x="3370" y="2470"/>
                  </a:lnTo>
                  <a:lnTo>
                    <a:pt x="3371" y="2464"/>
                  </a:lnTo>
                  <a:lnTo>
                    <a:pt x="3379" y="2461"/>
                  </a:lnTo>
                  <a:lnTo>
                    <a:pt x="3386" y="2461"/>
                  </a:lnTo>
                  <a:lnTo>
                    <a:pt x="3386" y="2466"/>
                  </a:lnTo>
                  <a:lnTo>
                    <a:pt x="3399" y="2475"/>
                  </a:lnTo>
                  <a:lnTo>
                    <a:pt x="3402" y="2495"/>
                  </a:lnTo>
                  <a:lnTo>
                    <a:pt x="3408" y="2493"/>
                  </a:lnTo>
                  <a:lnTo>
                    <a:pt x="3415" y="2487"/>
                  </a:lnTo>
                  <a:lnTo>
                    <a:pt x="3415" y="2481"/>
                  </a:lnTo>
                  <a:lnTo>
                    <a:pt x="3419" y="2477"/>
                  </a:lnTo>
                  <a:lnTo>
                    <a:pt x="3420" y="2470"/>
                  </a:lnTo>
                  <a:lnTo>
                    <a:pt x="3412" y="2468"/>
                  </a:lnTo>
                  <a:lnTo>
                    <a:pt x="3401" y="2450"/>
                  </a:lnTo>
                  <a:lnTo>
                    <a:pt x="3399" y="2443"/>
                  </a:lnTo>
                  <a:lnTo>
                    <a:pt x="3412" y="2442"/>
                  </a:lnTo>
                  <a:lnTo>
                    <a:pt x="3412" y="2437"/>
                  </a:lnTo>
                  <a:lnTo>
                    <a:pt x="3420" y="2432"/>
                  </a:lnTo>
                  <a:lnTo>
                    <a:pt x="3424" y="2421"/>
                  </a:lnTo>
                  <a:lnTo>
                    <a:pt x="3429" y="2415"/>
                  </a:lnTo>
                  <a:lnTo>
                    <a:pt x="3435" y="2410"/>
                  </a:lnTo>
                  <a:lnTo>
                    <a:pt x="3454" y="2411"/>
                  </a:lnTo>
                  <a:lnTo>
                    <a:pt x="3460" y="2407"/>
                  </a:lnTo>
                  <a:lnTo>
                    <a:pt x="3460" y="2405"/>
                  </a:lnTo>
                  <a:lnTo>
                    <a:pt x="3444" y="2407"/>
                  </a:lnTo>
                  <a:lnTo>
                    <a:pt x="3436" y="2406"/>
                  </a:lnTo>
                  <a:lnTo>
                    <a:pt x="3429" y="2400"/>
                  </a:lnTo>
                  <a:lnTo>
                    <a:pt x="3427" y="2391"/>
                  </a:lnTo>
                  <a:lnTo>
                    <a:pt x="3424" y="2387"/>
                  </a:lnTo>
                  <a:lnTo>
                    <a:pt x="3417" y="2383"/>
                  </a:lnTo>
                  <a:lnTo>
                    <a:pt x="3411" y="2364"/>
                  </a:lnTo>
                  <a:lnTo>
                    <a:pt x="3414" y="2361"/>
                  </a:lnTo>
                  <a:lnTo>
                    <a:pt x="3415" y="2356"/>
                  </a:lnTo>
                  <a:lnTo>
                    <a:pt x="3411" y="2353"/>
                  </a:lnTo>
                  <a:lnTo>
                    <a:pt x="3407" y="2309"/>
                  </a:lnTo>
                  <a:lnTo>
                    <a:pt x="3404" y="2299"/>
                  </a:lnTo>
                  <a:lnTo>
                    <a:pt x="3403" y="2274"/>
                  </a:lnTo>
                  <a:lnTo>
                    <a:pt x="3404" y="2264"/>
                  </a:lnTo>
                  <a:lnTo>
                    <a:pt x="3402" y="2251"/>
                  </a:lnTo>
                  <a:lnTo>
                    <a:pt x="3399" y="2242"/>
                  </a:lnTo>
                  <a:lnTo>
                    <a:pt x="3391" y="2232"/>
                  </a:lnTo>
                  <a:lnTo>
                    <a:pt x="3379" y="2206"/>
                  </a:lnTo>
                  <a:lnTo>
                    <a:pt x="3374" y="2200"/>
                  </a:lnTo>
                  <a:lnTo>
                    <a:pt x="3366" y="2197"/>
                  </a:lnTo>
                  <a:lnTo>
                    <a:pt x="3361" y="2195"/>
                  </a:lnTo>
                  <a:lnTo>
                    <a:pt x="3380" y="2186"/>
                  </a:lnTo>
                  <a:lnTo>
                    <a:pt x="3407" y="2169"/>
                  </a:lnTo>
                  <a:lnTo>
                    <a:pt x="3422" y="2162"/>
                  </a:lnTo>
                  <a:lnTo>
                    <a:pt x="3449" y="2140"/>
                  </a:lnTo>
                  <a:lnTo>
                    <a:pt x="3461" y="2132"/>
                  </a:lnTo>
                  <a:lnTo>
                    <a:pt x="3476" y="2119"/>
                  </a:lnTo>
                  <a:lnTo>
                    <a:pt x="3489" y="2104"/>
                  </a:lnTo>
                  <a:lnTo>
                    <a:pt x="3476" y="2114"/>
                  </a:lnTo>
                  <a:lnTo>
                    <a:pt x="3492" y="2092"/>
                  </a:lnTo>
                  <a:lnTo>
                    <a:pt x="3513" y="2055"/>
                  </a:lnTo>
                  <a:lnTo>
                    <a:pt x="3519" y="2041"/>
                  </a:lnTo>
                  <a:lnTo>
                    <a:pt x="3524" y="2036"/>
                  </a:lnTo>
                  <a:lnTo>
                    <a:pt x="3532" y="2038"/>
                  </a:lnTo>
                  <a:lnTo>
                    <a:pt x="3541" y="2045"/>
                  </a:lnTo>
                  <a:lnTo>
                    <a:pt x="3551" y="2040"/>
                  </a:lnTo>
                  <a:lnTo>
                    <a:pt x="3554" y="2032"/>
                  </a:lnTo>
                  <a:lnTo>
                    <a:pt x="3548" y="2030"/>
                  </a:lnTo>
                  <a:lnTo>
                    <a:pt x="3543" y="2007"/>
                  </a:lnTo>
                  <a:lnTo>
                    <a:pt x="3540" y="2001"/>
                  </a:lnTo>
                  <a:lnTo>
                    <a:pt x="3531" y="2022"/>
                  </a:lnTo>
                  <a:lnTo>
                    <a:pt x="3527" y="2030"/>
                  </a:lnTo>
                  <a:lnTo>
                    <a:pt x="3525" y="2027"/>
                  </a:lnTo>
                  <a:lnTo>
                    <a:pt x="3524" y="2005"/>
                  </a:lnTo>
                  <a:lnTo>
                    <a:pt x="3521" y="1980"/>
                  </a:lnTo>
                  <a:lnTo>
                    <a:pt x="3517" y="1959"/>
                  </a:lnTo>
                  <a:lnTo>
                    <a:pt x="3514" y="1953"/>
                  </a:lnTo>
                  <a:lnTo>
                    <a:pt x="3511" y="1947"/>
                  </a:lnTo>
                  <a:lnTo>
                    <a:pt x="3510" y="1927"/>
                  </a:lnTo>
                  <a:lnTo>
                    <a:pt x="3500" y="1892"/>
                  </a:lnTo>
                  <a:lnTo>
                    <a:pt x="3492" y="1861"/>
                  </a:lnTo>
                  <a:lnTo>
                    <a:pt x="3490" y="1849"/>
                  </a:lnTo>
                  <a:lnTo>
                    <a:pt x="3483" y="1835"/>
                  </a:lnTo>
                  <a:lnTo>
                    <a:pt x="3483" y="1829"/>
                  </a:lnTo>
                  <a:lnTo>
                    <a:pt x="3482" y="1825"/>
                  </a:lnTo>
                  <a:lnTo>
                    <a:pt x="3472" y="1826"/>
                  </a:lnTo>
                  <a:lnTo>
                    <a:pt x="3454" y="1815"/>
                  </a:lnTo>
                  <a:lnTo>
                    <a:pt x="3449" y="1809"/>
                  </a:lnTo>
                  <a:lnTo>
                    <a:pt x="3428" y="1793"/>
                  </a:lnTo>
                  <a:lnTo>
                    <a:pt x="3413" y="1777"/>
                  </a:lnTo>
                  <a:lnTo>
                    <a:pt x="3411" y="1771"/>
                  </a:lnTo>
                  <a:lnTo>
                    <a:pt x="3414" y="1767"/>
                  </a:lnTo>
                  <a:lnTo>
                    <a:pt x="3412" y="1760"/>
                  </a:lnTo>
                  <a:lnTo>
                    <a:pt x="3411" y="1749"/>
                  </a:lnTo>
                  <a:lnTo>
                    <a:pt x="3413" y="1740"/>
                  </a:lnTo>
                  <a:lnTo>
                    <a:pt x="3419" y="1739"/>
                  </a:lnTo>
                  <a:lnTo>
                    <a:pt x="3433" y="1729"/>
                  </a:lnTo>
                  <a:lnTo>
                    <a:pt x="3451" y="1729"/>
                  </a:lnTo>
                  <a:lnTo>
                    <a:pt x="3455" y="1723"/>
                  </a:lnTo>
                  <a:lnTo>
                    <a:pt x="3471" y="1722"/>
                  </a:lnTo>
                  <a:lnTo>
                    <a:pt x="3471" y="1708"/>
                  </a:lnTo>
                  <a:lnTo>
                    <a:pt x="3465" y="1705"/>
                  </a:lnTo>
                  <a:lnTo>
                    <a:pt x="3465" y="1695"/>
                  </a:lnTo>
                  <a:lnTo>
                    <a:pt x="3470" y="1683"/>
                  </a:lnTo>
                  <a:lnTo>
                    <a:pt x="3483" y="1688"/>
                  </a:lnTo>
                  <a:lnTo>
                    <a:pt x="3487" y="1691"/>
                  </a:lnTo>
                  <a:lnTo>
                    <a:pt x="3508" y="1686"/>
                  </a:lnTo>
                  <a:lnTo>
                    <a:pt x="3492" y="1681"/>
                  </a:lnTo>
                  <a:lnTo>
                    <a:pt x="3487" y="1675"/>
                  </a:lnTo>
                  <a:lnTo>
                    <a:pt x="3487" y="1664"/>
                  </a:lnTo>
                  <a:lnTo>
                    <a:pt x="3489" y="1658"/>
                  </a:lnTo>
                  <a:lnTo>
                    <a:pt x="3493" y="1658"/>
                  </a:lnTo>
                  <a:lnTo>
                    <a:pt x="3500" y="1643"/>
                  </a:lnTo>
                  <a:lnTo>
                    <a:pt x="3493" y="1648"/>
                  </a:lnTo>
                  <a:lnTo>
                    <a:pt x="3471" y="1645"/>
                  </a:lnTo>
                  <a:lnTo>
                    <a:pt x="3471" y="1635"/>
                  </a:lnTo>
                  <a:lnTo>
                    <a:pt x="3476" y="1637"/>
                  </a:lnTo>
                  <a:lnTo>
                    <a:pt x="3482" y="1634"/>
                  </a:lnTo>
                  <a:lnTo>
                    <a:pt x="3483" y="1625"/>
                  </a:lnTo>
                  <a:lnTo>
                    <a:pt x="3477" y="1616"/>
                  </a:lnTo>
                  <a:lnTo>
                    <a:pt x="3476" y="1615"/>
                  </a:lnTo>
                  <a:lnTo>
                    <a:pt x="3467" y="1597"/>
                  </a:lnTo>
                  <a:lnTo>
                    <a:pt x="3472" y="1578"/>
                  </a:lnTo>
                  <a:lnTo>
                    <a:pt x="3466" y="1576"/>
                  </a:lnTo>
                  <a:lnTo>
                    <a:pt x="3465" y="1568"/>
                  </a:lnTo>
                  <a:lnTo>
                    <a:pt x="3483" y="1562"/>
                  </a:lnTo>
                  <a:lnTo>
                    <a:pt x="3483" y="1561"/>
                  </a:lnTo>
                  <a:lnTo>
                    <a:pt x="3473" y="1561"/>
                  </a:lnTo>
                  <a:lnTo>
                    <a:pt x="3468" y="1556"/>
                  </a:lnTo>
                  <a:lnTo>
                    <a:pt x="3460" y="1561"/>
                  </a:lnTo>
                  <a:lnTo>
                    <a:pt x="3452" y="1559"/>
                  </a:lnTo>
                  <a:lnTo>
                    <a:pt x="3445" y="1550"/>
                  </a:lnTo>
                  <a:lnTo>
                    <a:pt x="3445" y="1539"/>
                  </a:lnTo>
                  <a:lnTo>
                    <a:pt x="3456" y="1523"/>
                  </a:lnTo>
                  <a:lnTo>
                    <a:pt x="3461" y="1505"/>
                  </a:lnTo>
                  <a:lnTo>
                    <a:pt x="3467" y="1500"/>
                  </a:lnTo>
                  <a:lnTo>
                    <a:pt x="3467" y="1486"/>
                  </a:lnTo>
                  <a:lnTo>
                    <a:pt x="3471" y="1485"/>
                  </a:lnTo>
                  <a:lnTo>
                    <a:pt x="3476" y="1478"/>
                  </a:lnTo>
                  <a:lnTo>
                    <a:pt x="3476" y="1468"/>
                  </a:lnTo>
                  <a:lnTo>
                    <a:pt x="3483" y="1465"/>
                  </a:lnTo>
                  <a:lnTo>
                    <a:pt x="3485" y="1447"/>
                  </a:lnTo>
                  <a:lnTo>
                    <a:pt x="3481" y="1454"/>
                  </a:lnTo>
                  <a:lnTo>
                    <a:pt x="3472" y="1457"/>
                  </a:lnTo>
                  <a:lnTo>
                    <a:pt x="3466" y="1452"/>
                  </a:lnTo>
                  <a:lnTo>
                    <a:pt x="3458" y="1449"/>
                  </a:lnTo>
                  <a:lnTo>
                    <a:pt x="3449" y="1441"/>
                  </a:lnTo>
                  <a:lnTo>
                    <a:pt x="3447" y="1428"/>
                  </a:lnTo>
                  <a:lnTo>
                    <a:pt x="3442" y="1419"/>
                  </a:lnTo>
                  <a:lnTo>
                    <a:pt x="3441" y="1404"/>
                  </a:lnTo>
                  <a:lnTo>
                    <a:pt x="3441" y="1392"/>
                  </a:lnTo>
                  <a:lnTo>
                    <a:pt x="3442" y="1387"/>
                  </a:lnTo>
                  <a:lnTo>
                    <a:pt x="3454" y="1379"/>
                  </a:lnTo>
                  <a:lnTo>
                    <a:pt x="3466" y="1360"/>
                  </a:lnTo>
                  <a:lnTo>
                    <a:pt x="3474" y="1350"/>
                  </a:lnTo>
                  <a:lnTo>
                    <a:pt x="3481" y="1347"/>
                  </a:lnTo>
                  <a:lnTo>
                    <a:pt x="3481" y="1355"/>
                  </a:lnTo>
                  <a:lnTo>
                    <a:pt x="3490" y="1354"/>
                  </a:lnTo>
                  <a:lnTo>
                    <a:pt x="3516" y="1355"/>
                  </a:lnTo>
                  <a:lnTo>
                    <a:pt x="3547" y="1362"/>
                  </a:lnTo>
                  <a:lnTo>
                    <a:pt x="3552" y="1367"/>
                  </a:lnTo>
                  <a:lnTo>
                    <a:pt x="3553" y="1369"/>
                  </a:lnTo>
                  <a:lnTo>
                    <a:pt x="3562" y="1374"/>
                  </a:lnTo>
                  <a:lnTo>
                    <a:pt x="3579" y="1377"/>
                  </a:lnTo>
                  <a:lnTo>
                    <a:pt x="3586" y="1379"/>
                  </a:lnTo>
                  <a:lnTo>
                    <a:pt x="3583" y="1388"/>
                  </a:lnTo>
                  <a:lnTo>
                    <a:pt x="3585" y="1390"/>
                  </a:lnTo>
                  <a:lnTo>
                    <a:pt x="3596" y="1383"/>
                  </a:lnTo>
                  <a:lnTo>
                    <a:pt x="3612" y="1383"/>
                  </a:lnTo>
                  <a:lnTo>
                    <a:pt x="3616" y="1389"/>
                  </a:lnTo>
                  <a:lnTo>
                    <a:pt x="3613" y="1397"/>
                  </a:lnTo>
                  <a:lnTo>
                    <a:pt x="3633" y="1395"/>
                  </a:lnTo>
                  <a:lnTo>
                    <a:pt x="3630" y="1390"/>
                  </a:lnTo>
                  <a:lnTo>
                    <a:pt x="3637" y="1384"/>
                  </a:lnTo>
                  <a:lnTo>
                    <a:pt x="3670" y="1373"/>
                  </a:lnTo>
                  <a:lnTo>
                    <a:pt x="3682" y="1361"/>
                  </a:lnTo>
                  <a:lnTo>
                    <a:pt x="3715" y="1378"/>
                  </a:lnTo>
                  <a:lnTo>
                    <a:pt x="3724" y="1390"/>
                  </a:lnTo>
                  <a:lnTo>
                    <a:pt x="3739" y="1397"/>
                  </a:lnTo>
                  <a:lnTo>
                    <a:pt x="3748" y="1398"/>
                  </a:lnTo>
                  <a:lnTo>
                    <a:pt x="3751" y="1403"/>
                  </a:lnTo>
                  <a:lnTo>
                    <a:pt x="3752" y="1411"/>
                  </a:lnTo>
                  <a:lnTo>
                    <a:pt x="3740" y="1438"/>
                  </a:lnTo>
                  <a:lnTo>
                    <a:pt x="3743" y="1435"/>
                  </a:lnTo>
                  <a:lnTo>
                    <a:pt x="3751" y="1437"/>
                  </a:lnTo>
                  <a:lnTo>
                    <a:pt x="3753" y="1433"/>
                  </a:lnTo>
                  <a:lnTo>
                    <a:pt x="3753" y="1422"/>
                  </a:lnTo>
                  <a:lnTo>
                    <a:pt x="3759" y="1421"/>
                  </a:lnTo>
                  <a:lnTo>
                    <a:pt x="3769" y="1425"/>
                  </a:lnTo>
                  <a:lnTo>
                    <a:pt x="3769" y="1441"/>
                  </a:lnTo>
                  <a:lnTo>
                    <a:pt x="3775" y="1448"/>
                  </a:lnTo>
                  <a:lnTo>
                    <a:pt x="3778" y="1455"/>
                  </a:lnTo>
                  <a:lnTo>
                    <a:pt x="3770" y="1460"/>
                  </a:lnTo>
                  <a:lnTo>
                    <a:pt x="3772" y="1469"/>
                  </a:lnTo>
                  <a:lnTo>
                    <a:pt x="3782" y="1465"/>
                  </a:lnTo>
                  <a:lnTo>
                    <a:pt x="3784" y="1458"/>
                  </a:lnTo>
                  <a:lnTo>
                    <a:pt x="3793" y="1455"/>
                  </a:lnTo>
                  <a:lnTo>
                    <a:pt x="3801" y="1458"/>
                  </a:lnTo>
                  <a:lnTo>
                    <a:pt x="3807" y="1464"/>
                  </a:lnTo>
                  <a:lnTo>
                    <a:pt x="3802" y="1471"/>
                  </a:lnTo>
                  <a:lnTo>
                    <a:pt x="3798" y="1474"/>
                  </a:lnTo>
                  <a:lnTo>
                    <a:pt x="3791" y="1479"/>
                  </a:lnTo>
                  <a:lnTo>
                    <a:pt x="3791" y="1489"/>
                  </a:lnTo>
                  <a:lnTo>
                    <a:pt x="3794" y="1495"/>
                  </a:lnTo>
                  <a:lnTo>
                    <a:pt x="3799" y="1501"/>
                  </a:lnTo>
                  <a:lnTo>
                    <a:pt x="3807" y="1503"/>
                  </a:lnTo>
                  <a:lnTo>
                    <a:pt x="3805" y="1511"/>
                  </a:lnTo>
                  <a:lnTo>
                    <a:pt x="3806" y="1514"/>
                  </a:lnTo>
                  <a:lnTo>
                    <a:pt x="3823" y="1511"/>
                  </a:lnTo>
                  <a:lnTo>
                    <a:pt x="3834" y="1513"/>
                  </a:lnTo>
                  <a:lnTo>
                    <a:pt x="3837" y="1523"/>
                  </a:lnTo>
                  <a:lnTo>
                    <a:pt x="3843" y="1532"/>
                  </a:lnTo>
                  <a:lnTo>
                    <a:pt x="3849" y="1524"/>
                  </a:lnTo>
                  <a:lnTo>
                    <a:pt x="3864" y="1529"/>
                  </a:lnTo>
                  <a:lnTo>
                    <a:pt x="3877" y="1523"/>
                  </a:lnTo>
                  <a:lnTo>
                    <a:pt x="3882" y="1529"/>
                  </a:lnTo>
                  <a:lnTo>
                    <a:pt x="3884" y="1537"/>
                  </a:lnTo>
                  <a:lnTo>
                    <a:pt x="3884" y="1544"/>
                  </a:lnTo>
                  <a:lnTo>
                    <a:pt x="3888" y="1545"/>
                  </a:lnTo>
                  <a:lnTo>
                    <a:pt x="3908" y="1535"/>
                  </a:lnTo>
                  <a:lnTo>
                    <a:pt x="3907" y="1528"/>
                  </a:lnTo>
                  <a:lnTo>
                    <a:pt x="3914" y="1524"/>
                  </a:lnTo>
                  <a:lnTo>
                    <a:pt x="3925" y="1541"/>
                  </a:lnTo>
                  <a:lnTo>
                    <a:pt x="3926" y="1548"/>
                  </a:lnTo>
                  <a:lnTo>
                    <a:pt x="3925" y="1553"/>
                  </a:lnTo>
                  <a:lnTo>
                    <a:pt x="3920" y="1560"/>
                  </a:lnTo>
                  <a:lnTo>
                    <a:pt x="3912" y="1566"/>
                  </a:lnTo>
                  <a:lnTo>
                    <a:pt x="3912" y="1575"/>
                  </a:lnTo>
                  <a:lnTo>
                    <a:pt x="3909" y="1584"/>
                  </a:lnTo>
                  <a:lnTo>
                    <a:pt x="3912" y="1592"/>
                  </a:lnTo>
                  <a:lnTo>
                    <a:pt x="3911" y="1598"/>
                  </a:lnTo>
                  <a:lnTo>
                    <a:pt x="3915" y="1599"/>
                  </a:lnTo>
                  <a:lnTo>
                    <a:pt x="3918" y="1615"/>
                  </a:lnTo>
                  <a:lnTo>
                    <a:pt x="3926" y="1632"/>
                  </a:lnTo>
                  <a:lnTo>
                    <a:pt x="3913" y="1634"/>
                  </a:lnTo>
                  <a:lnTo>
                    <a:pt x="3912" y="1638"/>
                  </a:lnTo>
                  <a:lnTo>
                    <a:pt x="3908" y="1642"/>
                  </a:lnTo>
                  <a:lnTo>
                    <a:pt x="3896" y="1642"/>
                  </a:lnTo>
                  <a:lnTo>
                    <a:pt x="3887" y="1640"/>
                  </a:lnTo>
                  <a:lnTo>
                    <a:pt x="3869" y="1641"/>
                  </a:lnTo>
                  <a:lnTo>
                    <a:pt x="3853" y="1638"/>
                  </a:lnTo>
                  <a:lnTo>
                    <a:pt x="3842" y="1631"/>
                  </a:lnTo>
                  <a:lnTo>
                    <a:pt x="3831" y="1632"/>
                  </a:lnTo>
                  <a:lnTo>
                    <a:pt x="3826" y="1636"/>
                  </a:lnTo>
                  <a:lnTo>
                    <a:pt x="3845" y="1638"/>
                  </a:lnTo>
                  <a:lnTo>
                    <a:pt x="3863" y="1650"/>
                  </a:lnTo>
                  <a:lnTo>
                    <a:pt x="3899" y="1648"/>
                  </a:lnTo>
                  <a:lnTo>
                    <a:pt x="3912" y="1653"/>
                  </a:lnTo>
                  <a:lnTo>
                    <a:pt x="3924" y="1664"/>
                  </a:lnTo>
                  <a:lnTo>
                    <a:pt x="3926" y="1674"/>
                  </a:lnTo>
                  <a:lnTo>
                    <a:pt x="3924" y="1677"/>
                  </a:lnTo>
                  <a:lnTo>
                    <a:pt x="3926" y="1683"/>
                  </a:lnTo>
                  <a:lnTo>
                    <a:pt x="3913" y="1713"/>
                  </a:lnTo>
                  <a:lnTo>
                    <a:pt x="3915" y="1717"/>
                  </a:lnTo>
                  <a:lnTo>
                    <a:pt x="3931" y="1712"/>
                  </a:lnTo>
                  <a:lnTo>
                    <a:pt x="3938" y="1717"/>
                  </a:lnTo>
                  <a:lnTo>
                    <a:pt x="3935" y="1722"/>
                  </a:lnTo>
                  <a:lnTo>
                    <a:pt x="3923" y="1731"/>
                  </a:lnTo>
                  <a:lnTo>
                    <a:pt x="3924" y="1736"/>
                  </a:lnTo>
                  <a:lnTo>
                    <a:pt x="3934" y="1736"/>
                  </a:lnTo>
                  <a:lnTo>
                    <a:pt x="3938" y="1743"/>
                  </a:lnTo>
                  <a:lnTo>
                    <a:pt x="3938" y="1748"/>
                  </a:lnTo>
                  <a:lnTo>
                    <a:pt x="3935" y="1751"/>
                  </a:lnTo>
                  <a:lnTo>
                    <a:pt x="3931" y="1750"/>
                  </a:lnTo>
                  <a:lnTo>
                    <a:pt x="3930" y="1748"/>
                  </a:lnTo>
                  <a:lnTo>
                    <a:pt x="3924" y="1755"/>
                  </a:lnTo>
                  <a:lnTo>
                    <a:pt x="3912" y="1766"/>
                  </a:lnTo>
                  <a:lnTo>
                    <a:pt x="3909" y="1755"/>
                  </a:lnTo>
                  <a:lnTo>
                    <a:pt x="3903" y="1749"/>
                  </a:lnTo>
                  <a:lnTo>
                    <a:pt x="3893" y="1750"/>
                  </a:lnTo>
                  <a:lnTo>
                    <a:pt x="3899" y="1764"/>
                  </a:lnTo>
                  <a:lnTo>
                    <a:pt x="3899" y="1770"/>
                  </a:lnTo>
                  <a:lnTo>
                    <a:pt x="3879" y="1774"/>
                  </a:lnTo>
                  <a:lnTo>
                    <a:pt x="3885" y="1779"/>
                  </a:lnTo>
                  <a:lnTo>
                    <a:pt x="3895" y="1779"/>
                  </a:lnTo>
                  <a:lnTo>
                    <a:pt x="3901" y="1780"/>
                  </a:lnTo>
                  <a:lnTo>
                    <a:pt x="3907" y="1787"/>
                  </a:lnTo>
                  <a:lnTo>
                    <a:pt x="3924" y="1770"/>
                  </a:lnTo>
                  <a:lnTo>
                    <a:pt x="3931" y="1765"/>
                  </a:lnTo>
                  <a:lnTo>
                    <a:pt x="3945" y="1765"/>
                  </a:lnTo>
                  <a:lnTo>
                    <a:pt x="3956" y="1761"/>
                  </a:lnTo>
                  <a:lnTo>
                    <a:pt x="3969" y="1760"/>
                  </a:lnTo>
                  <a:lnTo>
                    <a:pt x="3979" y="1764"/>
                  </a:lnTo>
                  <a:lnTo>
                    <a:pt x="3985" y="1788"/>
                  </a:lnTo>
                  <a:lnTo>
                    <a:pt x="3990" y="1793"/>
                  </a:lnTo>
                  <a:lnTo>
                    <a:pt x="3992" y="1808"/>
                  </a:lnTo>
                  <a:lnTo>
                    <a:pt x="3987" y="1839"/>
                  </a:lnTo>
                  <a:lnTo>
                    <a:pt x="3972" y="1851"/>
                  </a:lnTo>
                  <a:lnTo>
                    <a:pt x="3934" y="1872"/>
                  </a:lnTo>
                  <a:lnTo>
                    <a:pt x="3966" y="1860"/>
                  </a:lnTo>
                  <a:lnTo>
                    <a:pt x="3987" y="1844"/>
                  </a:lnTo>
                  <a:lnTo>
                    <a:pt x="3994" y="1829"/>
                  </a:lnTo>
                  <a:lnTo>
                    <a:pt x="4000" y="1802"/>
                  </a:lnTo>
                  <a:lnTo>
                    <a:pt x="4008" y="1791"/>
                  </a:lnTo>
                  <a:lnTo>
                    <a:pt x="4008" y="1812"/>
                  </a:lnTo>
                  <a:lnTo>
                    <a:pt x="4005" y="1818"/>
                  </a:lnTo>
                  <a:lnTo>
                    <a:pt x="4015" y="1807"/>
                  </a:lnTo>
                  <a:lnTo>
                    <a:pt x="4017" y="1817"/>
                  </a:lnTo>
                  <a:lnTo>
                    <a:pt x="4015" y="1825"/>
                  </a:lnTo>
                  <a:lnTo>
                    <a:pt x="4016" y="1840"/>
                  </a:lnTo>
                  <a:lnTo>
                    <a:pt x="4019" y="1844"/>
                  </a:lnTo>
                  <a:lnTo>
                    <a:pt x="4026" y="1828"/>
                  </a:lnTo>
                  <a:lnTo>
                    <a:pt x="4055" y="1808"/>
                  </a:lnTo>
                  <a:lnTo>
                    <a:pt x="4078" y="1802"/>
                  </a:lnTo>
                  <a:lnTo>
                    <a:pt x="4079" y="1788"/>
                  </a:lnTo>
                  <a:lnTo>
                    <a:pt x="4085" y="1775"/>
                  </a:lnTo>
                  <a:lnTo>
                    <a:pt x="4091" y="1766"/>
                  </a:lnTo>
                  <a:lnTo>
                    <a:pt x="4100" y="1775"/>
                  </a:lnTo>
                  <a:lnTo>
                    <a:pt x="4112" y="1781"/>
                  </a:lnTo>
                  <a:lnTo>
                    <a:pt x="4116" y="1791"/>
                  </a:lnTo>
                  <a:lnTo>
                    <a:pt x="4111" y="1809"/>
                  </a:lnTo>
                  <a:lnTo>
                    <a:pt x="4114" y="1803"/>
                  </a:lnTo>
                  <a:lnTo>
                    <a:pt x="4123" y="1782"/>
                  </a:lnTo>
                  <a:lnTo>
                    <a:pt x="4116" y="1772"/>
                  </a:lnTo>
                  <a:lnTo>
                    <a:pt x="4110" y="1766"/>
                  </a:lnTo>
                  <a:lnTo>
                    <a:pt x="4106" y="1758"/>
                  </a:lnTo>
                  <a:lnTo>
                    <a:pt x="4116" y="1766"/>
                  </a:lnTo>
                  <a:lnTo>
                    <a:pt x="4122" y="1764"/>
                  </a:lnTo>
                  <a:lnTo>
                    <a:pt x="4127" y="1758"/>
                  </a:lnTo>
                  <a:lnTo>
                    <a:pt x="4123" y="1755"/>
                  </a:lnTo>
                  <a:lnTo>
                    <a:pt x="4124" y="1745"/>
                  </a:lnTo>
                  <a:lnTo>
                    <a:pt x="4133" y="1747"/>
                  </a:lnTo>
                  <a:lnTo>
                    <a:pt x="4135" y="1732"/>
                  </a:lnTo>
                  <a:lnTo>
                    <a:pt x="4130" y="1718"/>
                  </a:lnTo>
                  <a:lnTo>
                    <a:pt x="4137" y="1726"/>
                  </a:lnTo>
                  <a:lnTo>
                    <a:pt x="4141" y="1717"/>
                  </a:lnTo>
                  <a:lnTo>
                    <a:pt x="4149" y="1712"/>
                  </a:lnTo>
                  <a:lnTo>
                    <a:pt x="4149" y="1704"/>
                  </a:lnTo>
                  <a:lnTo>
                    <a:pt x="4157" y="1699"/>
                  </a:lnTo>
                  <a:lnTo>
                    <a:pt x="4150" y="1686"/>
                  </a:lnTo>
                  <a:lnTo>
                    <a:pt x="4143" y="1679"/>
                  </a:lnTo>
                  <a:lnTo>
                    <a:pt x="4138" y="1669"/>
                  </a:lnTo>
                  <a:lnTo>
                    <a:pt x="4143" y="1658"/>
                  </a:lnTo>
                  <a:lnTo>
                    <a:pt x="4157" y="1635"/>
                  </a:lnTo>
                  <a:lnTo>
                    <a:pt x="4165" y="1630"/>
                  </a:lnTo>
                  <a:lnTo>
                    <a:pt x="4172" y="1621"/>
                  </a:lnTo>
                  <a:lnTo>
                    <a:pt x="4172" y="1619"/>
                  </a:lnTo>
                  <a:lnTo>
                    <a:pt x="4177" y="1609"/>
                  </a:lnTo>
                  <a:lnTo>
                    <a:pt x="4186" y="1608"/>
                  </a:lnTo>
                  <a:lnTo>
                    <a:pt x="4196" y="1609"/>
                  </a:lnTo>
                  <a:lnTo>
                    <a:pt x="4198" y="1615"/>
                  </a:lnTo>
                  <a:lnTo>
                    <a:pt x="4194" y="1621"/>
                  </a:lnTo>
                  <a:lnTo>
                    <a:pt x="4202" y="1623"/>
                  </a:lnTo>
                  <a:lnTo>
                    <a:pt x="4200" y="1631"/>
                  </a:lnTo>
                  <a:lnTo>
                    <a:pt x="4203" y="1638"/>
                  </a:lnTo>
                  <a:lnTo>
                    <a:pt x="4203" y="1650"/>
                  </a:lnTo>
                  <a:lnTo>
                    <a:pt x="4198" y="1656"/>
                  </a:lnTo>
                  <a:lnTo>
                    <a:pt x="4207" y="1651"/>
                  </a:lnTo>
                  <a:lnTo>
                    <a:pt x="4211" y="1656"/>
                  </a:lnTo>
                  <a:lnTo>
                    <a:pt x="4211" y="1679"/>
                  </a:lnTo>
                  <a:lnTo>
                    <a:pt x="4223" y="1680"/>
                  </a:lnTo>
                  <a:lnTo>
                    <a:pt x="4218" y="1683"/>
                  </a:lnTo>
                  <a:lnTo>
                    <a:pt x="4219" y="1690"/>
                  </a:lnTo>
                  <a:lnTo>
                    <a:pt x="4229" y="1688"/>
                  </a:lnTo>
                  <a:lnTo>
                    <a:pt x="4239" y="1693"/>
                  </a:lnTo>
                  <a:lnTo>
                    <a:pt x="4234" y="1700"/>
                  </a:lnTo>
                  <a:lnTo>
                    <a:pt x="4226" y="1708"/>
                  </a:lnTo>
                  <a:lnTo>
                    <a:pt x="4237" y="1710"/>
                  </a:lnTo>
                  <a:lnTo>
                    <a:pt x="4240" y="1718"/>
                  </a:lnTo>
                  <a:lnTo>
                    <a:pt x="4243" y="1710"/>
                  </a:lnTo>
                  <a:lnTo>
                    <a:pt x="4248" y="1712"/>
                  </a:lnTo>
                  <a:lnTo>
                    <a:pt x="4248" y="1724"/>
                  </a:lnTo>
                  <a:lnTo>
                    <a:pt x="4254" y="1721"/>
                  </a:lnTo>
                  <a:lnTo>
                    <a:pt x="4259" y="1724"/>
                  </a:lnTo>
                  <a:lnTo>
                    <a:pt x="4258" y="1734"/>
                  </a:lnTo>
                  <a:lnTo>
                    <a:pt x="4247" y="1740"/>
                  </a:lnTo>
                  <a:lnTo>
                    <a:pt x="4226" y="1740"/>
                  </a:lnTo>
                  <a:lnTo>
                    <a:pt x="4214" y="1747"/>
                  </a:lnTo>
                  <a:lnTo>
                    <a:pt x="4211" y="1753"/>
                  </a:lnTo>
                  <a:lnTo>
                    <a:pt x="4221" y="1745"/>
                  </a:lnTo>
                  <a:lnTo>
                    <a:pt x="4226" y="1749"/>
                  </a:lnTo>
                  <a:lnTo>
                    <a:pt x="4234" y="1747"/>
                  </a:lnTo>
                  <a:lnTo>
                    <a:pt x="4250" y="1747"/>
                  </a:lnTo>
                  <a:lnTo>
                    <a:pt x="4266" y="1742"/>
                  </a:lnTo>
                  <a:lnTo>
                    <a:pt x="4269" y="1743"/>
                  </a:lnTo>
                  <a:lnTo>
                    <a:pt x="4266" y="1754"/>
                  </a:lnTo>
                  <a:lnTo>
                    <a:pt x="4268" y="1755"/>
                  </a:lnTo>
                  <a:lnTo>
                    <a:pt x="4268" y="1764"/>
                  </a:lnTo>
                  <a:lnTo>
                    <a:pt x="4266" y="1771"/>
                  </a:lnTo>
                  <a:lnTo>
                    <a:pt x="4270" y="1769"/>
                  </a:lnTo>
                  <a:lnTo>
                    <a:pt x="4283" y="1770"/>
                  </a:lnTo>
                  <a:lnTo>
                    <a:pt x="4280" y="1781"/>
                  </a:lnTo>
                  <a:lnTo>
                    <a:pt x="4282" y="1785"/>
                  </a:lnTo>
                  <a:lnTo>
                    <a:pt x="4289" y="1787"/>
                  </a:lnTo>
                  <a:lnTo>
                    <a:pt x="4286" y="1792"/>
                  </a:lnTo>
                  <a:lnTo>
                    <a:pt x="4278" y="1796"/>
                  </a:lnTo>
                  <a:lnTo>
                    <a:pt x="4264" y="1798"/>
                  </a:lnTo>
                  <a:lnTo>
                    <a:pt x="4257" y="1794"/>
                  </a:lnTo>
                  <a:lnTo>
                    <a:pt x="4251" y="1797"/>
                  </a:lnTo>
                  <a:lnTo>
                    <a:pt x="4251" y="1802"/>
                  </a:lnTo>
                  <a:lnTo>
                    <a:pt x="4256" y="1806"/>
                  </a:lnTo>
                  <a:lnTo>
                    <a:pt x="4266" y="1803"/>
                  </a:lnTo>
                  <a:lnTo>
                    <a:pt x="4284" y="1804"/>
                  </a:lnTo>
                  <a:lnTo>
                    <a:pt x="4301" y="1803"/>
                  </a:lnTo>
                  <a:lnTo>
                    <a:pt x="4304" y="1814"/>
                  </a:lnTo>
                  <a:lnTo>
                    <a:pt x="4297" y="1819"/>
                  </a:lnTo>
                  <a:lnTo>
                    <a:pt x="4294" y="1825"/>
                  </a:lnTo>
                  <a:lnTo>
                    <a:pt x="4299" y="1828"/>
                  </a:lnTo>
                  <a:lnTo>
                    <a:pt x="4293" y="1833"/>
                  </a:lnTo>
                  <a:lnTo>
                    <a:pt x="4280" y="1836"/>
                  </a:lnTo>
                  <a:lnTo>
                    <a:pt x="4269" y="1851"/>
                  </a:lnTo>
                  <a:lnTo>
                    <a:pt x="4278" y="1850"/>
                  </a:lnTo>
                  <a:lnTo>
                    <a:pt x="4286" y="1842"/>
                  </a:lnTo>
                  <a:lnTo>
                    <a:pt x="4296" y="1841"/>
                  </a:lnTo>
                  <a:lnTo>
                    <a:pt x="4305" y="1837"/>
                  </a:lnTo>
                  <a:lnTo>
                    <a:pt x="4315" y="1852"/>
                  </a:lnTo>
                  <a:lnTo>
                    <a:pt x="4310" y="1853"/>
                  </a:lnTo>
                  <a:lnTo>
                    <a:pt x="4304" y="1860"/>
                  </a:lnTo>
                  <a:lnTo>
                    <a:pt x="4304" y="1866"/>
                  </a:lnTo>
                  <a:lnTo>
                    <a:pt x="4315" y="1861"/>
                  </a:lnTo>
                  <a:lnTo>
                    <a:pt x="4322" y="1864"/>
                  </a:lnTo>
                  <a:lnTo>
                    <a:pt x="4322" y="1867"/>
                  </a:lnTo>
                  <a:lnTo>
                    <a:pt x="4331" y="1878"/>
                  </a:lnTo>
                  <a:lnTo>
                    <a:pt x="4339" y="1884"/>
                  </a:lnTo>
                  <a:lnTo>
                    <a:pt x="4342" y="1893"/>
                  </a:lnTo>
                  <a:lnTo>
                    <a:pt x="4323" y="1907"/>
                  </a:lnTo>
                  <a:lnTo>
                    <a:pt x="4312" y="1907"/>
                  </a:lnTo>
                  <a:lnTo>
                    <a:pt x="4312" y="1914"/>
                  </a:lnTo>
                  <a:lnTo>
                    <a:pt x="4339" y="1912"/>
                  </a:lnTo>
                  <a:lnTo>
                    <a:pt x="4347" y="1922"/>
                  </a:lnTo>
                  <a:lnTo>
                    <a:pt x="4342" y="1932"/>
                  </a:lnTo>
                  <a:lnTo>
                    <a:pt x="4364" y="1939"/>
                  </a:lnTo>
                  <a:lnTo>
                    <a:pt x="4368" y="1953"/>
                  </a:lnTo>
                  <a:lnTo>
                    <a:pt x="4358" y="1963"/>
                  </a:lnTo>
                  <a:lnTo>
                    <a:pt x="4347" y="1974"/>
                  </a:lnTo>
                  <a:lnTo>
                    <a:pt x="4350" y="1987"/>
                  </a:lnTo>
                  <a:lnTo>
                    <a:pt x="4343" y="1989"/>
                  </a:lnTo>
                  <a:lnTo>
                    <a:pt x="4315" y="1973"/>
                  </a:lnTo>
                  <a:lnTo>
                    <a:pt x="4312" y="1979"/>
                  </a:lnTo>
                  <a:lnTo>
                    <a:pt x="4326" y="1984"/>
                  </a:lnTo>
                  <a:lnTo>
                    <a:pt x="4326" y="1986"/>
                  </a:lnTo>
                  <a:lnTo>
                    <a:pt x="4295" y="1990"/>
                  </a:lnTo>
                  <a:lnTo>
                    <a:pt x="4286" y="1992"/>
                  </a:lnTo>
                  <a:lnTo>
                    <a:pt x="4302" y="1996"/>
                  </a:lnTo>
                  <a:lnTo>
                    <a:pt x="4334" y="1995"/>
                  </a:lnTo>
                  <a:lnTo>
                    <a:pt x="4348" y="1997"/>
                  </a:lnTo>
                  <a:lnTo>
                    <a:pt x="4350" y="2002"/>
                  </a:lnTo>
                  <a:lnTo>
                    <a:pt x="4342" y="2003"/>
                  </a:lnTo>
                  <a:lnTo>
                    <a:pt x="4334" y="2009"/>
                  </a:lnTo>
                  <a:lnTo>
                    <a:pt x="4336" y="2013"/>
                  </a:lnTo>
                  <a:lnTo>
                    <a:pt x="4350" y="2022"/>
                  </a:lnTo>
                  <a:lnTo>
                    <a:pt x="4352" y="2028"/>
                  </a:lnTo>
                  <a:lnTo>
                    <a:pt x="4342" y="2027"/>
                  </a:lnTo>
                  <a:lnTo>
                    <a:pt x="4338" y="2036"/>
                  </a:lnTo>
                  <a:lnTo>
                    <a:pt x="4371" y="2034"/>
                  </a:lnTo>
                  <a:lnTo>
                    <a:pt x="4375" y="2055"/>
                  </a:lnTo>
                  <a:lnTo>
                    <a:pt x="4379" y="2060"/>
                  </a:lnTo>
                  <a:lnTo>
                    <a:pt x="4374" y="2065"/>
                  </a:lnTo>
                  <a:lnTo>
                    <a:pt x="4403" y="2068"/>
                  </a:lnTo>
                  <a:lnTo>
                    <a:pt x="4411" y="2073"/>
                  </a:lnTo>
                  <a:lnTo>
                    <a:pt x="4412" y="2084"/>
                  </a:lnTo>
                  <a:lnTo>
                    <a:pt x="4418" y="2079"/>
                  </a:lnTo>
                  <a:lnTo>
                    <a:pt x="4428" y="2079"/>
                  </a:lnTo>
                  <a:lnTo>
                    <a:pt x="4428" y="2089"/>
                  </a:lnTo>
                  <a:lnTo>
                    <a:pt x="4424" y="2097"/>
                  </a:lnTo>
                  <a:lnTo>
                    <a:pt x="4429" y="2102"/>
                  </a:lnTo>
                  <a:lnTo>
                    <a:pt x="4431" y="2110"/>
                  </a:lnTo>
                  <a:lnTo>
                    <a:pt x="4420" y="2122"/>
                  </a:lnTo>
                  <a:lnTo>
                    <a:pt x="4420" y="2126"/>
                  </a:lnTo>
                  <a:lnTo>
                    <a:pt x="4433" y="2119"/>
                  </a:lnTo>
                  <a:lnTo>
                    <a:pt x="4447" y="2130"/>
                  </a:lnTo>
                  <a:lnTo>
                    <a:pt x="4452" y="2125"/>
                  </a:lnTo>
                  <a:lnTo>
                    <a:pt x="4462" y="2120"/>
                  </a:lnTo>
                  <a:lnTo>
                    <a:pt x="4463" y="2129"/>
                  </a:lnTo>
                  <a:lnTo>
                    <a:pt x="4473" y="2132"/>
                  </a:lnTo>
                  <a:lnTo>
                    <a:pt x="4461" y="2162"/>
                  </a:lnTo>
                  <a:lnTo>
                    <a:pt x="4469" y="2154"/>
                  </a:lnTo>
                  <a:lnTo>
                    <a:pt x="4481" y="2138"/>
                  </a:lnTo>
                  <a:lnTo>
                    <a:pt x="4490" y="2131"/>
                  </a:lnTo>
                  <a:lnTo>
                    <a:pt x="4489" y="2145"/>
                  </a:lnTo>
                  <a:lnTo>
                    <a:pt x="4493" y="2145"/>
                  </a:lnTo>
                  <a:lnTo>
                    <a:pt x="4499" y="2137"/>
                  </a:lnTo>
                  <a:lnTo>
                    <a:pt x="4501" y="2149"/>
                  </a:lnTo>
                  <a:lnTo>
                    <a:pt x="4504" y="2158"/>
                  </a:lnTo>
                  <a:lnTo>
                    <a:pt x="4510" y="2164"/>
                  </a:lnTo>
                  <a:lnTo>
                    <a:pt x="4522" y="2167"/>
                  </a:lnTo>
                  <a:lnTo>
                    <a:pt x="4536" y="2174"/>
                  </a:lnTo>
                  <a:lnTo>
                    <a:pt x="4543" y="2170"/>
                  </a:lnTo>
                  <a:lnTo>
                    <a:pt x="4542" y="2163"/>
                  </a:lnTo>
                  <a:lnTo>
                    <a:pt x="4552" y="2156"/>
                  </a:lnTo>
                  <a:lnTo>
                    <a:pt x="4559" y="2165"/>
                  </a:lnTo>
                  <a:lnTo>
                    <a:pt x="4557" y="2174"/>
                  </a:lnTo>
                  <a:lnTo>
                    <a:pt x="4568" y="2176"/>
                  </a:lnTo>
                  <a:lnTo>
                    <a:pt x="4575" y="2181"/>
                  </a:lnTo>
                  <a:lnTo>
                    <a:pt x="4581" y="2183"/>
                  </a:lnTo>
                  <a:lnTo>
                    <a:pt x="4586" y="2192"/>
                  </a:lnTo>
                  <a:lnTo>
                    <a:pt x="4581" y="2199"/>
                  </a:lnTo>
                  <a:lnTo>
                    <a:pt x="4581" y="2203"/>
                  </a:lnTo>
                  <a:lnTo>
                    <a:pt x="4580" y="2206"/>
                  </a:lnTo>
                  <a:lnTo>
                    <a:pt x="4571" y="2208"/>
                  </a:lnTo>
                  <a:lnTo>
                    <a:pt x="4565" y="2206"/>
                  </a:lnTo>
                  <a:lnTo>
                    <a:pt x="4558" y="2207"/>
                  </a:lnTo>
                  <a:lnTo>
                    <a:pt x="4544" y="2213"/>
                  </a:lnTo>
                  <a:lnTo>
                    <a:pt x="4539" y="2216"/>
                  </a:lnTo>
                  <a:lnTo>
                    <a:pt x="4539" y="2218"/>
                  </a:lnTo>
                  <a:lnTo>
                    <a:pt x="4524" y="2228"/>
                  </a:lnTo>
                  <a:lnTo>
                    <a:pt x="4494" y="2232"/>
                  </a:lnTo>
                  <a:lnTo>
                    <a:pt x="4477" y="2238"/>
                  </a:lnTo>
                  <a:lnTo>
                    <a:pt x="4469" y="2246"/>
                  </a:lnTo>
                  <a:lnTo>
                    <a:pt x="4482" y="2246"/>
                  </a:lnTo>
                  <a:lnTo>
                    <a:pt x="4495" y="2242"/>
                  </a:lnTo>
                  <a:lnTo>
                    <a:pt x="4510" y="2233"/>
                  </a:lnTo>
                  <a:lnTo>
                    <a:pt x="4515" y="2235"/>
                  </a:lnTo>
                  <a:lnTo>
                    <a:pt x="4482" y="2251"/>
                  </a:lnTo>
                  <a:lnTo>
                    <a:pt x="4467" y="2256"/>
                  </a:lnTo>
                  <a:lnTo>
                    <a:pt x="4452" y="2256"/>
                  </a:lnTo>
                  <a:lnTo>
                    <a:pt x="4436" y="2280"/>
                  </a:lnTo>
                  <a:lnTo>
                    <a:pt x="4424" y="2276"/>
                  </a:lnTo>
                  <a:lnTo>
                    <a:pt x="4413" y="2267"/>
                  </a:lnTo>
                  <a:lnTo>
                    <a:pt x="4399" y="2264"/>
                  </a:lnTo>
                  <a:lnTo>
                    <a:pt x="4386" y="2265"/>
                  </a:lnTo>
                  <a:lnTo>
                    <a:pt x="4387" y="2274"/>
                  </a:lnTo>
                  <a:lnTo>
                    <a:pt x="4404" y="2276"/>
                  </a:lnTo>
                  <a:lnTo>
                    <a:pt x="4419" y="2282"/>
                  </a:lnTo>
                  <a:lnTo>
                    <a:pt x="4430" y="2289"/>
                  </a:lnTo>
                  <a:lnTo>
                    <a:pt x="4426" y="2314"/>
                  </a:lnTo>
                  <a:lnTo>
                    <a:pt x="4438" y="2308"/>
                  </a:lnTo>
                  <a:lnTo>
                    <a:pt x="4451" y="2298"/>
                  </a:lnTo>
                  <a:lnTo>
                    <a:pt x="4456" y="2291"/>
                  </a:lnTo>
                  <a:lnTo>
                    <a:pt x="4468" y="2283"/>
                  </a:lnTo>
                  <a:lnTo>
                    <a:pt x="4479" y="2272"/>
                  </a:lnTo>
                  <a:lnTo>
                    <a:pt x="4496" y="2265"/>
                  </a:lnTo>
                  <a:lnTo>
                    <a:pt x="4506" y="2251"/>
                  </a:lnTo>
                  <a:lnTo>
                    <a:pt x="4519" y="2244"/>
                  </a:lnTo>
                  <a:lnTo>
                    <a:pt x="4547" y="2237"/>
                  </a:lnTo>
                  <a:lnTo>
                    <a:pt x="4563" y="2240"/>
                  </a:lnTo>
                  <a:lnTo>
                    <a:pt x="4569" y="2238"/>
                  </a:lnTo>
                  <a:lnTo>
                    <a:pt x="4560" y="2234"/>
                  </a:lnTo>
                  <a:lnTo>
                    <a:pt x="4546" y="2231"/>
                  </a:lnTo>
                  <a:lnTo>
                    <a:pt x="4530" y="2234"/>
                  </a:lnTo>
                  <a:lnTo>
                    <a:pt x="4538" y="2229"/>
                  </a:lnTo>
                  <a:lnTo>
                    <a:pt x="4555" y="2226"/>
                  </a:lnTo>
                  <a:lnTo>
                    <a:pt x="4582" y="2228"/>
                  </a:lnTo>
                  <a:lnTo>
                    <a:pt x="4594" y="2228"/>
                  </a:lnTo>
                  <a:lnTo>
                    <a:pt x="4596" y="2233"/>
                  </a:lnTo>
                  <a:lnTo>
                    <a:pt x="4595" y="2243"/>
                  </a:lnTo>
                  <a:lnTo>
                    <a:pt x="4597" y="2253"/>
                  </a:lnTo>
                  <a:lnTo>
                    <a:pt x="4598" y="2265"/>
                  </a:lnTo>
                  <a:lnTo>
                    <a:pt x="4591" y="2275"/>
                  </a:lnTo>
                  <a:lnTo>
                    <a:pt x="4590" y="2285"/>
                  </a:lnTo>
                  <a:lnTo>
                    <a:pt x="4592" y="2301"/>
                  </a:lnTo>
                  <a:lnTo>
                    <a:pt x="4595" y="2301"/>
                  </a:lnTo>
                  <a:lnTo>
                    <a:pt x="4607" y="2274"/>
                  </a:lnTo>
                  <a:lnTo>
                    <a:pt x="4616" y="2267"/>
                  </a:lnTo>
                  <a:lnTo>
                    <a:pt x="4629" y="2266"/>
                  </a:lnTo>
                  <a:lnTo>
                    <a:pt x="4637" y="2269"/>
                  </a:lnTo>
                  <a:lnTo>
                    <a:pt x="4633" y="2274"/>
                  </a:lnTo>
                  <a:lnTo>
                    <a:pt x="4667" y="2286"/>
                  </a:lnTo>
                  <a:lnTo>
                    <a:pt x="4668" y="2289"/>
                  </a:lnTo>
                  <a:lnTo>
                    <a:pt x="4662" y="2293"/>
                  </a:lnTo>
                  <a:lnTo>
                    <a:pt x="4668" y="2303"/>
                  </a:lnTo>
                  <a:lnTo>
                    <a:pt x="4675" y="2307"/>
                  </a:lnTo>
                  <a:lnTo>
                    <a:pt x="4676" y="2313"/>
                  </a:lnTo>
                  <a:lnTo>
                    <a:pt x="4680" y="2315"/>
                  </a:lnTo>
                  <a:lnTo>
                    <a:pt x="4680" y="2323"/>
                  </a:lnTo>
                  <a:lnTo>
                    <a:pt x="4675" y="2325"/>
                  </a:lnTo>
                  <a:lnTo>
                    <a:pt x="4670" y="2330"/>
                  </a:lnTo>
                  <a:lnTo>
                    <a:pt x="4648" y="2321"/>
                  </a:lnTo>
                  <a:lnTo>
                    <a:pt x="4655" y="2334"/>
                  </a:lnTo>
                  <a:lnTo>
                    <a:pt x="4660" y="2336"/>
                  </a:lnTo>
                  <a:lnTo>
                    <a:pt x="4668" y="2336"/>
                  </a:lnTo>
                  <a:lnTo>
                    <a:pt x="4672" y="2350"/>
                  </a:lnTo>
                  <a:lnTo>
                    <a:pt x="4668" y="2353"/>
                  </a:lnTo>
                  <a:lnTo>
                    <a:pt x="4668" y="2357"/>
                  </a:lnTo>
                  <a:lnTo>
                    <a:pt x="4677" y="2371"/>
                  </a:lnTo>
                  <a:lnTo>
                    <a:pt x="4677" y="2373"/>
                  </a:lnTo>
                  <a:lnTo>
                    <a:pt x="4667" y="2372"/>
                  </a:lnTo>
                  <a:lnTo>
                    <a:pt x="4664" y="2378"/>
                  </a:lnTo>
                  <a:lnTo>
                    <a:pt x="4681" y="2383"/>
                  </a:lnTo>
                  <a:lnTo>
                    <a:pt x="4686" y="2395"/>
                  </a:lnTo>
                  <a:lnTo>
                    <a:pt x="4671" y="2394"/>
                  </a:lnTo>
                  <a:lnTo>
                    <a:pt x="4664" y="2391"/>
                  </a:lnTo>
                  <a:lnTo>
                    <a:pt x="4668" y="239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3" name="Freeform 114"/>
          <p:cNvSpPr>
            <a:spLocks noChangeAspect="1"/>
          </p:cNvSpPr>
          <p:nvPr/>
        </p:nvSpPr>
        <p:spPr bwMode="gray">
          <a:xfrm>
            <a:off x="4864941" y="1787835"/>
            <a:ext cx="2539911" cy="1938246"/>
          </a:xfrm>
          <a:custGeom>
            <a:avLst/>
            <a:gdLst/>
            <a:ahLst/>
            <a:cxnLst>
              <a:cxn ang="0">
                <a:pos x="2191" y="2191"/>
              </a:cxn>
              <a:cxn ang="0">
                <a:pos x="2134" y="2244"/>
              </a:cxn>
              <a:cxn ang="0">
                <a:pos x="2015" y="2329"/>
              </a:cxn>
              <a:cxn ang="0">
                <a:pos x="1898" y="2261"/>
              </a:cxn>
              <a:cxn ang="0">
                <a:pos x="1746" y="2168"/>
              </a:cxn>
              <a:cxn ang="0">
                <a:pos x="1585" y="2194"/>
              </a:cxn>
              <a:cxn ang="0">
                <a:pos x="1509" y="2247"/>
              </a:cxn>
              <a:cxn ang="0">
                <a:pos x="1333" y="2120"/>
              </a:cxn>
              <a:cxn ang="0">
                <a:pos x="1352" y="1901"/>
              </a:cxn>
              <a:cxn ang="0">
                <a:pos x="1237" y="1793"/>
              </a:cxn>
              <a:cxn ang="0">
                <a:pos x="1036" y="1874"/>
              </a:cxn>
              <a:cxn ang="0">
                <a:pos x="881" y="1862"/>
              </a:cxn>
              <a:cxn ang="0">
                <a:pos x="793" y="1879"/>
              </a:cxn>
              <a:cxn ang="0">
                <a:pos x="691" y="1881"/>
              </a:cxn>
              <a:cxn ang="0">
                <a:pos x="603" y="1834"/>
              </a:cxn>
              <a:cxn ang="0">
                <a:pos x="556" y="1803"/>
              </a:cxn>
              <a:cxn ang="0">
                <a:pos x="423" y="1731"/>
              </a:cxn>
              <a:cxn ang="0">
                <a:pos x="348" y="1701"/>
              </a:cxn>
              <a:cxn ang="0">
                <a:pos x="291" y="1675"/>
              </a:cxn>
              <a:cxn ang="0">
                <a:pos x="278" y="1580"/>
              </a:cxn>
              <a:cxn ang="0">
                <a:pos x="322" y="1567"/>
              </a:cxn>
              <a:cxn ang="0">
                <a:pos x="300" y="1492"/>
              </a:cxn>
              <a:cxn ang="0">
                <a:pos x="360" y="1411"/>
              </a:cxn>
              <a:cxn ang="0">
                <a:pos x="326" y="1368"/>
              </a:cxn>
              <a:cxn ang="0">
                <a:pos x="230" y="1391"/>
              </a:cxn>
              <a:cxn ang="0">
                <a:pos x="126" y="1355"/>
              </a:cxn>
              <a:cxn ang="0">
                <a:pos x="88" y="1295"/>
              </a:cxn>
              <a:cxn ang="0">
                <a:pos x="63" y="1212"/>
              </a:cxn>
              <a:cxn ang="0">
                <a:pos x="105" y="1043"/>
              </a:cxn>
              <a:cxn ang="0">
                <a:pos x="364" y="920"/>
              </a:cxn>
              <a:cxn ang="0">
                <a:pos x="471" y="693"/>
              </a:cxn>
              <a:cxn ang="0">
                <a:pos x="656" y="507"/>
              </a:cxn>
              <a:cxn ang="0">
                <a:pos x="854" y="474"/>
              </a:cxn>
              <a:cxn ang="0">
                <a:pos x="1031" y="711"/>
              </a:cxn>
              <a:cxn ang="0">
                <a:pos x="1283" y="882"/>
              </a:cxn>
              <a:cxn ang="0">
                <a:pos x="1719" y="963"/>
              </a:cxn>
              <a:cxn ang="0">
                <a:pos x="2042" y="854"/>
              </a:cxn>
              <a:cxn ang="0">
                <a:pos x="2284" y="666"/>
              </a:cxn>
              <a:cxn ang="0">
                <a:pos x="2450" y="478"/>
              </a:cxn>
              <a:cxn ang="0">
                <a:pos x="2342" y="311"/>
              </a:cxn>
              <a:cxn ang="0">
                <a:pos x="2557" y="161"/>
              </a:cxn>
              <a:cxn ang="0">
                <a:pos x="2738" y="0"/>
              </a:cxn>
              <a:cxn ang="0">
                <a:pos x="2901" y="155"/>
              </a:cxn>
              <a:cxn ang="0">
                <a:pos x="3109" y="394"/>
              </a:cxn>
              <a:cxn ang="0">
                <a:pos x="3323" y="441"/>
              </a:cxn>
              <a:cxn ang="0">
                <a:pos x="3195" y="693"/>
              </a:cxn>
              <a:cxn ang="0">
                <a:pos x="2994" y="941"/>
              </a:cxn>
              <a:cxn ang="0">
                <a:pos x="2729" y="1097"/>
              </a:cxn>
              <a:cxn ang="0">
                <a:pos x="2616" y="1118"/>
              </a:cxn>
              <a:cxn ang="0">
                <a:pos x="2542" y="1082"/>
              </a:cxn>
              <a:cxn ang="0">
                <a:pos x="2444" y="1221"/>
              </a:cxn>
              <a:cxn ang="0">
                <a:pos x="2611" y="1254"/>
              </a:cxn>
              <a:cxn ang="0">
                <a:pos x="2643" y="1301"/>
              </a:cxn>
              <a:cxn ang="0">
                <a:pos x="2521" y="1404"/>
              </a:cxn>
              <a:cxn ang="0">
                <a:pos x="2646" y="1642"/>
              </a:cxn>
              <a:cxn ang="0">
                <a:pos x="2640" y="1677"/>
              </a:cxn>
              <a:cxn ang="0">
                <a:pos x="2624" y="1743"/>
              </a:cxn>
              <a:cxn ang="0">
                <a:pos x="2628" y="1814"/>
              </a:cxn>
              <a:cxn ang="0">
                <a:pos x="2555" y="1933"/>
              </a:cxn>
              <a:cxn ang="0">
                <a:pos x="2512" y="2028"/>
              </a:cxn>
              <a:cxn ang="0">
                <a:pos x="2435" y="2097"/>
              </a:cxn>
              <a:cxn ang="0">
                <a:pos x="2344" y="2177"/>
              </a:cxn>
              <a:cxn ang="0">
                <a:pos x="2245" y="2202"/>
              </a:cxn>
            </a:cxnLst>
            <a:rect l="0" t="0" r="r" b="b"/>
            <a:pathLst>
              <a:path w="3356" h="2335">
                <a:moveTo>
                  <a:pt x="2243" y="2202"/>
                </a:moveTo>
                <a:lnTo>
                  <a:pt x="2240" y="2209"/>
                </a:lnTo>
                <a:lnTo>
                  <a:pt x="2239" y="2206"/>
                </a:lnTo>
                <a:lnTo>
                  <a:pt x="2239" y="2202"/>
                </a:lnTo>
                <a:lnTo>
                  <a:pt x="2235" y="2199"/>
                </a:lnTo>
                <a:lnTo>
                  <a:pt x="2226" y="2201"/>
                </a:lnTo>
                <a:lnTo>
                  <a:pt x="2225" y="2202"/>
                </a:lnTo>
                <a:lnTo>
                  <a:pt x="2224" y="2202"/>
                </a:lnTo>
                <a:lnTo>
                  <a:pt x="2224" y="2205"/>
                </a:lnTo>
                <a:lnTo>
                  <a:pt x="2229" y="2211"/>
                </a:lnTo>
                <a:lnTo>
                  <a:pt x="2224" y="2212"/>
                </a:lnTo>
                <a:lnTo>
                  <a:pt x="2211" y="2213"/>
                </a:lnTo>
                <a:lnTo>
                  <a:pt x="2210" y="2209"/>
                </a:lnTo>
                <a:lnTo>
                  <a:pt x="2211" y="2206"/>
                </a:lnTo>
                <a:lnTo>
                  <a:pt x="2209" y="2202"/>
                </a:lnTo>
                <a:lnTo>
                  <a:pt x="2199" y="2194"/>
                </a:lnTo>
                <a:lnTo>
                  <a:pt x="2191" y="2191"/>
                </a:lnTo>
                <a:lnTo>
                  <a:pt x="2188" y="2185"/>
                </a:lnTo>
                <a:lnTo>
                  <a:pt x="2186" y="2198"/>
                </a:lnTo>
                <a:lnTo>
                  <a:pt x="2186" y="2209"/>
                </a:lnTo>
                <a:lnTo>
                  <a:pt x="2187" y="2216"/>
                </a:lnTo>
                <a:lnTo>
                  <a:pt x="2187" y="2218"/>
                </a:lnTo>
                <a:lnTo>
                  <a:pt x="2183" y="2220"/>
                </a:lnTo>
                <a:lnTo>
                  <a:pt x="2180" y="2220"/>
                </a:lnTo>
                <a:lnTo>
                  <a:pt x="2171" y="2209"/>
                </a:lnTo>
                <a:lnTo>
                  <a:pt x="2164" y="2204"/>
                </a:lnTo>
                <a:lnTo>
                  <a:pt x="2161" y="2198"/>
                </a:lnTo>
                <a:lnTo>
                  <a:pt x="2155" y="2215"/>
                </a:lnTo>
                <a:lnTo>
                  <a:pt x="2155" y="2222"/>
                </a:lnTo>
                <a:lnTo>
                  <a:pt x="2156" y="2227"/>
                </a:lnTo>
                <a:lnTo>
                  <a:pt x="2156" y="2236"/>
                </a:lnTo>
                <a:lnTo>
                  <a:pt x="2153" y="2239"/>
                </a:lnTo>
                <a:lnTo>
                  <a:pt x="2149" y="2237"/>
                </a:lnTo>
                <a:lnTo>
                  <a:pt x="2134" y="2244"/>
                </a:lnTo>
                <a:lnTo>
                  <a:pt x="2123" y="2245"/>
                </a:lnTo>
                <a:lnTo>
                  <a:pt x="2116" y="2249"/>
                </a:lnTo>
                <a:lnTo>
                  <a:pt x="2107" y="2249"/>
                </a:lnTo>
                <a:lnTo>
                  <a:pt x="2105" y="2247"/>
                </a:lnTo>
                <a:lnTo>
                  <a:pt x="2094" y="2249"/>
                </a:lnTo>
                <a:lnTo>
                  <a:pt x="2084" y="2258"/>
                </a:lnTo>
                <a:lnTo>
                  <a:pt x="2073" y="2261"/>
                </a:lnTo>
                <a:lnTo>
                  <a:pt x="2059" y="2263"/>
                </a:lnTo>
                <a:lnTo>
                  <a:pt x="2051" y="2261"/>
                </a:lnTo>
                <a:lnTo>
                  <a:pt x="2048" y="2265"/>
                </a:lnTo>
                <a:lnTo>
                  <a:pt x="2038" y="2270"/>
                </a:lnTo>
                <a:lnTo>
                  <a:pt x="2024" y="2274"/>
                </a:lnTo>
                <a:lnTo>
                  <a:pt x="2015" y="2271"/>
                </a:lnTo>
                <a:lnTo>
                  <a:pt x="2004" y="2297"/>
                </a:lnTo>
                <a:lnTo>
                  <a:pt x="2011" y="2309"/>
                </a:lnTo>
                <a:lnTo>
                  <a:pt x="2015" y="2317"/>
                </a:lnTo>
                <a:lnTo>
                  <a:pt x="2015" y="2329"/>
                </a:lnTo>
                <a:lnTo>
                  <a:pt x="1999" y="2335"/>
                </a:lnTo>
                <a:lnTo>
                  <a:pt x="1988" y="2329"/>
                </a:lnTo>
                <a:lnTo>
                  <a:pt x="1973" y="2298"/>
                </a:lnTo>
                <a:lnTo>
                  <a:pt x="1971" y="2291"/>
                </a:lnTo>
                <a:lnTo>
                  <a:pt x="1972" y="2288"/>
                </a:lnTo>
                <a:lnTo>
                  <a:pt x="1978" y="2266"/>
                </a:lnTo>
                <a:lnTo>
                  <a:pt x="1974" y="2259"/>
                </a:lnTo>
                <a:lnTo>
                  <a:pt x="1968" y="2261"/>
                </a:lnTo>
                <a:lnTo>
                  <a:pt x="1958" y="2269"/>
                </a:lnTo>
                <a:lnTo>
                  <a:pt x="1947" y="2269"/>
                </a:lnTo>
                <a:lnTo>
                  <a:pt x="1942" y="2264"/>
                </a:lnTo>
                <a:lnTo>
                  <a:pt x="1941" y="2259"/>
                </a:lnTo>
                <a:lnTo>
                  <a:pt x="1923" y="2254"/>
                </a:lnTo>
                <a:lnTo>
                  <a:pt x="1915" y="2252"/>
                </a:lnTo>
                <a:lnTo>
                  <a:pt x="1911" y="2252"/>
                </a:lnTo>
                <a:lnTo>
                  <a:pt x="1907" y="2260"/>
                </a:lnTo>
                <a:lnTo>
                  <a:pt x="1898" y="2261"/>
                </a:lnTo>
                <a:lnTo>
                  <a:pt x="1898" y="2269"/>
                </a:lnTo>
                <a:lnTo>
                  <a:pt x="1895" y="2258"/>
                </a:lnTo>
                <a:lnTo>
                  <a:pt x="1890" y="2261"/>
                </a:lnTo>
                <a:lnTo>
                  <a:pt x="1881" y="2265"/>
                </a:lnTo>
                <a:lnTo>
                  <a:pt x="1874" y="2260"/>
                </a:lnTo>
                <a:lnTo>
                  <a:pt x="1855" y="2261"/>
                </a:lnTo>
                <a:lnTo>
                  <a:pt x="1845" y="2259"/>
                </a:lnTo>
                <a:lnTo>
                  <a:pt x="1840" y="2254"/>
                </a:lnTo>
                <a:lnTo>
                  <a:pt x="1817" y="2240"/>
                </a:lnTo>
                <a:lnTo>
                  <a:pt x="1810" y="2228"/>
                </a:lnTo>
                <a:lnTo>
                  <a:pt x="1805" y="2213"/>
                </a:lnTo>
                <a:lnTo>
                  <a:pt x="1810" y="2198"/>
                </a:lnTo>
                <a:lnTo>
                  <a:pt x="1806" y="2189"/>
                </a:lnTo>
                <a:lnTo>
                  <a:pt x="1786" y="2188"/>
                </a:lnTo>
                <a:lnTo>
                  <a:pt x="1773" y="2184"/>
                </a:lnTo>
                <a:lnTo>
                  <a:pt x="1758" y="2178"/>
                </a:lnTo>
                <a:lnTo>
                  <a:pt x="1746" y="2168"/>
                </a:lnTo>
                <a:lnTo>
                  <a:pt x="1731" y="2163"/>
                </a:lnTo>
                <a:lnTo>
                  <a:pt x="1724" y="2164"/>
                </a:lnTo>
                <a:lnTo>
                  <a:pt x="1714" y="2175"/>
                </a:lnTo>
                <a:lnTo>
                  <a:pt x="1704" y="2182"/>
                </a:lnTo>
                <a:lnTo>
                  <a:pt x="1689" y="2190"/>
                </a:lnTo>
                <a:lnTo>
                  <a:pt x="1683" y="2191"/>
                </a:lnTo>
                <a:lnTo>
                  <a:pt x="1675" y="2189"/>
                </a:lnTo>
                <a:lnTo>
                  <a:pt x="1666" y="2196"/>
                </a:lnTo>
                <a:lnTo>
                  <a:pt x="1656" y="2201"/>
                </a:lnTo>
                <a:lnTo>
                  <a:pt x="1653" y="2195"/>
                </a:lnTo>
                <a:lnTo>
                  <a:pt x="1639" y="2199"/>
                </a:lnTo>
                <a:lnTo>
                  <a:pt x="1633" y="2194"/>
                </a:lnTo>
                <a:lnTo>
                  <a:pt x="1627" y="2195"/>
                </a:lnTo>
                <a:lnTo>
                  <a:pt x="1612" y="2205"/>
                </a:lnTo>
                <a:lnTo>
                  <a:pt x="1606" y="2204"/>
                </a:lnTo>
                <a:lnTo>
                  <a:pt x="1598" y="2196"/>
                </a:lnTo>
                <a:lnTo>
                  <a:pt x="1585" y="2194"/>
                </a:lnTo>
                <a:lnTo>
                  <a:pt x="1583" y="2191"/>
                </a:lnTo>
                <a:lnTo>
                  <a:pt x="1579" y="2194"/>
                </a:lnTo>
                <a:lnTo>
                  <a:pt x="1575" y="2200"/>
                </a:lnTo>
                <a:lnTo>
                  <a:pt x="1569" y="2207"/>
                </a:lnTo>
                <a:lnTo>
                  <a:pt x="1569" y="2211"/>
                </a:lnTo>
                <a:lnTo>
                  <a:pt x="1562" y="2207"/>
                </a:lnTo>
                <a:lnTo>
                  <a:pt x="1562" y="2205"/>
                </a:lnTo>
                <a:lnTo>
                  <a:pt x="1542" y="2204"/>
                </a:lnTo>
                <a:lnTo>
                  <a:pt x="1533" y="2211"/>
                </a:lnTo>
                <a:lnTo>
                  <a:pt x="1532" y="2223"/>
                </a:lnTo>
                <a:lnTo>
                  <a:pt x="1535" y="2240"/>
                </a:lnTo>
                <a:lnTo>
                  <a:pt x="1541" y="2256"/>
                </a:lnTo>
                <a:lnTo>
                  <a:pt x="1540" y="2271"/>
                </a:lnTo>
                <a:lnTo>
                  <a:pt x="1536" y="2275"/>
                </a:lnTo>
                <a:lnTo>
                  <a:pt x="1515" y="2280"/>
                </a:lnTo>
                <a:lnTo>
                  <a:pt x="1510" y="2253"/>
                </a:lnTo>
                <a:lnTo>
                  <a:pt x="1509" y="2247"/>
                </a:lnTo>
                <a:lnTo>
                  <a:pt x="1497" y="2245"/>
                </a:lnTo>
                <a:lnTo>
                  <a:pt x="1482" y="2258"/>
                </a:lnTo>
                <a:lnTo>
                  <a:pt x="1462" y="2260"/>
                </a:lnTo>
                <a:lnTo>
                  <a:pt x="1444" y="2243"/>
                </a:lnTo>
                <a:lnTo>
                  <a:pt x="1441" y="2231"/>
                </a:lnTo>
                <a:lnTo>
                  <a:pt x="1423" y="2225"/>
                </a:lnTo>
                <a:lnTo>
                  <a:pt x="1408" y="2222"/>
                </a:lnTo>
                <a:lnTo>
                  <a:pt x="1412" y="2202"/>
                </a:lnTo>
                <a:lnTo>
                  <a:pt x="1418" y="2175"/>
                </a:lnTo>
                <a:lnTo>
                  <a:pt x="1402" y="2167"/>
                </a:lnTo>
                <a:lnTo>
                  <a:pt x="1388" y="2157"/>
                </a:lnTo>
                <a:lnTo>
                  <a:pt x="1387" y="2137"/>
                </a:lnTo>
                <a:lnTo>
                  <a:pt x="1382" y="2123"/>
                </a:lnTo>
                <a:lnTo>
                  <a:pt x="1382" y="2112"/>
                </a:lnTo>
                <a:lnTo>
                  <a:pt x="1363" y="2113"/>
                </a:lnTo>
                <a:lnTo>
                  <a:pt x="1344" y="2114"/>
                </a:lnTo>
                <a:lnTo>
                  <a:pt x="1333" y="2120"/>
                </a:lnTo>
                <a:lnTo>
                  <a:pt x="1320" y="2134"/>
                </a:lnTo>
                <a:lnTo>
                  <a:pt x="1315" y="2129"/>
                </a:lnTo>
                <a:lnTo>
                  <a:pt x="1325" y="2112"/>
                </a:lnTo>
                <a:lnTo>
                  <a:pt x="1326" y="2103"/>
                </a:lnTo>
                <a:lnTo>
                  <a:pt x="1322" y="2087"/>
                </a:lnTo>
                <a:lnTo>
                  <a:pt x="1328" y="2073"/>
                </a:lnTo>
                <a:lnTo>
                  <a:pt x="1332" y="2054"/>
                </a:lnTo>
                <a:lnTo>
                  <a:pt x="1343" y="2043"/>
                </a:lnTo>
                <a:lnTo>
                  <a:pt x="1347" y="2033"/>
                </a:lnTo>
                <a:lnTo>
                  <a:pt x="1354" y="2030"/>
                </a:lnTo>
                <a:lnTo>
                  <a:pt x="1363" y="2019"/>
                </a:lnTo>
                <a:lnTo>
                  <a:pt x="1372" y="1992"/>
                </a:lnTo>
                <a:lnTo>
                  <a:pt x="1372" y="1984"/>
                </a:lnTo>
                <a:lnTo>
                  <a:pt x="1376" y="1956"/>
                </a:lnTo>
                <a:lnTo>
                  <a:pt x="1375" y="1935"/>
                </a:lnTo>
                <a:lnTo>
                  <a:pt x="1368" y="1903"/>
                </a:lnTo>
                <a:lnTo>
                  <a:pt x="1352" y="1901"/>
                </a:lnTo>
                <a:lnTo>
                  <a:pt x="1347" y="1893"/>
                </a:lnTo>
                <a:lnTo>
                  <a:pt x="1343" y="1876"/>
                </a:lnTo>
                <a:lnTo>
                  <a:pt x="1331" y="1862"/>
                </a:lnTo>
                <a:lnTo>
                  <a:pt x="1318" y="1856"/>
                </a:lnTo>
                <a:lnTo>
                  <a:pt x="1315" y="1856"/>
                </a:lnTo>
                <a:lnTo>
                  <a:pt x="1311" y="1861"/>
                </a:lnTo>
                <a:lnTo>
                  <a:pt x="1302" y="1865"/>
                </a:lnTo>
                <a:lnTo>
                  <a:pt x="1298" y="1852"/>
                </a:lnTo>
                <a:lnTo>
                  <a:pt x="1288" y="1849"/>
                </a:lnTo>
                <a:lnTo>
                  <a:pt x="1274" y="1849"/>
                </a:lnTo>
                <a:lnTo>
                  <a:pt x="1264" y="1845"/>
                </a:lnTo>
                <a:lnTo>
                  <a:pt x="1246" y="1845"/>
                </a:lnTo>
                <a:lnTo>
                  <a:pt x="1248" y="1829"/>
                </a:lnTo>
                <a:lnTo>
                  <a:pt x="1250" y="1814"/>
                </a:lnTo>
                <a:lnTo>
                  <a:pt x="1237" y="1812"/>
                </a:lnTo>
                <a:lnTo>
                  <a:pt x="1235" y="1801"/>
                </a:lnTo>
                <a:lnTo>
                  <a:pt x="1237" y="1793"/>
                </a:lnTo>
                <a:lnTo>
                  <a:pt x="1226" y="1781"/>
                </a:lnTo>
                <a:lnTo>
                  <a:pt x="1214" y="1785"/>
                </a:lnTo>
                <a:lnTo>
                  <a:pt x="1199" y="1795"/>
                </a:lnTo>
                <a:lnTo>
                  <a:pt x="1186" y="1798"/>
                </a:lnTo>
                <a:lnTo>
                  <a:pt x="1166" y="1800"/>
                </a:lnTo>
                <a:lnTo>
                  <a:pt x="1157" y="1798"/>
                </a:lnTo>
                <a:lnTo>
                  <a:pt x="1151" y="1793"/>
                </a:lnTo>
                <a:lnTo>
                  <a:pt x="1146" y="1792"/>
                </a:lnTo>
                <a:lnTo>
                  <a:pt x="1137" y="1797"/>
                </a:lnTo>
                <a:lnTo>
                  <a:pt x="1128" y="1803"/>
                </a:lnTo>
                <a:lnTo>
                  <a:pt x="1122" y="1814"/>
                </a:lnTo>
                <a:lnTo>
                  <a:pt x="1102" y="1831"/>
                </a:lnTo>
                <a:lnTo>
                  <a:pt x="1087" y="1835"/>
                </a:lnTo>
                <a:lnTo>
                  <a:pt x="1073" y="1851"/>
                </a:lnTo>
                <a:lnTo>
                  <a:pt x="1063" y="1858"/>
                </a:lnTo>
                <a:lnTo>
                  <a:pt x="1048" y="1866"/>
                </a:lnTo>
                <a:lnTo>
                  <a:pt x="1036" y="1874"/>
                </a:lnTo>
                <a:lnTo>
                  <a:pt x="1008" y="1881"/>
                </a:lnTo>
                <a:lnTo>
                  <a:pt x="990" y="1886"/>
                </a:lnTo>
                <a:lnTo>
                  <a:pt x="992" y="1888"/>
                </a:lnTo>
                <a:lnTo>
                  <a:pt x="992" y="1886"/>
                </a:lnTo>
                <a:lnTo>
                  <a:pt x="978" y="1878"/>
                </a:lnTo>
                <a:lnTo>
                  <a:pt x="976" y="1874"/>
                </a:lnTo>
                <a:lnTo>
                  <a:pt x="973" y="1873"/>
                </a:lnTo>
                <a:lnTo>
                  <a:pt x="958" y="1877"/>
                </a:lnTo>
                <a:lnTo>
                  <a:pt x="954" y="1877"/>
                </a:lnTo>
                <a:lnTo>
                  <a:pt x="940" y="1872"/>
                </a:lnTo>
                <a:lnTo>
                  <a:pt x="924" y="1871"/>
                </a:lnTo>
                <a:lnTo>
                  <a:pt x="917" y="1866"/>
                </a:lnTo>
                <a:lnTo>
                  <a:pt x="917" y="1863"/>
                </a:lnTo>
                <a:lnTo>
                  <a:pt x="913" y="1857"/>
                </a:lnTo>
                <a:lnTo>
                  <a:pt x="907" y="1856"/>
                </a:lnTo>
                <a:lnTo>
                  <a:pt x="893" y="1857"/>
                </a:lnTo>
                <a:lnTo>
                  <a:pt x="881" y="1862"/>
                </a:lnTo>
                <a:lnTo>
                  <a:pt x="870" y="1873"/>
                </a:lnTo>
                <a:lnTo>
                  <a:pt x="860" y="1889"/>
                </a:lnTo>
                <a:lnTo>
                  <a:pt x="839" y="1909"/>
                </a:lnTo>
                <a:lnTo>
                  <a:pt x="838" y="1915"/>
                </a:lnTo>
                <a:lnTo>
                  <a:pt x="833" y="1915"/>
                </a:lnTo>
                <a:lnTo>
                  <a:pt x="829" y="1913"/>
                </a:lnTo>
                <a:lnTo>
                  <a:pt x="827" y="1910"/>
                </a:lnTo>
                <a:lnTo>
                  <a:pt x="827" y="1903"/>
                </a:lnTo>
                <a:lnTo>
                  <a:pt x="831" y="1890"/>
                </a:lnTo>
                <a:lnTo>
                  <a:pt x="831" y="1884"/>
                </a:lnTo>
                <a:lnTo>
                  <a:pt x="828" y="1874"/>
                </a:lnTo>
                <a:lnTo>
                  <a:pt x="827" y="1871"/>
                </a:lnTo>
                <a:lnTo>
                  <a:pt x="822" y="1868"/>
                </a:lnTo>
                <a:lnTo>
                  <a:pt x="817" y="1870"/>
                </a:lnTo>
                <a:lnTo>
                  <a:pt x="809" y="1876"/>
                </a:lnTo>
                <a:lnTo>
                  <a:pt x="801" y="1876"/>
                </a:lnTo>
                <a:lnTo>
                  <a:pt x="793" y="1879"/>
                </a:lnTo>
                <a:lnTo>
                  <a:pt x="791" y="1881"/>
                </a:lnTo>
                <a:lnTo>
                  <a:pt x="788" y="1879"/>
                </a:lnTo>
                <a:lnTo>
                  <a:pt x="780" y="1881"/>
                </a:lnTo>
                <a:lnTo>
                  <a:pt x="774" y="1889"/>
                </a:lnTo>
                <a:lnTo>
                  <a:pt x="771" y="1889"/>
                </a:lnTo>
                <a:lnTo>
                  <a:pt x="757" y="1886"/>
                </a:lnTo>
                <a:lnTo>
                  <a:pt x="750" y="1888"/>
                </a:lnTo>
                <a:lnTo>
                  <a:pt x="746" y="1887"/>
                </a:lnTo>
                <a:lnTo>
                  <a:pt x="739" y="1883"/>
                </a:lnTo>
                <a:lnTo>
                  <a:pt x="729" y="1881"/>
                </a:lnTo>
                <a:lnTo>
                  <a:pt x="723" y="1873"/>
                </a:lnTo>
                <a:lnTo>
                  <a:pt x="713" y="1873"/>
                </a:lnTo>
                <a:lnTo>
                  <a:pt x="708" y="1874"/>
                </a:lnTo>
                <a:lnTo>
                  <a:pt x="704" y="1881"/>
                </a:lnTo>
                <a:lnTo>
                  <a:pt x="702" y="1882"/>
                </a:lnTo>
                <a:lnTo>
                  <a:pt x="696" y="1879"/>
                </a:lnTo>
                <a:lnTo>
                  <a:pt x="691" y="1881"/>
                </a:lnTo>
                <a:lnTo>
                  <a:pt x="685" y="1877"/>
                </a:lnTo>
                <a:lnTo>
                  <a:pt x="681" y="1879"/>
                </a:lnTo>
                <a:lnTo>
                  <a:pt x="675" y="1881"/>
                </a:lnTo>
                <a:lnTo>
                  <a:pt x="671" y="1878"/>
                </a:lnTo>
                <a:lnTo>
                  <a:pt x="667" y="1872"/>
                </a:lnTo>
                <a:lnTo>
                  <a:pt x="666" y="1868"/>
                </a:lnTo>
                <a:lnTo>
                  <a:pt x="661" y="1862"/>
                </a:lnTo>
                <a:lnTo>
                  <a:pt x="653" y="1861"/>
                </a:lnTo>
                <a:lnTo>
                  <a:pt x="645" y="1863"/>
                </a:lnTo>
                <a:lnTo>
                  <a:pt x="630" y="1854"/>
                </a:lnTo>
                <a:lnTo>
                  <a:pt x="629" y="1847"/>
                </a:lnTo>
                <a:lnTo>
                  <a:pt x="632" y="1834"/>
                </a:lnTo>
                <a:lnTo>
                  <a:pt x="629" y="1833"/>
                </a:lnTo>
                <a:lnTo>
                  <a:pt x="624" y="1836"/>
                </a:lnTo>
                <a:lnTo>
                  <a:pt x="619" y="1838"/>
                </a:lnTo>
                <a:lnTo>
                  <a:pt x="611" y="1836"/>
                </a:lnTo>
                <a:lnTo>
                  <a:pt x="603" y="1834"/>
                </a:lnTo>
                <a:lnTo>
                  <a:pt x="599" y="1835"/>
                </a:lnTo>
                <a:lnTo>
                  <a:pt x="592" y="1831"/>
                </a:lnTo>
                <a:lnTo>
                  <a:pt x="589" y="1831"/>
                </a:lnTo>
                <a:lnTo>
                  <a:pt x="585" y="1828"/>
                </a:lnTo>
                <a:lnTo>
                  <a:pt x="583" y="1823"/>
                </a:lnTo>
                <a:lnTo>
                  <a:pt x="578" y="1825"/>
                </a:lnTo>
                <a:lnTo>
                  <a:pt x="576" y="1822"/>
                </a:lnTo>
                <a:lnTo>
                  <a:pt x="579" y="1809"/>
                </a:lnTo>
                <a:lnTo>
                  <a:pt x="578" y="1803"/>
                </a:lnTo>
                <a:lnTo>
                  <a:pt x="581" y="1797"/>
                </a:lnTo>
                <a:lnTo>
                  <a:pt x="579" y="1795"/>
                </a:lnTo>
                <a:lnTo>
                  <a:pt x="573" y="1793"/>
                </a:lnTo>
                <a:lnTo>
                  <a:pt x="567" y="1795"/>
                </a:lnTo>
                <a:lnTo>
                  <a:pt x="563" y="1793"/>
                </a:lnTo>
                <a:lnTo>
                  <a:pt x="560" y="1797"/>
                </a:lnTo>
                <a:lnTo>
                  <a:pt x="559" y="1800"/>
                </a:lnTo>
                <a:lnTo>
                  <a:pt x="556" y="1803"/>
                </a:lnTo>
                <a:lnTo>
                  <a:pt x="553" y="1804"/>
                </a:lnTo>
                <a:lnTo>
                  <a:pt x="548" y="1809"/>
                </a:lnTo>
                <a:lnTo>
                  <a:pt x="544" y="1808"/>
                </a:lnTo>
                <a:lnTo>
                  <a:pt x="538" y="1807"/>
                </a:lnTo>
                <a:lnTo>
                  <a:pt x="536" y="1802"/>
                </a:lnTo>
                <a:lnTo>
                  <a:pt x="533" y="1785"/>
                </a:lnTo>
                <a:lnTo>
                  <a:pt x="527" y="1776"/>
                </a:lnTo>
                <a:lnTo>
                  <a:pt x="515" y="1766"/>
                </a:lnTo>
                <a:lnTo>
                  <a:pt x="503" y="1763"/>
                </a:lnTo>
                <a:lnTo>
                  <a:pt x="493" y="1754"/>
                </a:lnTo>
                <a:lnTo>
                  <a:pt x="487" y="1745"/>
                </a:lnTo>
                <a:lnTo>
                  <a:pt x="482" y="1743"/>
                </a:lnTo>
                <a:lnTo>
                  <a:pt x="462" y="1737"/>
                </a:lnTo>
                <a:lnTo>
                  <a:pt x="444" y="1733"/>
                </a:lnTo>
                <a:lnTo>
                  <a:pt x="441" y="1732"/>
                </a:lnTo>
                <a:lnTo>
                  <a:pt x="425" y="1730"/>
                </a:lnTo>
                <a:lnTo>
                  <a:pt x="423" y="1731"/>
                </a:lnTo>
                <a:lnTo>
                  <a:pt x="423" y="1732"/>
                </a:lnTo>
                <a:lnTo>
                  <a:pt x="423" y="1737"/>
                </a:lnTo>
                <a:lnTo>
                  <a:pt x="419" y="1742"/>
                </a:lnTo>
                <a:lnTo>
                  <a:pt x="420" y="1744"/>
                </a:lnTo>
                <a:lnTo>
                  <a:pt x="419" y="1748"/>
                </a:lnTo>
                <a:lnTo>
                  <a:pt x="411" y="1741"/>
                </a:lnTo>
                <a:lnTo>
                  <a:pt x="408" y="1736"/>
                </a:lnTo>
                <a:lnTo>
                  <a:pt x="406" y="1734"/>
                </a:lnTo>
                <a:lnTo>
                  <a:pt x="403" y="1733"/>
                </a:lnTo>
                <a:lnTo>
                  <a:pt x="386" y="1728"/>
                </a:lnTo>
                <a:lnTo>
                  <a:pt x="384" y="1726"/>
                </a:lnTo>
                <a:lnTo>
                  <a:pt x="380" y="1720"/>
                </a:lnTo>
                <a:lnTo>
                  <a:pt x="375" y="1718"/>
                </a:lnTo>
                <a:lnTo>
                  <a:pt x="363" y="1709"/>
                </a:lnTo>
                <a:lnTo>
                  <a:pt x="357" y="1709"/>
                </a:lnTo>
                <a:lnTo>
                  <a:pt x="350" y="1705"/>
                </a:lnTo>
                <a:lnTo>
                  <a:pt x="348" y="1701"/>
                </a:lnTo>
                <a:lnTo>
                  <a:pt x="348" y="1698"/>
                </a:lnTo>
                <a:lnTo>
                  <a:pt x="345" y="1694"/>
                </a:lnTo>
                <a:lnTo>
                  <a:pt x="341" y="1694"/>
                </a:lnTo>
                <a:lnTo>
                  <a:pt x="339" y="1691"/>
                </a:lnTo>
                <a:lnTo>
                  <a:pt x="334" y="1689"/>
                </a:lnTo>
                <a:lnTo>
                  <a:pt x="326" y="1693"/>
                </a:lnTo>
                <a:lnTo>
                  <a:pt x="325" y="1691"/>
                </a:lnTo>
                <a:lnTo>
                  <a:pt x="323" y="1685"/>
                </a:lnTo>
                <a:lnTo>
                  <a:pt x="322" y="1684"/>
                </a:lnTo>
                <a:lnTo>
                  <a:pt x="318" y="1683"/>
                </a:lnTo>
                <a:lnTo>
                  <a:pt x="315" y="1684"/>
                </a:lnTo>
                <a:lnTo>
                  <a:pt x="306" y="1683"/>
                </a:lnTo>
                <a:lnTo>
                  <a:pt x="302" y="1684"/>
                </a:lnTo>
                <a:lnTo>
                  <a:pt x="296" y="1688"/>
                </a:lnTo>
                <a:lnTo>
                  <a:pt x="293" y="1688"/>
                </a:lnTo>
                <a:lnTo>
                  <a:pt x="290" y="1685"/>
                </a:lnTo>
                <a:lnTo>
                  <a:pt x="291" y="1675"/>
                </a:lnTo>
                <a:lnTo>
                  <a:pt x="287" y="1672"/>
                </a:lnTo>
                <a:lnTo>
                  <a:pt x="283" y="1666"/>
                </a:lnTo>
                <a:lnTo>
                  <a:pt x="283" y="1663"/>
                </a:lnTo>
                <a:lnTo>
                  <a:pt x="278" y="1658"/>
                </a:lnTo>
                <a:lnTo>
                  <a:pt x="278" y="1653"/>
                </a:lnTo>
                <a:lnTo>
                  <a:pt x="280" y="1646"/>
                </a:lnTo>
                <a:lnTo>
                  <a:pt x="277" y="1640"/>
                </a:lnTo>
                <a:lnTo>
                  <a:pt x="277" y="1636"/>
                </a:lnTo>
                <a:lnTo>
                  <a:pt x="278" y="1629"/>
                </a:lnTo>
                <a:lnTo>
                  <a:pt x="280" y="1623"/>
                </a:lnTo>
                <a:lnTo>
                  <a:pt x="273" y="1613"/>
                </a:lnTo>
                <a:lnTo>
                  <a:pt x="266" y="1605"/>
                </a:lnTo>
                <a:lnTo>
                  <a:pt x="266" y="1596"/>
                </a:lnTo>
                <a:lnTo>
                  <a:pt x="263" y="1588"/>
                </a:lnTo>
                <a:lnTo>
                  <a:pt x="264" y="1585"/>
                </a:lnTo>
                <a:lnTo>
                  <a:pt x="275" y="1583"/>
                </a:lnTo>
                <a:lnTo>
                  <a:pt x="278" y="1580"/>
                </a:lnTo>
                <a:lnTo>
                  <a:pt x="279" y="1581"/>
                </a:lnTo>
                <a:lnTo>
                  <a:pt x="280" y="1588"/>
                </a:lnTo>
                <a:lnTo>
                  <a:pt x="283" y="1593"/>
                </a:lnTo>
                <a:lnTo>
                  <a:pt x="285" y="1596"/>
                </a:lnTo>
                <a:lnTo>
                  <a:pt x="293" y="1598"/>
                </a:lnTo>
                <a:lnTo>
                  <a:pt x="295" y="1597"/>
                </a:lnTo>
                <a:lnTo>
                  <a:pt x="298" y="1596"/>
                </a:lnTo>
                <a:lnTo>
                  <a:pt x="301" y="1597"/>
                </a:lnTo>
                <a:lnTo>
                  <a:pt x="302" y="1591"/>
                </a:lnTo>
                <a:lnTo>
                  <a:pt x="306" y="1588"/>
                </a:lnTo>
                <a:lnTo>
                  <a:pt x="310" y="1582"/>
                </a:lnTo>
                <a:lnTo>
                  <a:pt x="311" y="1582"/>
                </a:lnTo>
                <a:lnTo>
                  <a:pt x="315" y="1587"/>
                </a:lnTo>
                <a:lnTo>
                  <a:pt x="317" y="1587"/>
                </a:lnTo>
                <a:lnTo>
                  <a:pt x="326" y="1576"/>
                </a:lnTo>
                <a:lnTo>
                  <a:pt x="326" y="1574"/>
                </a:lnTo>
                <a:lnTo>
                  <a:pt x="322" y="1567"/>
                </a:lnTo>
                <a:lnTo>
                  <a:pt x="316" y="1559"/>
                </a:lnTo>
                <a:lnTo>
                  <a:pt x="315" y="1554"/>
                </a:lnTo>
                <a:lnTo>
                  <a:pt x="316" y="1551"/>
                </a:lnTo>
                <a:lnTo>
                  <a:pt x="316" y="1548"/>
                </a:lnTo>
                <a:lnTo>
                  <a:pt x="306" y="1543"/>
                </a:lnTo>
                <a:lnTo>
                  <a:pt x="301" y="1544"/>
                </a:lnTo>
                <a:lnTo>
                  <a:pt x="300" y="1540"/>
                </a:lnTo>
                <a:lnTo>
                  <a:pt x="291" y="1533"/>
                </a:lnTo>
                <a:lnTo>
                  <a:pt x="291" y="1518"/>
                </a:lnTo>
                <a:lnTo>
                  <a:pt x="296" y="1517"/>
                </a:lnTo>
                <a:lnTo>
                  <a:pt x="294" y="1511"/>
                </a:lnTo>
                <a:lnTo>
                  <a:pt x="295" y="1508"/>
                </a:lnTo>
                <a:lnTo>
                  <a:pt x="296" y="1507"/>
                </a:lnTo>
                <a:lnTo>
                  <a:pt x="289" y="1500"/>
                </a:lnTo>
                <a:lnTo>
                  <a:pt x="290" y="1494"/>
                </a:lnTo>
                <a:lnTo>
                  <a:pt x="290" y="1492"/>
                </a:lnTo>
                <a:lnTo>
                  <a:pt x="300" y="1492"/>
                </a:lnTo>
                <a:lnTo>
                  <a:pt x="304" y="1489"/>
                </a:lnTo>
                <a:lnTo>
                  <a:pt x="315" y="1492"/>
                </a:lnTo>
                <a:lnTo>
                  <a:pt x="317" y="1490"/>
                </a:lnTo>
                <a:lnTo>
                  <a:pt x="322" y="1485"/>
                </a:lnTo>
                <a:lnTo>
                  <a:pt x="327" y="1475"/>
                </a:lnTo>
                <a:lnTo>
                  <a:pt x="327" y="1464"/>
                </a:lnTo>
                <a:lnTo>
                  <a:pt x="337" y="1463"/>
                </a:lnTo>
                <a:lnTo>
                  <a:pt x="338" y="1462"/>
                </a:lnTo>
                <a:lnTo>
                  <a:pt x="336" y="1459"/>
                </a:lnTo>
                <a:lnTo>
                  <a:pt x="337" y="1456"/>
                </a:lnTo>
                <a:lnTo>
                  <a:pt x="341" y="1453"/>
                </a:lnTo>
                <a:lnTo>
                  <a:pt x="342" y="1451"/>
                </a:lnTo>
                <a:lnTo>
                  <a:pt x="345" y="1447"/>
                </a:lnTo>
                <a:lnTo>
                  <a:pt x="352" y="1442"/>
                </a:lnTo>
                <a:lnTo>
                  <a:pt x="352" y="1436"/>
                </a:lnTo>
                <a:lnTo>
                  <a:pt x="358" y="1430"/>
                </a:lnTo>
                <a:lnTo>
                  <a:pt x="360" y="1411"/>
                </a:lnTo>
                <a:lnTo>
                  <a:pt x="363" y="1409"/>
                </a:lnTo>
                <a:lnTo>
                  <a:pt x="363" y="1402"/>
                </a:lnTo>
                <a:lnTo>
                  <a:pt x="369" y="1394"/>
                </a:lnTo>
                <a:lnTo>
                  <a:pt x="369" y="1391"/>
                </a:lnTo>
                <a:lnTo>
                  <a:pt x="365" y="1388"/>
                </a:lnTo>
                <a:lnTo>
                  <a:pt x="361" y="1388"/>
                </a:lnTo>
                <a:lnTo>
                  <a:pt x="354" y="1397"/>
                </a:lnTo>
                <a:lnTo>
                  <a:pt x="352" y="1397"/>
                </a:lnTo>
                <a:lnTo>
                  <a:pt x="349" y="1393"/>
                </a:lnTo>
                <a:lnTo>
                  <a:pt x="347" y="1382"/>
                </a:lnTo>
                <a:lnTo>
                  <a:pt x="342" y="1386"/>
                </a:lnTo>
                <a:lnTo>
                  <a:pt x="338" y="1386"/>
                </a:lnTo>
                <a:lnTo>
                  <a:pt x="336" y="1381"/>
                </a:lnTo>
                <a:lnTo>
                  <a:pt x="333" y="1381"/>
                </a:lnTo>
                <a:lnTo>
                  <a:pt x="331" y="1379"/>
                </a:lnTo>
                <a:lnTo>
                  <a:pt x="330" y="1370"/>
                </a:lnTo>
                <a:lnTo>
                  <a:pt x="326" y="1368"/>
                </a:lnTo>
                <a:lnTo>
                  <a:pt x="325" y="1366"/>
                </a:lnTo>
                <a:lnTo>
                  <a:pt x="322" y="1365"/>
                </a:lnTo>
                <a:lnTo>
                  <a:pt x="318" y="1365"/>
                </a:lnTo>
                <a:lnTo>
                  <a:pt x="315" y="1360"/>
                </a:lnTo>
                <a:lnTo>
                  <a:pt x="312" y="1359"/>
                </a:lnTo>
                <a:lnTo>
                  <a:pt x="309" y="1359"/>
                </a:lnTo>
                <a:lnTo>
                  <a:pt x="304" y="1361"/>
                </a:lnTo>
                <a:lnTo>
                  <a:pt x="298" y="1361"/>
                </a:lnTo>
                <a:lnTo>
                  <a:pt x="293" y="1365"/>
                </a:lnTo>
                <a:lnTo>
                  <a:pt x="279" y="1365"/>
                </a:lnTo>
                <a:lnTo>
                  <a:pt x="269" y="1372"/>
                </a:lnTo>
                <a:lnTo>
                  <a:pt x="258" y="1378"/>
                </a:lnTo>
                <a:lnTo>
                  <a:pt x="251" y="1383"/>
                </a:lnTo>
                <a:lnTo>
                  <a:pt x="246" y="1388"/>
                </a:lnTo>
                <a:lnTo>
                  <a:pt x="241" y="1389"/>
                </a:lnTo>
                <a:lnTo>
                  <a:pt x="237" y="1394"/>
                </a:lnTo>
                <a:lnTo>
                  <a:pt x="230" y="1391"/>
                </a:lnTo>
                <a:lnTo>
                  <a:pt x="225" y="1394"/>
                </a:lnTo>
                <a:lnTo>
                  <a:pt x="220" y="1394"/>
                </a:lnTo>
                <a:lnTo>
                  <a:pt x="209" y="1393"/>
                </a:lnTo>
                <a:lnTo>
                  <a:pt x="202" y="1388"/>
                </a:lnTo>
                <a:lnTo>
                  <a:pt x="196" y="1389"/>
                </a:lnTo>
                <a:lnTo>
                  <a:pt x="188" y="1384"/>
                </a:lnTo>
                <a:lnTo>
                  <a:pt x="171" y="1378"/>
                </a:lnTo>
                <a:lnTo>
                  <a:pt x="161" y="1372"/>
                </a:lnTo>
                <a:lnTo>
                  <a:pt x="161" y="1366"/>
                </a:lnTo>
                <a:lnTo>
                  <a:pt x="160" y="1362"/>
                </a:lnTo>
                <a:lnTo>
                  <a:pt x="156" y="1363"/>
                </a:lnTo>
                <a:lnTo>
                  <a:pt x="151" y="1367"/>
                </a:lnTo>
                <a:lnTo>
                  <a:pt x="148" y="1367"/>
                </a:lnTo>
                <a:lnTo>
                  <a:pt x="143" y="1368"/>
                </a:lnTo>
                <a:lnTo>
                  <a:pt x="139" y="1367"/>
                </a:lnTo>
                <a:lnTo>
                  <a:pt x="133" y="1356"/>
                </a:lnTo>
                <a:lnTo>
                  <a:pt x="126" y="1355"/>
                </a:lnTo>
                <a:lnTo>
                  <a:pt x="124" y="1351"/>
                </a:lnTo>
                <a:lnTo>
                  <a:pt x="124" y="1349"/>
                </a:lnTo>
                <a:lnTo>
                  <a:pt x="129" y="1348"/>
                </a:lnTo>
                <a:lnTo>
                  <a:pt x="131" y="1344"/>
                </a:lnTo>
                <a:lnTo>
                  <a:pt x="129" y="1339"/>
                </a:lnTo>
                <a:lnTo>
                  <a:pt x="127" y="1336"/>
                </a:lnTo>
                <a:lnTo>
                  <a:pt x="129" y="1330"/>
                </a:lnTo>
                <a:lnTo>
                  <a:pt x="129" y="1324"/>
                </a:lnTo>
                <a:lnTo>
                  <a:pt x="127" y="1318"/>
                </a:lnTo>
                <a:lnTo>
                  <a:pt x="121" y="1312"/>
                </a:lnTo>
                <a:lnTo>
                  <a:pt x="110" y="1305"/>
                </a:lnTo>
                <a:lnTo>
                  <a:pt x="105" y="1305"/>
                </a:lnTo>
                <a:lnTo>
                  <a:pt x="99" y="1309"/>
                </a:lnTo>
                <a:lnTo>
                  <a:pt x="97" y="1308"/>
                </a:lnTo>
                <a:lnTo>
                  <a:pt x="97" y="1296"/>
                </a:lnTo>
                <a:lnTo>
                  <a:pt x="95" y="1293"/>
                </a:lnTo>
                <a:lnTo>
                  <a:pt x="88" y="1295"/>
                </a:lnTo>
                <a:lnTo>
                  <a:pt x="83" y="1292"/>
                </a:lnTo>
                <a:lnTo>
                  <a:pt x="79" y="1291"/>
                </a:lnTo>
                <a:lnTo>
                  <a:pt x="65" y="1293"/>
                </a:lnTo>
                <a:lnTo>
                  <a:pt x="54" y="1290"/>
                </a:lnTo>
                <a:lnTo>
                  <a:pt x="56" y="1289"/>
                </a:lnTo>
                <a:lnTo>
                  <a:pt x="53" y="1284"/>
                </a:lnTo>
                <a:lnTo>
                  <a:pt x="47" y="1281"/>
                </a:lnTo>
                <a:lnTo>
                  <a:pt x="46" y="1278"/>
                </a:lnTo>
                <a:lnTo>
                  <a:pt x="53" y="1270"/>
                </a:lnTo>
                <a:lnTo>
                  <a:pt x="57" y="1269"/>
                </a:lnTo>
                <a:lnTo>
                  <a:pt x="62" y="1271"/>
                </a:lnTo>
                <a:lnTo>
                  <a:pt x="65" y="1271"/>
                </a:lnTo>
                <a:lnTo>
                  <a:pt x="62" y="1271"/>
                </a:lnTo>
                <a:lnTo>
                  <a:pt x="70" y="1274"/>
                </a:lnTo>
                <a:lnTo>
                  <a:pt x="73" y="1273"/>
                </a:lnTo>
                <a:lnTo>
                  <a:pt x="73" y="1237"/>
                </a:lnTo>
                <a:lnTo>
                  <a:pt x="63" y="1212"/>
                </a:lnTo>
                <a:lnTo>
                  <a:pt x="63" y="1193"/>
                </a:lnTo>
                <a:lnTo>
                  <a:pt x="56" y="1182"/>
                </a:lnTo>
                <a:lnTo>
                  <a:pt x="37" y="1180"/>
                </a:lnTo>
                <a:lnTo>
                  <a:pt x="17" y="1187"/>
                </a:lnTo>
                <a:lnTo>
                  <a:pt x="6" y="1179"/>
                </a:lnTo>
                <a:lnTo>
                  <a:pt x="2" y="1162"/>
                </a:lnTo>
                <a:lnTo>
                  <a:pt x="0" y="1142"/>
                </a:lnTo>
                <a:lnTo>
                  <a:pt x="11" y="1108"/>
                </a:lnTo>
                <a:lnTo>
                  <a:pt x="10" y="1097"/>
                </a:lnTo>
                <a:lnTo>
                  <a:pt x="19" y="1079"/>
                </a:lnTo>
                <a:lnTo>
                  <a:pt x="51" y="1064"/>
                </a:lnTo>
                <a:lnTo>
                  <a:pt x="56" y="1059"/>
                </a:lnTo>
                <a:lnTo>
                  <a:pt x="63" y="1059"/>
                </a:lnTo>
                <a:lnTo>
                  <a:pt x="69" y="1044"/>
                </a:lnTo>
                <a:lnTo>
                  <a:pt x="79" y="1048"/>
                </a:lnTo>
                <a:lnTo>
                  <a:pt x="94" y="1042"/>
                </a:lnTo>
                <a:lnTo>
                  <a:pt x="105" y="1043"/>
                </a:lnTo>
                <a:lnTo>
                  <a:pt x="111" y="1056"/>
                </a:lnTo>
                <a:lnTo>
                  <a:pt x="122" y="1058"/>
                </a:lnTo>
                <a:lnTo>
                  <a:pt x="138" y="1054"/>
                </a:lnTo>
                <a:lnTo>
                  <a:pt x="148" y="1055"/>
                </a:lnTo>
                <a:lnTo>
                  <a:pt x="161" y="1045"/>
                </a:lnTo>
                <a:lnTo>
                  <a:pt x="167" y="1027"/>
                </a:lnTo>
                <a:lnTo>
                  <a:pt x="176" y="1016"/>
                </a:lnTo>
                <a:lnTo>
                  <a:pt x="193" y="1011"/>
                </a:lnTo>
                <a:lnTo>
                  <a:pt x="212" y="1010"/>
                </a:lnTo>
                <a:lnTo>
                  <a:pt x="239" y="1005"/>
                </a:lnTo>
                <a:lnTo>
                  <a:pt x="251" y="1000"/>
                </a:lnTo>
                <a:lnTo>
                  <a:pt x="259" y="986"/>
                </a:lnTo>
                <a:lnTo>
                  <a:pt x="274" y="973"/>
                </a:lnTo>
                <a:lnTo>
                  <a:pt x="310" y="953"/>
                </a:lnTo>
                <a:lnTo>
                  <a:pt x="348" y="941"/>
                </a:lnTo>
                <a:lnTo>
                  <a:pt x="358" y="934"/>
                </a:lnTo>
                <a:lnTo>
                  <a:pt x="364" y="920"/>
                </a:lnTo>
                <a:lnTo>
                  <a:pt x="364" y="892"/>
                </a:lnTo>
                <a:lnTo>
                  <a:pt x="366" y="881"/>
                </a:lnTo>
                <a:lnTo>
                  <a:pt x="374" y="871"/>
                </a:lnTo>
                <a:lnTo>
                  <a:pt x="373" y="859"/>
                </a:lnTo>
                <a:lnTo>
                  <a:pt x="386" y="849"/>
                </a:lnTo>
                <a:lnTo>
                  <a:pt x="386" y="834"/>
                </a:lnTo>
                <a:lnTo>
                  <a:pt x="377" y="807"/>
                </a:lnTo>
                <a:lnTo>
                  <a:pt x="370" y="795"/>
                </a:lnTo>
                <a:lnTo>
                  <a:pt x="366" y="780"/>
                </a:lnTo>
                <a:lnTo>
                  <a:pt x="361" y="742"/>
                </a:lnTo>
                <a:lnTo>
                  <a:pt x="354" y="727"/>
                </a:lnTo>
                <a:lnTo>
                  <a:pt x="347" y="720"/>
                </a:lnTo>
                <a:lnTo>
                  <a:pt x="355" y="712"/>
                </a:lnTo>
                <a:lnTo>
                  <a:pt x="375" y="705"/>
                </a:lnTo>
                <a:lnTo>
                  <a:pt x="393" y="703"/>
                </a:lnTo>
                <a:lnTo>
                  <a:pt x="416" y="695"/>
                </a:lnTo>
                <a:lnTo>
                  <a:pt x="471" y="693"/>
                </a:lnTo>
                <a:lnTo>
                  <a:pt x="478" y="688"/>
                </a:lnTo>
                <a:lnTo>
                  <a:pt x="472" y="670"/>
                </a:lnTo>
                <a:lnTo>
                  <a:pt x="470" y="655"/>
                </a:lnTo>
                <a:lnTo>
                  <a:pt x="473" y="635"/>
                </a:lnTo>
                <a:lnTo>
                  <a:pt x="479" y="611"/>
                </a:lnTo>
                <a:lnTo>
                  <a:pt x="492" y="584"/>
                </a:lnTo>
                <a:lnTo>
                  <a:pt x="500" y="558"/>
                </a:lnTo>
                <a:lnTo>
                  <a:pt x="511" y="537"/>
                </a:lnTo>
                <a:lnTo>
                  <a:pt x="535" y="537"/>
                </a:lnTo>
                <a:lnTo>
                  <a:pt x="544" y="544"/>
                </a:lnTo>
                <a:lnTo>
                  <a:pt x="563" y="550"/>
                </a:lnTo>
                <a:lnTo>
                  <a:pt x="597" y="547"/>
                </a:lnTo>
                <a:lnTo>
                  <a:pt x="606" y="556"/>
                </a:lnTo>
                <a:lnTo>
                  <a:pt x="616" y="563"/>
                </a:lnTo>
                <a:lnTo>
                  <a:pt x="630" y="552"/>
                </a:lnTo>
                <a:lnTo>
                  <a:pt x="653" y="544"/>
                </a:lnTo>
                <a:lnTo>
                  <a:pt x="656" y="507"/>
                </a:lnTo>
                <a:lnTo>
                  <a:pt x="654" y="484"/>
                </a:lnTo>
                <a:lnTo>
                  <a:pt x="659" y="459"/>
                </a:lnTo>
                <a:lnTo>
                  <a:pt x="670" y="439"/>
                </a:lnTo>
                <a:lnTo>
                  <a:pt x="686" y="440"/>
                </a:lnTo>
                <a:lnTo>
                  <a:pt x="705" y="434"/>
                </a:lnTo>
                <a:lnTo>
                  <a:pt x="721" y="418"/>
                </a:lnTo>
                <a:lnTo>
                  <a:pt x="731" y="398"/>
                </a:lnTo>
                <a:lnTo>
                  <a:pt x="756" y="405"/>
                </a:lnTo>
                <a:lnTo>
                  <a:pt x="772" y="389"/>
                </a:lnTo>
                <a:lnTo>
                  <a:pt x="777" y="389"/>
                </a:lnTo>
                <a:lnTo>
                  <a:pt x="777" y="393"/>
                </a:lnTo>
                <a:lnTo>
                  <a:pt x="780" y="404"/>
                </a:lnTo>
                <a:lnTo>
                  <a:pt x="791" y="430"/>
                </a:lnTo>
                <a:lnTo>
                  <a:pt x="821" y="453"/>
                </a:lnTo>
                <a:lnTo>
                  <a:pt x="832" y="474"/>
                </a:lnTo>
                <a:lnTo>
                  <a:pt x="847" y="485"/>
                </a:lnTo>
                <a:lnTo>
                  <a:pt x="854" y="474"/>
                </a:lnTo>
                <a:lnTo>
                  <a:pt x="870" y="477"/>
                </a:lnTo>
                <a:lnTo>
                  <a:pt x="885" y="485"/>
                </a:lnTo>
                <a:lnTo>
                  <a:pt x="901" y="488"/>
                </a:lnTo>
                <a:lnTo>
                  <a:pt x="911" y="504"/>
                </a:lnTo>
                <a:lnTo>
                  <a:pt x="918" y="526"/>
                </a:lnTo>
                <a:lnTo>
                  <a:pt x="928" y="543"/>
                </a:lnTo>
                <a:lnTo>
                  <a:pt x="940" y="586"/>
                </a:lnTo>
                <a:lnTo>
                  <a:pt x="940" y="614"/>
                </a:lnTo>
                <a:lnTo>
                  <a:pt x="944" y="633"/>
                </a:lnTo>
                <a:lnTo>
                  <a:pt x="943" y="652"/>
                </a:lnTo>
                <a:lnTo>
                  <a:pt x="935" y="668"/>
                </a:lnTo>
                <a:lnTo>
                  <a:pt x="934" y="683"/>
                </a:lnTo>
                <a:lnTo>
                  <a:pt x="941" y="690"/>
                </a:lnTo>
                <a:lnTo>
                  <a:pt x="957" y="697"/>
                </a:lnTo>
                <a:lnTo>
                  <a:pt x="988" y="700"/>
                </a:lnTo>
                <a:lnTo>
                  <a:pt x="1022" y="711"/>
                </a:lnTo>
                <a:lnTo>
                  <a:pt x="1031" y="711"/>
                </a:lnTo>
                <a:lnTo>
                  <a:pt x="1044" y="706"/>
                </a:lnTo>
                <a:lnTo>
                  <a:pt x="1057" y="706"/>
                </a:lnTo>
                <a:lnTo>
                  <a:pt x="1069" y="712"/>
                </a:lnTo>
                <a:lnTo>
                  <a:pt x="1099" y="722"/>
                </a:lnTo>
                <a:lnTo>
                  <a:pt x="1114" y="732"/>
                </a:lnTo>
                <a:lnTo>
                  <a:pt x="1130" y="741"/>
                </a:lnTo>
                <a:lnTo>
                  <a:pt x="1162" y="749"/>
                </a:lnTo>
                <a:lnTo>
                  <a:pt x="1175" y="759"/>
                </a:lnTo>
                <a:lnTo>
                  <a:pt x="1187" y="760"/>
                </a:lnTo>
                <a:lnTo>
                  <a:pt x="1198" y="775"/>
                </a:lnTo>
                <a:lnTo>
                  <a:pt x="1209" y="792"/>
                </a:lnTo>
                <a:lnTo>
                  <a:pt x="1216" y="812"/>
                </a:lnTo>
                <a:lnTo>
                  <a:pt x="1228" y="832"/>
                </a:lnTo>
                <a:lnTo>
                  <a:pt x="1240" y="846"/>
                </a:lnTo>
                <a:lnTo>
                  <a:pt x="1253" y="862"/>
                </a:lnTo>
                <a:lnTo>
                  <a:pt x="1269" y="876"/>
                </a:lnTo>
                <a:lnTo>
                  <a:pt x="1283" y="882"/>
                </a:lnTo>
                <a:lnTo>
                  <a:pt x="1304" y="882"/>
                </a:lnTo>
                <a:lnTo>
                  <a:pt x="1452" y="872"/>
                </a:lnTo>
                <a:lnTo>
                  <a:pt x="1470" y="870"/>
                </a:lnTo>
                <a:lnTo>
                  <a:pt x="1487" y="872"/>
                </a:lnTo>
                <a:lnTo>
                  <a:pt x="1521" y="883"/>
                </a:lnTo>
                <a:lnTo>
                  <a:pt x="1531" y="887"/>
                </a:lnTo>
                <a:lnTo>
                  <a:pt x="1540" y="898"/>
                </a:lnTo>
                <a:lnTo>
                  <a:pt x="1555" y="911"/>
                </a:lnTo>
                <a:lnTo>
                  <a:pt x="1578" y="921"/>
                </a:lnTo>
                <a:lnTo>
                  <a:pt x="1611" y="931"/>
                </a:lnTo>
                <a:lnTo>
                  <a:pt x="1629" y="941"/>
                </a:lnTo>
                <a:lnTo>
                  <a:pt x="1651" y="948"/>
                </a:lnTo>
                <a:lnTo>
                  <a:pt x="1680" y="950"/>
                </a:lnTo>
                <a:lnTo>
                  <a:pt x="1686" y="952"/>
                </a:lnTo>
                <a:lnTo>
                  <a:pt x="1697" y="961"/>
                </a:lnTo>
                <a:lnTo>
                  <a:pt x="1709" y="964"/>
                </a:lnTo>
                <a:lnTo>
                  <a:pt x="1719" y="963"/>
                </a:lnTo>
                <a:lnTo>
                  <a:pt x="1737" y="948"/>
                </a:lnTo>
                <a:lnTo>
                  <a:pt x="1767" y="937"/>
                </a:lnTo>
                <a:lnTo>
                  <a:pt x="1780" y="935"/>
                </a:lnTo>
                <a:lnTo>
                  <a:pt x="1791" y="931"/>
                </a:lnTo>
                <a:lnTo>
                  <a:pt x="1799" y="921"/>
                </a:lnTo>
                <a:lnTo>
                  <a:pt x="1810" y="918"/>
                </a:lnTo>
                <a:lnTo>
                  <a:pt x="1847" y="911"/>
                </a:lnTo>
                <a:lnTo>
                  <a:pt x="1865" y="904"/>
                </a:lnTo>
                <a:lnTo>
                  <a:pt x="1891" y="905"/>
                </a:lnTo>
                <a:lnTo>
                  <a:pt x="1907" y="899"/>
                </a:lnTo>
                <a:lnTo>
                  <a:pt x="1935" y="908"/>
                </a:lnTo>
                <a:lnTo>
                  <a:pt x="1940" y="905"/>
                </a:lnTo>
                <a:lnTo>
                  <a:pt x="1968" y="903"/>
                </a:lnTo>
                <a:lnTo>
                  <a:pt x="1998" y="892"/>
                </a:lnTo>
                <a:lnTo>
                  <a:pt x="2012" y="883"/>
                </a:lnTo>
                <a:lnTo>
                  <a:pt x="2032" y="868"/>
                </a:lnTo>
                <a:lnTo>
                  <a:pt x="2042" y="854"/>
                </a:lnTo>
                <a:lnTo>
                  <a:pt x="2100" y="805"/>
                </a:lnTo>
                <a:lnTo>
                  <a:pt x="2097" y="791"/>
                </a:lnTo>
                <a:lnTo>
                  <a:pt x="2075" y="762"/>
                </a:lnTo>
                <a:lnTo>
                  <a:pt x="2078" y="747"/>
                </a:lnTo>
                <a:lnTo>
                  <a:pt x="2091" y="727"/>
                </a:lnTo>
                <a:lnTo>
                  <a:pt x="2100" y="710"/>
                </a:lnTo>
                <a:lnTo>
                  <a:pt x="2121" y="704"/>
                </a:lnTo>
                <a:lnTo>
                  <a:pt x="2137" y="709"/>
                </a:lnTo>
                <a:lnTo>
                  <a:pt x="2149" y="722"/>
                </a:lnTo>
                <a:lnTo>
                  <a:pt x="2170" y="727"/>
                </a:lnTo>
                <a:lnTo>
                  <a:pt x="2188" y="727"/>
                </a:lnTo>
                <a:lnTo>
                  <a:pt x="2215" y="710"/>
                </a:lnTo>
                <a:lnTo>
                  <a:pt x="2234" y="689"/>
                </a:lnTo>
                <a:lnTo>
                  <a:pt x="2254" y="667"/>
                </a:lnTo>
                <a:lnTo>
                  <a:pt x="2266" y="667"/>
                </a:lnTo>
                <a:lnTo>
                  <a:pt x="2277" y="668"/>
                </a:lnTo>
                <a:lnTo>
                  <a:pt x="2284" y="666"/>
                </a:lnTo>
                <a:lnTo>
                  <a:pt x="2302" y="654"/>
                </a:lnTo>
                <a:lnTo>
                  <a:pt x="2353" y="598"/>
                </a:lnTo>
                <a:lnTo>
                  <a:pt x="2369" y="584"/>
                </a:lnTo>
                <a:lnTo>
                  <a:pt x="2390" y="580"/>
                </a:lnTo>
                <a:lnTo>
                  <a:pt x="2415" y="581"/>
                </a:lnTo>
                <a:lnTo>
                  <a:pt x="2440" y="577"/>
                </a:lnTo>
                <a:lnTo>
                  <a:pt x="2465" y="572"/>
                </a:lnTo>
                <a:lnTo>
                  <a:pt x="2484" y="577"/>
                </a:lnTo>
                <a:lnTo>
                  <a:pt x="2501" y="580"/>
                </a:lnTo>
                <a:lnTo>
                  <a:pt x="2511" y="574"/>
                </a:lnTo>
                <a:lnTo>
                  <a:pt x="2510" y="561"/>
                </a:lnTo>
                <a:lnTo>
                  <a:pt x="2496" y="553"/>
                </a:lnTo>
                <a:lnTo>
                  <a:pt x="2496" y="544"/>
                </a:lnTo>
                <a:lnTo>
                  <a:pt x="2498" y="531"/>
                </a:lnTo>
                <a:lnTo>
                  <a:pt x="2492" y="517"/>
                </a:lnTo>
                <a:lnTo>
                  <a:pt x="2463" y="493"/>
                </a:lnTo>
                <a:lnTo>
                  <a:pt x="2450" y="478"/>
                </a:lnTo>
                <a:lnTo>
                  <a:pt x="2444" y="464"/>
                </a:lnTo>
                <a:lnTo>
                  <a:pt x="2415" y="485"/>
                </a:lnTo>
                <a:lnTo>
                  <a:pt x="2397" y="498"/>
                </a:lnTo>
                <a:lnTo>
                  <a:pt x="2372" y="505"/>
                </a:lnTo>
                <a:lnTo>
                  <a:pt x="2347" y="507"/>
                </a:lnTo>
                <a:lnTo>
                  <a:pt x="2306" y="498"/>
                </a:lnTo>
                <a:lnTo>
                  <a:pt x="2297" y="483"/>
                </a:lnTo>
                <a:lnTo>
                  <a:pt x="2294" y="463"/>
                </a:lnTo>
                <a:lnTo>
                  <a:pt x="2294" y="441"/>
                </a:lnTo>
                <a:lnTo>
                  <a:pt x="2302" y="424"/>
                </a:lnTo>
                <a:lnTo>
                  <a:pt x="2305" y="404"/>
                </a:lnTo>
                <a:lnTo>
                  <a:pt x="2302" y="387"/>
                </a:lnTo>
                <a:lnTo>
                  <a:pt x="2302" y="371"/>
                </a:lnTo>
                <a:lnTo>
                  <a:pt x="2306" y="362"/>
                </a:lnTo>
                <a:lnTo>
                  <a:pt x="2317" y="348"/>
                </a:lnTo>
                <a:lnTo>
                  <a:pt x="2333" y="319"/>
                </a:lnTo>
                <a:lnTo>
                  <a:pt x="2342" y="311"/>
                </a:lnTo>
                <a:lnTo>
                  <a:pt x="2342" y="306"/>
                </a:lnTo>
                <a:lnTo>
                  <a:pt x="2353" y="308"/>
                </a:lnTo>
                <a:lnTo>
                  <a:pt x="2366" y="318"/>
                </a:lnTo>
                <a:lnTo>
                  <a:pt x="2398" y="328"/>
                </a:lnTo>
                <a:lnTo>
                  <a:pt x="2423" y="340"/>
                </a:lnTo>
                <a:lnTo>
                  <a:pt x="2434" y="338"/>
                </a:lnTo>
                <a:lnTo>
                  <a:pt x="2449" y="327"/>
                </a:lnTo>
                <a:lnTo>
                  <a:pt x="2499" y="296"/>
                </a:lnTo>
                <a:lnTo>
                  <a:pt x="2500" y="289"/>
                </a:lnTo>
                <a:lnTo>
                  <a:pt x="2498" y="276"/>
                </a:lnTo>
                <a:lnTo>
                  <a:pt x="2501" y="264"/>
                </a:lnTo>
                <a:lnTo>
                  <a:pt x="2512" y="251"/>
                </a:lnTo>
                <a:lnTo>
                  <a:pt x="2519" y="240"/>
                </a:lnTo>
                <a:lnTo>
                  <a:pt x="2526" y="210"/>
                </a:lnTo>
                <a:lnTo>
                  <a:pt x="2531" y="188"/>
                </a:lnTo>
                <a:lnTo>
                  <a:pt x="2538" y="171"/>
                </a:lnTo>
                <a:lnTo>
                  <a:pt x="2557" y="161"/>
                </a:lnTo>
                <a:lnTo>
                  <a:pt x="2581" y="134"/>
                </a:lnTo>
                <a:lnTo>
                  <a:pt x="2581" y="129"/>
                </a:lnTo>
                <a:lnTo>
                  <a:pt x="2576" y="118"/>
                </a:lnTo>
                <a:lnTo>
                  <a:pt x="2578" y="91"/>
                </a:lnTo>
                <a:lnTo>
                  <a:pt x="2571" y="87"/>
                </a:lnTo>
                <a:lnTo>
                  <a:pt x="2560" y="87"/>
                </a:lnTo>
                <a:lnTo>
                  <a:pt x="2542" y="92"/>
                </a:lnTo>
                <a:lnTo>
                  <a:pt x="2538" y="87"/>
                </a:lnTo>
                <a:lnTo>
                  <a:pt x="2543" y="74"/>
                </a:lnTo>
                <a:lnTo>
                  <a:pt x="2567" y="50"/>
                </a:lnTo>
                <a:lnTo>
                  <a:pt x="2575" y="38"/>
                </a:lnTo>
                <a:lnTo>
                  <a:pt x="2591" y="26"/>
                </a:lnTo>
                <a:lnTo>
                  <a:pt x="2625" y="20"/>
                </a:lnTo>
                <a:lnTo>
                  <a:pt x="2666" y="5"/>
                </a:lnTo>
                <a:lnTo>
                  <a:pt x="2691" y="6"/>
                </a:lnTo>
                <a:lnTo>
                  <a:pt x="2726" y="0"/>
                </a:lnTo>
                <a:lnTo>
                  <a:pt x="2738" y="0"/>
                </a:lnTo>
                <a:lnTo>
                  <a:pt x="2757" y="9"/>
                </a:lnTo>
                <a:lnTo>
                  <a:pt x="2774" y="21"/>
                </a:lnTo>
                <a:lnTo>
                  <a:pt x="2785" y="33"/>
                </a:lnTo>
                <a:lnTo>
                  <a:pt x="2801" y="37"/>
                </a:lnTo>
                <a:lnTo>
                  <a:pt x="2820" y="34"/>
                </a:lnTo>
                <a:lnTo>
                  <a:pt x="2836" y="38"/>
                </a:lnTo>
                <a:lnTo>
                  <a:pt x="2850" y="44"/>
                </a:lnTo>
                <a:lnTo>
                  <a:pt x="2858" y="58"/>
                </a:lnTo>
                <a:lnTo>
                  <a:pt x="2870" y="76"/>
                </a:lnTo>
                <a:lnTo>
                  <a:pt x="2871" y="89"/>
                </a:lnTo>
                <a:lnTo>
                  <a:pt x="2879" y="96"/>
                </a:lnTo>
                <a:lnTo>
                  <a:pt x="2888" y="102"/>
                </a:lnTo>
                <a:lnTo>
                  <a:pt x="2890" y="111"/>
                </a:lnTo>
                <a:lnTo>
                  <a:pt x="2891" y="106"/>
                </a:lnTo>
                <a:lnTo>
                  <a:pt x="2893" y="119"/>
                </a:lnTo>
                <a:lnTo>
                  <a:pt x="2898" y="134"/>
                </a:lnTo>
                <a:lnTo>
                  <a:pt x="2901" y="155"/>
                </a:lnTo>
                <a:lnTo>
                  <a:pt x="2909" y="172"/>
                </a:lnTo>
                <a:lnTo>
                  <a:pt x="2914" y="189"/>
                </a:lnTo>
                <a:lnTo>
                  <a:pt x="2935" y="229"/>
                </a:lnTo>
                <a:lnTo>
                  <a:pt x="2941" y="270"/>
                </a:lnTo>
                <a:lnTo>
                  <a:pt x="2950" y="289"/>
                </a:lnTo>
                <a:lnTo>
                  <a:pt x="2949" y="294"/>
                </a:lnTo>
                <a:lnTo>
                  <a:pt x="2950" y="295"/>
                </a:lnTo>
                <a:lnTo>
                  <a:pt x="2952" y="313"/>
                </a:lnTo>
                <a:lnTo>
                  <a:pt x="2952" y="334"/>
                </a:lnTo>
                <a:lnTo>
                  <a:pt x="2965" y="345"/>
                </a:lnTo>
                <a:lnTo>
                  <a:pt x="2988" y="348"/>
                </a:lnTo>
                <a:lnTo>
                  <a:pt x="3009" y="340"/>
                </a:lnTo>
                <a:lnTo>
                  <a:pt x="3025" y="348"/>
                </a:lnTo>
                <a:lnTo>
                  <a:pt x="3044" y="350"/>
                </a:lnTo>
                <a:lnTo>
                  <a:pt x="3062" y="359"/>
                </a:lnTo>
                <a:lnTo>
                  <a:pt x="3094" y="387"/>
                </a:lnTo>
                <a:lnTo>
                  <a:pt x="3109" y="394"/>
                </a:lnTo>
                <a:lnTo>
                  <a:pt x="3121" y="396"/>
                </a:lnTo>
                <a:lnTo>
                  <a:pt x="3125" y="403"/>
                </a:lnTo>
                <a:lnTo>
                  <a:pt x="3125" y="408"/>
                </a:lnTo>
                <a:lnTo>
                  <a:pt x="3127" y="407"/>
                </a:lnTo>
                <a:lnTo>
                  <a:pt x="3128" y="423"/>
                </a:lnTo>
                <a:lnTo>
                  <a:pt x="3135" y="432"/>
                </a:lnTo>
                <a:lnTo>
                  <a:pt x="3134" y="448"/>
                </a:lnTo>
                <a:lnTo>
                  <a:pt x="3135" y="466"/>
                </a:lnTo>
                <a:lnTo>
                  <a:pt x="3145" y="482"/>
                </a:lnTo>
                <a:lnTo>
                  <a:pt x="3151" y="495"/>
                </a:lnTo>
                <a:lnTo>
                  <a:pt x="3170" y="494"/>
                </a:lnTo>
                <a:lnTo>
                  <a:pt x="3189" y="500"/>
                </a:lnTo>
                <a:lnTo>
                  <a:pt x="3207" y="498"/>
                </a:lnTo>
                <a:lnTo>
                  <a:pt x="3238" y="483"/>
                </a:lnTo>
                <a:lnTo>
                  <a:pt x="3272" y="461"/>
                </a:lnTo>
                <a:lnTo>
                  <a:pt x="3290" y="459"/>
                </a:lnTo>
                <a:lnTo>
                  <a:pt x="3323" y="441"/>
                </a:lnTo>
                <a:lnTo>
                  <a:pt x="3355" y="432"/>
                </a:lnTo>
                <a:lnTo>
                  <a:pt x="3356" y="435"/>
                </a:lnTo>
                <a:lnTo>
                  <a:pt x="3348" y="448"/>
                </a:lnTo>
                <a:lnTo>
                  <a:pt x="3348" y="468"/>
                </a:lnTo>
                <a:lnTo>
                  <a:pt x="3353" y="484"/>
                </a:lnTo>
                <a:lnTo>
                  <a:pt x="3350" y="504"/>
                </a:lnTo>
                <a:lnTo>
                  <a:pt x="3338" y="514"/>
                </a:lnTo>
                <a:lnTo>
                  <a:pt x="3324" y="527"/>
                </a:lnTo>
                <a:lnTo>
                  <a:pt x="3322" y="548"/>
                </a:lnTo>
                <a:lnTo>
                  <a:pt x="3308" y="581"/>
                </a:lnTo>
                <a:lnTo>
                  <a:pt x="3300" y="623"/>
                </a:lnTo>
                <a:lnTo>
                  <a:pt x="3281" y="661"/>
                </a:lnTo>
                <a:lnTo>
                  <a:pt x="3268" y="679"/>
                </a:lnTo>
                <a:lnTo>
                  <a:pt x="3263" y="699"/>
                </a:lnTo>
                <a:lnTo>
                  <a:pt x="3251" y="709"/>
                </a:lnTo>
                <a:lnTo>
                  <a:pt x="3246" y="705"/>
                </a:lnTo>
                <a:lnTo>
                  <a:pt x="3195" y="693"/>
                </a:lnTo>
                <a:lnTo>
                  <a:pt x="3182" y="700"/>
                </a:lnTo>
                <a:lnTo>
                  <a:pt x="3146" y="735"/>
                </a:lnTo>
                <a:lnTo>
                  <a:pt x="3154" y="748"/>
                </a:lnTo>
                <a:lnTo>
                  <a:pt x="3160" y="775"/>
                </a:lnTo>
                <a:lnTo>
                  <a:pt x="3160" y="834"/>
                </a:lnTo>
                <a:lnTo>
                  <a:pt x="3144" y="859"/>
                </a:lnTo>
                <a:lnTo>
                  <a:pt x="3124" y="876"/>
                </a:lnTo>
                <a:lnTo>
                  <a:pt x="3124" y="894"/>
                </a:lnTo>
                <a:lnTo>
                  <a:pt x="3116" y="893"/>
                </a:lnTo>
                <a:lnTo>
                  <a:pt x="3108" y="878"/>
                </a:lnTo>
                <a:lnTo>
                  <a:pt x="3097" y="867"/>
                </a:lnTo>
                <a:lnTo>
                  <a:pt x="3086" y="876"/>
                </a:lnTo>
                <a:lnTo>
                  <a:pt x="3079" y="896"/>
                </a:lnTo>
                <a:lnTo>
                  <a:pt x="3069" y="911"/>
                </a:lnTo>
                <a:lnTo>
                  <a:pt x="3038" y="935"/>
                </a:lnTo>
                <a:lnTo>
                  <a:pt x="3014" y="941"/>
                </a:lnTo>
                <a:lnTo>
                  <a:pt x="2994" y="941"/>
                </a:lnTo>
                <a:lnTo>
                  <a:pt x="2989" y="950"/>
                </a:lnTo>
                <a:lnTo>
                  <a:pt x="2995" y="981"/>
                </a:lnTo>
                <a:lnTo>
                  <a:pt x="2953" y="985"/>
                </a:lnTo>
                <a:lnTo>
                  <a:pt x="2939" y="975"/>
                </a:lnTo>
                <a:lnTo>
                  <a:pt x="2920" y="970"/>
                </a:lnTo>
                <a:lnTo>
                  <a:pt x="2908" y="980"/>
                </a:lnTo>
                <a:lnTo>
                  <a:pt x="2883" y="1009"/>
                </a:lnTo>
                <a:lnTo>
                  <a:pt x="2865" y="1024"/>
                </a:lnTo>
                <a:lnTo>
                  <a:pt x="2826" y="1045"/>
                </a:lnTo>
                <a:lnTo>
                  <a:pt x="2811" y="1052"/>
                </a:lnTo>
                <a:lnTo>
                  <a:pt x="2783" y="1087"/>
                </a:lnTo>
                <a:lnTo>
                  <a:pt x="2781" y="1091"/>
                </a:lnTo>
                <a:lnTo>
                  <a:pt x="2774" y="1094"/>
                </a:lnTo>
                <a:lnTo>
                  <a:pt x="2767" y="1097"/>
                </a:lnTo>
                <a:lnTo>
                  <a:pt x="2756" y="1097"/>
                </a:lnTo>
                <a:lnTo>
                  <a:pt x="2734" y="1104"/>
                </a:lnTo>
                <a:lnTo>
                  <a:pt x="2729" y="1097"/>
                </a:lnTo>
                <a:lnTo>
                  <a:pt x="2724" y="1102"/>
                </a:lnTo>
                <a:lnTo>
                  <a:pt x="2709" y="1113"/>
                </a:lnTo>
                <a:lnTo>
                  <a:pt x="2673" y="1128"/>
                </a:lnTo>
                <a:lnTo>
                  <a:pt x="2665" y="1136"/>
                </a:lnTo>
                <a:lnTo>
                  <a:pt x="2657" y="1149"/>
                </a:lnTo>
                <a:lnTo>
                  <a:pt x="2646" y="1157"/>
                </a:lnTo>
                <a:lnTo>
                  <a:pt x="2638" y="1157"/>
                </a:lnTo>
                <a:lnTo>
                  <a:pt x="2632" y="1163"/>
                </a:lnTo>
                <a:lnTo>
                  <a:pt x="2613" y="1172"/>
                </a:lnTo>
                <a:lnTo>
                  <a:pt x="2607" y="1168"/>
                </a:lnTo>
                <a:lnTo>
                  <a:pt x="2616" y="1156"/>
                </a:lnTo>
                <a:lnTo>
                  <a:pt x="2630" y="1151"/>
                </a:lnTo>
                <a:lnTo>
                  <a:pt x="2635" y="1140"/>
                </a:lnTo>
                <a:lnTo>
                  <a:pt x="2638" y="1129"/>
                </a:lnTo>
                <a:lnTo>
                  <a:pt x="2630" y="1126"/>
                </a:lnTo>
                <a:lnTo>
                  <a:pt x="2622" y="1119"/>
                </a:lnTo>
                <a:lnTo>
                  <a:pt x="2616" y="1118"/>
                </a:lnTo>
                <a:lnTo>
                  <a:pt x="2625" y="1112"/>
                </a:lnTo>
                <a:lnTo>
                  <a:pt x="2627" y="1101"/>
                </a:lnTo>
                <a:lnTo>
                  <a:pt x="2638" y="1093"/>
                </a:lnTo>
                <a:lnTo>
                  <a:pt x="2660" y="1063"/>
                </a:lnTo>
                <a:lnTo>
                  <a:pt x="2667" y="1050"/>
                </a:lnTo>
                <a:lnTo>
                  <a:pt x="2665" y="1042"/>
                </a:lnTo>
                <a:lnTo>
                  <a:pt x="2652" y="1028"/>
                </a:lnTo>
                <a:lnTo>
                  <a:pt x="2649" y="1016"/>
                </a:lnTo>
                <a:lnTo>
                  <a:pt x="2644" y="1010"/>
                </a:lnTo>
                <a:lnTo>
                  <a:pt x="2639" y="1016"/>
                </a:lnTo>
                <a:lnTo>
                  <a:pt x="2616" y="1017"/>
                </a:lnTo>
                <a:lnTo>
                  <a:pt x="2606" y="1021"/>
                </a:lnTo>
                <a:lnTo>
                  <a:pt x="2590" y="1038"/>
                </a:lnTo>
                <a:lnTo>
                  <a:pt x="2578" y="1053"/>
                </a:lnTo>
                <a:lnTo>
                  <a:pt x="2571" y="1065"/>
                </a:lnTo>
                <a:lnTo>
                  <a:pt x="2568" y="1070"/>
                </a:lnTo>
                <a:lnTo>
                  <a:pt x="2542" y="1082"/>
                </a:lnTo>
                <a:lnTo>
                  <a:pt x="2524" y="1096"/>
                </a:lnTo>
                <a:lnTo>
                  <a:pt x="2516" y="1098"/>
                </a:lnTo>
                <a:lnTo>
                  <a:pt x="2509" y="1112"/>
                </a:lnTo>
                <a:lnTo>
                  <a:pt x="2506" y="1126"/>
                </a:lnTo>
                <a:lnTo>
                  <a:pt x="2498" y="1135"/>
                </a:lnTo>
                <a:lnTo>
                  <a:pt x="2488" y="1141"/>
                </a:lnTo>
                <a:lnTo>
                  <a:pt x="2473" y="1144"/>
                </a:lnTo>
                <a:lnTo>
                  <a:pt x="2462" y="1147"/>
                </a:lnTo>
                <a:lnTo>
                  <a:pt x="2451" y="1147"/>
                </a:lnTo>
                <a:lnTo>
                  <a:pt x="2445" y="1144"/>
                </a:lnTo>
                <a:lnTo>
                  <a:pt x="2433" y="1142"/>
                </a:lnTo>
                <a:lnTo>
                  <a:pt x="2423" y="1152"/>
                </a:lnTo>
                <a:lnTo>
                  <a:pt x="2417" y="1172"/>
                </a:lnTo>
                <a:lnTo>
                  <a:pt x="2414" y="1189"/>
                </a:lnTo>
                <a:lnTo>
                  <a:pt x="2431" y="1207"/>
                </a:lnTo>
                <a:lnTo>
                  <a:pt x="2435" y="1216"/>
                </a:lnTo>
                <a:lnTo>
                  <a:pt x="2444" y="1221"/>
                </a:lnTo>
                <a:lnTo>
                  <a:pt x="2451" y="1221"/>
                </a:lnTo>
                <a:lnTo>
                  <a:pt x="2456" y="1228"/>
                </a:lnTo>
                <a:lnTo>
                  <a:pt x="2465" y="1228"/>
                </a:lnTo>
                <a:lnTo>
                  <a:pt x="2469" y="1239"/>
                </a:lnTo>
                <a:lnTo>
                  <a:pt x="2479" y="1247"/>
                </a:lnTo>
                <a:lnTo>
                  <a:pt x="2482" y="1255"/>
                </a:lnTo>
                <a:lnTo>
                  <a:pt x="2482" y="1265"/>
                </a:lnTo>
                <a:lnTo>
                  <a:pt x="2490" y="1276"/>
                </a:lnTo>
                <a:lnTo>
                  <a:pt x="2517" y="1286"/>
                </a:lnTo>
                <a:lnTo>
                  <a:pt x="2531" y="1285"/>
                </a:lnTo>
                <a:lnTo>
                  <a:pt x="2543" y="1269"/>
                </a:lnTo>
                <a:lnTo>
                  <a:pt x="2554" y="1260"/>
                </a:lnTo>
                <a:lnTo>
                  <a:pt x="2562" y="1249"/>
                </a:lnTo>
                <a:lnTo>
                  <a:pt x="2584" y="1239"/>
                </a:lnTo>
                <a:lnTo>
                  <a:pt x="2591" y="1238"/>
                </a:lnTo>
                <a:lnTo>
                  <a:pt x="2602" y="1249"/>
                </a:lnTo>
                <a:lnTo>
                  <a:pt x="2611" y="1254"/>
                </a:lnTo>
                <a:lnTo>
                  <a:pt x="2622" y="1255"/>
                </a:lnTo>
                <a:lnTo>
                  <a:pt x="2629" y="1264"/>
                </a:lnTo>
                <a:lnTo>
                  <a:pt x="2637" y="1265"/>
                </a:lnTo>
                <a:lnTo>
                  <a:pt x="2649" y="1263"/>
                </a:lnTo>
                <a:lnTo>
                  <a:pt x="2657" y="1258"/>
                </a:lnTo>
                <a:lnTo>
                  <a:pt x="2671" y="1264"/>
                </a:lnTo>
                <a:lnTo>
                  <a:pt x="2683" y="1266"/>
                </a:lnTo>
                <a:lnTo>
                  <a:pt x="2687" y="1268"/>
                </a:lnTo>
                <a:lnTo>
                  <a:pt x="2684" y="1281"/>
                </a:lnTo>
                <a:lnTo>
                  <a:pt x="2680" y="1290"/>
                </a:lnTo>
                <a:lnTo>
                  <a:pt x="2680" y="1295"/>
                </a:lnTo>
                <a:lnTo>
                  <a:pt x="2670" y="1307"/>
                </a:lnTo>
                <a:lnTo>
                  <a:pt x="2666" y="1303"/>
                </a:lnTo>
                <a:lnTo>
                  <a:pt x="2662" y="1293"/>
                </a:lnTo>
                <a:lnTo>
                  <a:pt x="2656" y="1297"/>
                </a:lnTo>
                <a:lnTo>
                  <a:pt x="2650" y="1295"/>
                </a:lnTo>
                <a:lnTo>
                  <a:pt x="2643" y="1301"/>
                </a:lnTo>
                <a:lnTo>
                  <a:pt x="2637" y="1311"/>
                </a:lnTo>
                <a:lnTo>
                  <a:pt x="2614" y="1313"/>
                </a:lnTo>
                <a:lnTo>
                  <a:pt x="2602" y="1319"/>
                </a:lnTo>
                <a:lnTo>
                  <a:pt x="2591" y="1319"/>
                </a:lnTo>
                <a:lnTo>
                  <a:pt x="2594" y="1333"/>
                </a:lnTo>
                <a:lnTo>
                  <a:pt x="2590" y="1333"/>
                </a:lnTo>
                <a:lnTo>
                  <a:pt x="2585" y="1338"/>
                </a:lnTo>
                <a:lnTo>
                  <a:pt x="2578" y="1355"/>
                </a:lnTo>
                <a:lnTo>
                  <a:pt x="2568" y="1356"/>
                </a:lnTo>
                <a:lnTo>
                  <a:pt x="2564" y="1345"/>
                </a:lnTo>
                <a:lnTo>
                  <a:pt x="2555" y="1345"/>
                </a:lnTo>
                <a:lnTo>
                  <a:pt x="2548" y="1354"/>
                </a:lnTo>
                <a:lnTo>
                  <a:pt x="2555" y="1362"/>
                </a:lnTo>
                <a:lnTo>
                  <a:pt x="2552" y="1371"/>
                </a:lnTo>
                <a:lnTo>
                  <a:pt x="2544" y="1381"/>
                </a:lnTo>
                <a:lnTo>
                  <a:pt x="2526" y="1391"/>
                </a:lnTo>
                <a:lnTo>
                  <a:pt x="2521" y="1404"/>
                </a:lnTo>
                <a:lnTo>
                  <a:pt x="2509" y="1421"/>
                </a:lnTo>
                <a:lnTo>
                  <a:pt x="2500" y="1437"/>
                </a:lnTo>
                <a:lnTo>
                  <a:pt x="2503" y="1446"/>
                </a:lnTo>
                <a:lnTo>
                  <a:pt x="2514" y="1448"/>
                </a:lnTo>
                <a:lnTo>
                  <a:pt x="2522" y="1456"/>
                </a:lnTo>
                <a:lnTo>
                  <a:pt x="2555" y="1473"/>
                </a:lnTo>
                <a:lnTo>
                  <a:pt x="2562" y="1483"/>
                </a:lnTo>
                <a:lnTo>
                  <a:pt x="2567" y="1499"/>
                </a:lnTo>
                <a:lnTo>
                  <a:pt x="2574" y="1508"/>
                </a:lnTo>
                <a:lnTo>
                  <a:pt x="2584" y="1548"/>
                </a:lnTo>
                <a:lnTo>
                  <a:pt x="2590" y="1561"/>
                </a:lnTo>
                <a:lnTo>
                  <a:pt x="2594" y="1578"/>
                </a:lnTo>
                <a:lnTo>
                  <a:pt x="2603" y="1592"/>
                </a:lnTo>
                <a:lnTo>
                  <a:pt x="2617" y="1598"/>
                </a:lnTo>
                <a:lnTo>
                  <a:pt x="2618" y="1608"/>
                </a:lnTo>
                <a:lnTo>
                  <a:pt x="2635" y="1625"/>
                </a:lnTo>
                <a:lnTo>
                  <a:pt x="2646" y="1642"/>
                </a:lnTo>
                <a:lnTo>
                  <a:pt x="2646" y="1646"/>
                </a:lnTo>
                <a:lnTo>
                  <a:pt x="2628" y="1637"/>
                </a:lnTo>
                <a:lnTo>
                  <a:pt x="2613" y="1632"/>
                </a:lnTo>
                <a:lnTo>
                  <a:pt x="2602" y="1632"/>
                </a:lnTo>
                <a:lnTo>
                  <a:pt x="2590" y="1624"/>
                </a:lnTo>
                <a:lnTo>
                  <a:pt x="2576" y="1620"/>
                </a:lnTo>
                <a:lnTo>
                  <a:pt x="2551" y="1625"/>
                </a:lnTo>
                <a:lnTo>
                  <a:pt x="2551" y="1631"/>
                </a:lnTo>
                <a:lnTo>
                  <a:pt x="2576" y="1626"/>
                </a:lnTo>
                <a:lnTo>
                  <a:pt x="2581" y="1630"/>
                </a:lnTo>
                <a:lnTo>
                  <a:pt x="2584" y="1637"/>
                </a:lnTo>
                <a:lnTo>
                  <a:pt x="2595" y="1639"/>
                </a:lnTo>
                <a:lnTo>
                  <a:pt x="2607" y="1647"/>
                </a:lnTo>
                <a:lnTo>
                  <a:pt x="2618" y="1660"/>
                </a:lnTo>
                <a:lnTo>
                  <a:pt x="2627" y="1664"/>
                </a:lnTo>
                <a:lnTo>
                  <a:pt x="2632" y="1667"/>
                </a:lnTo>
                <a:lnTo>
                  <a:pt x="2640" y="1677"/>
                </a:lnTo>
                <a:lnTo>
                  <a:pt x="2648" y="1690"/>
                </a:lnTo>
                <a:lnTo>
                  <a:pt x="2646" y="1695"/>
                </a:lnTo>
                <a:lnTo>
                  <a:pt x="2633" y="1696"/>
                </a:lnTo>
                <a:lnTo>
                  <a:pt x="2622" y="1706"/>
                </a:lnTo>
                <a:lnTo>
                  <a:pt x="2611" y="1710"/>
                </a:lnTo>
                <a:lnTo>
                  <a:pt x="2603" y="1715"/>
                </a:lnTo>
                <a:lnTo>
                  <a:pt x="2600" y="1720"/>
                </a:lnTo>
                <a:lnTo>
                  <a:pt x="2589" y="1727"/>
                </a:lnTo>
                <a:lnTo>
                  <a:pt x="2573" y="1727"/>
                </a:lnTo>
                <a:lnTo>
                  <a:pt x="2562" y="1730"/>
                </a:lnTo>
                <a:lnTo>
                  <a:pt x="2551" y="1734"/>
                </a:lnTo>
                <a:lnTo>
                  <a:pt x="2563" y="1733"/>
                </a:lnTo>
                <a:lnTo>
                  <a:pt x="2575" y="1737"/>
                </a:lnTo>
                <a:lnTo>
                  <a:pt x="2586" y="1742"/>
                </a:lnTo>
                <a:lnTo>
                  <a:pt x="2607" y="1733"/>
                </a:lnTo>
                <a:lnTo>
                  <a:pt x="2616" y="1736"/>
                </a:lnTo>
                <a:lnTo>
                  <a:pt x="2624" y="1743"/>
                </a:lnTo>
                <a:lnTo>
                  <a:pt x="2628" y="1749"/>
                </a:lnTo>
                <a:lnTo>
                  <a:pt x="2633" y="1753"/>
                </a:lnTo>
                <a:lnTo>
                  <a:pt x="2640" y="1755"/>
                </a:lnTo>
                <a:lnTo>
                  <a:pt x="2648" y="1755"/>
                </a:lnTo>
                <a:lnTo>
                  <a:pt x="2652" y="1758"/>
                </a:lnTo>
                <a:lnTo>
                  <a:pt x="2646" y="1761"/>
                </a:lnTo>
                <a:lnTo>
                  <a:pt x="2633" y="1776"/>
                </a:lnTo>
                <a:lnTo>
                  <a:pt x="2623" y="1781"/>
                </a:lnTo>
                <a:lnTo>
                  <a:pt x="2627" y="1782"/>
                </a:lnTo>
                <a:lnTo>
                  <a:pt x="2643" y="1775"/>
                </a:lnTo>
                <a:lnTo>
                  <a:pt x="2643" y="1788"/>
                </a:lnTo>
                <a:lnTo>
                  <a:pt x="2641" y="1798"/>
                </a:lnTo>
                <a:lnTo>
                  <a:pt x="2640" y="1795"/>
                </a:lnTo>
                <a:lnTo>
                  <a:pt x="2635" y="1798"/>
                </a:lnTo>
                <a:lnTo>
                  <a:pt x="2623" y="1802"/>
                </a:lnTo>
                <a:lnTo>
                  <a:pt x="2623" y="1804"/>
                </a:lnTo>
                <a:lnTo>
                  <a:pt x="2628" y="1814"/>
                </a:lnTo>
                <a:lnTo>
                  <a:pt x="2625" y="1829"/>
                </a:lnTo>
                <a:lnTo>
                  <a:pt x="2622" y="1833"/>
                </a:lnTo>
                <a:lnTo>
                  <a:pt x="2622" y="1850"/>
                </a:lnTo>
                <a:lnTo>
                  <a:pt x="2616" y="1865"/>
                </a:lnTo>
                <a:lnTo>
                  <a:pt x="2611" y="1862"/>
                </a:lnTo>
                <a:lnTo>
                  <a:pt x="2606" y="1856"/>
                </a:lnTo>
                <a:lnTo>
                  <a:pt x="2601" y="1860"/>
                </a:lnTo>
                <a:lnTo>
                  <a:pt x="2594" y="1871"/>
                </a:lnTo>
                <a:lnTo>
                  <a:pt x="2587" y="1879"/>
                </a:lnTo>
                <a:lnTo>
                  <a:pt x="2582" y="1887"/>
                </a:lnTo>
                <a:lnTo>
                  <a:pt x="2578" y="1890"/>
                </a:lnTo>
                <a:lnTo>
                  <a:pt x="2574" y="1897"/>
                </a:lnTo>
                <a:lnTo>
                  <a:pt x="2571" y="1904"/>
                </a:lnTo>
                <a:lnTo>
                  <a:pt x="2571" y="1911"/>
                </a:lnTo>
                <a:lnTo>
                  <a:pt x="2567" y="1921"/>
                </a:lnTo>
                <a:lnTo>
                  <a:pt x="2560" y="1930"/>
                </a:lnTo>
                <a:lnTo>
                  <a:pt x="2555" y="1933"/>
                </a:lnTo>
                <a:lnTo>
                  <a:pt x="2546" y="1943"/>
                </a:lnTo>
                <a:lnTo>
                  <a:pt x="2543" y="1957"/>
                </a:lnTo>
                <a:lnTo>
                  <a:pt x="2537" y="1964"/>
                </a:lnTo>
                <a:lnTo>
                  <a:pt x="2535" y="1962"/>
                </a:lnTo>
                <a:lnTo>
                  <a:pt x="2533" y="1948"/>
                </a:lnTo>
                <a:lnTo>
                  <a:pt x="2525" y="1949"/>
                </a:lnTo>
                <a:lnTo>
                  <a:pt x="2517" y="1956"/>
                </a:lnTo>
                <a:lnTo>
                  <a:pt x="2526" y="1973"/>
                </a:lnTo>
                <a:lnTo>
                  <a:pt x="2526" y="1976"/>
                </a:lnTo>
                <a:lnTo>
                  <a:pt x="2521" y="1992"/>
                </a:lnTo>
                <a:lnTo>
                  <a:pt x="2521" y="1997"/>
                </a:lnTo>
                <a:lnTo>
                  <a:pt x="2520" y="2003"/>
                </a:lnTo>
                <a:lnTo>
                  <a:pt x="2517" y="2010"/>
                </a:lnTo>
                <a:lnTo>
                  <a:pt x="2515" y="2013"/>
                </a:lnTo>
                <a:lnTo>
                  <a:pt x="2511" y="2014"/>
                </a:lnTo>
                <a:lnTo>
                  <a:pt x="2511" y="2021"/>
                </a:lnTo>
                <a:lnTo>
                  <a:pt x="2512" y="2028"/>
                </a:lnTo>
                <a:lnTo>
                  <a:pt x="2511" y="2030"/>
                </a:lnTo>
                <a:lnTo>
                  <a:pt x="2506" y="2028"/>
                </a:lnTo>
                <a:lnTo>
                  <a:pt x="2500" y="2028"/>
                </a:lnTo>
                <a:lnTo>
                  <a:pt x="2495" y="2033"/>
                </a:lnTo>
                <a:lnTo>
                  <a:pt x="2498" y="2040"/>
                </a:lnTo>
                <a:lnTo>
                  <a:pt x="2494" y="2046"/>
                </a:lnTo>
                <a:lnTo>
                  <a:pt x="2490" y="2044"/>
                </a:lnTo>
                <a:lnTo>
                  <a:pt x="2484" y="2045"/>
                </a:lnTo>
                <a:lnTo>
                  <a:pt x="2478" y="2060"/>
                </a:lnTo>
                <a:lnTo>
                  <a:pt x="2471" y="2065"/>
                </a:lnTo>
                <a:lnTo>
                  <a:pt x="2469" y="2075"/>
                </a:lnTo>
                <a:lnTo>
                  <a:pt x="2465" y="2081"/>
                </a:lnTo>
                <a:lnTo>
                  <a:pt x="2447" y="2083"/>
                </a:lnTo>
                <a:lnTo>
                  <a:pt x="2440" y="2081"/>
                </a:lnTo>
                <a:lnTo>
                  <a:pt x="2431" y="2088"/>
                </a:lnTo>
                <a:lnTo>
                  <a:pt x="2433" y="2091"/>
                </a:lnTo>
                <a:lnTo>
                  <a:pt x="2435" y="2097"/>
                </a:lnTo>
                <a:lnTo>
                  <a:pt x="2433" y="2105"/>
                </a:lnTo>
                <a:lnTo>
                  <a:pt x="2418" y="2119"/>
                </a:lnTo>
                <a:lnTo>
                  <a:pt x="2413" y="2119"/>
                </a:lnTo>
                <a:lnTo>
                  <a:pt x="2410" y="2131"/>
                </a:lnTo>
                <a:lnTo>
                  <a:pt x="2408" y="2123"/>
                </a:lnTo>
                <a:lnTo>
                  <a:pt x="2402" y="2127"/>
                </a:lnTo>
                <a:lnTo>
                  <a:pt x="2401" y="2135"/>
                </a:lnTo>
                <a:lnTo>
                  <a:pt x="2398" y="2134"/>
                </a:lnTo>
                <a:lnTo>
                  <a:pt x="2395" y="2134"/>
                </a:lnTo>
                <a:lnTo>
                  <a:pt x="2385" y="2141"/>
                </a:lnTo>
                <a:lnTo>
                  <a:pt x="2380" y="2140"/>
                </a:lnTo>
                <a:lnTo>
                  <a:pt x="2372" y="2141"/>
                </a:lnTo>
                <a:lnTo>
                  <a:pt x="2365" y="2152"/>
                </a:lnTo>
                <a:lnTo>
                  <a:pt x="2361" y="2159"/>
                </a:lnTo>
                <a:lnTo>
                  <a:pt x="2356" y="2164"/>
                </a:lnTo>
                <a:lnTo>
                  <a:pt x="2354" y="2170"/>
                </a:lnTo>
                <a:lnTo>
                  <a:pt x="2344" y="2177"/>
                </a:lnTo>
                <a:lnTo>
                  <a:pt x="2328" y="2183"/>
                </a:lnTo>
                <a:lnTo>
                  <a:pt x="2316" y="2189"/>
                </a:lnTo>
                <a:lnTo>
                  <a:pt x="2309" y="2186"/>
                </a:lnTo>
                <a:lnTo>
                  <a:pt x="2302" y="2184"/>
                </a:lnTo>
                <a:lnTo>
                  <a:pt x="2299" y="2189"/>
                </a:lnTo>
                <a:lnTo>
                  <a:pt x="2297" y="2193"/>
                </a:lnTo>
                <a:lnTo>
                  <a:pt x="2291" y="2195"/>
                </a:lnTo>
                <a:lnTo>
                  <a:pt x="2285" y="2193"/>
                </a:lnTo>
                <a:lnTo>
                  <a:pt x="2285" y="2188"/>
                </a:lnTo>
                <a:lnTo>
                  <a:pt x="2277" y="2184"/>
                </a:lnTo>
                <a:lnTo>
                  <a:pt x="2268" y="2190"/>
                </a:lnTo>
                <a:lnTo>
                  <a:pt x="2263" y="2199"/>
                </a:lnTo>
                <a:lnTo>
                  <a:pt x="2256" y="2199"/>
                </a:lnTo>
                <a:lnTo>
                  <a:pt x="2253" y="2193"/>
                </a:lnTo>
                <a:lnTo>
                  <a:pt x="2253" y="2189"/>
                </a:lnTo>
                <a:lnTo>
                  <a:pt x="2245" y="2191"/>
                </a:lnTo>
                <a:lnTo>
                  <a:pt x="2245" y="2202"/>
                </a:lnTo>
                <a:lnTo>
                  <a:pt x="2243" y="2202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63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Freeform 54"/>
          <p:cNvSpPr>
            <a:spLocks noChangeAspect="1"/>
          </p:cNvSpPr>
          <p:nvPr/>
        </p:nvSpPr>
        <p:spPr bwMode="gray">
          <a:xfrm>
            <a:off x="8381427" y="1762857"/>
            <a:ext cx="2524408" cy="2025873"/>
          </a:xfrm>
          <a:custGeom>
            <a:avLst/>
            <a:gdLst/>
            <a:ahLst/>
            <a:cxnLst>
              <a:cxn ang="0">
                <a:pos x="80" y="633"/>
              </a:cxn>
              <a:cxn ang="0">
                <a:pos x="198" y="560"/>
              </a:cxn>
              <a:cxn ang="0">
                <a:pos x="357" y="522"/>
              </a:cxn>
              <a:cxn ang="0">
                <a:pos x="497" y="418"/>
              </a:cxn>
              <a:cxn ang="0">
                <a:pos x="533" y="330"/>
              </a:cxn>
              <a:cxn ang="0">
                <a:pos x="566" y="326"/>
              </a:cxn>
              <a:cxn ang="0">
                <a:pos x="634" y="262"/>
              </a:cxn>
              <a:cxn ang="0">
                <a:pos x="688" y="222"/>
              </a:cxn>
              <a:cxn ang="0">
                <a:pos x="739" y="187"/>
              </a:cxn>
              <a:cxn ang="0">
                <a:pos x="818" y="257"/>
              </a:cxn>
              <a:cxn ang="0">
                <a:pos x="898" y="254"/>
              </a:cxn>
              <a:cxn ang="0">
                <a:pos x="921" y="160"/>
              </a:cxn>
              <a:cxn ang="0">
                <a:pos x="974" y="108"/>
              </a:cxn>
              <a:cxn ang="0">
                <a:pos x="1045" y="48"/>
              </a:cxn>
              <a:cxn ang="0">
                <a:pos x="1044" y="29"/>
              </a:cxn>
              <a:cxn ang="0">
                <a:pos x="1116" y="65"/>
              </a:cxn>
              <a:cxn ang="0">
                <a:pos x="1205" y="90"/>
              </a:cxn>
              <a:cxn ang="0">
                <a:pos x="1264" y="90"/>
              </a:cxn>
              <a:cxn ang="0">
                <a:pos x="1279" y="118"/>
              </a:cxn>
              <a:cxn ang="0">
                <a:pos x="1243" y="165"/>
              </a:cxn>
              <a:cxn ang="0">
                <a:pos x="1269" y="264"/>
              </a:cxn>
              <a:cxn ang="0">
                <a:pos x="1384" y="339"/>
              </a:cxn>
              <a:cxn ang="0">
                <a:pos x="1553" y="270"/>
              </a:cxn>
              <a:cxn ang="0">
                <a:pos x="1575" y="72"/>
              </a:cxn>
              <a:cxn ang="0">
                <a:pos x="1623" y="17"/>
              </a:cxn>
              <a:cxn ang="0">
                <a:pos x="1667" y="171"/>
              </a:cxn>
              <a:cxn ang="0">
                <a:pos x="1761" y="252"/>
              </a:cxn>
              <a:cxn ang="0">
                <a:pos x="1806" y="416"/>
              </a:cxn>
              <a:cxn ang="0">
                <a:pos x="1851" y="485"/>
              </a:cxn>
              <a:cxn ang="0">
                <a:pos x="1954" y="540"/>
              </a:cxn>
              <a:cxn ang="0">
                <a:pos x="1994" y="645"/>
              </a:cxn>
              <a:cxn ang="0">
                <a:pos x="2054" y="661"/>
              </a:cxn>
              <a:cxn ang="0">
                <a:pos x="2132" y="791"/>
              </a:cxn>
              <a:cxn ang="0">
                <a:pos x="2191" y="911"/>
              </a:cxn>
              <a:cxn ang="0">
                <a:pos x="2206" y="1090"/>
              </a:cxn>
              <a:cxn ang="0">
                <a:pos x="2158" y="1285"/>
              </a:cxn>
              <a:cxn ang="0">
                <a:pos x="2089" y="1365"/>
              </a:cxn>
              <a:cxn ang="0">
                <a:pos x="2034" y="1506"/>
              </a:cxn>
              <a:cxn ang="0">
                <a:pos x="2008" y="1625"/>
              </a:cxn>
              <a:cxn ang="0">
                <a:pos x="1823" y="1705"/>
              </a:cxn>
              <a:cxn ang="0">
                <a:pos x="1785" y="1704"/>
              </a:cxn>
              <a:cxn ang="0">
                <a:pos x="1715" y="1661"/>
              </a:cxn>
              <a:cxn ang="0">
                <a:pos x="1572" y="1674"/>
              </a:cxn>
              <a:cxn ang="0">
                <a:pos x="1453" y="1530"/>
              </a:cxn>
              <a:cxn ang="0">
                <a:pos x="1376" y="1406"/>
              </a:cxn>
              <a:cxn ang="0">
                <a:pos x="1330" y="1443"/>
              </a:cxn>
              <a:cxn ang="0">
                <a:pos x="1358" y="1317"/>
              </a:cxn>
              <a:cxn ang="0">
                <a:pos x="1302" y="1370"/>
              </a:cxn>
              <a:cxn ang="0">
                <a:pos x="1220" y="1433"/>
              </a:cxn>
              <a:cxn ang="0">
                <a:pos x="1177" y="1335"/>
              </a:cxn>
              <a:cxn ang="0">
                <a:pos x="1062" y="1253"/>
              </a:cxn>
              <a:cxn ang="0">
                <a:pos x="779" y="1270"/>
              </a:cxn>
              <a:cxn ang="0">
                <a:pos x="587" y="1354"/>
              </a:cxn>
              <a:cxn ang="0">
                <a:pos x="419" y="1379"/>
              </a:cxn>
              <a:cxn ang="0">
                <a:pos x="271" y="1452"/>
              </a:cxn>
              <a:cxn ang="0">
                <a:pos x="130" y="1405"/>
              </a:cxn>
              <a:cxn ang="0">
                <a:pos x="142" y="1286"/>
              </a:cxn>
              <a:cxn ang="0">
                <a:pos x="66" y="1024"/>
              </a:cxn>
              <a:cxn ang="0">
                <a:pos x="12" y="897"/>
              </a:cxn>
              <a:cxn ang="0">
                <a:pos x="35" y="884"/>
              </a:cxn>
              <a:cxn ang="0">
                <a:pos x="8" y="758"/>
              </a:cxn>
            </a:cxnLst>
            <a:rect l="0" t="0" r="r" b="b"/>
            <a:pathLst>
              <a:path w="2217" h="1736">
                <a:moveTo>
                  <a:pt x="43" y="634"/>
                </a:moveTo>
                <a:lnTo>
                  <a:pt x="49" y="629"/>
                </a:lnTo>
                <a:lnTo>
                  <a:pt x="48" y="645"/>
                </a:lnTo>
                <a:lnTo>
                  <a:pt x="48" y="647"/>
                </a:lnTo>
                <a:lnTo>
                  <a:pt x="45" y="651"/>
                </a:lnTo>
                <a:lnTo>
                  <a:pt x="44" y="656"/>
                </a:lnTo>
                <a:lnTo>
                  <a:pt x="48" y="658"/>
                </a:lnTo>
                <a:lnTo>
                  <a:pt x="46" y="666"/>
                </a:lnTo>
                <a:lnTo>
                  <a:pt x="45" y="671"/>
                </a:lnTo>
                <a:lnTo>
                  <a:pt x="50" y="673"/>
                </a:lnTo>
                <a:lnTo>
                  <a:pt x="59" y="666"/>
                </a:lnTo>
                <a:lnTo>
                  <a:pt x="62" y="652"/>
                </a:lnTo>
                <a:lnTo>
                  <a:pt x="72" y="636"/>
                </a:lnTo>
                <a:lnTo>
                  <a:pt x="80" y="633"/>
                </a:lnTo>
                <a:lnTo>
                  <a:pt x="87" y="628"/>
                </a:lnTo>
                <a:lnTo>
                  <a:pt x="94" y="626"/>
                </a:lnTo>
                <a:lnTo>
                  <a:pt x="102" y="620"/>
                </a:lnTo>
                <a:lnTo>
                  <a:pt x="120" y="617"/>
                </a:lnTo>
                <a:lnTo>
                  <a:pt x="125" y="608"/>
                </a:lnTo>
                <a:lnTo>
                  <a:pt x="132" y="601"/>
                </a:lnTo>
                <a:lnTo>
                  <a:pt x="140" y="596"/>
                </a:lnTo>
                <a:lnTo>
                  <a:pt x="146" y="586"/>
                </a:lnTo>
                <a:lnTo>
                  <a:pt x="161" y="580"/>
                </a:lnTo>
                <a:lnTo>
                  <a:pt x="167" y="575"/>
                </a:lnTo>
                <a:lnTo>
                  <a:pt x="174" y="571"/>
                </a:lnTo>
                <a:lnTo>
                  <a:pt x="191" y="559"/>
                </a:lnTo>
                <a:lnTo>
                  <a:pt x="195" y="558"/>
                </a:lnTo>
                <a:lnTo>
                  <a:pt x="198" y="560"/>
                </a:lnTo>
                <a:lnTo>
                  <a:pt x="214" y="561"/>
                </a:lnTo>
                <a:lnTo>
                  <a:pt x="222" y="564"/>
                </a:lnTo>
                <a:lnTo>
                  <a:pt x="232" y="565"/>
                </a:lnTo>
                <a:lnTo>
                  <a:pt x="241" y="564"/>
                </a:lnTo>
                <a:lnTo>
                  <a:pt x="249" y="561"/>
                </a:lnTo>
                <a:lnTo>
                  <a:pt x="260" y="553"/>
                </a:lnTo>
                <a:lnTo>
                  <a:pt x="270" y="547"/>
                </a:lnTo>
                <a:lnTo>
                  <a:pt x="280" y="544"/>
                </a:lnTo>
                <a:lnTo>
                  <a:pt x="291" y="544"/>
                </a:lnTo>
                <a:lnTo>
                  <a:pt x="301" y="542"/>
                </a:lnTo>
                <a:lnTo>
                  <a:pt x="322" y="522"/>
                </a:lnTo>
                <a:lnTo>
                  <a:pt x="335" y="522"/>
                </a:lnTo>
                <a:lnTo>
                  <a:pt x="345" y="527"/>
                </a:lnTo>
                <a:lnTo>
                  <a:pt x="357" y="522"/>
                </a:lnTo>
                <a:lnTo>
                  <a:pt x="370" y="522"/>
                </a:lnTo>
                <a:lnTo>
                  <a:pt x="378" y="520"/>
                </a:lnTo>
                <a:lnTo>
                  <a:pt x="388" y="515"/>
                </a:lnTo>
                <a:lnTo>
                  <a:pt x="413" y="510"/>
                </a:lnTo>
                <a:lnTo>
                  <a:pt x="424" y="504"/>
                </a:lnTo>
                <a:lnTo>
                  <a:pt x="432" y="499"/>
                </a:lnTo>
                <a:lnTo>
                  <a:pt x="454" y="478"/>
                </a:lnTo>
                <a:lnTo>
                  <a:pt x="458" y="470"/>
                </a:lnTo>
                <a:lnTo>
                  <a:pt x="459" y="461"/>
                </a:lnTo>
                <a:lnTo>
                  <a:pt x="467" y="450"/>
                </a:lnTo>
                <a:lnTo>
                  <a:pt x="469" y="445"/>
                </a:lnTo>
                <a:lnTo>
                  <a:pt x="469" y="439"/>
                </a:lnTo>
                <a:lnTo>
                  <a:pt x="476" y="440"/>
                </a:lnTo>
                <a:lnTo>
                  <a:pt x="497" y="418"/>
                </a:lnTo>
                <a:lnTo>
                  <a:pt x="500" y="413"/>
                </a:lnTo>
                <a:lnTo>
                  <a:pt x="497" y="410"/>
                </a:lnTo>
                <a:lnTo>
                  <a:pt x="490" y="381"/>
                </a:lnTo>
                <a:lnTo>
                  <a:pt x="491" y="369"/>
                </a:lnTo>
                <a:lnTo>
                  <a:pt x="499" y="355"/>
                </a:lnTo>
                <a:lnTo>
                  <a:pt x="502" y="353"/>
                </a:lnTo>
                <a:lnTo>
                  <a:pt x="508" y="353"/>
                </a:lnTo>
                <a:lnTo>
                  <a:pt x="512" y="345"/>
                </a:lnTo>
                <a:lnTo>
                  <a:pt x="521" y="338"/>
                </a:lnTo>
                <a:lnTo>
                  <a:pt x="524" y="338"/>
                </a:lnTo>
                <a:lnTo>
                  <a:pt x="523" y="333"/>
                </a:lnTo>
                <a:lnTo>
                  <a:pt x="528" y="322"/>
                </a:lnTo>
                <a:lnTo>
                  <a:pt x="530" y="321"/>
                </a:lnTo>
                <a:lnTo>
                  <a:pt x="533" y="330"/>
                </a:lnTo>
                <a:lnTo>
                  <a:pt x="537" y="337"/>
                </a:lnTo>
                <a:lnTo>
                  <a:pt x="543" y="353"/>
                </a:lnTo>
                <a:lnTo>
                  <a:pt x="549" y="365"/>
                </a:lnTo>
                <a:lnTo>
                  <a:pt x="555" y="372"/>
                </a:lnTo>
                <a:lnTo>
                  <a:pt x="560" y="381"/>
                </a:lnTo>
                <a:lnTo>
                  <a:pt x="564" y="386"/>
                </a:lnTo>
                <a:lnTo>
                  <a:pt x="569" y="375"/>
                </a:lnTo>
                <a:lnTo>
                  <a:pt x="569" y="360"/>
                </a:lnTo>
                <a:lnTo>
                  <a:pt x="571" y="360"/>
                </a:lnTo>
                <a:lnTo>
                  <a:pt x="578" y="359"/>
                </a:lnTo>
                <a:lnTo>
                  <a:pt x="576" y="346"/>
                </a:lnTo>
                <a:lnTo>
                  <a:pt x="570" y="335"/>
                </a:lnTo>
                <a:lnTo>
                  <a:pt x="564" y="330"/>
                </a:lnTo>
                <a:lnTo>
                  <a:pt x="566" y="326"/>
                </a:lnTo>
                <a:lnTo>
                  <a:pt x="565" y="310"/>
                </a:lnTo>
                <a:lnTo>
                  <a:pt x="570" y="305"/>
                </a:lnTo>
                <a:lnTo>
                  <a:pt x="580" y="310"/>
                </a:lnTo>
                <a:lnTo>
                  <a:pt x="588" y="308"/>
                </a:lnTo>
                <a:lnTo>
                  <a:pt x="601" y="324"/>
                </a:lnTo>
                <a:lnTo>
                  <a:pt x="618" y="327"/>
                </a:lnTo>
                <a:lnTo>
                  <a:pt x="619" y="319"/>
                </a:lnTo>
                <a:lnTo>
                  <a:pt x="610" y="316"/>
                </a:lnTo>
                <a:lnTo>
                  <a:pt x="613" y="303"/>
                </a:lnTo>
                <a:lnTo>
                  <a:pt x="623" y="294"/>
                </a:lnTo>
                <a:lnTo>
                  <a:pt x="625" y="287"/>
                </a:lnTo>
                <a:lnTo>
                  <a:pt x="620" y="270"/>
                </a:lnTo>
                <a:lnTo>
                  <a:pt x="625" y="264"/>
                </a:lnTo>
                <a:lnTo>
                  <a:pt x="634" y="262"/>
                </a:lnTo>
                <a:lnTo>
                  <a:pt x="645" y="268"/>
                </a:lnTo>
                <a:lnTo>
                  <a:pt x="647" y="265"/>
                </a:lnTo>
                <a:lnTo>
                  <a:pt x="641" y="253"/>
                </a:lnTo>
                <a:lnTo>
                  <a:pt x="642" y="247"/>
                </a:lnTo>
                <a:lnTo>
                  <a:pt x="646" y="242"/>
                </a:lnTo>
                <a:lnTo>
                  <a:pt x="663" y="248"/>
                </a:lnTo>
                <a:lnTo>
                  <a:pt x="663" y="243"/>
                </a:lnTo>
                <a:lnTo>
                  <a:pt x="657" y="233"/>
                </a:lnTo>
                <a:lnTo>
                  <a:pt x="657" y="221"/>
                </a:lnTo>
                <a:lnTo>
                  <a:pt x="666" y="217"/>
                </a:lnTo>
                <a:lnTo>
                  <a:pt x="671" y="217"/>
                </a:lnTo>
                <a:lnTo>
                  <a:pt x="677" y="215"/>
                </a:lnTo>
                <a:lnTo>
                  <a:pt x="687" y="214"/>
                </a:lnTo>
                <a:lnTo>
                  <a:pt x="688" y="222"/>
                </a:lnTo>
                <a:lnTo>
                  <a:pt x="693" y="220"/>
                </a:lnTo>
                <a:lnTo>
                  <a:pt x="700" y="214"/>
                </a:lnTo>
                <a:lnTo>
                  <a:pt x="705" y="201"/>
                </a:lnTo>
                <a:lnTo>
                  <a:pt x="705" y="197"/>
                </a:lnTo>
                <a:lnTo>
                  <a:pt x="699" y="189"/>
                </a:lnTo>
                <a:lnTo>
                  <a:pt x="702" y="183"/>
                </a:lnTo>
                <a:lnTo>
                  <a:pt x="707" y="189"/>
                </a:lnTo>
                <a:lnTo>
                  <a:pt x="709" y="198"/>
                </a:lnTo>
                <a:lnTo>
                  <a:pt x="715" y="194"/>
                </a:lnTo>
                <a:lnTo>
                  <a:pt x="718" y="188"/>
                </a:lnTo>
                <a:lnTo>
                  <a:pt x="721" y="189"/>
                </a:lnTo>
                <a:lnTo>
                  <a:pt x="722" y="194"/>
                </a:lnTo>
                <a:lnTo>
                  <a:pt x="728" y="193"/>
                </a:lnTo>
                <a:lnTo>
                  <a:pt x="739" y="187"/>
                </a:lnTo>
                <a:lnTo>
                  <a:pt x="743" y="183"/>
                </a:lnTo>
                <a:lnTo>
                  <a:pt x="741" y="176"/>
                </a:lnTo>
                <a:lnTo>
                  <a:pt x="749" y="174"/>
                </a:lnTo>
                <a:lnTo>
                  <a:pt x="753" y="177"/>
                </a:lnTo>
                <a:lnTo>
                  <a:pt x="761" y="181"/>
                </a:lnTo>
                <a:lnTo>
                  <a:pt x="770" y="181"/>
                </a:lnTo>
                <a:lnTo>
                  <a:pt x="780" y="187"/>
                </a:lnTo>
                <a:lnTo>
                  <a:pt x="788" y="193"/>
                </a:lnTo>
                <a:lnTo>
                  <a:pt x="804" y="215"/>
                </a:lnTo>
                <a:lnTo>
                  <a:pt x="818" y="226"/>
                </a:lnTo>
                <a:lnTo>
                  <a:pt x="814" y="242"/>
                </a:lnTo>
                <a:lnTo>
                  <a:pt x="814" y="253"/>
                </a:lnTo>
                <a:lnTo>
                  <a:pt x="815" y="255"/>
                </a:lnTo>
                <a:lnTo>
                  <a:pt x="818" y="257"/>
                </a:lnTo>
                <a:lnTo>
                  <a:pt x="819" y="254"/>
                </a:lnTo>
                <a:lnTo>
                  <a:pt x="822" y="247"/>
                </a:lnTo>
                <a:lnTo>
                  <a:pt x="820" y="243"/>
                </a:lnTo>
                <a:lnTo>
                  <a:pt x="825" y="238"/>
                </a:lnTo>
                <a:lnTo>
                  <a:pt x="829" y="240"/>
                </a:lnTo>
                <a:lnTo>
                  <a:pt x="830" y="237"/>
                </a:lnTo>
                <a:lnTo>
                  <a:pt x="836" y="240"/>
                </a:lnTo>
                <a:lnTo>
                  <a:pt x="836" y="232"/>
                </a:lnTo>
                <a:lnTo>
                  <a:pt x="839" y="231"/>
                </a:lnTo>
                <a:lnTo>
                  <a:pt x="849" y="233"/>
                </a:lnTo>
                <a:lnTo>
                  <a:pt x="862" y="233"/>
                </a:lnTo>
                <a:lnTo>
                  <a:pt x="873" y="232"/>
                </a:lnTo>
                <a:lnTo>
                  <a:pt x="881" y="236"/>
                </a:lnTo>
                <a:lnTo>
                  <a:pt x="898" y="254"/>
                </a:lnTo>
                <a:lnTo>
                  <a:pt x="903" y="253"/>
                </a:lnTo>
                <a:lnTo>
                  <a:pt x="903" y="249"/>
                </a:lnTo>
                <a:lnTo>
                  <a:pt x="899" y="237"/>
                </a:lnTo>
                <a:lnTo>
                  <a:pt x="906" y="233"/>
                </a:lnTo>
                <a:lnTo>
                  <a:pt x="908" y="232"/>
                </a:lnTo>
                <a:lnTo>
                  <a:pt x="894" y="217"/>
                </a:lnTo>
                <a:lnTo>
                  <a:pt x="886" y="205"/>
                </a:lnTo>
                <a:lnTo>
                  <a:pt x="890" y="189"/>
                </a:lnTo>
                <a:lnTo>
                  <a:pt x="893" y="192"/>
                </a:lnTo>
                <a:lnTo>
                  <a:pt x="898" y="189"/>
                </a:lnTo>
                <a:lnTo>
                  <a:pt x="909" y="172"/>
                </a:lnTo>
                <a:lnTo>
                  <a:pt x="909" y="165"/>
                </a:lnTo>
                <a:lnTo>
                  <a:pt x="914" y="158"/>
                </a:lnTo>
                <a:lnTo>
                  <a:pt x="921" y="160"/>
                </a:lnTo>
                <a:lnTo>
                  <a:pt x="931" y="160"/>
                </a:lnTo>
                <a:lnTo>
                  <a:pt x="937" y="154"/>
                </a:lnTo>
                <a:lnTo>
                  <a:pt x="936" y="141"/>
                </a:lnTo>
                <a:lnTo>
                  <a:pt x="929" y="141"/>
                </a:lnTo>
                <a:lnTo>
                  <a:pt x="930" y="135"/>
                </a:lnTo>
                <a:lnTo>
                  <a:pt x="931" y="125"/>
                </a:lnTo>
                <a:lnTo>
                  <a:pt x="935" y="115"/>
                </a:lnTo>
                <a:lnTo>
                  <a:pt x="944" y="113"/>
                </a:lnTo>
                <a:lnTo>
                  <a:pt x="953" y="109"/>
                </a:lnTo>
                <a:lnTo>
                  <a:pt x="954" y="102"/>
                </a:lnTo>
                <a:lnTo>
                  <a:pt x="962" y="103"/>
                </a:lnTo>
                <a:lnTo>
                  <a:pt x="969" y="108"/>
                </a:lnTo>
                <a:lnTo>
                  <a:pt x="973" y="115"/>
                </a:lnTo>
                <a:lnTo>
                  <a:pt x="974" y="108"/>
                </a:lnTo>
                <a:lnTo>
                  <a:pt x="968" y="98"/>
                </a:lnTo>
                <a:lnTo>
                  <a:pt x="971" y="96"/>
                </a:lnTo>
                <a:lnTo>
                  <a:pt x="978" y="88"/>
                </a:lnTo>
                <a:lnTo>
                  <a:pt x="991" y="92"/>
                </a:lnTo>
                <a:lnTo>
                  <a:pt x="992" y="87"/>
                </a:lnTo>
                <a:lnTo>
                  <a:pt x="1003" y="90"/>
                </a:lnTo>
                <a:lnTo>
                  <a:pt x="1016" y="88"/>
                </a:lnTo>
                <a:lnTo>
                  <a:pt x="1026" y="91"/>
                </a:lnTo>
                <a:lnTo>
                  <a:pt x="1034" y="91"/>
                </a:lnTo>
                <a:lnTo>
                  <a:pt x="1054" y="85"/>
                </a:lnTo>
                <a:lnTo>
                  <a:pt x="1062" y="79"/>
                </a:lnTo>
                <a:lnTo>
                  <a:pt x="1062" y="55"/>
                </a:lnTo>
                <a:lnTo>
                  <a:pt x="1056" y="49"/>
                </a:lnTo>
                <a:lnTo>
                  <a:pt x="1045" y="48"/>
                </a:lnTo>
                <a:lnTo>
                  <a:pt x="1038" y="49"/>
                </a:lnTo>
                <a:lnTo>
                  <a:pt x="1030" y="44"/>
                </a:lnTo>
                <a:lnTo>
                  <a:pt x="1026" y="38"/>
                </a:lnTo>
                <a:lnTo>
                  <a:pt x="1017" y="34"/>
                </a:lnTo>
                <a:lnTo>
                  <a:pt x="1017" y="33"/>
                </a:lnTo>
                <a:lnTo>
                  <a:pt x="1021" y="32"/>
                </a:lnTo>
                <a:lnTo>
                  <a:pt x="1024" y="34"/>
                </a:lnTo>
                <a:lnTo>
                  <a:pt x="1027" y="29"/>
                </a:lnTo>
                <a:lnTo>
                  <a:pt x="1029" y="27"/>
                </a:lnTo>
                <a:lnTo>
                  <a:pt x="1032" y="31"/>
                </a:lnTo>
                <a:lnTo>
                  <a:pt x="1035" y="45"/>
                </a:lnTo>
                <a:lnTo>
                  <a:pt x="1039" y="38"/>
                </a:lnTo>
                <a:lnTo>
                  <a:pt x="1039" y="29"/>
                </a:lnTo>
                <a:lnTo>
                  <a:pt x="1044" y="29"/>
                </a:lnTo>
                <a:lnTo>
                  <a:pt x="1046" y="33"/>
                </a:lnTo>
                <a:lnTo>
                  <a:pt x="1051" y="32"/>
                </a:lnTo>
                <a:lnTo>
                  <a:pt x="1055" y="38"/>
                </a:lnTo>
                <a:lnTo>
                  <a:pt x="1059" y="43"/>
                </a:lnTo>
                <a:lnTo>
                  <a:pt x="1067" y="49"/>
                </a:lnTo>
                <a:lnTo>
                  <a:pt x="1070" y="42"/>
                </a:lnTo>
                <a:lnTo>
                  <a:pt x="1075" y="41"/>
                </a:lnTo>
                <a:lnTo>
                  <a:pt x="1080" y="44"/>
                </a:lnTo>
                <a:lnTo>
                  <a:pt x="1082" y="50"/>
                </a:lnTo>
                <a:lnTo>
                  <a:pt x="1089" y="58"/>
                </a:lnTo>
                <a:lnTo>
                  <a:pt x="1104" y="61"/>
                </a:lnTo>
                <a:lnTo>
                  <a:pt x="1108" y="61"/>
                </a:lnTo>
                <a:lnTo>
                  <a:pt x="1113" y="63"/>
                </a:lnTo>
                <a:lnTo>
                  <a:pt x="1116" y="65"/>
                </a:lnTo>
                <a:lnTo>
                  <a:pt x="1123" y="60"/>
                </a:lnTo>
                <a:lnTo>
                  <a:pt x="1126" y="59"/>
                </a:lnTo>
                <a:lnTo>
                  <a:pt x="1126" y="66"/>
                </a:lnTo>
                <a:lnTo>
                  <a:pt x="1131" y="69"/>
                </a:lnTo>
                <a:lnTo>
                  <a:pt x="1141" y="69"/>
                </a:lnTo>
                <a:lnTo>
                  <a:pt x="1151" y="76"/>
                </a:lnTo>
                <a:lnTo>
                  <a:pt x="1159" y="75"/>
                </a:lnTo>
                <a:lnTo>
                  <a:pt x="1167" y="79"/>
                </a:lnTo>
                <a:lnTo>
                  <a:pt x="1177" y="74"/>
                </a:lnTo>
                <a:lnTo>
                  <a:pt x="1179" y="74"/>
                </a:lnTo>
                <a:lnTo>
                  <a:pt x="1184" y="81"/>
                </a:lnTo>
                <a:lnTo>
                  <a:pt x="1195" y="81"/>
                </a:lnTo>
                <a:lnTo>
                  <a:pt x="1200" y="84"/>
                </a:lnTo>
                <a:lnTo>
                  <a:pt x="1205" y="90"/>
                </a:lnTo>
                <a:lnTo>
                  <a:pt x="1216" y="79"/>
                </a:lnTo>
                <a:lnTo>
                  <a:pt x="1221" y="76"/>
                </a:lnTo>
                <a:lnTo>
                  <a:pt x="1225" y="75"/>
                </a:lnTo>
                <a:lnTo>
                  <a:pt x="1234" y="76"/>
                </a:lnTo>
                <a:lnTo>
                  <a:pt x="1244" y="71"/>
                </a:lnTo>
                <a:lnTo>
                  <a:pt x="1238" y="82"/>
                </a:lnTo>
                <a:lnTo>
                  <a:pt x="1241" y="85"/>
                </a:lnTo>
                <a:lnTo>
                  <a:pt x="1243" y="86"/>
                </a:lnTo>
                <a:lnTo>
                  <a:pt x="1248" y="81"/>
                </a:lnTo>
                <a:lnTo>
                  <a:pt x="1249" y="85"/>
                </a:lnTo>
                <a:lnTo>
                  <a:pt x="1248" y="101"/>
                </a:lnTo>
                <a:lnTo>
                  <a:pt x="1249" y="104"/>
                </a:lnTo>
                <a:lnTo>
                  <a:pt x="1259" y="101"/>
                </a:lnTo>
                <a:lnTo>
                  <a:pt x="1264" y="90"/>
                </a:lnTo>
                <a:lnTo>
                  <a:pt x="1263" y="88"/>
                </a:lnTo>
                <a:lnTo>
                  <a:pt x="1264" y="79"/>
                </a:lnTo>
                <a:lnTo>
                  <a:pt x="1274" y="70"/>
                </a:lnTo>
                <a:lnTo>
                  <a:pt x="1276" y="72"/>
                </a:lnTo>
                <a:lnTo>
                  <a:pt x="1279" y="77"/>
                </a:lnTo>
                <a:lnTo>
                  <a:pt x="1280" y="92"/>
                </a:lnTo>
                <a:lnTo>
                  <a:pt x="1288" y="87"/>
                </a:lnTo>
                <a:lnTo>
                  <a:pt x="1295" y="87"/>
                </a:lnTo>
                <a:lnTo>
                  <a:pt x="1299" y="91"/>
                </a:lnTo>
                <a:lnTo>
                  <a:pt x="1297" y="96"/>
                </a:lnTo>
                <a:lnTo>
                  <a:pt x="1293" y="106"/>
                </a:lnTo>
                <a:lnTo>
                  <a:pt x="1287" y="115"/>
                </a:lnTo>
                <a:lnTo>
                  <a:pt x="1284" y="119"/>
                </a:lnTo>
                <a:lnTo>
                  <a:pt x="1279" y="118"/>
                </a:lnTo>
                <a:lnTo>
                  <a:pt x="1277" y="122"/>
                </a:lnTo>
                <a:lnTo>
                  <a:pt x="1284" y="130"/>
                </a:lnTo>
                <a:lnTo>
                  <a:pt x="1276" y="141"/>
                </a:lnTo>
                <a:lnTo>
                  <a:pt x="1272" y="144"/>
                </a:lnTo>
                <a:lnTo>
                  <a:pt x="1264" y="141"/>
                </a:lnTo>
                <a:lnTo>
                  <a:pt x="1263" y="136"/>
                </a:lnTo>
                <a:lnTo>
                  <a:pt x="1258" y="142"/>
                </a:lnTo>
                <a:lnTo>
                  <a:pt x="1259" y="151"/>
                </a:lnTo>
                <a:lnTo>
                  <a:pt x="1261" y="156"/>
                </a:lnTo>
                <a:lnTo>
                  <a:pt x="1258" y="152"/>
                </a:lnTo>
                <a:lnTo>
                  <a:pt x="1253" y="145"/>
                </a:lnTo>
                <a:lnTo>
                  <a:pt x="1248" y="144"/>
                </a:lnTo>
                <a:lnTo>
                  <a:pt x="1247" y="156"/>
                </a:lnTo>
                <a:lnTo>
                  <a:pt x="1243" y="165"/>
                </a:lnTo>
                <a:lnTo>
                  <a:pt x="1243" y="171"/>
                </a:lnTo>
                <a:lnTo>
                  <a:pt x="1253" y="168"/>
                </a:lnTo>
                <a:lnTo>
                  <a:pt x="1248" y="187"/>
                </a:lnTo>
                <a:lnTo>
                  <a:pt x="1248" y="190"/>
                </a:lnTo>
                <a:lnTo>
                  <a:pt x="1238" y="210"/>
                </a:lnTo>
                <a:lnTo>
                  <a:pt x="1234" y="221"/>
                </a:lnTo>
                <a:lnTo>
                  <a:pt x="1232" y="225"/>
                </a:lnTo>
                <a:lnTo>
                  <a:pt x="1228" y="231"/>
                </a:lnTo>
                <a:lnTo>
                  <a:pt x="1228" y="242"/>
                </a:lnTo>
                <a:lnTo>
                  <a:pt x="1234" y="246"/>
                </a:lnTo>
                <a:lnTo>
                  <a:pt x="1238" y="252"/>
                </a:lnTo>
                <a:lnTo>
                  <a:pt x="1245" y="251"/>
                </a:lnTo>
                <a:lnTo>
                  <a:pt x="1254" y="258"/>
                </a:lnTo>
                <a:lnTo>
                  <a:pt x="1269" y="264"/>
                </a:lnTo>
                <a:lnTo>
                  <a:pt x="1271" y="274"/>
                </a:lnTo>
                <a:lnTo>
                  <a:pt x="1275" y="283"/>
                </a:lnTo>
                <a:lnTo>
                  <a:pt x="1275" y="297"/>
                </a:lnTo>
                <a:lnTo>
                  <a:pt x="1285" y="290"/>
                </a:lnTo>
                <a:lnTo>
                  <a:pt x="1307" y="296"/>
                </a:lnTo>
                <a:lnTo>
                  <a:pt x="1320" y="295"/>
                </a:lnTo>
                <a:lnTo>
                  <a:pt x="1324" y="302"/>
                </a:lnTo>
                <a:lnTo>
                  <a:pt x="1335" y="308"/>
                </a:lnTo>
                <a:lnTo>
                  <a:pt x="1345" y="313"/>
                </a:lnTo>
                <a:lnTo>
                  <a:pt x="1355" y="319"/>
                </a:lnTo>
                <a:lnTo>
                  <a:pt x="1361" y="327"/>
                </a:lnTo>
                <a:lnTo>
                  <a:pt x="1370" y="334"/>
                </a:lnTo>
                <a:lnTo>
                  <a:pt x="1377" y="335"/>
                </a:lnTo>
                <a:lnTo>
                  <a:pt x="1384" y="339"/>
                </a:lnTo>
                <a:lnTo>
                  <a:pt x="1411" y="346"/>
                </a:lnTo>
                <a:lnTo>
                  <a:pt x="1421" y="354"/>
                </a:lnTo>
                <a:lnTo>
                  <a:pt x="1425" y="365"/>
                </a:lnTo>
                <a:lnTo>
                  <a:pt x="1430" y="371"/>
                </a:lnTo>
                <a:lnTo>
                  <a:pt x="1460" y="392"/>
                </a:lnTo>
                <a:lnTo>
                  <a:pt x="1475" y="398"/>
                </a:lnTo>
                <a:lnTo>
                  <a:pt x="1487" y="394"/>
                </a:lnTo>
                <a:lnTo>
                  <a:pt x="1498" y="389"/>
                </a:lnTo>
                <a:lnTo>
                  <a:pt x="1516" y="384"/>
                </a:lnTo>
                <a:lnTo>
                  <a:pt x="1521" y="377"/>
                </a:lnTo>
                <a:lnTo>
                  <a:pt x="1524" y="356"/>
                </a:lnTo>
                <a:lnTo>
                  <a:pt x="1537" y="333"/>
                </a:lnTo>
                <a:lnTo>
                  <a:pt x="1548" y="287"/>
                </a:lnTo>
                <a:lnTo>
                  <a:pt x="1553" y="270"/>
                </a:lnTo>
                <a:lnTo>
                  <a:pt x="1557" y="258"/>
                </a:lnTo>
                <a:lnTo>
                  <a:pt x="1560" y="246"/>
                </a:lnTo>
                <a:lnTo>
                  <a:pt x="1559" y="231"/>
                </a:lnTo>
                <a:lnTo>
                  <a:pt x="1553" y="213"/>
                </a:lnTo>
                <a:lnTo>
                  <a:pt x="1555" y="197"/>
                </a:lnTo>
                <a:lnTo>
                  <a:pt x="1553" y="165"/>
                </a:lnTo>
                <a:lnTo>
                  <a:pt x="1561" y="145"/>
                </a:lnTo>
                <a:lnTo>
                  <a:pt x="1560" y="128"/>
                </a:lnTo>
                <a:lnTo>
                  <a:pt x="1565" y="118"/>
                </a:lnTo>
                <a:lnTo>
                  <a:pt x="1566" y="108"/>
                </a:lnTo>
                <a:lnTo>
                  <a:pt x="1559" y="106"/>
                </a:lnTo>
                <a:lnTo>
                  <a:pt x="1560" y="95"/>
                </a:lnTo>
                <a:lnTo>
                  <a:pt x="1564" y="76"/>
                </a:lnTo>
                <a:lnTo>
                  <a:pt x="1575" y="72"/>
                </a:lnTo>
                <a:lnTo>
                  <a:pt x="1578" y="64"/>
                </a:lnTo>
                <a:lnTo>
                  <a:pt x="1583" y="45"/>
                </a:lnTo>
                <a:lnTo>
                  <a:pt x="1596" y="29"/>
                </a:lnTo>
                <a:lnTo>
                  <a:pt x="1596" y="16"/>
                </a:lnTo>
                <a:lnTo>
                  <a:pt x="1596" y="15"/>
                </a:lnTo>
                <a:lnTo>
                  <a:pt x="1599" y="11"/>
                </a:lnTo>
                <a:lnTo>
                  <a:pt x="1604" y="10"/>
                </a:lnTo>
                <a:lnTo>
                  <a:pt x="1613" y="5"/>
                </a:lnTo>
                <a:lnTo>
                  <a:pt x="1616" y="0"/>
                </a:lnTo>
                <a:lnTo>
                  <a:pt x="1623" y="2"/>
                </a:lnTo>
                <a:lnTo>
                  <a:pt x="1623" y="7"/>
                </a:lnTo>
                <a:lnTo>
                  <a:pt x="1624" y="16"/>
                </a:lnTo>
                <a:lnTo>
                  <a:pt x="1623" y="16"/>
                </a:lnTo>
                <a:lnTo>
                  <a:pt x="1623" y="17"/>
                </a:lnTo>
                <a:lnTo>
                  <a:pt x="1625" y="31"/>
                </a:lnTo>
                <a:lnTo>
                  <a:pt x="1625" y="58"/>
                </a:lnTo>
                <a:lnTo>
                  <a:pt x="1629" y="68"/>
                </a:lnTo>
                <a:lnTo>
                  <a:pt x="1639" y="68"/>
                </a:lnTo>
                <a:lnTo>
                  <a:pt x="1641" y="74"/>
                </a:lnTo>
                <a:lnTo>
                  <a:pt x="1640" y="88"/>
                </a:lnTo>
                <a:lnTo>
                  <a:pt x="1646" y="93"/>
                </a:lnTo>
                <a:lnTo>
                  <a:pt x="1650" y="103"/>
                </a:lnTo>
                <a:lnTo>
                  <a:pt x="1655" y="107"/>
                </a:lnTo>
                <a:lnTo>
                  <a:pt x="1656" y="122"/>
                </a:lnTo>
                <a:lnTo>
                  <a:pt x="1661" y="124"/>
                </a:lnTo>
                <a:lnTo>
                  <a:pt x="1663" y="139"/>
                </a:lnTo>
                <a:lnTo>
                  <a:pt x="1667" y="151"/>
                </a:lnTo>
                <a:lnTo>
                  <a:pt x="1667" y="171"/>
                </a:lnTo>
                <a:lnTo>
                  <a:pt x="1670" y="179"/>
                </a:lnTo>
                <a:lnTo>
                  <a:pt x="1672" y="189"/>
                </a:lnTo>
                <a:lnTo>
                  <a:pt x="1677" y="199"/>
                </a:lnTo>
                <a:lnTo>
                  <a:pt x="1684" y="208"/>
                </a:lnTo>
                <a:lnTo>
                  <a:pt x="1693" y="211"/>
                </a:lnTo>
                <a:lnTo>
                  <a:pt x="1705" y="200"/>
                </a:lnTo>
                <a:lnTo>
                  <a:pt x="1715" y="198"/>
                </a:lnTo>
                <a:lnTo>
                  <a:pt x="1723" y="199"/>
                </a:lnTo>
                <a:lnTo>
                  <a:pt x="1729" y="215"/>
                </a:lnTo>
                <a:lnTo>
                  <a:pt x="1739" y="219"/>
                </a:lnTo>
                <a:lnTo>
                  <a:pt x="1747" y="228"/>
                </a:lnTo>
                <a:lnTo>
                  <a:pt x="1755" y="232"/>
                </a:lnTo>
                <a:lnTo>
                  <a:pt x="1764" y="242"/>
                </a:lnTo>
                <a:lnTo>
                  <a:pt x="1761" y="252"/>
                </a:lnTo>
                <a:lnTo>
                  <a:pt x="1764" y="258"/>
                </a:lnTo>
                <a:lnTo>
                  <a:pt x="1763" y="276"/>
                </a:lnTo>
                <a:lnTo>
                  <a:pt x="1766" y="286"/>
                </a:lnTo>
                <a:lnTo>
                  <a:pt x="1766" y="295"/>
                </a:lnTo>
                <a:lnTo>
                  <a:pt x="1771" y="303"/>
                </a:lnTo>
                <a:lnTo>
                  <a:pt x="1771" y="319"/>
                </a:lnTo>
                <a:lnTo>
                  <a:pt x="1775" y="332"/>
                </a:lnTo>
                <a:lnTo>
                  <a:pt x="1787" y="349"/>
                </a:lnTo>
                <a:lnTo>
                  <a:pt x="1796" y="349"/>
                </a:lnTo>
                <a:lnTo>
                  <a:pt x="1797" y="361"/>
                </a:lnTo>
                <a:lnTo>
                  <a:pt x="1804" y="381"/>
                </a:lnTo>
                <a:lnTo>
                  <a:pt x="1807" y="393"/>
                </a:lnTo>
                <a:lnTo>
                  <a:pt x="1808" y="409"/>
                </a:lnTo>
                <a:lnTo>
                  <a:pt x="1806" y="416"/>
                </a:lnTo>
                <a:lnTo>
                  <a:pt x="1806" y="426"/>
                </a:lnTo>
                <a:lnTo>
                  <a:pt x="1808" y="437"/>
                </a:lnTo>
                <a:lnTo>
                  <a:pt x="1814" y="443"/>
                </a:lnTo>
                <a:lnTo>
                  <a:pt x="1819" y="445"/>
                </a:lnTo>
                <a:lnTo>
                  <a:pt x="1818" y="448"/>
                </a:lnTo>
                <a:lnTo>
                  <a:pt x="1822" y="445"/>
                </a:lnTo>
                <a:lnTo>
                  <a:pt x="1822" y="447"/>
                </a:lnTo>
                <a:lnTo>
                  <a:pt x="1819" y="452"/>
                </a:lnTo>
                <a:lnTo>
                  <a:pt x="1820" y="454"/>
                </a:lnTo>
                <a:lnTo>
                  <a:pt x="1820" y="461"/>
                </a:lnTo>
                <a:lnTo>
                  <a:pt x="1824" y="470"/>
                </a:lnTo>
                <a:lnTo>
                  <a:pt x="1838" y="475"/>
                </a:lnTo>
                <a:lnTo>
                  <a:pt x="1841" y="480"/>
                </a:lnTo>
                <a:lnTo>
                  <a:pt x="1851" y="485"/>
                </a:lnTo>
                <a:lnTo>
                  <a:pt x="1871" y="490"/>
                </a:lnTo>
                <a:lnTo>
                  <a:pt x="1874" y="489"/>
                </a:lnTo>
                <a:lnTo>
                  <a:pt x="1881" y="485"/>
                </a:lnTo>
                <a:lnTo>
                  <a:pt x="1884" y="502"/>
                </a:lnTo>
                <a:lnTo>
                  <a:pt x="1888" y="511"/>
                </a:lnTo>
                <a:lnTo>
                  <a:pt x="1893" y="515"/>
                </a:lnTo>
                <a:lnTo>
                  <a:pt x="1903" y="512"/>
                </a:lnTo>
                <a:lnTo>
                  <a:pt x="1911" y="517"/>
                </a:lnTo>
                <a:lnTo>
                  <a:pt x="1920" y="518"/>
                </a:lnTo>
                <a:lnTo>
                  <a:pt x="1925" y="527"/>
                </a:lnTo>
                <a:lnTo>
                  <a:pt x="1931" y="533"/>
                </a:lnTo>
                <a:lnTo>
                  <a:pt x="1937" y="529"/>
                </a:lnTo>
                <a:lnTo>
                  <a:pt x="1942" y="533"/>
                </a:lnTo>
                <a:lnTo>
                  <a:pt x="1954" y="540"/>
                </a:lnTo>
                <a:lnTo>
                  <a:pt x="1958" y="545"/>
                </a:lnTo>
                <a:lnTo>
                  <a:pt x="1960" y="556"/>
                </a:lnTo>
                <a:lnTo>
                  <a:pt x="1953" y="554"/>
                </a:lnTo>
                <a:lnTo>
                  <a:pt x="1952" y="566"/>
                </a:lnTo>
                <a:lnTo>
                  <a:pt x="1958" y="572"/>
                </a:lnTo>
                <a:lnTo>
                  <a:pt x="1968" y="574"/>
                </a:lnTo>
                <a:lnTo>
                  <a:pt x="1970" y="580"/>
                </a:lnTo>
                <a:lnTo>
                  <a:pt x="1978" y="588"/>
                </a:lnTo>
                <a:lnTo>
                  <a:pt x="1980" y="597"/>
                </a:lnTo>
                <a:lnTo>
                  <a:pt x="1983" y="603"/>
                </a:lnTo>
                <a:lnTo>
                  <a:pt x="1985" y="610"/>
                </a:lnTo>
                <a:lnTo>
                  <a:pt x="1992" y="612"/>
                </a:lnTo>
                <a:lnTo>
                  <a:pt x="1994" y="619"/>
                </a:lnTo>
                <a:lnTo>
                  <a:pt x="1994" y="645"/>
                </a:lnTo>
                <a:lnTo>
                  <a:pt x="1996" y="651"/>
                </a:lnTo>
                <a:lnTo>
                  <a:pt x="1997" y="658"/>
                </a:lnTo>
                <a:lnTo>
                  <a:pt x="2002" y="662"/>
                </a:lnTo>
                <a:lnTo>
                  <a:pt x="2005" y="671"/>
                </a:lnTo>
                <a:lnTo>
                  <a:pt x="2007" y="672"/>
                </a:lnTo>
                <a:lnTo>
                  <a:pt x="2011" y="669"/>
                </a:lnTo>
                <a:lnTo>
                  <a:pt x="2017" y="669"/>
                </a:lnTo>
                <a:lnTo>
                  <a:pt x="2017" y="655"/>
                </a:lnTo>
                <a:lnTo>
                  <a:pt x="2023" y="650"/>
                </a:lnTo>
                <a:lnTo>
                  <a:pt x="2027" y="660"/>
                </a:lnTo>
                <a:lnTo>
                  <a:pt x="2032" y="665"/>
                </a:lnTo>
                <a:lnTo>
                  <a:pt x="2043" y="669"/>
                </a:lnTo>
                <a:lnTo>
                  <a:pt x="2051" y="676"/>
                </a:lnTo>
                <a:lnTo>
                  <a:pt x="2054" y="661"/>
                </a:lnTo>
                <a:lnTo>
                  <a:pt x="2057" y="665"/>
                </a:lnTo>
                <a:lnTo>
                  <a:pt x="2059" y="671"/>
                </a:lnTo>
                <a:lnTo>
                  <a:pt x="2061" y="674"/>
                </a:lnTo>
                <a:lnTo>
                  <a:pt x="2065" y="690"/>
                </a:lnTo>
                <a:lnTo>
                  <a:pt x="2065" y="720"/>
                </a:lnTo>
                <a:lnTo>
                  <a:pt x="2068" y="733"/>
                </a:lnTo>
                <a:lnTo>
                  <a:pt x="2077" y="739"/>
                </a:lnTo>
                <a:lnTo>
                  <a:pt x="2083" y="748"/>
                </a:lnTo>
                <a:lnTo>
                  <a:pt x="2098" y="760"/>
                </a:lnTo>
                <a:lnTo>
                  <a:pt x="2110" y="760"/>
                </a:lnTo>
                <a:lnTo>
                  <a:pt x="2118" y="766"/>
                </a:lnTo>
                <a:lnTo>
                  <a:pt x="2124" y="774"/>
                </a:lnTo>
                <a:lnTo>
                  <a:pt x="2130" y="785"/>
                </a:lnTo>
                <a:lnTo>
                  <a:pt x="2132" y="791"/>
                </a:lnTo>
                <a:lnTo>
                  <a:pt x="2141" y="800"/>
                </a:lnTo>
                <a:lnTo>
                  <a:pt x="2151" y="802"/>
                </a:lnTo>
                <a:lnTo>
                  <a:pt x="2151" y="806"/>
                </a:lnTo>
                <a:lnTo>
                  <a:pt x="2163" y="824"/>
                </a:lnTo>
                <a:lnTo>
                  <a:pt x="2162" y="830"/>
                </a:lnTo>
                <a:lnTo>
                  <a:pt x="2173" y="835"/>
                </a:lnTo>
                <a:lnTo>
                  <a:pt x="2177" y="844"/>
                </a:lnTo>
                <a:lnTo>
                  <a:pt x="2178" y="862"/>
                </a:lnTo>
                <a:lnTo>
                  <a:pt x="2184" y="872"/>
                </a:lnTo>
                <a:lnTo>
                  <a:pt x="2186" y="876"/>
                </a:lnTo>
                <a:lnTo>
                  <a:pt x="2190" y="871"/>
                </a:lnTo>
                <a:lnTo>
                  <a:pt x="2191" y="886"/>
                </a:lnTo>
                <a:lnTo>
                  <a:pt x="2189" y="900"/>
                </a:lnTo>
                <a:lnTo>
                  <a:pt x="2191" y="911"/>
                </a:lnTo>
                <a:lnTo>
                  <a:pt x="2194" y="938"/>
                </a:lnTo>
                <a:lnTo>
                  <a:pt x="2197" y="948"/>
                </a:lnTo>
                <a:lnTo>
                  <a:pt x="2193" y="945"/>
                </a:lnTo>
                <a:lnTo>
                  <a:pt x="2191" y="952"/>
                </a:lnTo>
                <a:lnTo>
                  <a:pt x="2193" y="956"/>
                </a:lnTo>
                <a:lnTo>
                  <a:pt x="2194" y="963"/>
                </a:lnTo>
                <a:lnTo>
                  <a:pt x="2197" y="967"/>
                </a:lnTo>
                <a:lnTo>
                  <a:pt x="2200" y="979"/>
                </a:lnTo>
                <a:lnTo>
                  <a:pt x="2207" y="995"/>
                </a:lnTo>
                <a:lnTo>
                  <a:pt x="2216" y="1023"/>
                </a:lnTo>
                <a:lnTo>
                  <a:pt x="2217" y="1050"/>
                </a:lnTo>
                <a:lnTo>
                  <a:pt x="2215" y="1066"/>
                </a:lnTo>
                <a:lnTo>
                  <a:pt x="2211" y="1074"/>
                </a:lnTo>
                <a:lnTo>
                  <a:pt x="2206" y="1090"/>
                </a:lnTo>
                <a:lnTo>
                  <a:pt x="2204" y="1110"/>
                </a:lnTo>
                <a:lnTo>
                  <a:pt x="2199" y="1142"/>
                </a:lnTo>
                <a:lnTo>
                  <a:pt x="2196" y="1145"/>
                </a:lnTo>
                <a:lnTo>
                  <a:pt x="2189" y="1164"/>
                </a:lnTo>
                <a:lnTo>
                  <a:pt x="2188" y="1182"/>
                </a:lnTo>
                <a:lnTo>
                  <a:pt x="2190" y="1201"/>
                </a:lnTo>
                <a:lnTo>
                  <a:pt x="2186" y="1207"/>
                </a:lnTo>
                <a:lnTo>
                  <a:pt x="2186" y="1214"/>
                </a:lnTo>
                <a:lnTo>
                  <a:pt x="2172" y="1252"/>
                </a:lnTo>
                <a:lnTo>
                  <a:pt x="2167" y="1258"/>
                </a:lnTo>
                <a:lnTo>
                  <a:pt x="2162" y="1266"/>
                </a:lnTo>
                <a:lnTo>
                  <a:pt x="2156" y="1273"/>
                </a:lnTo>
                <a:lnTo>
                  <a:pt x="2156" y="1280"/>
                </a:lnTo>
                <a:lnTo>
                  <a:pt x="2158" y="1285"/>
                </a:lnTo>
                <a:lnTo>
                  <a:pt x="2153" y="1291"/>
                </a:lnTo>
                <a:lnTo>
                  <a:pt x="2145" y="1302"/>
                </a:lnTo>
                <a:lnTo>
                  <a:pt x="2137" y="1302"/>
                </a:lnTo>
                <a:lnTo>
                  <a:pt x="2135" y="1306"/>
                </a:lnTo>
                <a:lnTo>
                  <a:pt x="2141" y="1308"/>
                </a:lnTo>
                <a:lnTo>
                  <a:pt x="2130" y="1312"/>
                </a:lnTo>
                <a:lnTo>
                  <a:pt x="2123" y="1316"/>
                </a:lnTo>
                <a:lnTo>
                  <a:pt x="2120" y="1323"/>
                </a:lnTo>
                <a:lnTo>
                  <a:pt x="2114" y="1331"/>
                </a:lnTo>
                <a:lnTo>
                  <a:pt x="2108" y="1346"/>
                </a:lnTo>
                <a:lnTo>
                  <a:pt x="2100" y="1357"/>
                </a:lnTo>
                <a:lnTo>
                  <a:pt x="2094" y="1359"/>
                </a:lnTo>
                <a:lnTo>
                  <a:pt x="2091" y="1360"/>
                </a:lnTo>
                <a:lnTo>
                  <a:pt x="2089" y="1365"/>
                </a:lnTo>
                <a:lnTo>
                  <a:pt x="2097" y="1367"/>
                </a:lnTo>
                <a:lnTo>
                  <a:pt x="2096" y="1379"/>
                </a:lnTo>
                <a:lnTo>
                  <a:pt x="2091" y="1392"/>
                </a:lnTo>
                <a:lnTo>
                  <a:pt x="2088" y="1392"/>
                </a:lnTo>
                <a:lnTo>
                  <a:pt x="2087" y="1400"/>
                </a:lnTo>
                <a:lnTo>
                  <a:pt x="2078" y="1411"/>
                </a:lnTo>
                <a:lnTo>
                  <a:pt x="2065" y="1458"/>
                </a:lnTo>
                <a:lnTo>
                  <a:pt x="2065" y="1468"/>
                </a:lnTo>
                <a:lnTo>
                  <a:pt x="2056" y="1462"/>
                </a:lnTo>
                <a:lnTo>
                  <a:pt x="2049" y="1481"/>
                </a:lnTo>
                <a:lnTo>
                  <a:pt x="2044" y="1487"/>
                </a:lnTo>
                <a:lnTo>
                  <a:pt x="2041" y="1497"/>
                </a:lnTo>
                <a:lnTo>
                  <a:pt x="2038" y="1500"/>
                </a:lnTo>
                <a:lnTo>
                  <a:pt x="2034" y="1506"/>
                </a:lnTo>
                <a:lnTo>
                  <a:pt x="2033" y="1521"/>
                </a:lnTo>
                <a:lnTo>
                  <a:pt x="2029" y="1538"/>
                </a:lnTo>
                <a:lnTo>
                  <a:pt x="2033" y="1546"/>
                </a:lnTo>
                <a:lnTo>
                  <a:pt x="2030" y="1550"/>
                </a:lnTo>
                <a:lnTo>
                  <a:pt x="2029" y="1562"/>
                </a:lnTo>
                <a:lnTo>
                  <a:pt x="2023" y="1577"/>
                </a:lnTo>
                <a:lnTo>
                  <a:pt x="2021" y="1587"/>
                </a:lnTo>
                <a:lnTo>
                  <a:pt x="2021" y="1593"/>
                </a:lnTo>
                <a:lnTo>
                  <a:pt x="2024" y="1603"/>
                </a:lnTo>
                <a:lnTo>
                  <a:pt x="2024" y="1613"/>
                </a:lnTo>
                <a:lnTo>
                  <a:pt x="2023" y="1621"/>
                </a:lnTo>
                <a:lnTo>
                  <a:pt x="2021" y="1629"/>
                </a:lnTo>
                <a:lnTo>
                  <a:pt x="2012" y="1624"/>
                </a:lnTo>
                <a:lnTo>
                  <a:pt x="2008" y="1625"/>
                </a:lnTo>
                <a:lnTo>
                  <a:pt x="2007" y="1637"/>
                </a:lnTo>
                <a:lnTo>
                  <a:pt x="1987" y="1643"/>
                </a:lnTo>
                <a:lnTo>
                  <a:pt x="1932" y="1645"/>
                </a:lnTo>
                <a:lnTo>
                  <a:pt x="1920" y="1648"/>
                </a:lnTo>
                <a:lnTo>
                  <a:pt x="1898" y="1661"/>
                </a:lnTo>
                <a:lnTo>
                  <a:pt x="1888" y="1669"/>
                </a:lnTo>
                <a:lnTo>
                  <a:pt x="1874" y="1678"/>
                </a:lnTo>
                <a:lnTo>
                  <a:pt x="1868" y="1685"/>
                </a:lnTo>
                <a:lnTo>
                  <a:pt x="1866" y="1691"/>
                </a:lnTo>
                <a:lnTo>
                  <a:pt x="1854" y="1699"/>
                </a:lnTo>
                <a:lnTo>
                  <a:pt x="1847" y="1705"/>
                </a:lnTo>
                <a:lnTo>
                  <a:pt x="1844" y="1701"/>
                </a:lnTo>
                <a:lnTo>
                  <a:pt x="1830" y="1705"/>
                </a:lnTo>
                <a:lnTo>
                  <a:pt x="1823" y="1705"/>
                </a:lnTo>
                <a:lnTo>
                  <a:pt x="1819" y="1706"/>
                </a:lnTo>
                <a:lnTo>
                  <a:pt x="1818" y="1715"/>
                </a:lnTo>
                <a:lnTo>
                  <a:pt x="1822" y="1720"/>
                </a:lnTo>
                <a:lnTo>
                  <a:pt x="1825" y="1713"/>
                </a:lnTo>
                <a:lnTo>
                  <a:pt x="1831" y="1709"/>
                </a:lnTo>
                <a:lnTo>
                  <a:pt x="1836" y="1709"/>
                </a:lnTo>
                <a:lnTo>
                  <a:pt x="1833" y="1720"/>
                </a:lnTo>
                <a:lnTo>
                  <a:pt x="1831" y="1729"/>
                </a:lnTo>
                <a:lnTo>
                  <a:pt x="1826" y="1736"/>
                </a:lnTo>
                <a:lnTo>
                  <a:pt x="1813" y="1717"/>
                </a:lnTo>
                <a:lnTo>
                  <a:pt x="1808" y="1717"/>
                </a:lnTo>
                <a:lnTo>
                  <a:pt x="1799" y="1713"/>
                </a:lnTo>
                <a:lnTo>
                  <a:pt x="1796" y="1704"/>
                </a:lnTo>
                <a:lnTo>
                  <a:pt x="1785" y="1704"/>
                </a:lnTo>
                <a:lnTo>
                  <a:pt x="1777" y="1696"/>
                </a:lnTo>
                <a:lnTo>
                  <a:pt x="1776" y="1690"/>
                </a:lnTo>
                <a:lnTo>
                  <a:pt x="1779" y="1679"/>
                </a:lnTo>
                <a:lnTo>
                  <a:pt x="1772" y="1673"/>
                </a:lnTo>
                <a:lnTo>
                  <a:pt x="1760" y="1682"/>
                </a:lnTo>
                <a:lnTo>
                  <a:pt x="1750" y="1685"/>
                </a:lnTo>
                <a:lnTo>
                  <a:pt x="1739" y="1682"/>
                </a:lnTo>
                <a:lnTo>
                  <a:pt x="1736" y="1675"/>
                </a:lnTo>
                <a:lnTo>
                  <a:pt x="1749" y="1675"/>
                </a:lnTo>
                <a:lnTo>
                  <a:pt x="1752" y="1666"/>
                </a:lnTo>
                <a:lnTo>
                  <a:pt x="1750" y="1652"/>
                </a:lnTo>
                <a:lnTo>
                  <a:pt x="1741" y="1647"/>
                </a:lnTo>
                <a:lnTo>
                  <a:pt x="1725" y="1659"/>
                </a:lnTo>
                <a:lnTo>
                  <a:pt x="1715" y="1661"/>
                </a:lnTo>
                <a:lnTo>
                  <a:pt x="1728" y="1669"/>
                </a:lnTo>
                <a:lnTo>
                  <a:pt x="1729" y="1672"/>
                </a:lnTo>
                <a:lnTo>
                  <a:pt x="1721" y="1673"/>
                </a:lnTo>
                <a:lnTo>
                  <a:pt x="1710" y="1678"/>
                </a:lnTo>
                <a:lnTo>
                  <a:pt x="1699" y="1686"/>
                </a:lnTo>
                <a:lnTo>
                  <a:pt x="1690" y="1701"/>
                </a:lnTo>
                <a:lnTo>
                  <a:pt x="1672" y="1710"/>
                </a:lnTo>
                <a:lnTo>
                  <a:pt x="1658" y="1713"/>
                </a:lnTo>
                <a:lnTo>
                  <a:pt x="1655" y="1709"/>
                </a:lnTo>
                <a:lnTo>
                  <a:pt x="1635" y="1699"/>
                </a:lnTo>
                <a:lnTo>
                  <a:pt x="1616" y="1686"/>
                </a:lnTo>
                <a:lnTo>
                  <a:pt x="1607" y="1683"/>
                </a:lnTo>
                <a:lnTo>
                  <a:pt x="1593" y="1682"/>
                </a:lnTo>
                <a:lnTo>
                  <a:pt x="1572" y="1674"/>
                </a:lnTo>
                <a:lnTo>
                  <a:pt x="1564" y="1675"/>
                </a:lnTo>
                <a:lnTo>
                  <a:pt x="1555" y="1682"/>
                </a:lnTo>
                <a:lnTo>
                  <a:pt x="1548" y="1671"/>
                </a:lnTo>
                <a:lnTo>
                  <a:pt x="1529" y="1659"/>
                </a:lnTo>
                <a:lnTo>
                  <a:pt x="1511" y="1658"/>
                </a:lnTo>
                <a:lnTo>
                  <a:pt x="1496" y="1650"/>
                </a:lnTo>
                <a:lnTo>
                  <a:pt x="1486" y="1639"/>
                </a:lnTo>
                <a:lnTo>
                  <a:pt x="1481" y="1625"/>
                </a:lnTo>
                <a:lnTo>
                  <a:pt x="1470" y="1618"/>
                </a:lnTo>
                <a:lnTo>
                  <a:pt x="1458" y="1588"/>
                </a:lnTo>
                <a:lnTo>
                  <a:pt x="1457" y="1582"/>
                </a:lnTo>
                <a:lnTo>
                  <a:pt x="1462" y="1572"/>
                </a:lnTo>
                <a:lnTo>
                  <a:pt x="1463" y="1559"/>
                </a:lnTo>
                <a:lnTo>
                  <a:pt x="1453" y="1530"/>
                </a:lnTo>
                <a:lnTo>
                  <a:pt x="1430" y="1500"/>
                </a:lnTo>
                <a:lnTo>
                  <a:pt x="1437" y="1483"/>
                </a:lnTo>
                <a:lnTo>
                  <a:pt x="1436" y="1480"/>
                </a:lnTo>
                <a:lnTo>
                  <a:pt x="1421" y="1481"/>
                </a:lnTo>
                <a:lnTo>
                  <a:pt x="1406" y="1490"/>
                </a:lnTo>
                <a:lnTo>
                  <a:pt x="1389" y="1496"/>
                </a:lnTo>
                <a:lnTo>
                  <a:pt x="1379" y="1497"/>
                </a:lnTo>
                <a:lnTo>
                  <a:pt x="1372" y="1495"/>
                </a:lnTo>
                <a:lnTo>
                  <a:pt x="1379" y="1484"/>
                </a:lnTo>
                <a:lnTo>
                  <a:pt x="1387" y="1468"/>
                </a:lnTo>
                <a:lnTo>
                  <a:pt x="1390" y="1453"/>
                </a:lnTo>
                <a:lnTo>
                  <a:pt x="1390" y="1436"/>
                </a:lnTo>
                <a:lnTo>
                  <a:pt x="1384" y="1419"/>
                </a:lnTo>
                <a:lnTo>
                  <a:pt x="1376" y="1406"/>
                </a:lnTo>
                <a:lnTo>
                  <a:pt x="1368" y="1400"/>
                </a:lnTo>
                <a:lnTo>
                  <a:pt x="1356" y="1424"/>
                </a:lnTo>
                <a:lnTo>
                  <a:pt x="1356" y="1436"/>
                </a:lnTo>
                <a:lnTo>
                  <a:pt x="1352" y="1448"/>
                </a:lnTo>
                <a:lnTo>
                  <a:pt x="1350" y="1460"/>
                </a:lnTo>
                <a:lnTo>
                  <a:pt x="1349" y="1463"/>
                </a:lnTo>
                <a:lnTo>
                  <a:pt x="1340" y="1462"/>
                </a:lnTo>
                <a:lnTo>
                  <a:pt x="1329" y="1467"/>
                </a:lnTo>
                <a:lnTo>
                  <a:pt x="1317" y="1467"/>
                </a:lnTo>
                <a:lnTo>
                  <a:pt x="1307" y="1473"/>
                </a:lnTo>
                <a:lnTo>
                  <a:pt x="1301" y="1467"/>
                </a:lnTo>
                <a:lnTo>
                  <a:pt x="1306" y="1448"/>
                </a:lnTo>
                <a:lnTo>
                  <a:pt x="1319" y="1449"/>
                </a:lnTo>
                <a:lnTo>
                  <a:pt x="1330" y="1443"/>
                </a:lnTo>
                <a:lnTo>
                  <a:pt x="1334" y="1429"/>
                </a:lnTo>
                <a:lnTo>
                  <a:pt x="1335" y="1417"/>
                </a:lnTo>
                <a:lnTo>
                  <a:pt x="1333" y="1415"/>
                </a:lnTo>
                <a:lnTo>
                  <a:pt x="1333" y="1411"/>
                </a:lnTo>
                <a:lnTo>
                  <a:pt x="1334" y="1405"/>
                </a:lnTo>
                <a:lnTo>
                  <a:pt x="1334" y="1397"/>
                </a:lnTo>
                <a:lnTo>
                  <a:pt x="1339" y="1384"/>
                </a:lnTo>
                <a:lnTo>
                  <a:pt x="1345" y="1368"/>
                </a:lnTo>
                <a:lnTo>
                  <a:pt x="1351" y="1365"/>
                </a:lnTo>
                <a:lnTo>
                  <a:pt x="1357" y="1355"/>
                </a:lnTo>
                <a:lnTo>
                  <a:pt x="1357" y="1330"/>
                </a:lnTo>
                <a:lnTo>
                  <a:pt x="1363" y="1331"/>
                </a:lnTo>
                <a:lnTo>
                  <a:pt x="1362" y="1324"/>
                </a:lnTo>
                <a:lnTo>
                  <a:pt x="1358" y="1317"/>
                </a:lnTo>
                <a:lnTo>
                  <a:pt x="1358" y="1307"/>
                </a:lnTo>
                <a:lnTo>
                  <a:pt x="1355" y="1304"/>
                </a:lnTo>
                <a:lnTo>
                  <a:pt x="1355" y="1293"/>
                </a:lnTo>
                <a:lnTo>
                  <a:pt x="1350" y="1288"/>
                </a:lnTo>
                <a:lnTo>
                  <a:pt x="1347" y="1297"/>
                </a:lnTo>
                <a:lnTo>
                  <a:pt x="1347" y="1317"/>
                </a:lnTo>
                <a:lnTo>
                  <a:pt x="1342" y="1318"/>
                </a:lnTo>
                <a:lnTo>
                  <a:pt x="1335" y="1330"/>
                </a:lnTo>
                <a:lnTo>
                  <a:pt x="1330" y="1341"/>
                </a:lnTo>
                <a:lnTo>
                  <a:pt x="1324" y="1354"/>
                </a:lnTo>
                <a:lnTo>
                  <a:pt x="1323" y="1360"/>
                </a:lnTo>
                <a:lnTo>
                  <a:pt x="1318" y="1368"/>
                </a:lnTo>
                <a:lnTo>
                  <a:pt x="1307" y="1367"/>
                </a:lnTo>
                <a:lnTo>
                  <a:pt x="1302" y="1370"/>
                </a:lnTo>
                <a:lnTo>
                  <a:pt x="1301" y="1374"/>
                </a:lnTo>
                <a:lnTo>
                  <a:pt x="1287" y="1382"/>
                </a:lnTo>
                <a:lnTo>
                  <a:pt x="1282" y="1388"/>
                </a:lnTo>
                <a:lnTo>
                  <a:pt x="1275" y="1390"/>
                </a:lnTo>
                <a:lnTo>
                  <a:pt x="1269" y="1405"/>
                </a:lnTo>
                <a:lnTo>
                  <a:pt x="1259" y="1417"/>
                </a:lnTo>
                <a:lnTo>
                  <a:pt x="1249" y="1425"/>
                </a:lnTo>
                <a:lnTo>
                  <a:pt x="1245" y="1437"/>
                </a:lnTo>
                <a:lnTo>
                  <a:pt x="1252" y="1437"/>
                </a:lnTo>
                <a:lnTo>
                  <a:pt x="1252" y="1454"/>
                </a:lnTo>
                <a:lnTo>
                  <a:pt x="1245" y="1449"/>
                </a:lnTo>
                <a:lnTo>
                  <a:pt x="1238" y="1452"/>
                </a:lnTo>
                <a:lnTo>
                  <a:pt x="1229" y="1440"/>
                </a:lnTo>
                <a:lnTo>
                  <a:pt x="1220" y="1433"/>
                </a:lnTo>
                <a:lnTo>
                  <a:pt x="1214" y="1427"/>
                </a:lnTo>
                <a:lnTo>
                  <a:pt x="1205" y="1426"/>
                </a:lnTo>
                <a:lnTo>
                  <a:pt x="1205" y="1416"/>
                </a:lnTo>
                <a:lnTo>
                  <a:pt x="1221" y="1427"/>
                </a:lnTo>
                <a:lnTo>
                  <a:pt x="1222" y="1419"/>
                </a:lnTo>
                <a:lnTo>
                  <a:pt x="1220" y="1405"/>
                </a:lnTo>
                <a:lnTo>
                  <a:pt x="1214" y="1398"/>
                </a:lnTo>
                <a:lnTo>
                  <a:pt x="1211" y="1383"/>
                </a:lnTo>
                <a:lnTo>
                  <a:pt x="1204" y="1372"/>
                </a:lnTo>
                <a:lnTo>
                  <a:pt x="1195" y="1365"/>
                </a:lnTo>
                <a:lnTo>
                  <a:pt x="1190" y="1347"/>
                </a:lnTo>
                <a:lnTo>
                  <a:pt x="1186" y="1343"/>
                </a:lnTo>
                <a:lnTo>
                  <a:pt x="1183" y="1334"/>
                </a:lnTo>
                <a:lnTo>
                  <a:pt x="1177" y="1335"/>
                </a:lnTo>
                <a:lnTo>
                  <a:pt x="1166" y="1330"/>
                </a:lnTo>
                <a:lnTo>
                  <a:pt x="1156" y="1324"/>
                </a:lnTo>
                <a:lnTo>
                  <a:pt x="1150" y="1316"/>
                </a:lnTo>
                <a:lnTo>
                  <a:pt x="1150" y="1306"/>
                </a:lnTo>
                <a:lnTo>
                  <a:pt x="1155" y="1306"/>
                </a:lnTo>
                <a:lnTo>
                  <a:pt x="1156" y="1292"/>
                </a:lnTo>
                <a:lnTo>
                  <a:pt x="1135" y="1286"/>
                </a:lnTo>
                <a:lnTo>
                  <a:pt x="1114" y="1265"/>
                </a:lnTo>
                <a:lnTo>
                  <a:pt x="1108" y="1263"/>
                </a:lnTo>
                <a:lnTo>
                  <a:pt x="1110" y="1270"/>
                </a:lnTo>
                <a:lnTo>
                  <a:pt x="1100" y="1269"/>
                </a:lnTo>
                <a:lnTo>
                  <a:pt x="1091" y="1263"/>
                </a:lnTo>
                <a:lnTo>
                  <a:pt x="1069" y="1252"/>
                </a:lnTo>
                <a:lnTo>
                  <a:pt x="1062" y="1253"/>
                </a:lnTo>
                <a:lnTo>
                  <a:pt x="1054" y="1259"/>
                </a:lnTo>
                <a:lnTo>
                  <a:pt x="1051" y="1258"/>
                </a:lnTo>
                <a:lnTo>
                  <a:pt x="1045" y="1255"/>
                </a:lnTo>
                <a:lnTo>
                  <a:pt x="1017" y="1231"/>
                </a:lnTo>
                <a:lnTo>
                  <a:pt x="1006" y="1227"/>
                </a:lnTo>
                <a:lnTo>
                  <a:pt x="995" y="1226"/>
                </a:lnTo>
                <a:lnTo>
                  <a:pt x="974" y="1225"/>
                </a:lnTo>
                <a:lnTo>
                  <a:pt x="941" y="1230"/>
                </a:lnTo>
                <a:lnTo>
                  <a:pt x="899" y="1228"/>
                </a:lnTo>
                <a:lnTo>
                  <a:pt x="881" y="1228"/>
                </a:lnTo>
                <a:lnTo>
                  <a:pt x="840" y="1248"/>
                </a:lnTo>
                <a:lnTo>
                  <a:pt x="820" y="1261"/>
                </a:lnTo>
                <a:lnTo>
                  <a:pt x="795" y="1263"/>
                </a:lnTo>
                <a:lnTo>
                  <a:pt x="779" y="1270"/>
                </a:lnTo>
                <a:lnTo>
                  <a:pt x="758" y="1274"/>
                </a:lnTo>
                <a:lnTo>
                  <a:pt x="722" y="1273"/>
                </a:lnTo>
                <a:lnTo>
                  <a:pt x="710" y="1270"/>
                </a:lnTo>
                <a:lnTo>
                  <a:pt x="695" y="1274"/>
                </a:lnTo>
                <a:lnTo>
                  <a:pt x="685" y="1282"/>
                </a:lnTo>
                <a:lnTo>
                  <a:pt x="658" y="1297"/>
                </a:lnTo>
                <a:lnTo>
                  <a:pt x="642" y="1302"/>
                </a:lnTo>
                <a:lnTo>
                  <a:pt x="634" y="1309"/>
                </a:lnTo>
                <a:lnTo>
                  <a:pt x="625" y="1313"/>
                </a:lnTo>
                <a:lnTo>
                  <a:pt x="614" y="1314"/>
                </a:lnTo>
                <a:lnTo>
                  <a:pt x="602" y="1320"/>
                </a:lnTo>
                <a:lnTo>
                  <a:pt x="596" y="1333"/>
                </a:lnTo>
                <a:lnTo>
                  <a:pt x="592" y="1349"/>
                </a:lnTo>
                <a:lnTo>
                  <a:pt x="587" y="1354"/>
                </a:lnTo>
                <a:lnTo>
                  <a:pt x="581" y="1363"/>
                </a:lnTo>
                <a:lnTo>
                  <a:pt x="577" y="1372"/>
                </a:lnTo>
                <a:lnTo>
                  <a:pt x="558" y="1377"/>
                </a:lnTo>
                <a:lnTo>
                  <a:pt x="549" y="1377"/>
                </a:lnTo>
                <a:lnTo>
                  <a:pt x="539" y="1373"/>
                </a:lnTo>
                <a:lnTo>
                  <a:pt x="518" y="1376"/>
                </a:lnTo>
                <a:lnTo>
                  <a:pt x="496" y="1382"/>
                </a:lnTo>
                <a:lnTo>
                  <a:pt x="491" y="1374"/>
                </a:lnTo>
                <a:lnTo>
                  <a:pt x="486" y="1372"/>
                </a:lnTo>
                <a:lnTo>
                  <a:pt x="480" y="1374"/>
                </a:lnTo>
                <a:lnTo>
                  <a:pt x="464" y="1376"/>
                </a:lnTo>
                <a:lnTo>
                  <a:pt x="447" y="1372"/>
                </a:lnTo>
                <a:lnTo>
                  <a:pt x="435" y="1372"/>
                </a:lnTo>
                <a:lnTo>
                  <a:pt x="419" y="1379"/>
                </a:lnTo>
                <a:lnTo>
                  <a:pt x="376" y="1378"/>
                </a:lnTo>
                <a:lnTo>
                  <a:pt x="365" y="1383"/>
                </a:lnTo>
                <a:lnTo>
                  <a:pt x="355" y="1392"/>
                </a:lnTo>
                <a:lnTo>
                  <a:pt x="350" y="1399"/>
                </a:lnTo>
                <a:lnTo>
                  <a:pt x="352" y="1404"/>
                </a:lnTo>
                <a:lnTo>
                  <a:pt x="350" y="1405"/>
                </a:lnTo>
                <a:lnTo>
                  <a:pt x="344" y="1411"/>
                </a:lnTo>
                <a:lnTo>
                  <a:pt x="333" y="1414"/>
                </a:lnTo>
                <a:lnTo>
                  <a:pt x="316" y="1416"/>
                </a:lnTo>
                <a:lnTo>
                  <a:pt x="301" y="1426"/>
                </a:lnTo>
                <a:lnTo>
                  <a:pt x="292" y="1436"/>
                </a:lnTo>
                <a:lnTo>
                  <a:pt x="287" y="1443"/>
                </a:lnTo>
                <a:lnTo>
                  <a:pt x="280" y="1449"/>
                </a:lnTo>
                <a:lnTo>
                  <a:pt x="271" y="1452"/>
                </a:lnTo>
                <a:lnTo>
                  <a:pt x="261" y="1447"/>
                </a:lnTo>
                <a:lnTo>
                  <a:pt x="260" y="1458"/>
                </a:lnTo>
                <a:lnTo>
                  <a:pt x="253" y="1454"/>
                </a:lnTo>
                <a:lnTo>
                  <a:pt x="244" y="1458"/>
                </a:lnTo>
                <a:lnTo>
                  <a:pt x="238" y="1451"/>
                </a:lnTo>
                <a:lnTo>
                  <a:pt x="205" y="1453"/>
                </a:lnTo>
                <a:lnTo>
                  <a:pt x="190" y="1451"/>
                </a:lnTo>
                <a:lnTo>
                  <a:pt x="183" y="1443"/>
                </a:lnTo>
                <a:lnTo>
                  <a:pt x="174" y="1440"/>
                </a:lnTo>
                <a:lnTo>
                  <a:pt x="174" y="1441"/>
                </a:lnTo>
                <a:lnTo>
                  <a:pt x="163" y="1440"/>
                </a:lnTo>
                <a:lnTo>
                  <a:pt x="148" y="1424"/>
                </a:lnTo>
                <a:lnTo>
                  <a:pt x="141" y="1415"/>
                </a:lnTo>
                <a:lnTo>
                  <a:pt x="130" y="1405"/>
                </a:lnTo>
                <a:lnTo>
                  <a:pt x="120" y="1402"/>
                </a:lnTo>
                <a:lnTo>
                  <a:pt x="108" y="1399"/>
                </a:lnTo>
                <a:lnTo>
                  <a:pt x="105" y="1370"/>
                </a:lnTo>
                <a:lnTo>
                  <a:pt x="107" y="1357"/>
                </a:lnTo>
                <a:lnTo>
                  <a:pt x="107" y="1356"/>
                </a:lnTo>
                <a:lnTo>
                  <a:pt x="117" y="1360"/>
                </a:lnTo>
                <a:lnTo>
                  <a:pt x="125" y="1359"/>
                </a:lnTo>
                <a:lnTo>
                  <a:pt x="136" y="1343"/>
                </a:lnTo>
                <a:lnTo>
                  <a:pt x="142" y="1328"/>
                </a:lnTo>
                <a:lnTo>
                  <a:pt x="142" y="1318"/>
                </a:lnTo>
                <a:lnTo>
                  <a:pt x="137" y="1306"/>
                </a:lnTo>
                <a:lnTo>
                  <a:pt x="137" y="1291"/>
                </a:lnTo>
                <a:lnTo>
                  <a:pt x="139" y="1297"/>
                </a:lnTo>
                <a:lnTo>
                  <a:pt x="142" y="1286"/>
                </a:lnTo>
                <a:lnTo>
                  <a:pt x="141" y="1265"/>
                </a:lnTo>
                <a:lnTo>
                  <a:pt x="144" y="1248"/>
                </a:lnTo>
                <a:lnTo>
                  <a:pt x="141" y="1234"/>
                </a:lnTo>
                <a:lnTo>
                  <a:pt x="124" y="1196"/>
                </a:lnTo>
                <a:lnTo>
                  <a:pt x="121" y="1185"/>
                </a:lnTo>
                <a:lnTo>
                  <a:pt x="117" y="1178"/>
                </a:lnTo>
                <a:lnTo>
                  <a:pt x="109" y="1168"/>
                </a:lnTo>
                <a:lnTo>
                  <a:pt x="103" y="1150"/>
                </a:lnTo>
                <a:lnTo>
                  <a:pt x="98" y="1124"/>
                </a:lnTo>
                <a:lnTo>
                  <a:pt x="98" y="1092"/>
                </a:lnTo>
                <a:lnTo>
                  <a:pt x="94" y="1081"/>
                </a:lnTo>
                <a:lnTo>
                  <a:pt x="78" y="1053"/>
                </a:lnTo>
                <a:lnTo>
                  <a:pt x="76" y="1039"/>
                </a:lnTo>
                <a:lnTo>
                  <a:pt x="66" y="1024"/>
                </a:lnTo>
                <a:lnTo>
                  <a:pt x="54" y="1004"/>
                </a:lnTo>
                <a:lnTo>
                  <a:pt x="54" y="983"/>
                </a:lnTo>
                <a:lnTo>
                  <a:pt x="46" y="965"/>
                </a:lnTo>
                <a:lnTo>
                  <a:pt x="40" y="945"/>
                </a:lnTo>
                <a:lnTo>
                  <a:pt x="29" y="938"/>
                </a:lnTo>
                <a:lnTo>
                  <a:pt x="19" y="927"/>
                </a:lnTo>
                <a:lnTo>
                  <a:pt x="13" y="919"/>
                </a:lnTo>
                <a:lnTo>
                  <a:pt x="11" y="909"/>
                </a:lnTo>
                <a:lnTo>
                  <a:pt x="5" y="905"/>
                </a:lnTo>
                <a:lnTo>
                  <a:pt x="0" y="895"/>
                </a:lnTo>
                <a:lnTo>
                  <a:pt x="1" y="889"/>
                </a:lnTo>
                <a:lnTo>
                  <a:pt x="3" y="894"/>
                </a:lnTo>
                <a:lnTo>
                  <a:pt x="8" y="895"/>
                </a:lnTo>
                <a:lnTo>
                  <a:pt x="12" y="897"/>
                </a:lnTo>
                <a:lnTo>
                  <a:pt x="15" y="904"/>
                </a:lnTo>
                <a:lnTo>
                  <a:pt x="16" y="914"/>
                </a:lnTo>
                <a:lnTo>
                  <a:pt x="21" y="911"/>
                </a:lnTo>
                <a:lnTo>
                  <a:pt x="23" y="918"/>
                </a:lnTo>
                <a:lnTo>
                  <a:pt x="31" y="919"/>
                </a:lnTo>
                <a:lnTo>
                  <a:pt x="35" y="913"/>
                </a:lnTo>
                <a:lnTo>
                  <a:pt x="34" y="904"/>
                </a:lnTo>
                <a:lnTo>
                  <a:pt x="26" y="895"/>
                </a:lnTo>
                <a:lnTo>
                  <a:pt x="13" y="866"/>
                </a:lnTo>
                <a:lnTo>
                  <a:pt x="13" y="856"/>
                </a:lnTo>
                <a:lnTo>
                  <a:pt x="17" y="860"/>
                </a:lnTo>
                <a:lnTo>
                  <a:pt x="22" y="871"/>
                </a:lnTo>
                <a:lnTo>
                  <a:pt x="27" y="894"/>
                </a:lnTo>
                <a:lnTo>
                  <a:pt x="35" y="884"/>
                </a:lnTo>
                <a:lnTo>
                  <a:pt x="38" y="893"/>
                </a:lnTo>
                <a:lnTo>
                  <a:pt x="39" y="904"/>
                </a:lnTo>
                <a:lnTo>
                  <a:pt x="46" y="905"/>
                </a:lnTo>
                <a:lnTo>
                  <a:pt x="51" y="898"/>
                </a:lnTo>
                <a:lnTo>
                  <a:pt x="54" y="886"/>
                </a:lnTo>
                <a:lnTo>
                  <a:pt x="53" y="867"/>
                </a:lnTo>
                <a:lnTo>
                  <a:pt x="45" y="860"/>
                </a:lnTo>
                <a:lnTo>
                  <a:pt x="39" y="848"/>
                </a:lnTo>
                <a:lnTo>
                  <a:pt x="37" y="851"/>
                </a:lnTo>
                <a:lnTo>
                  <a:pt x="38" y="844"/>
                </a:lnTo>
                <a:lnTo>
                  <a:pt x="31" y="832"/>
                </a:lnTo>
                <a:lnTo>
                  <a:pt x="23" y="814"/>
                </a:lnTo>
                <a:lnTo>
                  <a:pt x="8" y="787"/>
                </a:lnTo>
                <a:lnTo>
                  <a:pt x="8" y="758"/>
                </a:lnTo>
                <a:lnTo>
                  <a:pt x="13" y="748"/>
                </a:lnTo>
                <a:lnTo>
                  <a:pt x="28" y="733"/>
                </a:lnTo>
                <a:lnTo>
                  <a:pt x="29" y="725"/>
                </a:lnTo>
                <a:lnTo>
                  <a:pt x="28" y="716"/>
                </a:lnTo>
                <a:lnTo>
                  <a:pt x="29" y="695"/>
                </a:lnTo>
                <a:lnTo>
                  <a:pt x="22" y="683"/>
                </a:lnTo>
                <a:lnTo>
                  <a:pt x="27" y="661"/>
                </a:lnTo>
                <a:lnTo>
                  <a:pt x="33" y="652"/>
                </a:lnTo>
                <a:lnTo>
                  <a:pt x="39" y="637"/>
                </a:lnTo>
                <a:lnTo>
                  <a:pt x="43" y="634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63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595493" y="3921963"/>
            <a:ext cx="1766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sz="1800" dirty="0">
                <a:solidFill>
                  <a:srgbClr val="14CDDB"/>
                </a:solidFill>
              </a:rPr>
              <a:t>North America</a:t>
            </a:r>
          </a:p>
        </p:txBody>
      </p:sp>
      <p:sp>
        <p:nvSpPr>
          <p:cNvPr id="18" name="AutoShape 124"/>
          <p:cNvSpPr>
            <a:spLocks/>
          </p:cNvSpPr>
          <p:nvPr/>
        </p:nvSpPr>
        <p:spPr bwMode="auto">
          <a:xfrm>
            <a:off x="1264679" y="5469719"/>
            <a:ext cx="201624" cy="390388"/>
          </a:xfrm>
          <a:custGeom>
            <a:avLst/>
            <a:gdLst>
              <a:gd name="T0" fmla="*/ 828041724 w 21331"/>
              <a:gd name="T1" fmla="*/ 2147483647 h 21465"/>
              <a:gd name="T2" fmla="*/ 726816926 w 21331"/>
              <a:gd name="T3" fmla="*/ 2147483647 h 21465"/>
              <a:gd name="T4" fmla="*/ 480879698 w 21331"/>
              <a:gd name="T5" fmla="*/ 2147483647 h 21465"/>
              <a:gd name="T6" fmla="*/ 353896558 w 21331"/>
              <a:gd name="T7" fmla="*/ 2147483647 h 21465"/>
              <a:gd name="T8" fmla="*/ 107878606 w 21331"/>
              <a:gd name="T9" fmla="*/ 2147483647 h 21465"/>
              <a:gd name="T10" fmla="*/ 6929399 w 21331"/>
              <a:gd name="T11" fmla="*/ 2147483647 h 21465"/>
              <a:gd name="T12" fmla="*/ 38712779 w 21331"/>
              <a:gd name="T13" fmla="*/ 2147483647 h 21465"/>
              <a:gd name="T14" fmla="*/ 135946612 w 21331"/>
              <a:gd name="T15" fmla="*/ 2147483647 h 21465"/>
              <a:gd name="T16" fmla="*/ 217284788 w 21331"/>
              <a:gd name="T17" fmla="*/ 2147483647 h 21465"/>
              <a:gd name="T18" fmla="*/ 251222123 w 21331"/>
              <a:gd name="T19" fmla="*/ 2147483647 h 21465"/>
              <a:gd name="T20" fmla="*/ 120874593 w 21331"/>
              <a:gd name="T21" fmla="*/ 2147483647 h 21465"/>
              <a:gd name="T22" fmla="*/ 265551212 w 21331"/>
              <a:gd name="T23" fmla="*/ 2147483647 h 21465"/>
              <a:gd name="T24" fmla="*/ 251261099 w 21331"/>
              <a:gd name="T25" fmla="*/ 2147483647 h 21465"/>
              <a:gd name="T26" fmla="*/ 319216309 w 21331"/>
              <a:gd name="T27" fmla="*/ 2147483647 h 21465"/>
              <a:gd name="T28" fmla="*/ 393274496 w 21331"/>
              <a:gd name="T29" fmla="*/ 2147483647 h 21465"/>
              <a:gd name="T30" fmla="*/ 393118590 w 21331"/>
              <a:gd name="T31" fmla="*/ 2147483647 h 21465"/>
              <a:gd name="T32" fmla="*/ 378558624 w 21331"/>
              <a:gd name="T33" fmla="*/ 2147483647 h 21465"/>
              <a:gd name="T34" fmla="*/ 456139679 w 21331"/>
              <a:gd name="T35" fmla="*/ 2147483647 h 21465"/>
              <a:gd name="T36" fmla="*/ 441696628 w 21331"/>
              <a:gd name="T37" fmla="*/ 2147483647 h 21465"/>
              <a:gd name="T38" fmla="*/ 441537966 w 21331"/>
              <a:gd name="T39" fmla="*/ 2147483647 h 21465"/>
              <a:gd name="T40" fmla="*/ 515793608 w 21331"/>
              <a:gd name="T41" fmla="*/ 2147483647 h 21465"/>
              <a:gd name="T42" fmla="*/ 583590325 w 21331"/>
              <a:gd name="T43" fmla="*/ 2147483647 h 21465"/>
              <a:gd name="T44" fmla="*/ 569302983 w 21331"/>
              <a:gd name="T45" fmla="*/ 2147483647 h 21465"/>
              <a:gd name="T46" fmla="*/ 714096530 w 21331"/>
              <a:gd name="T47" fmla="*/ 2147483647 h 21465"/>
              <a:gd name="T48" fmla="*/ 583590325 w 21331"/>
              <a:gd name="T49" fmla="*/ 2147483647 h 21465"/>
              <a:gd name="T50" fmla="*/ 617566453 w 21331"/>
              <a:gd name="T51" fmla="*/ 2147483647 h 21465"/>
              <a:gd name="T52" fmla="*/ 698985353 w 21331"/>
              <a:gd name="T53" fmla="*/ 2147483647 h 21465"/>
              <a:gd name="T54" fmla="*/ 796063477 w 21331"/>
              <a:gd name="T55" fmla="*/ 2147483647 h 21465"/>
              <a:gd name="T56" fmla="*/ 828041724 w 21331"/>
              <a:gd name="T57" fmla="*/ 2147483647 h 21465"/>
              <a:gd name="T58" fmla="*/ 269895159 w 21331"/>
              <a:gd name="T59" fmla="*/ 1780739658 h 21465"/>
              <a:gd name="T60" fmla="*/ 171369972 w 21331"/>
              <a:gd name="T61" fmla="*/ 2147483647 h 21465"/>
              <a:gd name="T62" fmla="*/ 301366925 w 21331"/>
              <a:gd name="T63" fmla="*/ 1974013449 h 21465"/>
              <a:gd name="T64" fmla="*/ 409715610 w 21331"/>
              <a:gd name="T65" fmla="*/ 2147483647 h 21465"/>
              <a:gd name="T66" fmla="*/ 522330684 w 21331"/>
              <a:gd name="T67" fmla="*/ 1902078900 h 21465"/>
              <a:gd name="T68" fmla="*/ 663600955 w 21331"/>
              <a:gd name="T69" fmla="*/ 2147483647 h 21465"/>
              <a:gd name="T70" fmla="*/ 565075782 w 21331"/>
              <a:gd name="T71" fmla="*/ 1780204027 h 21465"/>
              <a:gd name="T72" fmla="*/ 696441831 w 21331"/>
              <a:gd name="T73" fmla="*/ 2147483647 h 21465"/>
              <a:gd name="T74" fmla="*/ 596939885 w 21331"/>
              <a:gd name="T75" fmla="*/ 1588020500 h 21465"/>
              <a:gd name="T76" fmla="*/ 692136677 w 21331"/>
              <a:gd name="T77" fmla="*/ 1820465337 h 21465"/>
              <a:gd name="T78" fmla="*/ 583512372 w 21331"/>
              <a:gd name="T79" fmla="*/ 1155836484 h 21465"/>
              <a:gd name="T80" fmla="*/ 543900787 w 21331"/>
              <a:gd name="T81" fmla="*/ 617386365 h 21465"/>
              <a:gd name="T82" fmla="*/ 441148399 w 21331"/>
              <a:gd name="T83" fmla="*/ 25763295 h 21465"/>
              <a:gd name="T84" fmla="*/ 301169272 w 21331"/>
              <a:gd name="T85" fmla="*/ 459554124 h 21465"/>
              <a:gd name="T86" fmla="*/ 294985754 w 21331"/>
              <a:gd name="T87" fmla="*/ 549735186 h 21465"/>
              <a:gd name="T88" fmla="*/ 251497531 w 21331"/>
              <a:gd name="T89" fmla="*/ 1155300880 h 21465"/>
              <a:gd name="T90" fmla="*/ 142873240 w 21331"/>
              <a:gd name="T91" fmla="*/ 1820465337 h 21465"/>
              <a:gd name="T92" fmla="*/ 238070230 w 21331"/>
              <a:gd name="T93" fmla="*/ 1588020500 h 21465"/>
              <a:gd name="T94" fmla="*/ 138529110 w 21331"/>
              <a:gd name="T95" fmla="*/ 2147483647 h 21465"/>
              <a:gd name="T96" fmla="*/ 269895159 w 21331"/>
              <a:gd name="T97" fmla="*/ 1780739658 h 21465"/>
              <a:gd name="T98" fmla="*/ 269895159 w 21331"/>
              <a:gd name="T99" fmla="*/ 1780739658 h 2146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331" h="21465">
                <a:moveTo>
                  <a:pt x="21154" y="11501"/>
                </a:moveTo>
                <a:cubicBezTo>
                  <a:pt x="20885" y="10961"/>
                  <a:pt x="19722" y="9170"/>
                  <a:pt x="18568" y="7385"/>
                </a:cubicBezTo>
                <a:cubicBezTo>
                  <a:pt x="17416" y="5596"/>
                  <a:pt x="15525" y="5350"/>
                  <a:pt x="12285" y="5350"/>
                </a:cubicBezTo>
                <a:lnTo>
                  <a:pt x="9041" y="5350"/>
                </a:lnTo>
                <a:cubicBezTo>
                  <a:pt x="5804" y="5350"/>
                  <a:pt x="3910" y="5596"/>
                  <a:pt x="2756" y="7385"/>
                </a:cubicBezTo>
                <a:cubicBezTo>
                  <a:pt x="1605" y="9170"/>
                  <a:pt x="442" y="10961"/>
                  <a:pt x="177" y="11501"/>
                </a:cubicBezTo>
                <a:cubicBezTo>
                  <a:pt x="-135" y="12129"/>
                  <a:pt x="-130" y="12666"/>
                  <a:pt x="989" y="12842"/>
                </a:cubicBezTo>
                <a:cubicBezTo>
                  <a:pt x="2145" y="13023"/>
                  <a:pt x="3004" y="12642"/>
                  <a:pt x="3473" y="11932"/>
                </a:cubicBezTo>
                <a:cubicBezTo>
                  <a:pt x="3482" y="11925"/>
                  <a:pt x="5551" y="8485"/>
                  <a:pt x="5551" y="8485"/>
                </a:cubicBezTo>
                <a:lnTo>
                  <a:pt x="6418" y="8485"/>
                </a:lnTo>
                <a:lnTo>
                  <a:pt x="3088" y="14913"/>
                </a:lnTo>
                <a:lnTo>
                  <a:pt x="6784" y="14913"/>
                </a:lnTo>
                <a:lnTo>
                  <a:pt x="6419" y="20358"/>
                </a:lnTo>
                <a:cubicBezTo>
                  <a:pt x="6419" y="20969"/>
                  <a:pt x="7067" y="21465"/>
                  <a:pt x="8155" y="21465"/>
                </a:cubicBezTo>
                <a:cubicBezTo>
                  <a:pt x="9241" y="21465"/>
                  <a:pt x="10047" y="20969"/>
                  <a:pt x="10047" y="20355"/>
                </a:cubicBezTo>
                <a:cubicBezTo>
                  <a:pt x="10047" y="20332"/>
                  <a:pt x="10043" y="20309"/>
                  <a:pt x="10043" y="20286"/>
                </a:cubicBezTo>
                <a:lnTo>
                  <a:pt x="9671" y="14913"/>
                </a:lnTo>
                <a:lnTo>
                  <a:pt x="11653" y="14913"/>
                </a:lnTo>
                <a:lnTo>
                  <a:pt x="11284" y="20286"/>
                </a:lnTo>
                <a:cubicBezTo>
                  <a:pt x="11284" y="20309"/>
                  <a:pt x="11280" y="20332"/>
                  <a:pt x="11280" y="20355"/>
                </a:cubicBezTo>
                <a:cubicBezTo>
                  <a:pt x="11280" y="20969"/>
                  <a:pt x="12087" y="21465"/>
                  <a:pt x="13177" y="21465"/>
                </a:cubicBezTo>
                <a:cubicBezTo>
                  <a:pt x="14267" y="21465"/>
                  <a:pt x="14909" y="20969"/>
                  <a:pt x="14909" y="20358"/>
                </a:cubicBezTo>
                <a:lnTo>
                  <a:pt x="14544" y="14913"/>
                </a:lnTo>
                <a:lnTo>
                  <a:pt x="18243" y="14913"/>
                </a:lnTo>
                <a:lnTo>
                  <a:pt x="14909" y="8485"/>
                </a:lnTo>
                <a:lnTo>
                  <a:pt x="15777" y="8485"/>
                </a:lnTo>
                <a:cubicBezTo>
                  <a:pt x="15777" y="8485"/>
                  <a:pt x="17849" y="11925"/>
                  <a:pt x="17857" y="11932"/>
                </a:cubicBezTo>
                <a:cubicBezTo>
                  <a:pt x="18325" y="12642"/>
                  <a:pt x="19183" y="13023"/>
                  <a:pt x="20337" y="12842"/>
                </a:cubicBezTo>
                <a:cubicBezTo>
                  <a:pt x="21465" y="12666"/>
                  <a:pt x="21465" y="12129"/>
                  <a:pt x="21154" y="11501"/>
                </a:cubicBezTo>
                <a:close/>
                <a:moveTo>
                  <a:pt x="6895" y="3317"/>
                </a:moveTo>
                <a:cubicBezTo>
                  <a:pt x="5688" y="3966"/>
                  <a:pt x="4378" y="4398"/>
                  <a:pt x="4378" y="4398"/>
                </a:cubicBezTo>
                <a:cubicBezTo>
                  <a:pt x="4378" y="4398"/>
                  <a:pt x="6436" y="4194"/>
                  <a:pt x="7699" y="3677"/>
                </a:cubicBezTo>
                <a:cubicBezTo>
                  <a:pt x="8249" y="4351"/>
                  <a:pt x="9277" y="4811"/>
                  <a:pt x="10467" y="4811"/>
                </a:cubicBezTo>
                <a:cubicBezTo>
                  <a:pt x="11737" y="4811"/>
                  <a:pt x="12826" y="4291"/>
                  <a:pt x="13344" y="3543"/>
                </a:cubicBezTo>
                <a:cubicBezTo>
                  <a:pt x="14547" y="4159"/>
                  <a:pt x="16953" y="4398"/>
                  <a:pt x="16953" y="4398"/>
                </a:cubicBezTo>
                <a:cubicBezTo>
                  <a:pt x="16953" y="4398"/>
                  <a:pt x="15641" y="3966"/>
                  <a:pt x="14436" y="3316"/>
                </a:cubicBezTo>
                <a:cubicBezTo>
                  <a:pt x="15693" y="3845"/>
                  <a:pt x="17792" y="4054"/>
                  <a:pt x="17792" y="4054"/>
                </a:cubicBezTo>
                <a:cubicBezTo>
                  <a:pt x="17792" y="4054"/>
                  <a:pt x="16463" y="3616"/>
                  <a:pt x="15250" y="2958"/>
                </a:cubicBezTo>
                <a:cubicBezTo>
                  <a:pt x="16408" y="3265"/>
                  <a:pt x="17682" y="3391"/>
                  <a:pt x="17682" y="3391"/>
                </a:cubicBezTo>
                <a:cubicBezTo>
                  <a:pt x="17682" y="3391"/>
                  <a:pt x="16209" y="2942"/>
                  <a:pt x="14907" y="2153"/>
                </a:cubicBezTo>
                <a:cubicBezTo>
                  <a:pt x="14389" y="1841"/>
                  <a:pt x="14145" y="1473"/>
                  <a:pt x="13895" y="1150"/>
                </a:cubicBezTo>
                <a:cubicBezTo>
                  <a:pt x="13646" y="647"/>
                  <a:pt x="12630" y="194"/>
                  <a:pt x="11270" y="48"/>
                </a:cubicBezTo>
                <a:cubicBezTo>
                  <a:pt x="9572" y="-135"/>
                  <a:pt x="7994" y="226"/>
                  <a:pt x="7694" y="856"/>
                </a:cubicBezTo>
                <a:cubicBezTo>
                  <a:pt x="7641" y="911"/>
                  <a:pt x="7584" y="959"/>
                  <a:pt x="7536" y="1024"/>
                </a:cubicBezTo>
                <a:cubicBezTo>
                  <a:pt x="7269" y="1376"/>
                  <a:pt x="7009" y="1800"/>
                  <a:pt x="6425" y="2152"/>
                </a:cubicBezTo>
                <a:cubicBezTo>
                  <a:pt x="5123" y="2941"/>
                  <a:pt x="3650" y="3391"/>
                  <a:pt x="3650" y="3391"/>
                </a:cubicBezTo>
                <a:cubicBezTo>
                  <a:pt x="3650" y="3391"/>
                  <a:pt x="4922" y="3264"/>
                  <a:pt x="6082" y="2958"/>
                </a:cubicBezTo>
                <a:cubicBezTo>
                  <a:pt x="4867" y="3615"/>
                  <a:pt x="3539" y="4053"/>
                  <a:pt x="3539" y="4053"/>
                </a:cubicBezTo>
                <a:cubicBezTo>
                  <a:pt x="3539" y="4053"/>
                  <a:pt x="5637" y="3845"/>
                  <a:pt x="6895" y="3317"/>
                </a:cubicBezTo>
                <a:close/>
                <a:moveTo>
                  <a:pt x="6895" y="331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9" name="AutoShape 137"/>
          <p:cNvSpPr>
            <a:spLocks/>
          </p:cNvSpPr>
          <p:nvPr/>
        </p:nvSpPr>
        <p:spPr bwMode="auto">
          <a:xfrm>
            <a:off x="2484513" y="5465872"/>
            <a:ext cx="174955" cy="388256"/>
          </a:xfrm>
          <a:custGeom>
            <a:avLst/>
            <a:gdLst>
              <a:gd name="T0" fmla="*/ 234766792 w 21600"/>
              <a:gd name="T1" fmla="*/ 2147483647 h 21600"/>
              <a:gd name="T2" fmla="*/ 337407682 w 21600"/>
              <a:gd name="T3" fmla="*/ 1122755862 h 21600"/>
              <a:gd name="T4" fmla="*/ 234766792 w 21600"/>
              <a:gd name="T5" fmla="*/ 0 h 21600"/>
              <a:gd name="T6" fmla="*/ 132167871 w 21600"/>
              <a:gd name="T7" fmla="*/ 1122755862 h 21600"/>
              <a:gd name="T8" fmla="*/ 234766792 w 21600"/>
              <a:gd name="T9" fmla="*/ 2147483647 h 21600"/>
              <a:gd name="T10" fmla="*/ 455899427 w 21600"/>
              <a:gd name="T11" fmla="*/ 2147483647 h 21600"/>
              <a:gd name="T12" fmla="*/ 294603659 w 21600"/>
              <a:gd name="T13" fmla="*/ 2147483647 h 21600"/>
              <a:gd name="T14" fmla="*/ 161337750 w 21600"/>
              <a:gd name="T15" fmla="*/ 2147483647 h 21600"/>
              <a:gd name="T16" fmla="*/ 0 w 21600"/>
              <a:gd name="T17" fmla="*/ 2147483647 h 21600"/>
              <a:gd name="T18" fmla="*/ 0 w 21600"/>
              <a:gd name="T19" fmla="*/ 2147483647 h 21600"/>
              <a:gd name="T20" fmla="*/ 41981 w 21600"/>
              <a:gd name="T21" fmla="*/ 2147483647 h 21600"/>
              <a:gd name="T22" fmla="*/ 0 w 21600"/>
              <a:gd name="T23" fmla="*/ 2147483647 h 21600"/>
              <a:gd name="T24" fmla="*/ 42803878 w 21600"/>
              <a:gd name="T25" fmla="*/ 2147483647 h 21600"/>
              <a:gd name="T26" fmla="*/ 85586844 w 21600"/>
              <a:gd name="T27" fmla="*/ 2147483647 h 21600"/>
              <a:gd name="T28" fmla="*/ 85565920 w 21600"/>
              <a:gd name="T29" fmla="*/ 2147483647 h 21600"/>
              <a:gd name="T30" fmla="*/ 85565920 w 21600"/>
              <a:gd name="T31" fmla="*/ 2147483647 h 21600"/>
              <a:gd name="T32" fmla="*/ 104834930 w 21600"/>
              <a:gd name="T33" fmla="*/ 2147483647 h 21600"/>
              <a:gd name="T34" fmla="*/ 104834930 w 21600"/>
              <a:gd name="T35" fmla="*/ 2147483647 h 21600"/>
              <a:gd name="T36" fmla="*/ 104878803 w 21600"/>
              <a:gd name="T37" fmla="*/ 2147483647 h 21600"/>
              <a:gd name="T38" fmla="*/ 104878803 w 21600"/>
              <a:gd name="T39" fmla="*/ 2147483647 h 21600"/>
              <a:gd name="T40" fmla="*/ 159078924 w 21600"/>
              <a:gd name="T41" fmla="*/ 2147483647 h 21600"/>
              <a:gd name="T42" fmla="*/ 213343856 w 21600"/>
              <a:gd name="T43" fmla="*/ 2147483647 h 21600"/>
              <a:gd name="T44" fmla="*/ 213196686 w 21600"/>
              <a:gd name="T45" fmla="*/ 2147483647 h 21600"/>
              <a:gd name="T46" fmla="*/ 213196686 w 21600"/>
              <a:gd name="T47" fmla="*/ 2147483647 h 21600"/>
              <a:gd name="T48" fmla="*/ 244539668 w 21600"/>
              <a:gd name="T49" fmla="*/ 2147483647 h 21600"/>
              <a:gd name="T50" fmla="*/ 244539668 w 21600"/>
              <a:gd name="T51" fmla="*/ 2147483647 h 21600"/>
              <a:gd name="T52" fmla="*/ 298804587 w 21600"/>
              <a:gd name="T53" fmla="*/ 2147483647 h 21600"/>
              <a:gd name="T54" fmla="*/ 353069518 w 21600"/>
              <a:gd name="T55" fmla="*/ 2147483647 h 21600"/>
              <a:gd name="T56" fmla="*/ 352836626 w 21600"/>
              <a:gd name="T57" fmla="*/ 2147483647 h 21600"/>
              <a:gd name="T58" fmla="*/ 352836626 w 21600"/>
              <a:gd name="T59" fmla="*/ 2147483647 h 21600"/>
              <a:gd name="T60" fmla="*/ 352878619 w 21600"/>
              <a:gd name="T61" fmla="*/ 2147483647 h 21600"/>
              <a:gd name="T62" fmla="*/ 352878619 w 21600"/>
              <a:gd name="T63" fmla="*/ 2147483647 h 21600"/>
              <a:gd name="T64" fmla="*/ 370249533 w 21600"/>
              <a:gd name="T65" fmla="*/ 2147483647 h 21600"/>
              <a:gd name="T66" fmla="*/ 370249533 w 21600"/>
              <a:gd name="T67" fmla="*/ 2147483647 h 21600"/>
              <a:gd name="T68" fmla="*/ 370249533 w 21600"/>
              <a:gd name="T69" fmla="*/ 2147483647 h 21600"/>
              <a:gd name="T70" fmla="*/ 413095537 w 21600"/>
              <a:gd name="T71" fmla="*/ 2147483647 h 21600"/>
              <a:gd name="T72" fmla="*/ 455899427 w 21600"/>
              <a:gd name="T73" fmla="*/ 2147483647 h 21600"/>
              <a:gd name="T74" fmla="*/ 455899427 w 21600"/>
              <a:gd name="T75" fmla="*/ 2147483647 h 21600"/>
              <a:gd name="T76" fmla="*/ 455899427 w 21600"/>
              <a:gd name="T77" fmla="*/ 2147483647 h 21600"/>
              <a:gd name="T78" fmla="*/ 455899427 w 21600"/>
              <a:gd name="T79" fmla="*/ 2147483647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1123" y="4385"/>
                </a:moveTo>
                <a:cubicBezTo>
                  <a:pt x="13807" y="4385"/>
                  <a:pt x="15986" y="3403"/>
                  <a:pt x="15986" y="2192"/>
                </a:cubicBezTo>
                <a:cubicBezTo>
                  <a:pt x="15986" y="981"/>
                  <a:pt x="13807" y="0"/>
                  <a:pt x="11123" y="0"/>
                </a:cubicBezTo>
                <a:cubicBezTo>
                  <a:pt x="8438" y="0"/>
                  <a:pt x="6262" y="981"/>
                  <a:pt x="6262" y="2192"/>
                </a:cubicBezTo>
                <a:cubicBezTo>
                  <a:pt x="6262" y="3403"/>
                  <a:pt x="8438" y="4385"/>
                  <a:pt x="11123" y="4385"/>
                </a:cubicBezTo>
                <a:close/>
                <a:moveTo>
                  <a:pt x="21600" y="8199"/>
                </a:moveTo>
                <a:cubicBezTo>
                  <a:pt x="21600" y="6295"/>
                  <a:pt x="18177" y="4752"/>
                  <a:pt x="13958" y="4752"/>
                </a:cubicBezTo>
                <a:lnTo>
                  <a:pt x="7644" y="4752"/>
                </a:lnTo>
                <a:cubicBezTo>
                  <a:pt x="3423" y="4752"/>
                  <a:pt x="0" y="6295"/>
                  <a:pt x="0" y="8199"/>
                </a:cubicBezTo>
                <a:lnTo>
                  <a:pt x="0" y="12797"/>
                </a:lnTo>
                <a:lnTo>
                  <a:pt x="2" y="12797"/>
                </a:lnTo>
                <a:cubicBezTo>
                  <a:pt x="2" y="12798"/>
                  <a:pt x="0" y="12800"/>
                  <a:pt x="0" y="12801"/>
                </a:cubicBezTo>
                <a:cubicBezTo>
                  <a:pt x="0" y="13307"/>
                  <a:pt x="908" y="13717"/>
                  <a:pt x="2028" y="13717"/>
                </a:cubicBezTo>
                <a:cubicBezTo>
                  <a:pt x="3148" y="13717"/>
                  <a:pt x="4055" y="13307"/>
                  <a:pt x="4055" y="12801"/>
                </a:cubicBezTo>
                <a:cubicBezTo>
                  <a:pt x="4055" y="12794"/>
                  <a:pt x="4054" y="12786"/>
                  <a:pt x="4054" y="12777"/>
                </a:cubicBezTo>
                <a:lnTo>
                  <a:pt x="4054" y="8030"/>
                </a:lnTo>
                <a:lnTo>
                  <a:pt x="4967" y="8030"/>
                </a:lnTo>
                <a:lnTo>
                  <a:pt x="4967" y="13764"/>
                </a:lnTo>
                <a:lnTo>
                  <a:pt x="4969" y="13764"/>
                </a:lnTo>
                <a:lnTo>
                  <a:pt x="4969" y="20442"/>
                </a:lnTo>
                <a:cubicBezTo>
                  <a:pt x="4971" y="21082"/>
                  <a:pt x="6121" y="21600"/>
                  <a:pt x="7537" y="21600"/>
                </a:cubicBezTo>
                <a:cubicBezTo>
                  <a:pt x="8958" y="21600"/>
                  <a:pt x="10108" y="21081"/>
                  <a:pt x="10108" y="20441"/>
                </a:cubicBezTo>
                <a:cubicBezTo>
                  <a:pt x="10108" y="20416"/>
                  <a:pt x="10104" y="20391"/>
                  <a:pt x="10101" y="20366"/>
                </a:cubicBezTo>
                <a:lnTo>
                  <a:pt x="10101" y="13764"/>
                </a:lnTo>
                <a:lnTo>
                  <a:pt x="11586" y="13764"/>
                </a:lnTo>
                <a:lnTo>
                  <a:pt x="11586" y="20442"/>
                </a:lnTo>
                <a:cubicBezTo>
                  <a:pt x="11590" y="21082"/>
                  <a:pt x="12737" y="21600"/>
                  <a:pt x="14157" y="21600"/>
                </a:cubicBezTo>
                <a:cubicBezTo>
                  <a:pt x="15575" y="21600"/>
                  <a:pt x="16728" y="21081"/>
                  <a:pt x="16728" y="20441"/>
                </a:cubicBezTo>
                <a:cubicBezTo>
                  <a:pt x="16728" y="20416"/>
                  <a:pt x="16721" y="20391"/>
                  <a:pt x="16717" y="20366"/>
                </a:cubicBezTo>
                <a:lnTo>
                  <a:pt x="16717" y="13764"/>
                </a:lnTo>
                <a:lnTo>
                  <a:pt x="16719" y="13764"/>
                </a:lnTo>
                <a:lnTo>
                  <a:pt x="16719" y="8030"/>
                </a:lnTo>
                <a:lnTo>
                  <a:pt x="17542" y="8030"/>
                </a:lnTo>
                <a:lnTo>
                  <a:pt x="17542" y="12797"/>
                </a:lnTo>
                <a:cubicBezTo>
                  <a:pt x="17542" y="12798"/>
                  <a:pt x="17542" y="12800"/>
                  <a:pt x="17542" y="12801"/>
                </a:cubicBezTo>
                <a:cubicBezTo>
                  <a:pt x="17542" y="13307"/>
                  <a:pt x="18451" y="13717"/>
                  <a:pt x="19572" y="13717"/>
                </a:cubicBezTo>
                <a:cubicBezTo>
                  <a:pt x="20690" y="13717"/>
                  <a:pt x="21600" y="13307"/>
                  <a:pt x="21600" y="12801"/>
                </a:cubicBezTo>
                <a:cubicBezTo>
                  <a:pt x="21600" y="12800"/>
                  <a:pt x="21600" y="12798"/>
                  <a:pt x="21600" y="12797"/>
                </a:cubicBezTo>
                <a:lnTo>
                  <a:pt x="21600" y="8199"/>
                </a:lnTo>
                <a:close/>
                <a:moveTo>
                  <a:pt x="21600" y="8199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0" name="Rectangle 129"/>
          <p:cNvSpPr>
            <a:spLocks/>
          </p:cNvSpPr>
          <p:nvPr/>
        </p:nvSpPr>
        <p:spPr bwMode="auto">
          <a:xfrm>
            <a:off x="1558028" y="5681796"/>
            <a:ext cx="7986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n-ea"/>
                <a:sym typeface="Helvetica" charset="0"/>
              </a:rPr>
              <a:t>Females</a:t>
            </a:r>
          </a:p>
        </p:txBody>
      </p:sp>
      <p:sp>
        <p:nvSpPr>
          <p:cNvPr id="21" name="Rectangle 129"/>
          <p:cNvSpPr>
            <a:spLocks/>
          </p:cNvSpPr>
          <p:nvPr/>
        </p:nvSpPr>
        <p:spPr bwMode="auto">
          <a:xfrm>
            <a:off x="1558028" y="5376696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ea"/>
                <a:sym typeface="Helvetica" charset="0"/>
              </a:rPr>
              <a:t>51M</a:t>
            </a:r>
          </a:p>
        </p:txBody>
      </p:sp>
      <p:sp>
        <p:nvSpPr>
          <p:cNvPr id="22" name="Rectangle 129"/>
          <p:cNvSpPr>
            <a:spLocks/>
          </p:cNvSpPr>
          <p:nvPr/>
        </p:nvSpPr>
        <p:spPr bwMode="auto">
          <a:xfrm>
            <a:off x="2752298" y="5681796"/>
            <a:ext cx="6110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n-ea"/>
                <a:sym typeface="Helvetica" charset="0"/>
              </a:rPr>
              <a:t>Males</a:t>
            </a:r>
          </a:p>
        </p:txBody>
      </p:sp>
      <p:sp>
        <p:nvSpPr>
          <p:cNvPr id="23" name="Rectangle 129"/>
          <p:cNvSpPr>
            <a:spLocks/>
          </p:cNvSpPr>
          <p:nvPr/>
        </p:nvSpPr>
        <p:spPr bwMode="auto">
          <a:xfrm>
            <a:off x="2752298" y="5376696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ea"/>
                <a:sym typeface="Helvetica" charset="0"/>
              </a:rPr>
              <a:t>46M</a:t>
            </a:r>
          </a:p>
        </p:txBody>
      </p:sp>
      <p:cxnSp>
        <p:nvCxnSpPr>
          <p:cNvPr id="24" name="Straight Connector 25"/>
          <p:cNvCxnSpPr/>
          <p:nvPr/>
        </p:nvCxnSpPr>
        <p:spPr>
          <a:xfrm>
            <a:off x="1264679" y="5239228"/>
            <a:ext cx="242788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8"/>
          <p:cNvSpPr txBox="1"/>
          <p:nvPr/>
        </p:nvSpPr>
        <p:spPr>
          <a:xfrm>
            <a:off x="5802169" y="3921963"/>
            <a:ext cx="8258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sz="1800" dirty="0">
                <a:solidFill>
                  <a:srgbClr val="14CDDB"/>
                </a:solidFill>
              </a:rPr>
              <a:t>China</a:t>
            </a:r>
          </a:p>
        </p:txBody>
      </p:sp>
      <p:sp>
        <p:nvSpPr>
          <p:cNvPr id="28" name="AutoShape 124"/>
          <p:cNvSpPr>
            <a:spLocks/>
          </p:cNvSpPr>
          <p:nvPr/>
        </p:nvSpPr>
        <p:spPr bwMode="auto">
          <a:xfrm>
            <a:off x="4917230" y="5469719"/>
            <a:ext cx="201624" cy="390388"/>
          </a:xfrm>
          <a:custGeom>
            <a:avLst/>
            <a:gdLst>
              <a:gd name="T0" fmla="*/ 828041724 w 21331"/>
              <a:gd name="T1" fmla="*/ 2147483647 h 21465"/>
              <a:gd name="T2" fmla="*/ 726816926 w 21331"/>
              <a:gd name="T3" fmla="*/ 2147483647 h 21465"/>
              <a:gd name="T4" fmla="*/ 480879698 w 21331"/>
              <a:gd name="T5" fmla="*/ 2147483647 h 21465"/>
              <a:gd name="T6" fmla="*/ 353896558 w 21331"/>
              <a:gd name="T7" fmla="*/ 2147483647 h 21465"/>
              <a:gd name="T8" fmla="*/ 107878606 w 21331"/>
              <a:gd name="T9" fmla="*/ 2147483647 h 21465"/>
              <a:gd name="T10" fmla="*/ 6929399 w 21331"/>
              <a:gd name="T11" fmla="*/ 2147483647 h 21465"/>
              <a:gd name="T12" fmla="*/ 38712779 w 21331"/>
              <a:gd name="T13" fmla="*/ 2147483647 h 21465"/>
              <a:gd name="T14" fmla="*/ 135946612 w 21331"/>
              <a:gd name="T15" fmla="*/ 2147483647 h 21465"/>
              <a:gd name="T16" fmla="*/ 217284788 w 21331"/>
              <a:gd name="T17" fmla="*/ 2147483647 h 21465"/>
              <a:gd name="T18" fmla="*/ 251222123 w 21331"/>
              <a:gd name="T19" fmla="*/ 2147483647 h 21465"/>
              <a:gd name="T20" fmla="*/ 120874593 w 21331"/>
              <a:gd name="T21" fmla="*/ 2147483647 h 21465"/>
              <a:gd name="T22" fmla="*/ 265551212 w 21331"/>
              <a:gd name="T23" fmla="*/ 2147483647 h 21465"/>
              <a:gd name="T24" fmla="*/ 251261099 w 21331"/>
              <a:gd name="T25" fmla="*/ 2147483647 h 21465"/>
              <a:gd name="T26" fmla="*/ 319216309 w 21331"/>
              <a:gd name="T27" fmla="*/ 2147483647 h 21465"/>
              <a:gd name="T28" fmla="*/ 393274496 w 21331"/>
              <a:gd name="T29" fmla="*/ 2147483647 h 21465"/>
              <a:gd name="T30" fmla="*/ 393118590 w 21331"/>
              <a:gd name="T31" fmla="*/ 2147483647 h 21465"/>
              <a:gd name="T32" fmla="*/ 378558624 w 21331"/>
              <a:gd name="T33" fmla="*/ 2147483647 h 21465"/>
              <a:gd name="T34" fmla="*/ 456139679 w 21331"/>
              <a:gd name="T35" fmla="*/ 2147483647 h 21465"/>
              <a:gd name="T36" fmla="*/ 441696628 w 21331"/>
              <a:gd name="T37" fmla="*/ 2147483647 h 21465"/>
              <a:gd name="T38" fmla="*/ 441537966 w 21331"/>
              <a:gd name="T39" fmla="*/ 2147483647 h 21465"/>
              <a:gd name="T40" fmla="*/ 515793608 w 21331"/>
              <a:gd name="T41" fmla="*/ 2147483647 h 21465"/>
              <a:gd name="T42" fmla="*/ 583590325 w 21331"/>
              <a:gd name="T43" fmla="*/ 2147483647 h 21465"/>
              <a:gd name="T44" fmla="*/ 569302983 w 21331"/>
              <a:gd name="T45" fmla="*/ 2147483647 h 21465"/>
              <a:gd name="T46" fmla="*/ 714096530 w 21331"/>
              <a:gd name="T47" fmla="*/ 2147483647 h 21465"/>
              <a:gd name="T48" fmla="*/ 583590325 w 21331"/>
              <a:gd name="T49" fmla="*/ 2147483647 h 21465"/>
              <a:gd name="T50" fmla="*/ 617566453 w 21331"/>
              <a:gd name="T51" fmla="*/ 2147483647 h 21465"/>
              <a:gd name="T52" fmla="*/ 698985353 w 21331"/>
              <a:gd name="T53" fmla="*/ 2147483647 h 21465"/>
              <a:gd name="T54" fmla="*/ 796063477 w 21331"/>
              <a:gd name="T55" fmla="*/ 2147483647 h 21465"/>
              <a:gd name="T56" fmla="*/ 828041724 w 21331"/>
              <a:gd name="T57" fmla="*/ 2147483647 h 21465"/>
              <a:gd name="T58" fmla="*/ 269895159 w 21331"/>
              <a:gd name="T59" fmla="*/ 1780739658 h 21465"/>
              <a:gd name="T60" fmla="*/ 171369972 w 21331"/>
              <a:gd name="T61" fmla="*/ 2147483647 h 21465"/>
              <a:gd name="T62" fmla="*/ 301366925 w 21331"/>
              <a:gd name="T63" fmla="*/ 1974013449 h 21465"/>
              <a:gd name="T64" fmla="*/ 409715610 w 21331"/>
              <a:gd name="T65" fmla="*/ 2147483647 h 21465"/>
              <a:gd name="T66" fmla="*/ 522330684 w 21331"/>
              <a:gd name="T67" fmla="*/ 1902078900 h 21465"/>
              <a:gd name="T68" fmla="*/ 663600955 w 21331"/>
              <a:gd name="T69" fmla="*/ 2147483647 h 21465"/>
              <a:gd name="T70" fmla="*/ 565075782 w 21331"/>
              <a:gd name="T71" fmla="*/ 1780204027 h 21465"/>
              <a:gd name="T72" fmla="*/ 696441831 w 21331"/>
              <a:gd name="T73" fmla="*/ 2147483647 h 21465"/>
              <a:gd name="T74" fmla="*/ 596939885 w 21331"/>
              <a:gd name="T75" fmla="*/ 1588020500 h 21465"/>
              <a:gd name="T76" fmla="*/ 692136677 w 21331"/>
              <a:gd name="T77" fmla="*/ 1820465337 h 21465"/>
              <a:gd name="T78" fmla="*/ 583512372 w 21331"/>
              <a:gd name="T79" fmla="*/ 1155836484 h 21465"/>
              <a:gd name="T80" fmla="*/ 543900787 w 21331"/>
              <a:gd name="T81" fmla="*/ 617386365 h 21465"/>
              <a:gd name="T82" fmla="*/ 441148399 w 21331"/>
              <a:gd name="T83" fmla="*/ 25763295 h 21465"/>
              <a:gd name="T84" fmla="*/ 301169272 w 21331"/>
              <a:gd name="T85" fmla="*/ 459554124 h 21465"/>
              <a:gd name="T86" fmla="*/ 294985754 w 21331"/>
              <a:gd name="T87" fmla="*/ 549735186 h 21465"/>
              <a:gd name="T88" fmla="*/ 251497531 w 21331"/>
              <a:gd name="T89" fmla="*/ 1155300880 h 21465"/>
              <a:gd name="T90" fmla="*/ 142873240 w 21331"/>
              <a:gd name="T91" fmla="*/ 1820465337 h 21465"/>
              <a:gd name="T92" fmla="*/ 238070230 w 21331"/>
              <a:gd name="T93" fmla="*/ 1588020500 h 21465"/>
              <a:gd name="T94" fmla="*/ 138529110 w 21331"/>
              <a:gd name="T95" fmla="*/ 2147483647 h 21465"/>
              <a:gd name="T96" fmla="*/ 269895159 w 21331"/>
              <a:gd name="T97" fmla="*/ 1780739658 h 21465"/>
              <a:gd name="T98" fmla="*/ 269895159 w 21331"/>
              <a:gd name="T99" fmla="*/ 1780739658 h 2146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331" h="21465">
                <a:moveTo>
                  <a:pt x="21154" y="11501"/>
                </a:moveTo>
                <a:cubicBezTo>
                  <a:pt x="20885" y="10961"/>
                  <a:pt x="19722" y="9170"/>
                  <a:pt x="18568" y="7385"/>
                </a:cubicBezTo>
                <a:cubicBezTo>
                  <a:pt x="17416" y="5596"/>
                  <a:pt x="15525" y="5350"/>
                  <a:pt x="12285" y="5350"/>
                </a:cubicBezTo>
                <a:lnTo>
                  <a:pt x="9041" y="5350"/>
                </a:lnTo>
                <a:cubicBezTo>
                  <a:pt x="5804" y="5350"/>
                  <a:pt x="3910" y="5596"/>
                  <a:pt x="2756" y="7385"/>
                </a:cubicBezTo>
                <a:cubicBezTo>
                  <a:pt x="1605" y="9170"/>
                  <a:pt x="442" y="10961"/>
                  <a:pt x="177" y="11501"/>
                </a:cubicBezTo>
                <a:cubicBezTo>
                  <a:pt x="-135" y="12129"/>
                  <a:pt x="-130" y="12666"/>
                  <a:pt x="989" y="12842"/>
                </a:cubicBezTo>
                <a:cubicBezTo>
                  <a:pt x="2145" y="13023"/>
                  <a:pt x="3004" y="12642"/>
                  <a:pt x="3473" y="11932"/>
                </a:cubicBezTo>
                <a:cubicBezTo>
                  <a:pt x="3482" y="11925"/>
                  <a:pt x="5551" y="8485"/>
                  <a:pt x="5551" y="8485"/>
                </a:cubicBezTo>
                <a:lnTo>
                  <a:pt x="6418" y="8485"/>
                </a:lnTo>
                <a:lnTo>
                  <a:pt x="3088" y="14913"/>
                </a:lnTo>
                <a:lnTo>
                  <a:pt x="6784" y="14913"/>
                </a:lnTo>
                <a:lnTo>
                  <a:pt x="6419" y="20358"/>
                </a:lnTo>
                <a:cubicBezTo>
                  <a:pt x="6419" y="20969"/>
                  <a:pt x="7067" y="21465"/>
                  <a:pt x="8155" y="21465"/>
                </a:cubicBezTo>
                <a:cubicBezTo>
                  <a:pt x="9241" y="21465"/>
                  <a:pt x="10047" y="20969"/>
                  <a:pt x="10047" y="20355"/>
                </a:cubicBezTo>
                <a:cubicBezTo>
                  <a:pt x="10047" y="20332"/>
                  <a:pt x="10043" y="20309"/>
                  <a:pt x="10043" y="20286"/>
                </a:cubicBezTo>
                <a:lnTo>
                  <a:pt x="9671" y="14913"/>
                </a:lnTo>
                <a:lnTo>
                  <a:pt x="11653" y="14913"/>
                </a:lnTo>
                <a:lnTo>
                  <a:pt x="11284" y="20286"/>
                </a:lnTo>
                <a:cubicBezTo>
                  <a:pt x="11284" y="20309"/>
                  <a:pt x="11280" y="20332"/>
                  <a:pt x="11280" y="20355"/>
                </a:cubicBezTo>
                <a:cubicBezTo>
                  <a:pt x="11280" y="20969"/>
                  <a:pt x="12087" y="21465"/>
                  <a:pt x="13177" y="21465"/>
                </a:cubicBezTo>
                <a:cubicBezTo>
                  <a:pt x="14267" y="21465"/>
                  <a:pt x="14909" y="20969"/>
                  <a:pt x="14909" y="20358"/>
                </a:cubicBezTo>
                <a:lnTo>
                  <a:pt x="14544" y="14913"/>
                </a:lnTo>
                <a:lnTo>
                  <a:pt x="18243" y="14913"/>
                </a:lnTo>
                <a:lnTo>
                  <a:pt x="14909" y="8485"/>
                </a:lnTo>
                <a:lnTo>
                  <a:pt x="15777" y="8485"/>
                </a:lnTo>
                <a:cubicBezTo>
                  <a:pt x="15777" y="8485"/>
                  <a:pt x="17849" y="11925"/>
                  <a:pt x="17857" y="11932"/>
                </a:cubicBezTo>
                <a:cubicBezTo>
                  <a:pt x="18325" y="12642"/>
                  <a:pt x="19183" y="13023"/>
                  <a:pt x="20337" y="12842"/>
                </a:cubicBezTo>
                <a:cubicBezTo>
                  <a:pt x="21465" y="12666"/>
                  <a:pt x="21465" y="12129"/>
                  <a:pt x="21154" y="11501"/>
                </a:cubicBezTo>
                <a:close/>
                <a:moveTo>
                  <a:pt x="6895" y="3317"/>
                </a:moveTo>
                <a:cubicBezTo>
                  <a:pt x="5688" y="3966"/>
                  <a:pt x="4378" y="4398"/>
                  <a:pt x="4378" y="4398"/>
                </a:cubicBezTo>
                <a:cubicBezTo>
                  <a:pt x="4378" y="4398"/>
                  <a:pt x="6436" y="4194"/>
                  <a:pt x="7699" y="3677"/>
                </a:cubicBezTo>
                <a:cubicBezTo>
                  <a:pt x="8249" y="4351"/>
                  <a:pt x="9277" y="4811"/>
                  <a:pt x="10467" y="4811"/>
                </a:cubicBezTo>
                <a:cubicBezTo>
                  <a:pt x="11737" y="4811"/>
                  <a:pt x="12826" y="4291"/>
                  <a:pt x="13344" y="3543"/>
                </a:cubicBezTo>
                <a:cubicBezTo>
                  <a:pt x="14547" y="4159"/>
                  <a:pt x="16953" y="4398"/>
                  <a:pt x="16953" y="4398"/>
                </a:cubicBezTo>
                <a:cubicBezTo>
                  <a:pt x="16953" y="4398"/>
                  <a:pt x="15641" y="3966"/>
                  <a:pt x="14436" y="3316"/>
                </a:cubicBezTo>
                <a:cubicBezTo>
                  <a:pt x="15693" y="3845"/>
                  <a:pt x="17792" y="4054"/>
                  <a:pt x="17792" y="4054"/>
                </a:cubicBezTo>
                <a:cubicBezTo>
                  <a:pt x="17792" y="4054"/>
                  <a:pt x="16463" y="3616"/>
                  <a:pt x="15250" y="2958"/>
                </a:cubicBezTo>
                <a:cubicBezTo>
                  <a:pt x="16408" y="3265"/>
                  <a:pt x="17682" y="3391"/>
                  <a:pt x="17682" y="3391"/>
                </a:cubicBezTo>
                <a:cubicBezTo>
                  <a:pt x="17682" y="3391"/>
                  <a:pt x="16209" y="2942"/>
                  <a:pt x="14907" y="2153"/>
                </a:cubicBezTo>
                <a:cubicBezTo>
                  <a:pt x="14389" y="1841"/>
                  <a:pt x="14145" y="1473"/>
                  <a:pt x="13895" y="1150"/>
                </a:cubicBezTo>
                <a:cubicBezTo>
                  <a:pt x="13646" y="647"/>
                  <a:pt x="12630" y="194"/>
                  <a:pt x="11270" y="48"/>
                </a:cubicBezTo>
                <a:cubicBezTo>
                  <a:pt x="9572" y="-135"/>
                  <a:pt x="7994" y="226"/>
                  <a:pt x="7694" y="856"/>
                </a:cubicBezTo>
                <a:cubicBezTo>
                  <a:pt x="7641" y="911"/>
                  <a:pt x="7584" y="959"/>
                  <a:pt x="7536" y="1024"/>
                </a:cubicBezTo>
                <a:cubicBezTo>
                  <a:pt x="7269" y="1376"/>
                  <a:pt x="7009" y="1800"/>
                  <a:pt x="6425" y="2152"/>
                </a:cubicBezTo>
                <a:cubicBezTo>
                  <a:pt x="5123" y="2941"/>
                  <a:pt x="3650" y="3391"/>
                  <a:pt x="3650" y="3391"/>
                </a:cubicBezTo>
                <a:cubicBezTo>
                  <a:pt x="3650" y="3391"/>
                  <a:pt x="4922" y="3264"/>
                  <a:pt x="6082" y="2958"/>
                </a:cubicBezTo>
                <a:cubicBezTo>
                  <a:pt x="4867" y="3615"/>
                  <a:pt x="3539" y="4053"/>
                  <a:pt x="3539" y="4053"/>
                </a:cubicBezTo>
                <a:cubicBezTo>
                  <a:pt x="3539" y="4053"/>
                  <a:pt x="5637" y="3845"/>
                  <a:pt x="6895" y="3317"/>
                </a:cubicBezTo>
                <a:close/>
                <a:moveTo>
                  <a:pt x="6895" y="331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9" name="AutoShape 137"/>
          <p:cNvSpPr>
            <a:spLocks/>
          </p:cNvSpPr>
          <p:nvPr/>
        </p:nvSpPr>
        <p:spPr bwMode="auto">
          <a:xfrm>
            <a:off x="6137064" y="5465872"/>
            <a:ext cx="174955" cy="388256"/>
          </a:xfrm>
          <a:custGeom>
            <a:avLst/>
            <a:gdLst>
              <a:gd name="T0" fmla="*/ 234766792 w 21600"/>
              <a:gd name="T1" fmla="*/ 2147483647 h 21600"/>
              <a:gd name="T2" fmla="*/ 337407682 w 21600"/>
              <a:gd name="T3" fmla="*/ 1122755862 h 21600"/>
              <a:gd name="T4" fmla="*/ 234766792 w 21600"/>
              <a:gd name="T5" fmla="*/ 0 h 21600"/>
              <a:gd name="T6" fmla="*/ 132167871 w 21600"/>
              <a:gd name="T7" fmla="*/ 1122755862 h 21600"/>
              <a:gd name="T8" fmla="*/ 234766792 w 21600"/>
              <a:gd name="T9" fmla="*/ 2147483647 h 21600"/>
              <a:gd name="T10" fmla="*/ 455899427 w 21600"/>
              <a:gd name="T11" fmla="*/ 2147483647 h 21600"/>
              <a:gd name="T12" fmla="*/ 294603659 w 21600"/>
              <a:gd name="T13" fmla="*/ 2147483647 h 21600"/>
              <a:gd name="T14" fmla="*/ 161337750 w 21600"/>
              <a:gd name="T15" fmla="*/ 2147483647 h 21600"/>
              <a:gd name="T16" fmla="*/ 0 w 21600"/>
              <a:gd name="T17" fmla="*/ 2147483647 h 21600"/>
              <a:gd name="T18" fmla="*/ 0 w 21600"/>
              <a:gd name="T19" fmla="*/ 2147483647 h 21600"/>
              <a:gd name="T20" fmla="*/ 41981 w 21600"/>
              <a:gd name="T21" fmla="*/ 2147483647 h 21600"/>
              <a:gd name="T22" fmla="*/ 0 w 21600"/>
              <a:gd name="T23" fmla="*/ 2147483647 h 21600"/>
              <a:gd name="T24" fmla="*/ 42803878 w 21600"/>
              <a:gd name="T25" fmla="*/ 2147483647 h 21600"/>
              <a:gd name="T26" fmla="*/ 85586844 w 21600"/>
              <a:gd name="T27" fmla="*/ 2147483647 h 21600"/>
              <a:gd name="T28" fmla="*/ 85565920 w 21600"/>
              <a:gd name="T29" fmla="*/ 2147483647 h 21600"/>
              <a:gd name="T30" fmla="*/ 85565920 w 21600"/>
              <a:gd name="T31" fmla="*/ 2147483647 h 21600"/>
              <a:gd name="T32" fmla="*/ 104834930 w 21600"/>
              <a:gd name="T33" fmla="*/ 2147483647 h 21600"/>
              <a:gd name="T34" fmla="*/ 104834930 w 21600"/>
              <a:gd name="T35" fmla="*/ 2147483647 h 21600"/>
              <a:gd name="T36" fmla="*/ 104878803 w 21600"/>
              <a:gd name="T37" fmla="*/ 2147483647 h 21600"/>
              <a:gd name="T38" fmla="*/ 104878803 w 21600"/>
              <a:gd name="T39" fmla="*/ 2147483647 h 21600"/>
              <a:gd name="T40" fmla="*/ 159078924 w 21600"/>
              <a:gd name="T41" fmla="*/ 2147483647 h 21600"/>
              <a:gd name="T42" fmla="*/ 213343856 w 21600"/>
              <a:gd name="T43" fmla="*/ 2147483647 h 21600"/>
              <a:gd name="T44" fmla="*/ 213196686 w 21600"/>
              <a:gd name="T45" fmla="*/ 2147483647 h 21600"/>
              <a:gd name="T46" fmla="*/ 213196686 w 21600"/>
              <a:gd name="T47" fmla="*/ 2147483647 h 21600"/>
              <a:gd name="T48" fmla="*/ 244539668 w 21600"/>
              <a:gd name="T49" fmla="*/ 2147483647 h 21600"/>
              <a:gd name="T50" fmla="*/ 244539668 w 21600"/>
              <a:gd name="T51" fmla="*/ 2147483647 h 21600"/>
              <a:gd name="T52" fmla="*/ 298804587 w 21600"/>
              <a:gd name="T53" fmla="*/ 2147483647 h 21600"/>
              <a:gd name="T54" fmla="*/ 353069518 w 21600"/>
              <a:gd name="T55" fmla="*/ 2147483647 h 21600"/>
              <a:gd name="T56" fmla="*/ 352836626 w 21600"/>
              <a:gd name="T57" fmla="*/ 2147483647 h 21600"/>
              <a:gd name="T58" fmla="*/ 352836626 w 21600"/>
              <a:gd name="T59" fmla="*/ 2147483647 h 21600"/>
              <a:gd name="T60" fmla="*/ 352878619 w 21600"/>
              <a:gd name="T61" fmla="*/ 2147483647 h 21600"/>
              <a:gd name="T62" fmla="*/ 352878619 w 21600"/>
              <a:gd name="T63" fmla="*/ 2147483647 h 21600"/>
              <a:gd name="T64" fmla="*/ 370249533 w 21600"/>
              <a:gd name="T65" fmla="*/ 2147483647 h 21600"/>
              <a:gd name="T66" fmla="*/ 370249533 w 21600"/>
              <a:gd name="T67" fmla="*/ 2147483647 h 21600"/>
              <a:gd name="T68" fmla="*/ 370249533 w 21600"/>
              <a:gd name="T69" fmla="*/ 2147483647 h 21600"/>
              <a:gd name="T70" fmla="*/ 413095537 w 21600"/>
              <a:gd name="T71" fmla="*/ 2147483647 h 21600"/>
              <a:gd name="T72" fmla="*/ 455899427 w 21600"/>
              <a:gd name="T73" fmla="*/ 2147483647 h 21600"/>
              <a:gd name="T74" fmla="*/ 455899427 w 21600"/>
              <a:gd name="T75" fmla="*/ 2147483647 h 21600"/>
              <a:gd name="T76" fmla="*/ 455899427 w 21600"/>
              <a:gd name="T77" fmla="*/ 2147483647 h 21600"/>
              <a:gd name="T78" fmla="*/ 455899427 w 21600"/>
              <a:gd name="T79" fmla="*/ 2147483647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1123" y="4385"/>
                </a:moveTo>
                <a:cubicBezTo>
                  <a:pt x="13807" y="4385"/>
                  <a:pt x="15986" y="3403"/>
                  <a:pt x="15986" y="2192"/>
                </a:cubicBezTo>
                <a:cubicBezTo>
                  <a:pt x="15986" y="981"/>
                  <a:pt x="13807" y="0"/>
                  <a:pt x="11123" y="0"/>
                </a:cubicBezTo>
                <a:cubicBezTo>
                  <a:pt x="8438" y="0"/>
                  <a:pt x="6262" y="981"/>
                  <a:pt x="6262" y="2192"/>
                </a:cubicBezTo>
                <a:cubicBezTo>
                  <a:pt x="6262" y="3403"/>
                  <a:pt x="8438" y="4385"/>
                  <a:pt x="11123" y="4385"/>
                </a:cubicBezTo>
                <a:close/>
                <a:moveTo>
                  <a:pt x="21600" y="8199"/>
                </a:moveTo>
                <a:cubicBezTo>
                  <a:pt x="21600" y="6295"/>
                  <a:pt x="18177" y="4752"/>
                  <a:pt x="13958" y="4752"/>
                </a:cubicBezTo>
                <a:lnTo>
                  <a:pt x="7644" y="4752"/>
                </a:lnTo>
                <a:cubicBezTo>
                  <a:pt x="3423" y="4752"/>
                  <a:pt x="0" y="6295"/>
                  <a:pt x="0" y="8199"/>
                </a:cubicBezTo>
                <a:lnTo>
                  <a:pt x="0" y="12797"/>
                </a:lnTo>
                <a:lnTo>
                  <a:pt x="2" y="12797"/>
                </a:lnTo>
                <a:cubicBezTo>
                  <a:pt x="2" y="12798"/>
                  <a:pt x="0" y="12800"/>
                  <a:pt x="0" y="12801"/>
                </a:cubicBezTo>
                <a:cubicBezTo>
                  <a:pt x="0" y="13307"/>
                  <a:pt x="908" y="13717"/>
                  <a:pt x="2028" y="13717"/>
                </a:cubicBezTo>
                <a:cubicBezTo>
                  <a:pt x="3148" y="13717"/>
                  <a:pt x="4055" y="13307"/>
                  <a:pt x="4055" y="12801"/>
                </a:cubicBezTo>
                <a:cubicBezTo>
                  <a:pt x="4055" y="12794"/>
                  <a:pt x="4054" y="12786"/>
                  <a:pt x="4054" y="12777"/>
                </a:cubicBezTo>
                <a:lnTo>
                  <a:pt x="4054" y="8030"/>
                </a:lnTo>
                <a:lnTo>
                  <a:pt x="4967" y="8030"/>
                </a:lnTo>
                <a:lnTo>
                  <a:pt x="4967" y="13764"/>
                </a:lnTo>
                <a:lnTo>
                  <a:pt x="4969" y="13764"/>
                </a:lnTo>
                <a:lnTo>
                  <a:pt x="4969" y="20442"/>
                </a:lnTo>
                <a:cubicBezTo>
                  <a:pt x="4971" y="21082"/>
                  <a:pt x="6121" y="21600"/>
                  <a:pt x="7537" y="21600"/>
                </a:cubicBezTo>
                <a:cubicBezTo>
                  <a:pt x="8958" y="21600"/>
                  <a:pt x="10108" y="21081"/>
                  <a:pt x="10108" y="20441"/>
                </a:cubicBezTo>
                <a:cubicBezTo>
                  <a:pt x="10108" y="20416"/>
                  <a:pt x="10104" y="20391"/>
                  <a:pt x="10101" y="20366"/>
                </a:cubicBezTo>
                <a:lnTo>
                  <a:pt x="10101" y="13764"/>
                </a:lnTo>
                <a:lnTo>
                  <a:pt x="11586" y="13764"/>
                </a:lnTo>
                <a:lnTo>
                  <a:pt x="11586" y="20442"/>
                </a:lnTo>
                <a:cubicBezTo>
                  <a:pt x="11590" y="21082"/>
                  <a:pt x="12737" y="21600"/>
                  <a:pt x="14157" y="21600"/>
                </a:cubicBezTo>
                <a:cubicBezTo>
                  <a:pt x="15575" y="21600"/>
                  <a:pt x="16728" y="21081"/>
                  <a:pt x="16728" y="20441"/>
                </a:cubicBezTo>
                <a:cubicBezTo>
                  <a:pt x="16728" y="20416"/>
                  <a:pt x="16721" y="20391"/>
                  <a:pt x="16717" y="20366"/>
                </a:cubicBezTo>
                <a:lnTo>
                  <a:pt x="16717" y="13764"/>
                </a:lnTo>
                <a:lnTo>
                  <a:pt x="16719" y="13764"/>
                </a:lnTo>
                <a:lnTo>
                  <a:pt x="16719" y="8030"/>
                </a:lnTo>
                <a:lnTo>
                  <a:pt x="17542" y="8030"/>
                </a:lnTo>
                <a:lnTo>
                  <a:pt x="17542" y="12797"/>
                </a:lnTo>
                <a:cubicBezTo>
                  <a:pt x="17542" y="12798"/>
                  <a:pt x="17542" y="12800"/>
                  <a:pt x="17542" y="12801"/>
                </a:cubicBezTo>
                <a:cubicBezTo>
                  <a:pt x="17542" y="13307"/>
                  <a:pt x="18451" y="13717"/>
                  <a:pt x="19572" y="13717"/>
                </a:cubicBezTo>
                <a:cubicBezTo>
                  <a:pt x="20690" y="13717"/>
                  <a:pt x="21600" y="13307"/>
                  <a:pt x="21600" y="12801"/>
                </a:cubicBezTo>
                <a:cubicBezTo>
                  <a:pt x="21600" y="12800"/>
                  <a:pt x="21600" y="12798"/>
                  <a:pt x="21600" y="12797"/>
                </a:cubicBezTo>
                <a:lnTo>
                  <a:pt x="21600" y="8199"/>
                </a:lnTo>
                <a:close/>
                <a:moveTo>
                  <a:pt x="21600" y="8199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Rectangle 129"/>
          <p:cNvSpPr>
            <a:spLocks/>
          </p:cNvSpPr>
          <p:nvPr/>
        </p:nvSpPr>
        <p:spPr bwMode="auto">
          <a:xfrm>
            <a:off x="5210579" y="5681796"/>
            <a:ext cx="7986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n-ea"/>
                <a:sym typeface="Helvetica" charset="0"/>
              </a:rPr>
              <a:t>Females</a:t>
            </a:r>
          </a:p>
        </p:txBody>
      </p:sp>
      <p:sp>
        <p:nvSpPr>
          <p:cNvPr id="31" name="Rectangle 129"/>
          <p:cNvSpPr>
            <a:spLocks/>
          </p:cNvSpPr>
          <p:nvPr/>
        </p:nvSpPr>
        <p:spPr bwMode="auto">
          <a:xfrm>
            <a:off x="5210579" y="5376696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ea"/>
                <a:sym typeface="Helvetica" charset="0"/>
              </a:rPr>
              <a:t>23M</a:t>
            </a:r>
          </a:p>
        </p:txBody>
      </p:sp>
      <p:sp>
        <p:nvSpPr>
          <p:cNvPr id="32" name="Rectangle 129"/>
          <p:cNvSpPr>
            <a:spLocks/>
          </p:cNvSpPr>
          <p:nvPr/>
        </p:nvSpPr>
        <p:spPr bwMode="auto">
          <a:xfrm>
            <a:off x="6404849" y="5681796"/>
            <a:ext cx="6110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n-ea"/>
                <a:sym typeface="Helvetica" charset="0"/>
              </a:rPr>
              <a:t>Males</a:t>
            </a:r>
          </a:p>
        </p:txBody>
      </p:sp>
      <p:sp>
        <p:nvSpPr>
          <p:cNvPr id="33" name="Rectangle 129"/>
          <p:cNvSpPr>
            <a:spLocks/>
          </p:cNvSpPr>
          <p:nvPr/>
        </p:nvSpPr>
        <p:spPr bwMode="auto">
          <a:xfrm>
            <a:off x="6404849" y="5376696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ea"/>
                <a:sym typeface="Helvetica" charset="0"/>
              </a:rPr>
              <a:t>41M</a:t>
            </a:r>
          </a:p>
        </p:txBody>
      </p:sp>
      <p:cxnSp>
        <p:nvCxnSpPr>
          <p:cNvPr id="34" name="Straight Connector 36"/>
          <p:cNvCxnSpPr/>
          <p:nvPr/>
        </p:nvCxnSpPr>
        <p:spPr>
          <a:xfrm>
            <a:off x="5001162" y="5239228"/>
            <a:ext cx="2427881" cy="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8"/>
          <p:cNvSpPr txBox="1"/>
          <p:nvPr/>
        </p:nvSpPr>
        <p:spPr>
          <a:xfrm>
            <a:off x="9365527" y="3921963"/>
            <a:ext cx="11721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sz="1800" dirty="0">
                <a:solidFill>
                  <a:srgbClr val="14CDDB"/>
                </a:solidFill>
              </a:rPr>
              <a:t>Australia</a:t>
            </a:r>
          </a:p>
        </p:txBody>
      </p:sp>
      <p:sp>
        <p:nvSpPr>
          <p:cNvPr id="38" name="AutoShape 124"/>
          <p:cNvSpPr>
            <a:spLocks/>
          </p:cNvSpPr>
          <p:nvPr/>
        </p:nvSpPr>
        <p:spPr bwMode="auto">
          <a:xfrm>
            <a:off x="8737645" y="5469719"/>
            <a:ext cx="201624" cy="390388"/>
          </a:xfrm>
          <a:custGeom>
            <a:avLst/>
            <a:gdLst>
              <a:gd name="T0" fmla="*/ 828041724 w 21331"/>
              <a:gd name="T1" fmla="*/ 2147483647 h 21465"/>
              <a:gd name="T2" fmla="*/ 726816926 w 21331"/>
              <a:gd name="T3" fmla="*/ 2147483647 h 21465"/>
              <a:gd name="T4" fmla="*/ 480879698 w 21331"/>
              <a:gd name="T5" fmla="*/ 2147483647 h 21465"/>
              <a:gd name="T6" fmla="*/ 353896558 w 21331"/>
              <a:gd name="T7" fmla="*/ 2147483647 h 21465"/>
              <a:gd name="T8" fmla="*/ 107878606 w 21331"/>
              <a:gd name="T9" fmla="*/ 2147483647 h 21465"/>
              <a:gd name="T10" fmla="*/ 6929399 w 21331"/>
              <a:gd name="T11" fmla="*/ 2147483647 h 21465"/>
              <a:gd name="T12" fmla="*/ 38712779 w 21331"/>
              <a:gd name="T13" fmla="*/ 2147483647 h 21465"/>
              <a:gd name="T14" fmla="*/ 135946612 w 21331"/>
              <a:gd name="T15" fmla="*/ 2147483647 h 21465"/>
              <a:gd name="T16" fmla="*/ 217284788 w 21331"/>
              <a:gd name="T17" fmla="*/ 2147483647 h 21465"/>
              <a:gd name="T18" fmla="*/ 251222123 w 21331"/>
              <a:gd name="T19" fmla="*/ 2147483647 h 21465"/>
              <a:gd name="T20" fmla="*/ 120874593 w 21331"/>
              <a:gd name="T21" fmla="*/ 2147483647 h 21465"/>
              <a:gd name="T22" fmla="*/ 265551212 w 21331"/>
              <a:gd name="T23" fmla="*/ 2147483647 h 21465"/>
              <a:gd name="T24" fmla="*/ 251261099 w 21331"/>
              <a:gd name="T25" fmla="*/ 2147483647 h 21465"/>
              <a:gd name="T26" fmla="*/ 319216309 w 21331"/>
              <a:gd name="T27" fmla="*/ 2147483647 h 21465"/>
              <a:gd name="T28" fmla="*/ 393274496 w 21331"/>
              <a:gd name="T29" fmla="*/ 2147483647 h 21465"/>
              <a:gd name="T30" fmla="*/ 393118590 w 21331"/>
              <a:gd name="T31" fmla="*/ 2147483647 h 21465"/>
              <a:gd name="T32" fmla="*/ 378558624 w 21331"/>
              <a:gd name="T33" fmla="*/ 2147483647 h 21465"/>
              <a:gd name="T34" fmla="*/ 456139679 w 21331"/>
              <a:gd name="T35" fmla="*/ 2147483647 h 21465"/>
              <a:gd name="T36" fmla="*/ 441696628 w 21331"/>
              <a:gd name="T37" fmla="*/ 2147483647 h 21465"/>
              <a:gd name="T38" fmla="*/ 441537966 w 21331"/>
              <a:gd name="T39" fmla="*/ 2147483647 h 21465"/>
              <a:gd name="T40" fmla="*/ 515793608 w 21331"/>
              <a:gd name="T41" fmla="*/ 2147483647 h 21465"/>
              <a:gd name="T42" fmla="*/ 583590325 w 21331"/>
              <a:gd name="T43" fmla="*/ 2147483647 h 21465"/>
              <a:gd name="T44" fmla="*/ 569302983 w 21331"/>
              <a:gd name="T45" fmla="*/ 2147483647 h 21465"/>
              <a:gd name="T46" fmla="*/ 714096530 w 21331"/>
              <a:gd name="T47" fmla="*/ 2147483647 h 21465"/>
              <a:gd name="T48" fmla="*/ 583590325 w 21331"/>
              <a:gd name="T49" fmla="*/ 2147483647 h 21465"/>
              <a:gd name="T50" fmla="*/ 617566453 w 21331"/>
              <a:gd name="T51" fmla="*/ 2147483647 h 21465"/>
              <a:gd name="T52" fmla="*/ 698985353 w 21331"/>
              <a:gd name="T53" fmla="*/ 2147483647 h 21465"/>
              <a:gd name="T54" fmla="*/ 796063477 w 21331"/>
              <a:gd name="T55" fmla="*/ 2147483647 h 21465"/>
              <a:gd name="T56" fmla="*/ 828041724 w 21331"/>
              <a:gd name="T57" fmla="*/ 2147483647 h 21465"/>
              <a:gd name="T58" fmla="*/ 269895159 w 21331"/>
              <a:gd name="T59" fmla="*/ 1780739658 h 21465"/>
              <a:gd name="T60" fmla="*/ 171369972 w 21331"/>
              <a:gd name="T61" fmla="*/ 2147483647 h 21465"/>
              <a:gd name="T62" fmla="*/ 301366925 w 21331"/>
              <a:gd name="T63" fmla="*/ 1974013449 h 21465"/>
              <a:gd name="T64" fmla="*/ 409715610 w 21331"/>
              <a:gd name="T65" fmla="*/ 2147483647 h 21465"/>
              <a:gd name="T66" fmla="*/ 522330684 w 21331"/>
              <a:gd name="T67" fmla="*/ 1902078900 h 21465"/>
              <a:gd name="T68" fmla="*/ 663600955 w 21331"/>
              <a:gd name="T69" fmla="*/ 2147483647 h 21465"/>
              <a:gd name="T70" fmla="*/ 565075782 w 21331"/>
              <a:gd name="T71" fmla="*/ 1780204027 h 21465"/>
              <a:gd name="T72" fmla="*/ 696441831 w 21331"/>
              <a:gd name="T73" fmla="*/ 2147483647 h 21465"/>
              <a:gd name="T74" fmla="*/ 596939885 w 21331"/>
              <a:gd name="T75" fmla="*/ 1588020500 h 21465"/>
              <a:gd name="T76" fmla="*/ 692136677 w 21331"/>
              <a:gd name="T77" fmla="*/ 1820465337 h 21465"/>
              <a:gd name="T78" fmla="*/ 583512372 w 21331"/>
              <a:gd name="T79" fmla="*/ 1155836484 h 21465"/>
              <a:gd name="T80" fmla="*/ 543900787 w 21331"/>
              <a:gd name="T81" fmla="*/ 617386365 h 21465"/>
              <a:gd name="T82" fmla="*/ 441148399 w 21331"/>
              <a:gd name="T83" fmla="*/ 25763295 h 21465"/>
              <a:gd name="T84" fmla="*/ 301169272 w 21331"/>
              <a:gd name="T85" fmla="*/ 459554124 h 21465"/>
              <a:gd name="T86" fmla="*/ 294985754 w 21331"/>
              <a:gd name="T87" fmla="*/ 549735186 h 21465"/>
              <a:gd name="T88" fmla="*/ 251497531 w 21331"/>
              <a:gd name="T89" fmla="*/ 1155300880 h 21465"/>
              <a:gd name="T90" fmla="*/ 142873240 w 21331"/>
              <a:gd name="T91" fmla="*/ 1820465337 h 21465"/>
              <a:gd name="T92" fmla="*/ 238070230 w 21331"/>
              <a:gd name="T93" fmla="*/ 1588020500 h 21465"/>
              <a:gd name="T94" fmla="*/ 138529110 w 21331"/>
              <a:gd name="T95" fmla="*/ 2147483647 h 21465"/>
              <a:gd name="T96" fmla="*/ 269895159 w 21331"/>
              <a:gd name="T97" fmla="*/ 1780739658 h 21465"/>
              <a:gd name="T98" fmla="*/ 269895159 w 21331"/>
              <a:gd name="T99" fmla="*/ 1780739658 h 2146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331" h="21465">
                <a:moveTo>
                  <a:pt x="21154" y="11501"/>
                </a:moveTo>
                <a:cubicBezTo>
                  <a:pt x="20885" y="10961"/>
                  <a:pt x="19722" y="9170"/>
                  <a:pt x="18568" y="7385"/>
                </a:cubicBezTo>
                <a:cubicBezTo>
                  <a:pt x="17416" y="5596"/>
                  <a:pt x="15525" y="5350"/>
                  <a:pt x="12285" y="5350"/>
                </a:cubicBezTo>
                <a:lnTo>
                  <a:pt x="9041" y="5350"/>
                </a:lnTo>
                <a:cubicBezTo>
                  <a:pt x="5804" y="5350"/>
                  <a:pt x="3910" y="5596"/>
                  <a:pt x="2756" y="7385"/>
                </a:cubicBezTo>
                <a:cubicBezTo>
                  <a:pt x="1605" y="9170"/>
                  <a:pt x="442" y="10961"/>
                  <a:pt x="177" y="11501"/>
                </a:cubicBezTo>
                <a:cubicBezTo>
                  <a:pt x="-135" y="12129"/>
                  <a:pt x="-130" y="12666"/>
                  <a:pt x="989" y="12842"/>
                </a:cubicBezTo>
                <a:cubicBezTo>
                  <a:pt x="2145" y="13023"/>
                  <a:pt x="3004" y="12642"/>
                  <a:pt x="3473" y="11932"/>
                </a:cubicBezTo>
                <a:cubicBezTo>
                  <a:pt x="3482" y="11925"/>
                  <a:pt x="5551" y="8485"/>
                  <a:pt x="5551" y="8485"/>
                </a:cubicBezTo>
                <a:lnTo>
                  <a:pt x="6418" y="8485"/>
                </a:lnTo>
                <a:lnTo>
                  <a:pt x="3088" y="14913"/>
                </a:lnTo>
                <a:lnTo>
                  <a:pt x="6784" y="14913"/>
                </a:lnTo>
                <a:lnTo>
                  <a:pt x="6419" y="20358"/>
                </a:lnTo>
                <a:cubicBezTo>
                  <a:pt x="6419" y="20969"/>
                  <a:pt x="7067" y="21465"/>
                  <a:pt x="8155" y="21465"/>
                </a:cubicBezTo>
                <a:cubicBezTo>
                  <a:pt x="9241" y="21465"/>
                  <a:pt x="10047" y="20969"/>
                  <a:pt x="10047" y="20355"/>
                </a:cubicBezTo>
                <a:cubicBezTo>
                  <a:pt x="10047" y="20332"/>
                  <a:pt x="10043" y="20309"/>
                  <a:pt x="10043" y="20286"/>
                </a:cubicBezTo>
                <a:lnTo>
                  <a:pt x="9671" y="14913"/>
                </a:lnTo>
                <a:lnTo>
                  <a:pt x="11653" y="14913"/>
                </a:lnTo>
                <a:lnTo>
                  <a:pt x="11284" y="20286"/>
                </a:lnTo>
                <a:cubicBezTo>
                  <a:pt x="11284" y="20309"/>
                  <a:pt x="11280" y="20332"/>
                  <a:pt x="11280" y="20355"/>
                </a:cubicBezTo>
                <a:cubicBezTo>
                  <a:pt x="11280" y="20969"/>
                  <a:pt x="12087" y="21465"/>
                  <a:pt x="13177" y="21465"/>
                </a:cubicBezTo>
                <a:cubicBezTo>
                  <a:pt x="14267" y="21465"/>
                  <a:pt x="14909" y="20969"/>
                  <a:pt x="14909" y="20358"/>
                </a:cubicBezTo>
                <a:lnTo>
                  <a:pt x="14544" y="14913"/>
                </a:lnTo>
                <a:lnTo>
                  <a:pt x="18243" y="14913"/>
                </a:lnTo>
                <a:lnTo>
                  <a:pt x="14909" y="8485"/>
                </a:lnTo>
                <a:lnTo>
                  <a:pt x="15777" y="8485"/>
                </a:lnTo>
                <a:cubicBezTo>
                  <a:pt x="15777" y="8485"/>
                  <a:pt x="17849" y="11925"/>
                  <a:pt x="17857" y="11932"/>
                </a:cubicBezTo>
                <a:cubicBezTo>
                  <a:pt x="18325" y="12642"/>
                  <a:pt x="19183" y="13023"/>
                  <a:pt x="20337" y="12842"/>
                </a:cubicBezTo>
                <a:cubicBezTo>
                  <a:pt x="21465" y="12666"/>
                  <a:pt x="21465" y="12129"/>
                  <a:pt x="21154" y="11501"/>
                </a:cubicBezTo>
                <a:close/>
                <a:moveTo>
                  <a:pt x="6895" y="3317"/>
                </a:moveTo>
                <a:cubicBezTo>
                  <a:pt x="5688" y="3966"/>
                  <a:pt x="4378" y="4398"/>
                  <a:pt x="4378" y="4398"/>
                </a:cubicBezTo>
                <a:cubicBezTo>
                  <a:pt x="4378" y="4398"/>
                  <a:pt x="6436" y="4194"/>
                  <a:pt x="7699" y="3677"/>
                </a:cubicBezTo>
                <a:cubicBezTo>
                  <a:pt x="8249" y="4351"/>
                  <a:pt x="9277" y="4811"/>
                  <a:pt x="10467" y="4811"/>
                </a:cubicBezTo>
                <a:cubicBezTo>
                  <a:pt x="11737" y="4811"/>
                  <a:pt x="12826" y="4291"/>
                  <a:pt x="13344" y="3543"/>
                </a:cubicBezTo>
                <a:cubicBezTo>
                  <a:pt x="14547" y="4159"/>
                  <a:pt x="16953" y="4398"/>
                  <a:pt x="16953" y="4398"/>
                </a:cubicBezTo>
                <a:cubicBezTo>
                  <a:pt x="16953" y="4398"/>
                  <a:pt x="15641" y="3966"/>
                  <a:pt x="14436" y="3316"/>
                </a:cubicBezTo>
                <a:cubicBezTo>
                  <a:pt x="15693" y="3845"/>
                  <a:pt x="17792" y="4054"/>
                  <a:pt x="17792" y="4054"/>
                </a:cubicBezTo>
                <a:cubicBezTo>
                  <a:pt x="17792" y="4054"/>
                  <a:pt x="16463" y="3616"/>
                  <a:pt x="15250" y="2958"/>
                </a:cubicBezTo>
                <a:cubicBezTo>
                  <a:pt x="16408" y="3265"/>
                  <a:pt x="17682" y="3391"/>
                  <a:pt x="17682" y="3391"/>
                </a:cubicBezTo>
                <a:cubicBezTo>
                  <a:pt x="17682" y="3391"/>
                  <a:pt x="16209" y="2942"/>
                  <a:pt x="14907" y="2153"/>
                </a:cubicBezTo>
                <a:cubicBezTo>
                  <a:pt x="14389" y="1841"/>
                  <a:pt x="14145" y="1473"/>
                  <a:pt x="13895" y="1150"/>
                </a:cubicBezTo>
                <a:cubicBezTo>
                  <a:pt x="13646" y="647"/>
                  <a:pt x="12630" y="194"/>
                  <a:pt x="11270" y="48"/>
                </a:cubicBezTo>
                <a:cubicBezTo>
                  <a:pt x="9572" y="-135"/>
                  <a:pt x="7994" y="226"/>
                  <a:pt x="7694" y="856"/>
                </a:cubicBezTo>
                <a:cubicBezTo>
                  <a:pt x="7641" y="911"/>
                  <a:pt x="7584" y="959"/>
                  <a:pt x="7536" y="1024"/>
                </a:cubicBezTo>
                <a:cubicBezTo>
                  <a:pt x="7269" y="1376"/>
                  <a:pt x="7009" y="1800"/>
                  <a:pt x="6425" y="2152"/>
                </a:cubicBezTo>
                <a:cubicBezTo>
                  <a:pt x="5123" y="2941"/>
                  <a:pt x="3650" y="3391"/>
                  <a:pt x="3650" y="3391"/>
                </a:cubicBezTo>
                <a:cubicBezTo>
                  <a:pt x="3650" y="3391"/>
                  <a:pt x="4922" y="3264"/>
                  <a:pt x="6082" y="2958"/>
                </a:cubicBezTo>
                <a:cubicBezTo>
                  <a:pt x="4867" y="3615"/>
                  <a:pt x="3539" y="4053"/>
                  <a:pt x="3539" y="4053"/>
                </a:cubicBezTo>
                <a:cubicBezTo>
                  <a:pt x="3539" y="4053"/>
                  <a:pt x="5637" y="3845"/>
                  <a:pt x="6895" y="3317"/>
                </a:cubicBezTo>
                <a:close/>
                <a:moveTo>
                  <a:pt x="6895" y="331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9" name="AutoShape 137"/>
          <p:cNvSpPr>
            <a:spLocks/>
          </p:cNvSpPr>
          <p:nvPr/>
        </p:nvSpPr>
        <p:spPr bwMode="auto">
          <a:xfrm>
            <a:off x="9957479" y="5465872"/>
            <a:ext cx="174955" cy="388256"/>
          </a:xfrm>
          <a:custGeom>
            <a:avLst/>
            <a:gdLst>
              <a:gd name="T0" fmla="*/ 234766792 w 21600"/>
              <a:gd name="T1" fmla="*/ 2147483647 h 21600"/>
              <a:gd name="T2" fmla="*/ 337407682 w 21600"/>
              <a:gd name="T3" fmla="*/ 1122755862 h 21600"/>
              <a:gd name="T4" fmla="*/ 234766792 w 21600"/>
              <a:gd name="T5" fmla="*/ 0 h 21600"/>
              <a:gd name="T6" fmla="*/ 132167871 w 21600"/>
              <a:gd name="T7" fmla="*/ 1122755862 h 21600"/>
              <a:gd name="T8" fmla="*/ 234766792 w 21600"/>
              <a:gd name="T9" fmla="*/ 2147483647 h 21600"/>
              <a:gd name="T10" fmla="*/ 455899427 w 21600"/>
              <a:gd name="T11" fmla="*/ 2147483647 h 21600"/>
              <a:gd name="T12" fmla="*/ 294603659 w 21600"/>
              <a:gd name="T13" fmla="*/ 2147483647 h 21600"/>
              <a:gd name="T14" fmla="*/ 161337750 w 21600"/>
              <a:gd name="T15" fmla="*/ 2147483647 h 21600"/>
              <a:gd name="T16" fmla="*/ 0 w 21600"/>
              <a:gd name="T17" fmla="*/ 2147483647 h 21600"/>
              <a:gd name="T18" fmla="*/ 0 w 21600"/>
              <a:gd name="T19" fmla="*/ 2147483647 h 21600"/>
              <a:gd name="T20" fmla="*/ 41981 w 21600"/>
              <a:gd name="T21" fmla="*/ 2147483647 h 21600"/>
              <a:gd name="T22" fmla="*/ 0 w 21600"/>
              <a:gd name="T23" fmla="*/ 2147483647 h 21600"/>
              <a:gd name="T24" fmla="*/ 42803878 w 21600"/>
              <a:gd name="T25" fmla="*/ 2147483647 h 21600"/>
              <a:gd name="T26" fmla="*/ 85586844 w 21600"/>
              <a:gd name="T27" fmla="*/ 2147483647 h 21600"/>
              <a:gd name="T28" fmla="*/ 85565920 w 21600"/>
              <a:gd name="T29" fmla="*/ 2147483647 h 21600"/>
              <a:gd name="T30" fmla="*/ 85565920 w 21600"/>
              <a:gd name="T31" fmla="*/ 2147483647 h 21600"/>
              <a:gd name="T32" fmla="*/ 104834930 w 21600"/>
              <a:gd name="T33" fmla="*/ 2147483647 h 21600"/>
              <a:gd name="T34" fmla="*/ 104834930 w 21600"/>
              <a:gd name="T35" fmla="*/ 2147483647 h 21600"/>
              <a:gd name="T36" fmla="*/ 104878803 w 21600"/>
              <a:gd name="T37" fmla="*/ 2147483647 h 21600"/>
              <a:gd name="T38" fmla="*/ 104878803 w 21600"/>
              <a:gd name="T39" fmla="*/ 2147483647 h 21600"/>
              <a:gd name="T40" fmla="*/ 159078924 w 21600"/>
              <a:gd name="T41" fmla="*/ 2147483647 h 21600"/>
              <a:gd name="T42" fmla="*/ 213343856 w 21600"/>
              <a:gd name="T43" fmla="*/ 2147483647 h 21600"/>
              <a:gd name="T44" fmla="*/ 213196686 w 21600"/>
              <a:gd name="T45" fmla="*/ 2147483647 h 21600"/>
              <a:gd name="T46" fmla="*/ 213196686 w 21600"/>
              <a:gd name="T47" fmla="*/ 2147483647 h 21600"/>
              <a:gd name="T48" fmla="*/ 244539668 w 21600"/>
              <a:gd name="T49" fmla="*/ 2147483647 h 21600"/>
              <a:gd name="T50" fmla="*/ 244539668 w 21600"/>
              <a:gd name="T51" fmla="*/ 2147483647 h 21600"/>
              <a:gd name="T52" fmla="*/ 298804587 w 21600"/>
              <a:gd name="T53" fmla="*/ 2147483647 h 21600"/>
              <a:gd name="T54" fmla="*/ 353069518 w 21600"/>
              <a:gd name="T55" fmla="*/ 2147483647 h 21600"/>
              <a:gd name="T56" fmla="*/ 352836626 w 21600"/>
              <a:gd name="T57" fmla="*/ 2147483647 h 21600"/>
              <a:gd name="T58" fmla="*/ 352836626 w 21600"/>
              <a:gd name="T59" fmla="*/ 2147483647 h 21600"/>
              <a:gd name="T60" fmla="*/ 352878619 w 21600"/>
              <a:gd name="T61" fmla="*/ 2147483647 h 21600"/>
              <a:gd name="T62" fmla="*/ 352878619 w 21600"/>
              <a:gd name="T63" fmla="*/ 2147483647 h 21600"/>
              <a:gd name="T64" fmla="*/ 370249533 w 21600"/>
              <a:gd name="T65" fmla="*/ 2147483647 h 21600"/>
              <a:gd name="T66" fmla="*/ 370249533 w 21600"/>
              <a:gd name="T67" fmla="*/ 2147483647 h 21600"/>
              <a:gd name="T68" fmla="*/ 370249533 w 21600"/>
              <a:gd name="T69" fmla="*/ 2147483647 h 21600"/>
              <a:gd name="T70" fmla="*/ 413095537 w 21600"/>
              <a:gd name="T71" fmla="*/ 2147483647 h 21600"/>
              <a:gd name="T72" fmla="*/ 455899427 w 21600"/>
              <a:gd name="T73" fmla="*/ 2147483647 h 21600"/>
              <a:gd name="T74" fmla="*/ 455899427 w 21600"/>
              <a:gd name="T75" fmla="*/ 2147483647 h 21600"/>
              <a:gd name="T76" fmla="*/ 455899427 w 21600"/>
              <a:gd name="T77" fmla="*/ 2147483647 h 21600"/>
              <a:gd name="T78" fmla="*/ 455899427 w 21600"/>
              <a:gd name="T79" fmla="*/ 2147483647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1123" y="4385"/>
                </a:moveTo>
                <a:cubicBezTo>
                  <a:pt x="13807" y="4385"/>
                  <a:pt x="15986" y="3403"/>
                  <a:pt x="15986" y="2192"/>
                </a:cubicBezTo>
                <a:cubicBezTo>
                  <a:pt x="15986" y="981"/>
                  <a:pt x="13807" y="0"/>
                  <a:pt x="11123" y="0"/>
                </a:cubicBezTo>
                <a:cubicBezTo>
                  <a:pt x="8438" y="0"/>
                  <a:pt x="6262" y="981"/>
                  <a:pt x="6262" y="2192"/>
                </a:cubicBezTo>
                <a:cubicBezTo>
                  <a:pt x="6262" y="3403"/>
                  <a:pt x="8438" y="4385"/>
                  <a:pt x="11123" y="4385"/>
                </a:cubicBezTo>
                <a:close/>
                <a:moveTo>
                  <a:pt x="21600" y="8199"/>
                </a:moveTo>
                <a:cubicBezTo>
                  <a:pt x="21600" y="6295"/>
                  <a:pt x="18177" y="4752"/>
                  <a:pt x="13958" y="4752"/>
                </a:cubicBezTo>
                <a:lnTo>
                  <a:pt x="7644" y="4752"/>
                </a:lnTo>
                <a:cubicBezTo>
                  <a:pt x="3423" y="4752"/>
                  <a:pt x="0" y="6295"/>
                  <a:pt x="0" y="8199"/>
                </a:cubicBezTo>
                <a:lnTo>
                  <a:pt x="0" y="12797"/>
                </a:lnTo>
                <a:lnTo>
                  <a:pt x="2" y="12797"/>
                </a:lnTo>
                <a:cubicBezTo>
                  <a:pt x="2" y="12798"/>
                  <a:pt x="0" y="12800"/>
                  <a:pt x="0" y="12801"/>
                </a:cubicBezTo>
                <a:cubicBezTo>
                  <a:pt x="0" y="13307"/>
                  <a:pt x="908" y="13717"/>
                  <a:pt x="2028" y="13717"/>
                </a:cubicBezTo>
                <a:cubicBezTo>
                  <a:pt x="3148" y="13717"/>
                  <a:pt x="4055" y="13307"/>
                  <a:pt x="4055" y="12801"/>
                </a:cubicBezTo>
                <a:cubicBezTo>
                  <a:pt x="4055" y="12794"/>
                  <a:pt x="4054" y="12786"/>
                  <a:pt x="4054" y="12777"/>
                </a:cubicBezTo>
                <a:lnTo>
                  <a:pt x="4054" y="8030"/>
                </a:lnTo>
                <a:lnTo>
                  <a:pt x="4967" y="8030"/>
                </a:lnTo>
                <a:lnTo>
                  <a:pt x="4967" y="13764"/>
                </a:lnTo>
                <a:lnTo>
                  <a:pt x="4969" y="13764"/>
                </a:lnTo>
                <a:lnTo>
                  <a:pt x="4969" y="20442"/>
                </a:lnTo>
                <a:cubicBezTo>
                  <a:pt x="4971" y="21082"/>
                  <a:pt x="6121" y="21600"/>
                  <a:pt x="7537" y="21600"/>
                </a:cubicBezTo>
                <a:cubicBezTo>
                  <a:pt x="8958" y="21600"/>
                  <a:pt x="10108" y="21081"/>
                  <a:pt x="10108" y="20441"/>
                </a:cubicBezTo>
                <a:cubicBezTo>
                  <a:pt x="10108" y="20416"/>
                  <a:pt x="10104" y="20391"/>
                  <a:pt x="10101" y="20366"/>
                </a:cubicBezTo>
                <a:lnTo>
                  <a:pt x="10101" y="13764"/>
                </a:lnTo>
                <a:lnTo>
                  <a:pt x="11586" y="13764"/>
                </a:lnTo>
                <a:lnTo>
                  <a:pt x="11586" y="20442"/>
                </a:lnTo>
                <a:cubicBezTo>
                  <a:pt x="11590" y="21082"/>
                  <a:pt x="12737" y="21600"/>
                  <a:pt x="14157" y="21600"/>
                </a:cubicBezTo>
                <a:cubicBezTo>
                  <a:pt x="15575" y="21600"/>
                  <a:pt x="16728" y="21081"/>
                  <a:pt x="16728" y="20441"/>
                </a:cubicBezTo>
                <a:cubicBezTo>
                  <a:pt x="16728" y="20416"/>
                  <a:pt x="16721" y="20391"/>
                  <a:pt x="16717" y="20366"/>
                </a:cubicBezTo>
                <a:lnTo>
                  <a:pt x="16717" y="13764"/>
                </a:lnTo>
                <a:lnTo>
                  <a:pt x="16719" y="13764"/>
                </a:lnTo>
                <a:lnTo>
                  <a:pt x="16719" y="8030"/>
                </a:lnTo>
                <a:lnTo>
                  <a:pt x="17542" y="8030"/>
                </a:lnTo>
                <a:lnTo>
                  <a:pt x="17542" y="12797"/>
                </a:lnTo>
                <a:cubicBezTo>
                  <a:pt x="17542" y="12798"/>
                  <a:pt x="17542" y="12800"/>
                  <a:pt x="17542" y="12801"/>
                </a:cubicBezTo>
                <a:cubicBezTo>
                  <a:pt x="17542" y="13307"/>
                  <a:pt x="18451" y="13717"/>
                  <a:pt x="19572" y="13717"/>
                </a:cubicBezTo>
                <a:cubicBezTo>
                  <a:pt x="20690" y="13717"/>
                  <a:pt x="21600" y="13307"/>
                  <a:pt x="21600" y="12801"/>
                </a:cubicBezTo>
                <a:cubicBezTo>
                  <a:pt x="21600" y="12800"/>
                  <a:pt x="21600" y="12798"/>
                  <a:pt x="21600" y="12797"/>
                </a:cubicBezTo>
                <a:lnTo>
                  <a:pt x="21600" y="8199"/>
                </a:lnTo>
                <a:close/>
                <a:moveTo>
                  <a:pt x="21600" y="8199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0" name="Rectangle 129"/>
          <p:cNvSpPr>
            <a:spLocks/>
          </p:cNvSpPr>
          <p:nvPr/>
        </p:nvSpPr>
        <p:spPr bwMode="auto">
          <a:xfrm>
            <a:off x="9030994" y="5681796"/>
            <a:ext cx="7986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n-ea"/>
                <a:sym typeface="Helvetica" charset="0"/>
              </a:rPr>
              <a:t>Females</a:t>
            </a:r>
          </a:p>
        </p:txBody>
      </p:sp>
      <p:sp>
        <p:nvSpPr>
          <p:cNvPr id="41" name="Rectangle 129"/>
          <p:cNvSpPr>
            <a:spLocks/>
          </p:cNvSpPr>
          <p:nvPr/>
        </p:nvSpPr>
        <p:spPr bwMode="auto">
          <a:xfrm>
            <a:off x="9030994" y="5376696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ea"/>
                <a:sym typeface="Helvetica" charset="0"/>
              </a:rPr>
              <a:t>56M</a:t>
            </a:r>
          </a:p>
        </p:txBody>
      </p:sp>
      <p:sp>
        <p:nvSpPr>
          <p:cNvPr id="42" name="Rectangle 129"/>
          <p:cNvSpPr>
            <a:spLocks/>
          </p:cNvSpPr>
          <p:nvPr/>
        </p:nvSpPr>
        <p:spPr bwMode="auto">
          <a:xfrm>
            <a:off x="10225264" y="5681796"/>
            <a:ext cx="6110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n-ea"/>
                <a:sym typeface="Helvetica" charset="0"/>
              </a:rPr>
              <a:t>Males</a:t>
            </a:r>
          </a:p>
        </p:txBody>
      </p:sp>
      <p:sp>
        <p:nvSpPr>
          <p:cNvPr id="43" name="Rectangle 129"/>
          <p:cNvSpPr>
            <a:spLocks/>
          </p:cNvSpPr>
          <p:nvPr/>
        </p:nvSpPr>
        <p:spPr bwMode="auto">
          <a:xfrm>
            <a:off x="10225264" y="5376696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ea"/>
                <a:sym typeface="Helvetica" charset="0"/>
              </a:rPr>
              <a:t>35M</a:t>
            </a:r>
          </a:p>
        </p:txBody>
      </p:sp>
      <p:cxnSp>
        <p:nvCxnSpPr>
          <p:cNvPr id="44" name="Straight Connector 46"/>
          <p:cNvCxnSpPr/>
          <p:nvPr/>
        </p:nvCxnSpPr>
        <p:spPr>
          <a:xfrm>
            <a:off x="8737645" y="5239228"/>
            <a:ext cx="2427881" cy="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7"/>
          <p:cNvCxnSpPr/>
          <p:nvPr/>
        </p:nvCxnSpPr>
        <p:spPr>
          <a:xfrm>
            <a:off x="4346861" y="1692643"/>
            <a:ext cx="0" cy="4499762"/>
          </a:xfrm>
          <a:prstGeom prst="line">
            <a:avLst/>
          </a:prstGeom>
          <a:ln w="6350">
            <a:solidFill>
              <a:schemeClr val="bg1">
                <a:alpha val="20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9"/>
          <p:cNvCxnSpPr/>
          <p:nvPr/>
        </p:nvCxnSpPr>
        <p:spPr>
          <a:xfrm>
            <a:off x="8083344" y="1692643"/>
            <a:ext cx="0" cy="4499762"/>
          </a:xfrm>
          <a:prstGeom prst="line">
            <a:avLst/>
          </a:prstGeom>
          <a:ln w="6350">
            <a:solidFill>
              <a:schemeClr val="bg1">
                <a:alpha val="20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47" name="文本框 46"/>
          <p:cNvSpPr txBox="1"/>
          <p:nvPr/>
        </p:nvSpPr>
        <p:spPr>
          <a:xfrm>
            <a:off x="1264679" y="4231187"/>
            <a:ext cx="242788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001162" y="4231187"/>
            <a:ext cx="242788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737645" y="4231187"/>
            <a:ext cx="242788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</p:spTree>
    <p:extLst>
      <p:ext uri="{BB962C8B-B14F-4D97-AF65-F5344CB8AC3E}">
        <p14:creationId xmlns:p14="http://schemas.microsoft.com/office/powerpoint/2010/main" val="796170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00"/>
                            </p:stCondLst>
                            <p:childTnLst>
                              <p:par>
                                <p:cTn id="10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25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750"/>
                            </p:stCondLst>
                            <p:childTnLst>
                              <p:par>
                                <p:cTn id="1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/>
      <p:bldP spid="18" grpId="0" animBg="1"/>
      <p:bldP spid="19" grpId="0" animBg="1"/>
      <p:bldP spid="20" grpId="0"/>
      <p:bldP spid="21" grpId="0"/>
      <p:bldP spid="22" grpId="0"/>
      <p:bldP spid="23" grpId="0"/>
      <p:bldP spid="26" grpId="0"/>
      <p:bldP spid="28" grpId="0" animBg="1"/>
      <p:bldP spid="29" grpId="0" animBg="1"/>
      <p:bldP spid="30" grpId="0"/>
      <p:bldP spid="31" grpId="0"/>
      <p:bldP spid="32" grpId="0"/>
      <p:bldP spid="33" grpId="0"/>
      <p:bldP spid="36" grpId="0"/>
      <p:bldP spid="38" grpId="0" animBg="1"/>
      <p:bldP spid="39" grpId="0" animBg="1"/>
      <p:bldP spid="40" grpId="0"/>
      <p:bldP spid="41" grpId="0"/>
      <p:bldP spid="42" grpId="0"/>
      <p:bldP spid="43" grpId="0"/>
      <p:bldP spid="47" grpId="0"/>
      <p:bldP spid="48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68653" y="2036711"/>
            <a:ext cx="42546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600" dirty="0">
                <a:solidFill>
                  <a:srgbClr val="14CDDB"/>
                </a:solidFill>
              </a:rPr>
              <a:t>[ PART THREE</a:t>
            </a:r>
            <a:r>
              <a:rPr lang="zh-CN" altLang="en-US" sz="3600" spc="600" dirty="0">
                <a:solidFill>
                  <a:srgbClr val="14CDDB"/>
                </a:solidFill>
              </a:rPr>
              <a:t> </a:t>
            </a:r>
            <a:r>
              <a:rPr lang="en-US" altLang="zh-CN" sz="3600" spc="600" dirty="0">
                <a:solidFill>
                  <a:srgbClr val="14CDDB"/>
                </a:solidFill>
              </a:rPr>
              <a:t>]</a:t>
            </a:r>
            <a:endParaRPr lang="zh-CN" altLang="en-US" sz="3600" spc="600" dirty="0">
              <a:solidFill>
                <a:srgbClr val="14CDDB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8125" y="2792307"/>
            <a:ext cx="6955750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</a:rPr>
              <a:t>请在此处添加标题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4230" y="3901846"/>
            <a:ext cx="684354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pc="300" dirty="0">
                <a:solidFill>
                  <a:srgbClr val="14CDDB"/>
                </a:solidFill>
              </a:rPr>
              <a:t>Creativity  |  Innovation  |  Specialty  |  Exquisite</a:t>
            </a:r>
          </a:p>
        </p:txBody>
      </p:sp>
    </p:spTree>
    <p:extLst>
      <p:ext uri="{BB962C8B-B14F-4D97-AF65-F5344CB8AC3E}">
        <p14:creationId xmlns:p14="http://schemas.microsoft.com/office/powerpoint/2010/main" val="880283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807256" y="3656586"/>
            <a:ext cx="4702557" cy="1887687"/>
          </a:xfrm>
          <a:prstGeom prst="roundRect">
            <a:avLst>
              <a:gd name="adj" fmla="val 10535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lvl="0" indent="-285750" algn="just">
              <a:lnSpc>
                <a:spcPct val="150000"/>
              </a:lnSpc>
              <a:buClr>
                <a:prstClr val="white"/>
              </a:buClr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white"/>
                </a:solidFill>
              </a:rPr>
              <a:t>D</a:t>
            </a:r>
            <a:r>
              <a:rPr lang="zh-CN" altLang="en-US" sz="1400" dirty="0">
                <a:solidFill>
                  <a:prstClr val="white"/>
                </a:solidFill>
              </a:rPr>
              <a:t>意空间专注于专业精致的</a:t>
            </a:r>
            <a:r>
              <a:rPr lang="en-US" altLang="zh-CN" sz="1400" dirty="0">
                <a:solidFill>
                  <a:prstClr val="white"/>
                </a:solidFill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</a:rPr>
              <a:t>设计与制作</a:t>
            </a:r>
            <a:endParaRPr lang="en-US" altLang="zh-CN" sz="1400" dirty="0">
              <a:solidFill>
                <a:prstClr val="white"/>
              </a:solidFill>
            </a:endParaRPr>
          </a:p>
          <a:p>
            <a:pPr marL="360000" lvl="0" indent="-285750" algn="just">
              <a:lnSpc>
                <a:spcPct val="150000"/>
              </a:lnSpc>
              <a:buClr>
                <a:prstClr val="white"/>
              </a:buClr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prstClr val="white"/>
                </a:solidFill>
              </a:rPr>
              <a:t>为您提供全方位的演示服务</a:t>
            </a:r>
            <a:endParaRPr lang="en-US" altLang="zh-CN" sz="1400" dirty="0">
              <a:solidFill>
                <a:prstClr val="white"/>
              </a:solidFill>
            </a:endParaRPr>
          </a:p>
          <a:p>
            <a:pPr marL="360000" lvl="0" indent="-285750" algn="just">
              <a:lnSpc>
                <a:spcPct val="150000"/>
              </a:lnSpc>
              <a:buClr>
                <a:prstClr val="white"/>
              </a:buClr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prstClr val="white"/>
                </a:solidFill>
              </a:rPr>
              <a:t>我们拥有优秀的专业设计团队</a:t>
            </a:r>
            <a:endParaRPr lang="en-US" altLang="zh-CN" sz="1400" dirty="0">
              <a:solidFill>
                <a:prstClr val="white"/>
              </a:solidFill>
            </a:endParaRPr>
          </a:p>
          <a:p>
            <a:pPr marL="360000" lvl="0" indent="-285750" algn="just">
              <a:lnSpc>
                <a:spcPct val="150000"/>
              </a:lnSpc>
              <a:buClr>
                <a:prstClr val="white"/>
              </a:buClr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prstClr val="white"/>
                </a:solidFill>
              </a:rPr>
              <a:t>严谨的逻辑思维、创意的图示化表达</a:t>
            </a:r>
            <a:endParaRPr lang="en-US" altLang="zh-CN" sz="1400" dirty="0">
              <a:solidFill>
                <a:prstClr val="white"/>
              </a:solidFill>
            </a:endParaRPr>
          </a:p>
          <a:p>
            <a:pPr marL="360000" lvl="0" indent="-285750" algn="just">
              <a:lnSpc>
                <a:spcPct val="150000"/>
              </a:lnSpc>
              <a:buClr>
                <a:prstClr val="white"/>
              </a:buClr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prstClr val="white"/>
                </a:solidFill>
              </a:rPr>
              <a:t>带来精美、创意、动感、形象、时尚的全新</a:t>
            </a:r>
            <a:r>
              <a:rPr lang="en-US" altLang="zh-CN" sz="1400" dirty="0">
                <a:solidFill>
                  <a:prstClr val="white"/>
                </a:solidFill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</a:rPr>
              <a:t>体验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5807256" y="2601310"/>
            <a:ext cx="453562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15" name="Rectangle 36"/>
          <p:cNvSpPr>
            <a:spLocks noChangeArrowheads="1"/>
          </p:cNvSpPr>
          <p:nvPr/>
        </p:nvSpPr>
        <p:spPr bwMode="auto">
          <a:xfrm>
            <a:off x="5807256" y="2139645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356042" y="1846916"/>
            <a:ext cx="4012009" cy="3619339"/>
            <a:chOff x="1401762" y="1921654"/>
            <a:chExt cx="4012009" cy="3619339"/>
          </a:xfrm>
          <a:solidFill>
            <a:schemeClr val="bg1">
              <a:alpha val="50000"/>
            </a:schemeClr>
          </a:solidFill>
        </p:grpSpPr>
        <p:sp>
          <p:nvSpPr>
            <p:cNvPr id="20" name="任意多边形 19"/>
            <p:cNvSpPr/>
            <p:nvPr/>
          </p:nvSpPr>
          <p:spPr>
            <a:xfrm>
              <a:off x="1871659" y="2391551"/>
              <a:ext cx="1316285" cy="1502891"/>
            </a:xfrm>
            <a:custGeom>
              <a:avLst/>
              <a:gdLst>
                <a:gd name="connsiteX0" fmla="*/ 970257 w 1316285"/>
                <a:gd name="connsiteY0" fmla="*/ 0 h 1502891"/>
                <a:gd name="connsiteX1" fmla="*/ 1258782 w 1316285"/>
                <a:gd name="connsiteY1" fmla="*/ 43621 h 1502891"/>
                <a:gd name="connsiteX2" fmla="*/ 1316285 w 1316285"/>
                <a:gd name="connsiteY2" fmla="*/ 64667 h 1502891"/>
                <a:gd name="connsiteX3" fmla="*/ 1256197 w 1316285"/>
                <a:gd name="connsiteY3" fmla="*/ 55497 h 1502891"/>
                <a:gd name="connsiteX4" fmla="*/ 1147539 w 1316285"/>
                <a:gd name="connsiteY4" fmla="*/ 50010 h 1502891"/>
                <a:gd name="connsiteX5" fmla="*/ 84812 w 1316285"/>
                <a:gd name="connsiteY5" fmla="*/ 1112736 h 1502891"/>
                <a:gd name="connsiteX6" fmla="*/ 132590 w 1316285"/>
                <a:gd name="connsiteY6" fmla="*/ 1428758 h 1502891"/>
                <a:gd name="connsiteX7" fmla="*/ 159723 w 1316285"/>
                <a:gd name="connsiteY7" fmla="*/ 1502891 h 1502891"/>
                <a:gd name="connsiteX8" fmla="*/ 117105 w 1316285"/>
                <a:gd name="connsiteY8" fmla="*/ 1432739 h 1502891"/>
                <a:gd name="connsiteX9" fmla="*/ 0 w 1316285"/>
                <a:gd name="connsiteY9" fmla="*/ 970257 h 1502891"/>
                <a:gd name="connsiteX10" fmla="*/ 970257 w 1316285"/>
                <a:gd name="connsiteY10" fmla="*/ 0 h 150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6285" h="1502891">
                  <a:moveTo>
                    <a:pt x="970257" y="0"/>
                  </a:moveTo>
                  <a:cubicBezTo>
                    <a:pt x="1070731" y="0"/>
                    <a:pt x="1167637" y="15272"/>
                    <a:pt x="1258782" y="43621"/>
                  </a:cubicBezTo>
                  <a:lnTo>
                    <a:pt x="1316285" y="64667"/>
                  </a:lnTo>
                  <a:lnTo>
                    <a:pt x="1256197" y="55497"/>
                  </a:lnTo>
                  <a:cubicBezTo>
                    <a:pt x="1220471" y="51869"/>
                    <a:pt x="1184222" y="50010"/>
                    <a:pt x="1147539" y="50010"/>
                  </a:cubicBezTo>
                  <a:cubicBezTo>
                    <a:pt x="560611" y="50010"/>
                    <a:pt x="84812" y="525809"/>
                    <a:pt x="84812" y="1112736"/>
                  </a:cubicBezTo>
                  <a:cubicBezTo>
                    <a:pt x="84812" y="1222785"/>
                    <a:pt x="101539" y="1328927"/>
                    <a:pt x="132590" y="1428758"/>
                  </a:cubicBezTo>
                  <a:lnTo>
                    <a:pt x="159723" y="1502891"/>
                  </a:lnTo>
                  <a:lnTo>
                    <a:pt x="117105" y="1432739"/>
                  </a:lnTo>
                  <a:cubicBezTo>
                    <a:pt x="42422" y="1295260"/>
                    <a:pt x="0" y="1137713"/>
                    <a:pt x="0" y="970257"/>
                  </a:cubicBezTo>
                  <a:cubicBezTo>
                    <a:pt x="0" y="434399"/>
                    <a:pt x="434399" y="0"/>
                    <a:pt x="9702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60000" indent="-285750" algn="just">
                <a:lnSpc>
                  <a:spcPct val="150000"/>
                </a:lnSpc>
                <a:buClr>
                  <a:prstClr val="white"/>
                </a:buClr>
                <a:buFont typeface="Wingdings" panose="05000000000000000000" pitchFamily="2" charset="2"/>
                <a:buChar char="ü"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18847346">
              <a:off x="4394208" y="4521430"/>
              <a:ext cx="558300" cy="1480826"/>
            </a:xfrm>
            <a:custGeom>
              <a:avLst/>
              <a:gdLst>
                <a:gd name="connsiteX0" fmla="*/ 558300 w 558300"/>
                <a:gd name="connsiteY0" fmla="*/ 0 h 1480826"/>
                <a:gd name="connsiteX1" fmla="*/ 558300 w 558300"/>
                <a:gd name="connsiteY1" fmla="*/ 1201676 h 1480826"/>
                <a:gd name="connsiteX2" fmla="*/ 279150 w 558300"/>
                <a:gd name="connsiteY2" fmla="*/ 1480826 h 1480826"/>
                <a:gd name="connsiteX3" fmla="*/ 0 w 558300"/>
                <a:gd name="connsiteY3" fmla="*/ 1201676 h 1480826"/>
                <a:gd name="connsiteX4" fmla="*/ 0 w 558300"/>
                <a:gd name="connsiteY4" fmla="*/ 0 h 148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8300" h="1480826">
                  <a:moveTo>
                    <a:pt x="558300" y="0"/>
                  </a:moveTo>
                  <a:lnTo>
                    <a:pt x="558300" y="1201676"/>
                  </a:lnTo>
                  <a:cubicBezTo>
                    <a:pt x="558300" y="1355846"/>
                    <a:pt x="433320" y="1480826"/>
                    <a:pt x="279150" y="1480826"/>
                  </a:cubicBezTo>
                  <a:cubicBezTo>
                    <a:pt x="124980" y="1480826"/>
                    <a:pt x="0" y="1355846"/>
                    <a:pt x="0" y="120167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60000" indent="-285750" algn="just">
                <a:lnSpc>
                  <a:spcPct val="150000"/>
                </a:lnSpc>
                <a:buClr>
                  <a:prstClr val="white"/>
                </a:buClr>
                <a:buFont typeface="Wingdings" panose="05000000000000000000" pitchFamily="2" charset="2"/>
                <a:buChar char="ü"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8847346">
              <a:off x="4335451" y="4231750"/>
              <a:ext cx="369252" cy="1733790"/>
            </a:xfrm>
            <a:custGeom>
              <a:avLst/>
              <a:gdLst>
                <a:gd name="connsiteX0" fmla="*/ 369252 w 369252"/>
                <a:gd name="connsiteY0" fmla="*/ 21228 h 1733790"/>
                <a:gd name="connsiteX1" fmla="*/ 369252 w 369252"/>
                <a:gd name="connsiteY1" fmla="*/ 1549164 h 1733790"/>
                <a:gd name="connsiteX2" fmla="*/ 184626 w 369252"/>
                <a:gd name="connsiteY2" fmla="*/ 1733790 h 1733790"/>
                <a:gd name="connsiteX3" fmla="*/ 0 w 369252"/>
                <a:gd name="connsiteY3" fmla="*/ 1549164 h 1733790"/>
                <a:gd name="connsiteX4" fmla="*/ 0 w 369252"/>
                <a:gd name="connsiteY4" fmla="*/ 0 h 1733790"/>
                <a:gd name="connsiteX5" fmla="*/ 104063 w 369252"/>
                <a:gd name="connsiteY5" fmla="*/ 16647 h 1733790"/>
                <a:gd name="connsiteX6" fmla="*/ 241988 w 369252"/>
                <a:gd name="connsiteY6" fmla="*/ 25351 h 173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252" h="1733790">
                  <a:moveTo>
                    <a:pt x="369252" y="21228"/>
                  </a:moveTo>
                  <a:lnTo>
                    <a:pt x="369252" y="1549164"/>
                  </a:lnTo>
                  <a:cubicBezTo>
                    <a:pt x="369252" y="1651130"/>
                    <a:pt x="286592" y="1733790"/>
                    <a:pt x="184626" y="1733790"/>
                  </a:cubicBezTo>
                  <a:cubicBezTo>
                    <a:pt x="82660" y="1733790"/>
                    <a:pt x="0" y="1651130"/>
                    <a:pt x="0" y="1549164"/>
                  </a:cubicBezTo>
                  <a:lnTo>
                    <a:pt x="0" y="0"/>
                  </a:lnTo>
                  <a:lnTo>
                    <a:pt x="104063" y="16647"/>
                  </a:lnTo>
                  <a:cubicBezTo>
                    <a:pt x="149890" y="21743"/>
                    <a:pt x="195922" y="24645"/>
                    <a:pt x="241988" y="253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60000" indent="-285750" algn="just">
                <a:lnSpc>
                  <a:spcPct val="150000"/>
                </a:lnSpc>
                <a:buClr>
                  <a:prstClr val="white"/>
                </a:buClr>
                <a:buFont typeface="Wingdings" panose="05000000000000000000" pitchFamily="2" charset="2"/>
                <a:buChar char="ü"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401762" y="1921654"/>
              <a:ext cx="2880306" cy="2880306"/>
            </a:xfrm>
            <a:custGeom>
              <a:avLst/>
              <a:gdLst/>
              <a:ahLst/>
              <a:cxnLst/>
              <a:rect l="l" t="t" r="r" b="b"/>
              <a:pathLst>
                <a:path w="2880306" h="2880306">
                  <a:moveTo>
                    <a:pt x="1440153" y="0"/>
                  </a:moveTo>
                  <a:cubicBezTo>
                    <a:pt x="2235528" y="0"/>
                    <a:pt x="2880306" y="644778"/>
                    <a:pt x="2880306" y="1440153"/>
                  </a:cubicBezTo>
                  <a:cubicBezTo>
                    <a:pt x="2880306" y="2235528"/>
                    <a:pt x="2235528" y="2880306"/>
                    <a:pt x="1440153" y="2880306"/>
                  </a:cubicBezTo>
                  <a:cubicBezTo>
                    <a:pt x="644778" y="2880306"/>
                    <a:pt x="0" y="2235528"/>
                    <a:pt x="0" y="1440153"/>
                  </a:cubicBezTo>
                  <a:cubicBezTo>
                    <a:pt x="0" y="644778"/>
                    <a:pt x="644778" y="0"/>
                    <a:pt x="1440153" y="0"/>
                  </a:cubicBezTo>
                  <a:close/>
                  <a:moveTo>
                    <a:pt x="1440152" y="323286"/>
                  </a:moveTo>
                  <a:cubicBezTo>
                    <a:pt x="823323" y="323286"/>
                    <a:pt x="323285" y="823324"/>
                    <a:pt x="323285" y="1440153"/>
                  </a:cubicBezTo>
                  <a:cubicBezTo>
                    <a:pt x="323285" y="2056982"/>
                    <a:pt x="823323" y="2557020"/>
                    <a:pt x="1440152" y="2557020"/>
                  </a:cubicBezTo>
                  <a:cubicBezTo>
                    <a:pt x="2056981" y="2557020"/>
                    <a:pt x="2557019" y="2056982"/>
                    <a:pt x="2557019" y="1440153"/>
                  </a:cubicBezTo>
                  <a:cubicBezTo>
                    <a:pt x="2557019" y="823324"/>
                    <a:pt x="2056981" y="323286"/>
                    <a:pt x="1440152" y="32328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360000" lvl="0" indent="-285750" algn="just">
                <a:lnSpc>
                  <a:spcPct val="150000"/>
                </a:lnSpc>
                <a:buClr>
                  <a:prstClr val="white"/>
                </a:buClr>
                <a:buFont typeface="Wingdings" panose="05000000000000000000" pitchFamily="2" charset="2"/>
                <a:buChar char="ü"/>
                <a:defRPr sz="1400"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422554" y="2808183"/>
              <a:ext cx="818255" cy="1258310"/>
            </a:xfrm>
            <a:custGeom>
              <a:avLst/>
              <a:gdLst>
                <a:gd name="connsiteX0" fmla="*/ 301229 w 818255"/>
                <a:gd name="connsiteY0" fmla="*/ 1047792 h 1258310"/>
                <a:gd name="connsiteX1" fmla="*/ 503189 w 818255"/>
                <a:gd name="connsiteY1" fmla="*/ 1047792 h 1258310"/>
                <a:gd name="connsiteX2" fmla="*/ 503189 w 818255"/>
                <a:gd name="connsiteY2" fmla="*/ 1258310 h 1258310"/>
                <a:gd name="connsiteX3" fmla="*/ 301229 w 818255"/>
                <a:gd name="connsiteY3" fmla="*/ 1258310 h 1258310"/>
                <a:gd name="connsiteX4" fmla="*/ 425315 w 818255"/>
                <a:gd name="connsiteY4" fmla="*/ 340 h 1258310"/>
                <a:gd name="connsiteX5" fmla="*/ 818110 w 818255"/>
                <a:gd name="connsiteY5" fmla="*/ 362327 h 1258310"/>
                <a:gd name="connsiteX6" fmla="*/ 646957 w 818255"/>
                <a:gd name="connsiteY6" fmla="*/ 649863 h 1258310"/>
                <a:gd name="connsiteX7" fmla="*/ 503189 w 818255"/>
                <a:gd name="connsiteY7" fmla="*/ 878351 h 1258310"/>
                <a:gd name="connsiteX8" fmla="*/ 503189 w 818255"/>
                <a:gd name="connsiteY8" fmla="*/ 963928 h 1258310"/>
                <a:gd name="connsiteX9" fmla="*/ 301229 w 818255"/>
                <a:gd name="connsiteY9" fmla="*/ 963928 h 1258310"/>
                <a:gd name="connsiteX10" fmla="*/ 301229 w 818255"/>
                <a:gd name="connsiteY10" fmla="*/ 846688 h 1258310"/>
                <a:gd name="connsiteX11" fmla="*/ 468103 w 818255"/>
                <a:gd name="connsiteY11" fmla="*/ 555729 h 1258310"/>
                <a:gd name="connsiteX12" fmla="*/ 597323 w 818255"/>
                <a:gd name="connsiteY12" fmla="*/ 358904 h 1258310"/>
                <a:gd name="connsiteX13" fmla="*/ 443286 w 818255"/>
                <a:gd name="connsiteY13" fmla="*/ 198021 h 1258310"/>
                <a:gd name="connsiteX14" fmla="*/ 208807 w 818255"/>
                <a:gd name="connsiteY14" fmla="*/ 459028 h 1258310"/>
                <a:gd name="connsiteX15" fmla="*/ 1 w 818255"/>
                <a:gd name="connsiteY15" fmla="*/ 459028 h 1258310"/>
                <a:gd name="connsiteX16" fmla="*/ 425315 w 818255"/>
                <a:gd name="connsiteY16" fmla="*/ 340 h 1258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18255" h="1258310">
                  <a:moveTo>
                    <a:pt x="301229" y="1047792"/>
                  </a:moveTo>
                  <a:lnTo>
                    <a:pt x="503189" y="1047792"/>
                  </a:lnTo>
                  <a:lnTo>
                    <a:pt x="503189" y="1258310"/>
                  </a:lnTo>
                  <a:lnTo>
                    <a:pt x="301229" y="1258310"/>
                  </a:lnTo>
                  <a:close/>
                  <a:moveTo>
                    <a:pt x="425315" y="340"/>
                  </a:moveTo>
                  <a:cubicBezTo>
                    <a:pt x="678620" y="8898"/>
                    <a:pt x="809552" y="129560"/>
                    <a:pt x="818110" y="362327"/>
                  </a:cubicBezTo>
                  <a:cubicBezTo>
                    <a:pt x="821533" y="454179"/>
                    <a:pt x="764482" y="550024"/>
                    <a:pt x="646957" y="649863"/>
                  </a:cubicBezTo>
                  <a:cubicBezTo>
                    <a:pt x="547689" y="737721"/>
                    <a:pt x="499766" y="813884"/>
                    <a:pt x="503189" y="878351"/>
                  </a:cubicBezTo>
                  <a:lnTo>
                    <a:pt x="503189" y="963928"/>
                  </a:lnTo>
                  <a:lnTo>
                    <a:pt x="301229" y="963928"/>
                  </a:lnTo>
                  <a:lnTo>
                    <a:pt x="301229" y="846688"/>
                  </a:lnTo>
                  <a:cubicBezTo>
                    <a:pt x="296665" y="754837"/>
                    <a:pt x="352290" y="657850"/>
                    <a:pt x="468103" y="555729"/>
                  </a:cubicBezTo>
                  <a:cubicBezTo>
                    <a:pt x="550256" y="478711"/>
                    <a:pt x="593329" y="413102"/>
                    <a:pt x="597323" y="358904"/>
                  </a:cubicBezTo>
                  <a:cubicBezTo>
                    <a:pt x="592759" y="261918"/>
                    <a:pt x="541413" y="208290"/>
                    <a:pt x="443286" y="198021"/>
                  </a:cubicBezTo>
                  <a:cubicBezTo>
                    <a:pt x="283544" y="188322"/>
                    <a:pt x="205384" y="275325"/>
                    <a:pt x="208807" y="459028"/>
                  </a:cubicBezTo>
                  <a:lnTo>
                    <a:pt x="1" y="459028"/>
                  </a:lnTo>
                  <a:cubicBezTo>
                    <a:pt x="-569" y="144678"/>
                    <a:pt x="141202" y="-8218"/>
                    <a:pt x="425315" y="34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360000" lvl="0" indent="-285750" algn="just">
                <a:lnSpc>
                  <a:spcPct val="150000"/>
                </a:lnSpc>
                <a:buClr>
                  <a:prstClr val="white"/>
                </a:buClr>
                <a:buFont typeface="Wingdings" panose="05000000000000000000" pitchFamily="2" charset="2"/>
                <a:buChar char="ü"/>
                <a:defRPr sz="1400"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71994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任意多边形 57"/>
          <p:cNvSpPr>
            <a:spLocks noChangeArrowheads="1"/>
          </p:cNvSpPr>
          <p:nvPr/>
        </p:nvSpPr>
        <p:spPr bwMode="auto">
          <a:xfrm>
            <a:off x="4551363" y="3921760"/>
            <a:ext cx="1449387" cy="1449388"/>
          </a:xfrm>
          <a:custGeom>
            <a:avLst/>
            <a:gdLst>
              <a:gd name="T0" fmla="*/ 348038 w 1740828"/>
              <a:gd name="T1" fmla="*/ 0 h 1740828"/>
              <a:gd name="T2" fmla="*/ 696075 w 1740828"/>
              <a:gd name="T3" fmla="*/ 348038 h 1740828"/>
              <a:gd name="T4" fmla="*/ 348038 w 1740828"/>
              <a:gd name="T5" fmla="*/ 696077 h 1740828"/>
              <a:gd name="T6" fmla="*/ 0 w 1740828"/>
              <a:gd name="T7" fmla="*/ 696077 h 1740828"/>
              <a:gd name="T8" fmla="*/ 0 w 1740828"/>
              <a:gd name="T9" fmla="*/ 348038 h 1740828"/>
              <a:gd name="T10" fmla="*/ 348038 w 1740828"/>
              <a:gd name="T11" fmla="*/ 0 h 17408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40828"/>
              <a:gd name="T19" fmla="*/ 0 h 1740828"/>
              <a:gd name="T20" fmla="*/ 1740828 w 1740828"/>
              <a:gd name="T21" fmla="*/ 1740828 h 174082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40828" h="1740828">
                <a:moveTo>
                  <a:pt x="870414" y="0"/>
                </a:moveTo>
                <a:cubicBezTo>
                  <a:pt x="1351130" y="0"/>
                  <a:pt x="1740828" y="389698"/>
                  <a:pt x="1740828" y="870414"/>
                </a:cubicBezTo>
                <a:cubicBezTo>
                  <a:pt x="1740828" y="1351130"/>
                  <a:pt x="1351130" y="1740828"/>
                  <a:pt x="870414" y="1740828"/>
                </a:cubicBezTo>
                <a:lnTo>
                  <a:pt x="0" y="1740828"/>
                </a:lnTo>
                <a:lnTo>
                  <a:pt x="0" y="870414"/>
                </a:lnTo>
                <a:cubicBezTo>
                  <a:pt x="0" y="389698"/>
                  <a:pt x="389698" y="0"/>
                  <a:pt x="870414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rgbClr val="FFFFFF"/>
                </a:solidFill>
                <a:latin typeface="+mn-ea"/>
                <a:ea typeface="+mn-ea"/>
              </a:rPr>
              <a:t>T</a:t>
            </a:r>
            <a:endParaRPr lang="zh-CN" altLang="en-US" sz="6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9702" name="泪滴形 58"/>
          <p:cNvSpPr>
            <a:spLocks noChangeArrowheads="1"/>
          </p:cNvSpPr>
          <p:nvPr/>
        </p:nvSpPr>
        <p:spPr bwMode="auto">
          <a:xfrm flipV="1">
            <a:off x="6191250" y="3921760"/>
            <a:ext cx="1449388" cy="1449388"/>
          </a:xfrm>
          <a:custGeom>
            <a:avLst/>
            <a:gdLst>
              <a:gd name="T0" fmla="*/ 0 w 1448579"/>
              <a:gd name="T1" fmla="*/ 725910 h 1448578"/>
              <a:gd name="T2" fmla="*/ 725910 w 1448579"/>
              <a:gd name="T3" fmla="*/ 0 h 1448578"/>
              <a:gd name="T4" fmla="*/ 1451817 w 1448579"/>
              <a:gd name="T5" fmla="*/ 0 h 1448578"/>
              <a:gd name="T6" fmla="*/ 1451817 w 1448579"/>
              <a:gd name="T7" fmla="*/ 725910 h 1448578"/>
              <a:gd name="T8" fmla="*/ 725908 w 1448579"/>
              <a:gd name="T9" fmla="*/ 1451820 h 1448578"/>
              <a:gd name="T10" fmla="*/ -1 w 1448579"/>
              <a:gd name="T11" fmla="*/ 725910 h 1448578"/>
              <a:gd name="T12" fmla="*/ 0 w 1448579"/>
              <a:gd name="T13" fmla="*/ 725910 h 14485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48579"/>
              <a:gd name="T22" fmla="*/ 0 h 1448578"/>
              <a:gd name="T23" fmla="*/ 1448579 w 1448579"/>
              <a:gd name="T24" fmla="*/ 1448578 h 14485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48579" h="1448578">
                <a:moveTo>
                  <a:pt x="0" y="724289"/>
                </a:moveTo>
                <a:cubicBezTo>
                  <a:pt x="0" y="324275"/>
                  <a:pt x="324276" y="0"/>
                  <a:pt x="724290" y="0"/>
                </a:cubicBezTo>
                <a:lnTo>
                  <a:pt x="1448579" y="0"/>
                </a:lnTo>
                <a:lnTo>
                  <a:pt x="1448579" y="724289"/>
                </a:lnTo>
                <a:cubicBezTo>
                  <a:pt x="1448579" y="1124303"/>
                  <a:pt x="1124303" y="1448578"/>
                  <a:pt x="724289" y="1448578"/>
                </a:cubicBezTo>
                <a:cubicBezTo>
                  <a:pt x="324275" y="1448578"/>
                  <a:pt x="-1" y="1124303"/>
                  <a:pt x="-1" y="724289"/>
                </a:cubicBezTo>
                <a:lnTo>
                  <a:pt x="0" y="724289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>
                <a:solidFill>
                  <a:srgbClr val="FFFFFF"/>
                </a:solidFill>
                <a:latin typeface="+mn-ea"/>
                <a:ea typeface="+mn-ea"/>
              </a:rPr>
              <a:t>O</a:t>
            </a:r>
            <a:endParaRPr lang="zh-CN" altLang="en-US" sz="660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9703" name="泪滴形 59"/>
          <p:cNvSpPr>
            <a:spLocks noChangeArrowheads="1"/>
          </p:cNvSpPr>
          <p:nvPr/>
        </p:nvSpPr>
        <p:spPr bwMode="auto">
          <a:xfrm flipH="1">
            <a:off x="4551363" y="2330450"/>
            <a:ext cx="1449387" cy="1447800"/>
          </a:xfrm>
          <a:custGeom>
            <a:avLst/>
            <a:gdLst>
              <a:gd name="T0" fmla="*/ 0 w 1448579"/>
              <a:gd name="T1" fmla="*/ 722734 h 1448578"/>
              <a:gd name="T2" fmla="*/ 725907 w 1448579"/>
              <a:gd name="T3" fmla="*/ 0 h 1448578"/>
              <a:gd name="T4" fmla="*/ 1451813 w 1448579"/>
              <a:gd name="T5" fmla="*/ 0 h 1448578"/>
              <a:gd name="T6" fmla="*/ 1451813 w 1448579"/>
              <a:gd name="T7" fmla="*/ 722734 h 1448578"/>
              <a:gd name="T8" fmla="*/ 725906 w 1448579"/>
              <a:gd name="T9" fmla="*/ 1445468 h 1448578"/>
              <a:gd name="T10" fmla="*/ -1 w 1448579"/>
              <a:gd name="T11" fmla="*/ 722734 h 1448578"/>
              <a:gd name="T12" fmla="*/ 0 w 1448579"/>
              <a:gd name="T13" fmla="*/ 722734 h 14485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48579"/>
              <a:gd name="T22" fmla="*/ 0 h 1448578"/>
              <a:gd name="T23" fmla="*/ 1448579 w 1448579"/>
              <a:gd name="T24" fmla="*/ 1448578 h 14485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48579" h="1448578">
                <a:moveTo>
                  <a:pt x="0" y="724289"/>
                </a:moveTo>
                <a:cubicBezTo>
                  <a:pt x="0" y="324275"/>
                  <a:pt x="324276" y="0"/>
                  <a:pt x="724290" y="0"/>
                </a:cubicBezTo>
                <a:lnTo>
                  <a:pt x="1448579" y="0"/>
                </a:lnTo>
                <a:lnTo>
                  <a:pt x="1448579" y="724289"/>
                </a:lnTo>
                <a:cubicBezTo>
                  <a:pt x="1448579" y="1124303"/>
                  <a:pt x="1124303" y="1448578"/>
                  <a:pt x="724289" y="1448578"/>
                </a:cubicBezTo>
                <a:cubicBezTo>
                  <a:pt x="324275" y="1448578"/>
                  <a:pt x="-1" y="1124303"/>
                  <a:pt x="-1" y="724289"/>
                </a:cubicBezTo>
                <a:lnTo>
                  <a:pt x="0" y="724289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rgbClr val="FFFFFF"/>
                </a:solidFill>
                <a:latin typeface="+mn-ea"/>
                <a:ea typeface="+mn-ea"/>
              </a:rPr>
              <a:t>S</a:t>
            </a:r>
            <a:endParaRPr lang="zh-CN" altLang="en-US" sz="6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9704" name="泪滴形 60"/>
          <p:cNvSpPr>
            <a:spLocks noChangeArrowheads="1"/>
          </p:cNvSpPr>
          <p:nvPr/>
        </p:nvSpPr>
        <p:spPr bwMode="auto">
          <a:xfrm>
            <a:off x="6191250" y="2330450"/>
            <a:ext cx="1449388" cy="1447800"/>
          </a:xfrm>
          <a:custGeom>
            <a:avLst/>
            <a:gdLst>
              <a:gd name="T0" fmla="*/ 0 w 1448579"/>
              <a:gd name="T1" fmla="*/ 722734 h 1448578"/>
              <a:gd name="T2" fmla="*/ 725910 w 1448579"/>
              <a:gd name="T3" fmla="*/ 0 h 1448578"/>
              <a:gd name="T4" fmla="*/ 1451817 w 1448579"/>
              <a:gd name="T5" fmla="*/ 0 h 1448578"/>
              <a:gd name="T6" fmla="*/ 1451817 w 1448579"/>
              <a:gd name="T7" fmla="*/ 722734 h 1448578"/>
              <a:gd name="T8" fmla="*/ 725908 w 1448579"/>
              <a:gd name="T9" fmla="*/ 1445468 h 1448578"/>
              <a:gd name="T10" fmla="*/ -1 w 1448579"/>
              <a:gd name="T11" fmla="*/ 722734 h 1448578"/>
              <a:gd name="T12" fmla="*/ 0 w 1448579"/>
              <a:gd name="T13" fmla="*/ 722734 h 14485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48579"/>
              <a:gd name="T22" fmla="*/ 0 h 1448578"/>
              <a:gd name="T23" fmla="*/ 1448579 w 1448579"/>
              <a:gd name="T24" fmla="*/ 1448578 h 14485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48579" h="1448578">
                <a:moveTo>
                  <a:pt x="0" y="724289"/>
                </a:moveTo>
                <a:cubicBezTo>
                  <a:pt x="0" y="324275"/>
                  <a:pt x="324276" y="0"/>
                  <a:pt x="724290" y="0"/>
                </a:cubicBezTo>
                <a:lnTo>
                  <a:pt x="1448579" y="0"/>
                </a:lnTo>
                <a:lnTo>
                  <a:pt x="1448579" y="724289"/>
                </a:lnTo>
                <a:cubicBezTo>
                  <a:pt x="1448579" y="1124303"/>
                  <a:pt x="1124303" y="1448578"/>
                  <a:pt x="724289" y="1448578"/>
                </a:cubicBezTo>
                <a:cubicBezTo>
                  <a:pt x="324275" y="1448578"/>
                  <a:pt x="-1" y="1124303"/>
                  <a:pt x="-1" y="724289"/>
                </a:cubicBezTo>
                <a:lnTo>
                  <a:pt x="0" y="724289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rgbClr val="FFFFFF"/>
                </a:solidFill>
                <a:latin typeface="+mn-ea"/>
                <a:ea typeface="+mn-ea"/>
              </a:rPr>
              <a:t>W</a:t>
            </a:r>
            <a:endParaRPr lang="zh-CN" altLang="en-US" sz="6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pic>
        <p:nvPicPr>
          <p:cNvPr id="29705" name="图片 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734" y="3251739"/>
            <a:ext cx="1196532" cy="1196532"/>
          </a:xfrm>
          <a:prstGeom prst="ellipse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1338210" y="2376894"/>
            <a:ext cx="29136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2784773" y="197678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38210" y="4772118"/>
            <a:ext cx="29136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4" name="Rectangle 36"/>
          <p:cNvSpPr>
            <a:spLocks noChangeArrowheads="1"/>
          </p:cNvSpPr>
          <p:nvPr/>
        </p:nvSpPr>
        <p:spPr bwMode="auto">
          <a:xfrm>
            <a:off x="2784773" y="4372008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991476" y="2376894"/>
            <a:ext cx="29136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7991475" y="197678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991476" y="4772118"/>
            <a:ext cx="29136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7991475" y="4372008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202718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  <p:bldP spid="29703" grpId="0" animBg="1"/>
      <p:bldP spid="29704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363029" y="2011748"/>
            <a:ext cx="1848304" cy="1844263"/>
            <a:chOff x="8363029" y="2127495"/>
            <a:chExt cx="1848304" cy="1844263"/>
          </a:xfrm>
        </p:grpSpPr>
        <p:sp>
          <p:nvSpPr>
            <p:cNvPr id="18" name="AutoShape 3"/>
            <p:cNvSpPr>
              <a:spLocks/>
            </p:cNvSpPr>
            <p:nvPr/>
          </p:nvSpPr>
          <p:spPr bwMode="auto">
            <a:xfrm>
              <a:off x="8363029" y="2127495"/>
              <a:ext cx="1848304" cy="1844263"/>
            </a:xfrm>
            <a:custGeom>
              <a:avLst/>
              <a:gdLst>
                <a:gd name="T0" fmla="*/ 16796 w 19677"/>
                <a:gd name="T1" fmla="*/ 2886 h 19677"/>
                <a:gd name="T2" fmla="*/ 16800 w 19677"/>
                <a:gd name="T3" fmla="*/ 16800 h 19677"/>
                <a:gd name="T4" fmla="*/ 2886 w 19677"/>
                <a:gd name="T5" fmla="*/ 16796 h 19677"/>
                <a:gd name="T6" fmla="*/ 2882 w 19677"/>
                <a:gd name="T7" fmla="*/ 2882 h 19677"/>
                <a:gd name="T8" fmla="*/ 16796 w 19677"/>
                <a:gd name="T9" fmla="*/ 2886 h 19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7" h="19677">
                  <a:moveTo>
                    <a:pt x="16796" y="2886"/>
                  </a:moveTo>
                  <a:cubicBezTo>
                    <a:pt x="20639" y="6729"/>
                    <a:pt x="20641" y="12959"/>
                    <a:pt x="16800" y="16800"/>
                  </a:cubicBezTo>
                  <a:cubicBezTo>
                    <a:pt x="12959" y="20641"/>
                    <a:pt x="6729" y="20639"/>
                    <a:pt x="2886" y="16796"/>
                  </a:cubicBezTo>
                  <a:cubicBezTo>
                    <a:pt x="-957" y="12953"/>
                    <a:pt x="-959" y="6723"/>
                    <a:pt x="2882" y="2882"/>
                  </a:cubicBezTo>
                  <a:cubicBezTo>
                    <a:pt x="6723" y="-959"/>
                    <a:pt x="12953" y="-957"/>
                    <a:pt x="16796" y="2886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 w="28575"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63500" cap="flat">
                  <a:solidFill>
                    <a:srgbClr val="43987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00"/>
            </a:p>
          </p:txBody>
        </p:sp>
        <p:grpSp>
          <p:nvGrpSpPr>
            <p:cNvPr id="19" name="Group 7"/>
            <p:cNvGrpSpPr>
              <a:grpSpLocks/>
            </p:cNvGrpSpPr>
            <p:nvPr/>
          </p:nvGrpSpPr>
          <p:grpSpPr bwMode="auto">
            <a:xfrm>
              <a:off x="8728650" y="2671549"/>
              <a:ext cx="1117062" cy="822142"/>
              <a:chOff x="0" y="0"/>
              <a:chExt cx="1659" cy="1220"/>
            </a:xfrm>
            <a:solidFill>
              <a:schemeClr val="accent4">
                <a:lumMod val="40000"/>
                <a:lumOff val="60000"/>
              </a:schemeClr>
            </a:solidFill>
          </p:grpSpPr>
          <p:sp>
            <p:nvSpPr>
              <p:cNvPr id="20" name="AutoShape 4"/>
              <p:cNvSpPr>
                <a:spLocks/>
              </p:cNvSpPr>
              <p:nvPr/>
            </p:nvSpPr>
            <p:spPr bwMode="auto">
              <a:xfrm>
                <a:off x="0" y="330"/>
                <a:ext cx="1659" cy="890"/>
              </a:xfrm>
              <a:custGeom>
                <a:avLst/>
                <a:gdLst>
                  <a:gd name="T0" fmla="*/ 20668 w 20701"/>
                  <a:gd name="T1" fmla="*/ 37 h 20627"/>
                  <a:gd name="T2" fmla="*/ 18371 w 20701"/>
                  <a:gd name="T3" fmla="*/ 1837 h 20627"/>
                  <a:gd name="T4" fmla="*/ 12570 w 20701"/>
                  <a:gd name="T5" fmla="*/ 3637 h 20627"/>
                  <a:gd name="T6" fmla="*/ 10515 w 20701"/>
                  <a:gd name="T7" fmla="*/ 5437 h 20627"/>
                  <a:gd name="T8" fmla="*/ 10262 w 20701"/>
                  <a:gd name="T9" fmla="*/ 5874 h 20627"/>
                  <a:gd name="T10" fmla="*/ 10187 w 20701"/>
                  <a:gd name="T11" fmla="*/ 5662 h 20627"/>
                  <a:gd name="T12" fmla="*/ 8132 w 20701"/>
                  <a:gd name="T13" fmla="*/ 3862 h 20627"/>
                  <a:gd name="T14" fmla="*/ 2331 w 20701"/>
                  <a:gd name="T15" fmla="*/ 2062 h 20627"/>
                  <a:gd name="T16" fmla="*/ 34 w 20701"/>
                  <a:gd name="T17" fmla="*/ 262 h 20627"/>
                  <a:gd name="T18" fmla="*/ 4385 w 20701"/>
                  <a:gd name="T19" fmla="*/ 7462 h 20627"/>
                  <a:gd name="T20" fmla="*/ 5111 w 20701"/>
                  <a:gd name="T21" fmla="*/ 18487 h 20627"/>
                  <a:gd name="T22" fmla="*/ 8736 w 20701"/>
                  <a:gd name="T23" fmla="*/ 20287 h 20627"/>
                  <a:gd name="T24" fmla="*/ 10066 w 20701"/>
                  <a:gd name="T25" fmla="*/ 17812 h 20627"/>
                  <a:gd name="T26" fmla="*/ 10066 w 20701"/>
                  <a:gd name="T27" fmla="*/ 9487 h 20627"/>
                  <a:gd name="T28" fmla="*/ 10623 w 20701"/>
                  <a:gd name="T29" fmla="*/ 9257 h 20627"/>
                  <a:gd name="T30" fmla="*/ 10636 w 20701"/>
                  <a:gd name="T31" fmla="*/ 9262 h 20627"/>
                  <a:gd name="T32" fmla="*/ 10636 w 20701"/>
                  <a:gd name="T33" fmla="*/ 17587 h 20627"/>
                  <a:gd name="T34" fmla="*/ 11966 w 20701"/>
                  <a:gd name="T35" fmla="*/ 20062 h 20627"/>
                  <a:gd name="T36" fmla="*/ 15591 w 20701"/>
                  <a:gd name="T37" fmla="*/ 18262 h 20627"/>
                  <a:gd name="T38" fmla="*/ 16317 w 20701"/>
                  <a:gd name="T39" fmla="*/ 7237 h 20627"/>
                  <a:gd name="T40" fmla="*/ 20668 w 20701"/>
                  <a:gd name="T41" fmla="*/ 37 h 20627"/>
                  <a:gd name="T42" fmla="*/ 20668 w 20701"/>
                  <a:gd name="T43" fmla="*/ 37 h 20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701" h="20627">
                    <a:moveTo>
                      <a:pt x="20668" y="37"/>
                    </a:moveTo>
                    <a:cubicBezTo>
                      <a:pt x="20668" y="37"/>
                      <a:pt x="20668" y="-413"/>
                      <a:pt x="18371" y="1837"/>
                    </a:cubicBezTo>
                    <a:cubicBezTo>
                      <a:pt x="16075" y="4087"/>
                      <a:pt x="13899" y="3637"/>
                      <a:pt x="12570" y="3637"/>
                    </a:cubicBezTo>
                    <a:cubicBezTo>
                      <a:pt x="11240" y="3637"/>
                      <a:pt x="10757" y="4312"/>
                      <a:pt x="10515" y="5437"/>
                    </a:cubicBezTo>
                    <a:cubicBezTo>
                      <a:pt x="10473" y="5634"/>
                      <a:pt x="10382" y="5775"/>
                      <a:pt x="10262" y="5874"/>
                    </a:cubicBezTo>
                    <a:cubicBezTo>
                      <a:pt x="10230" y="5812"/>
                      <a:pt x="10204" y="5742"/>
                      <a:pt x="10187" y="5662"/>
                    </a:cubicBezTo>
                    <a:cubicBezTo>
                      <a:pt x="9945" y="4537"/>
                      <a:pt x="9462" y="3862"/>
                      <a:pt x="8132" y="3862"/>
                    </a:cubicBezTo>
                    <a:cubicBezTo>
                      <a:pt x="6803" y="3862"/>
                      <a:pt x="4627" y="4312"/>
                      <a:pt x="2331" y="2062"/>
                    </a:cubicBezTo>
                    <a:cubicBezTo>
                      <a:pt x="34" y="-188"/>
                      <a:pt x="34" y="262"/>
                      <a:pt x="34" y="262"/>
                    </a:cubicBezTo>
                    <a:cubicBezTo>
                      <a:pt x="-449" y="3862"/>
                      <a:pt x="4385" y="7462"/>
                      <a:pt x="4385" y="7462"/>
                    </a:cubicBezTo>
                    <a:cubicBezTo>
                      <a:pt x="4385" y="7462"/>
                      <a:pt x="3902" y="15787"/>
                      <a:pt x="5111" y="18487"/>
                    </a:cubicBezTo>
                    <a:cubicBezTo>
                      <a:pt x="6319" y="21187"/>
                      <a:pt x="7890" y="20737"/>
                      <a:pt x="8736" y="20287"/>
                    </a:cubicBezTo>
                    <a:cubicBezTo>
                      <a:pt x="9582" y="19837"/>
                      <a:pt x="10066" y="17812"/>
                      <a:pt x="10066" y="17812"/>
                    </a:cubicBezTo>
                    <a:lnTo>
                      <a:pt x="10066" y="9487"/>
                    </a:lnTo>
                    <a:lnTo>
                      <a:pt x="10623" y="9257"/>
                    </a:lnTo>
                    <a:lnTo>
                      <a:pt x="10636" y="9262"/>
                    </a:lnTo>
                    <a:lnTo>
                      <a:pt x="10636" y="17587"/>
                    </a:lnTo>
                    <a:cubicBezTo>
                      <a:pt x="10636" y="17587"/>
                      <a:pt x="11120" y="19612"/>
                      <a:pt x="11966" y="20062"/>
                    </a:cubicBezTo>
                    <a:cubicBezTo>
                      <a:pt x="12812" y="20512"/>
                      <a:pt x="14383" y="20962"/>
                      <a:pt x="15591" y="18262"/>
                    </a:cubicBezTo>
                    <a:cubicBezTo>
                      <a:pt x="16800" y="15562"/>
                      <a:pt x="16317" y="7237"/>
                      <a:pt x="16317" y="7237"/>
                    </a:cubicBezTo>
                    <a:cubicBezTo>
                      <a:pt x="16317" y="7237"/>
                      <a:pt x="21151" y="3637"/>
                      <a:pt x="20668" y="37"/>
                    </a:cubicBezTo>
                    <a:close/>
                    <a:moveTo>
                      <a:pt x="20668" y="37"/>
                    </a:moveTo>
                  </a:path>
                </a:pathLst>
              </a:custGeom>
              <a:solidFill>
                <a:srgbClr val="14CDDB"/>
              </a:solidFill>
              <a:ln w="28575">
                <a:noFill/>
              </a:ln>
              <a:extLs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00"/>
              </a:p>
            </p:txBody>
          </p:sp>
          <p:sp>
            <p:nvSpPr>
              <p:cNvPr id="21" name="AutoShape 5"/>
              <p:cNvSpPr>
                <a:spLocks/>
              </p:cNvSpPr>
              <p:nvPr/>
            </p:nvSpPr>
            <p:spPr bwMode="auto">
              <a:xfrm>
                <a:off x="376" y="0"/>
                <a:ext cx="417" cy="417"/>
              </a:xfrm>
              <a:custGeom>
                <a:avLst/>
                <a:gdLst>
                  <a:gd name="T0" fmla="*/ 21600 w 21600"/>
                  <a:gd name="T1" fmla="*/ 10800 h 21600"/>
                  <a:gd name="T2" fmla="*/ 10800 w 21600"/>
                  <a:gd name="T3" fmla="*/ 21600 h 21600"/>
                  <a:gd name="T4" fmla="*/ 0 w 21600"/>
                  <a:gd name="T5" fmla="*/ 10800 h 21600"/>
                  <a:gd name="T6" fmla="*/ 10800 w 21600"/>
                  <a:gd name="T7" fmla="*/ 0 h 21600"/>
                  <a:gd name="T8" fmla="*/ 21600 w 21600"/>
                  <a:gd name="T9" fmla="*/ 10800 h 21600"/>
                  <a:gd name="T10" fmla="*/ 21600 w 21600"/>
                  <a:gd name="T11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4"/>
                      <a:pt x="16765" y="21600"/>
                      <a:pt x="10800" y="21600"/>
                    </a:cubicBezTo>
                    <a:cubicBezTo>
                      <a:pt x="4836" y="21600"/>
                      <a:pt x="0" y="16764"/>
                      <a:pt x="0" y="10800"/>
                    </a:cubicBezTo>
                    <a:cubicBezTo>
                      <a:pt x="0" y="4835"/>
                      <a:pt x="4836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solidFill>
                <a:srgbClr val="14CDDB"/>
              </a:solidFill>
              <a:ln w="28575">
                <a:noFill/>
              </a:ln>
              <a:extLs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00"/>
              </a:p>
            </p:txBody>
          </p:sp>
          <p:sp>
            <p:nvSpPr>
              <p:cNvPr id="22" name="AutoShape 6"/>
              <p:cNvSpPr>
                <a:spLocks/>
              </p:cNvSpPr>
              <p:nvPr/>
            </p:nvSpPr>
            <p:spPr bwMode="auto">
              <a:xfrm>
                <a:off x="870" y="0"/>
                <a:ext cx="417" cy="417"/>
              </a:xfrm>
              <a:custGeom>
                <a:avLst/>
                <a:gdLst>
                  <a:gd name="T0" fmla="*/ 21600 w 21600"/>
                  <a:gd name="T1" fmla="*/ 10800 h 21600"/>
                  <a:gd name="T2" fmla="*/ 10800 w 21600"/>
                  <a:gd name="T3" fmla="*/ 21600 h 21600"/>
                  <a:gd name="T4" fmla="*/ 0 w 21600"/>
                  <a:gd name="T5" fmla="*/ 10800 h 21600"/>
                  <a:gd name="T6" fmla="*/ 10800 w 21600"/>
                  <a:gd name="T7" fmla="*/ 0 h 21600"/>
                  <a:gd name="T8" fmla="*/ 21600 w 21600"/>
                  <a:gd name="T9" fmla="*/ 10800 h 21600"/>
                  <a:gd name="T10" fmla="*/ 21600 w 21600"/>
                  <a:gd name="T11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solidFill>
                <a:srgbClr val="14CDDB"/>
              </a:solidFill>
              <a:ln w="28575">
                <a:noFill/>
              </a:ln>
              <a:extLs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0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980667" y="2007792"/>
            <a:ext cx="1848304" cy="1844768"/>
            <a:chOff x="1980667" y="2123539"/>
            <a:chExt cx="1848304" cy="1844768"/>
          </a:xfrm>
        </p:grpSpPr>
        <p:sp>
          <p:nvSpPr>
            <p:cNvPr id="23" name="AutoShape 9"/>
            <p:cNvSpPr>
              <a:spLocks/>
            </p:cNvSpPr>
            <p:nvPr/>
          </p:nvSpPr>
          <p:spPr bwMode="auto">
            <a:xfrm>
              <a:off x="1980667" y="2123539"/>
              <a:ext cx="1848304" cy="1844768"/>
            </a:xfrm>
            <a:custGeom>
              <a:avLst/>
              <a:gdLst>
                <a:gd name="T0" fmla="*/ 16796 w 19677"/>
                <a:gd name="T1" fmla="*/ 2886 h 19677"/>
                <a:gd name="T2" fmla="*/ 16800 w 19677"/>
                <a:gd name="T3" fmla="*/ 16800 h 19677"/>
                <a:gd name="T4" fmla="*/ 2886 w 19677"/>
                <a:gd name="T5" fmla="*/ 16796 h 19677"/>
                <a:gd name="T6" fmla="*/ 2882 w 19677"/>
                <a:gd name="T7" fmla="*/ 2882 h 19677"/>
                <a:gd name="T8" fmla="*/ 16796 w 19677"/>
                <a:gd name="T9" fmla="*/ 2886 h 19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7" h="19677">
                  <a:moveTo>
                    <a:pt x="16796" y="2886"/>
                  </a:moveTo>
                  <a:cubicBezTo>
                    <a:pt x="20639" y="6729"/>
                    <a:pt x="20641" y="12959"/>
                    <a:pt x="16800" y="16800"/>
                  </a:cubicBezTo>
                  <a:cubicBezTo>
                    <a:pt x="12959" y="20641"/>
                    <a:pt x="6729" y="20639"/>
                    <a:pt x="2886" y="16796"/>
                  </a:cubicBezTo>
                  <a:cubicBezTo>
                    <a:pt x="-957" y="12953"/>
                    <a:pt x="-959" y="6723"/>
                    <a:pt x="2882" y="2882"/>
                  </a:cubicBezTo>
                  <a:cubicBezTo>
                    <a:pt x="6723" y="-959"/>
                    <a:pt x="12953" y="-957"/>
                    <a:pt x="16796" y="2886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 w="28575"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63500" cap="flat">
                  <a:solidFill>
                    <a:srgbClr val="43987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00"/>
            </a:p>
          </p:txBody>
        </p:sp>
        <p:sp>
          <p:nvSpPr>
            <p:cNvPr id="24" name="AutoShape 10"/>
            <p:cNvSpPr>
              <a:spLocks/>
            </p:cNvSpPr>
            <p:nvPr/>
          </p:nvSpPr>
          <p:spPr bwMode="auto">
            <a:xfrm>
              <a:off x="2700462" y="2606452"/>
              <a:ext cx="408714" cy="882310"/>
            </a:xfrm>
            <a:custGeom>
              <a:avLst/>
              <a:gdLst>
                <a:gd name="T0" fmla="*/ 21600 w 21600"/>
                <a:gd name="T1" fmla="*/ 5 h 21437"/>
                <a:gd name="T2" fmla="*/ 21600 w 21600"/>
                <a:gd name="T3" fmla="*/ 3664 h 21437"/>
                <a:gd name="T4" fmla="*/ 14816 w 21600"/>
                <a:gd name="T5" fmla="*/ 4176 h 21437"/>
                <a:gd name="T6" fmla="*/ 14261 w 21600"/>
                <a:gd name="T7" fmla="*/ 7053 h 21437"/>
                <a:gd name="T8" fmla="*/ 21600 w 21600"/>
                <a:gd name="T9" fmla="*/ 7053 h 21437"/>
                <a:gd name="T10" fmla="*/ 20769 w 21600"/>
                <a:gd name="T11" fmla="*/ 10761 h 21437"/>
                <a:gd name="T12" fmla="*/ 14538 w 21600"/>
                <a:gd name="T13" fmla="*/ 10761 h 21437"/>
                <a:gd name="T14" fmla="*/ 14538 w 21600"/>
                <a:gd name="T15" fmla="*/ 21437 h 21437"/>
                <a:gd name="T16" fmla="*/ 4707 w 21600"/>
                <a:gd name="T17" fmla="*/ 21437 h 21437"/>
                <a:gd name="T18" fmla="*/ 4707 w 21600"/>
                <a:gd name="T19" fmla="*/ 10761 h 21437"/>
                <a:gd name="T20" fmla="*/ 0 w 21600"/>
                <a:gd name="T21" fmla="*/ 10761 h 21437"/>
                <a:gd name="T22" fmla="*/ 0 w 21600"/>
                <a:gd name="T23" fmla="*/ 7053 h 21437"/>
                <a:gd name="T24" fmla="*/ 4569 w 21600"/>
                <a:gd name="T25" fmla="*/ 7053 h 21437"/>
                <a:gd name="T26" fmla="*/ 7200 w 21600"/>
                <a:gd name="T27" fmla="*/ 1235 h 21437"/>
                <a:gd name="T28" fmla="*/ 21600 w 21600"/>
                <a:gd name="T29" fmla="*/ 5 h 21437"/>
                <a:gd name="T30" fmla="*/ 21600 w 21600"/>
                <a:gd name="T31" fmla="*/ 5 h 2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437">
                  <a:moveTo>
                    <a:pt x="21600" y="5"/>
                  </a:moveTo>
                  <a:cubicBezTo>
                    <a:pt x="21600" y="1241"/>
                    <a:pt x="21600" y="3664"/>
                    <a:pt x="21600" y="3664"/>
                  </a:cubicBezTo>
                  <a:cubicBezTo>
                    <a:pt x="21600" y="3664"/>
                    <a:pt x="15693" y="3516"/>
                    <a:pt x="14816" y="4176"/>
                  </a:cubicBezTo>
                  <a:cubicBezTo>
                    <a:pt x="14095" y="4718"/>
                    <a:pt x="14328" y="5933"/>
                    <a:pt x="14261" y="7053"/>
                  </a:cubicBezTo>
                  <a:cubicBezTo>
                    <a:pt x="16662" y="7053"/>
                    <a:pt x="19200" y="7053"/>
                    <a:pt x="21600" y="7053"/>
                  </a:cubicBezTo>
                  <a:cubicBezTo>
                    <a:pt x="21438" y="8341"/>
                    <a:pt x="21132" y="9564"/>
                    <a:pt x="20769" y="10761"/>
                  </a:cubicBezTo>
                  <a:cubicBezTo>
                    <a:pt x="18692" y="10761"/>
                    <a:pt x="14538" y="10761"/>
                    <a:pt x="14538" y="10761"/>
                  </a:cubicBezTo>
                  <a:lnTo>
                    <a:pt x="14538" y="21437"/>
                  </a:lnTo>
                  <a:cubicBezTo>
                    <a:pt x="14538" y="21437"/>
                    <a:pt x="7938" y="21437"/>
                    <a:pt x="4707" y="21437"/>
                  </a:cubicBezTo>
                  <a:cubicBezTo>
                    <a:pt x="4709" y="18133"/>
                    <a:pt x="4705" y="14278"/>
                    <a:pt x="4707" y="10761"/>
                  </a:cubicBezTo>
                  <a:cubicBezTo>
                    <a:pt x="3137" y="10761"/>
                    <a:pt x="1568" y="10761"/>
                    <a:pt x="0" y="10761"/>
                  </a:cubicBezTo>
                  <a:cubicBezTo>
                    <a:pt x="0" y="9525"/>
                    <a:pt x="0" y="8288"/>
                    <a:pt x="0" y="7053"/>
                  </a:cubicBezTo>
                  <a:cubicBezTo>
                    <a:pt x="1522" y="7053"/>
                    <a:pt x="3046" y="7053"/>
                    <a:pt x="4569" y="7053"/>
                  </a:cubicBezTo>
                  <a:cubicBezTo>
                    <a:pt x="4787" y="4587"/>
                    <a:pt x="4552" y="2480"/>
                    <a:pt x="7200" y="1235"/>
                  </a:cubicBezTo>
                  <a:cubicBezTo>
                    <a:pt x="10176" y="-163"/>
                    <a:pt x="15466" y="8"/>
                    <a:pt x="21600" y="5"/>
                  </a:cubicBezTo>
                  <a:close/>
                  <a:moveTo>
                    <a:pt x="21600" y="5"/>
                  </a:moveTo>
                </a:path>
              </a:pathLst>
            </a:custGeom>
            <a:solidFill>
              <a:srgbClr val="14CDDB"/>
            </a:solidFill>
            <a:ln w="28575"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71848" y="2010485"/>
            <a:ext cx="1848304" cy="1844768"/>
            <a:chOff x="5171848" y="2126232"/>
            <a:chExt cx="1848304" cy="1844768"/>
          </a:xfrm>
        </p:grpSpPr>
        <p:sp>
          <p:nvSpPr>
            <p:cNvPr id="25" name="AutoShape 13"/>
            <p:cNvSpPr>
              <a:spLocks/>
            </p:cNvSpPr>
            <p:nvPr/>
          </p:nvSpPr>
          <p:spPr bwMode="auto">
            <a:xfrm>
              <a:off x="5171848" y="2126232"/>
              <a:ext cx="1848304" cy="1844768"/>
            </a:xfrm>
            <a:custGeom>
              <a:avLst/>
              <a:gdLst>
                <a:gd name="T0" fmla="*/ 16796 w 19677"/>
                <a:gd name="T1" fmla="*/ 2886 h 19677"/>
                <a:gd name="T2" fmla="*/ 16800 w 19677"/>
                <a:gd name="T3" fmla="*/ 16800 h 19677"/>
                <a:gd name="T4" fmla="*/ 2886 w 19677"/>
                <a:gd name="T5" fmla="*/ 16796 h 19677"/>
                <a:gd name="T6" fmla="*/ 2882 w 19677"/>
                <a:gd name="T7" fmla="*/ 2882 h 19677"/>
                <a:gd name="T8" fmla="*/ 16796 w 19677"/>
                <a:gd name="T9" fmla="*/ 2886 h 19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7" h="19677">
                  <a:moveTo>
                    <a:pt x="16796" y="2886"/>
                  </a:moveTo>
                  <a:cubicBezTo>
                    <a:pt x="20639" y="6729"/>
                    <a:pt x="20641" y="12959"/>
                    <a:pt x="16800" y="16800"/>
                  </a:cubicBezTo>
                  <a:cubicBezTo>
                    <a:pt x="12959" y="20641"/>
                    <a:pt x="6729" y="20639"/>
                    <a:pt x="2886" y="16796"/>
                  </a:cubicBezTo>
                  <a:cubicBezTo>
                    <a:pt x="-957" y="12953"/>
                    <a:pt x="-959" y="6723"/>
                    <a:pt x="2882" y="2882"/>
                  </a:cubicBezTo>
                  <a:cubicBezTo>
                    <a:pt x="6723" y="-959"/>
                    <a:pt x="12953" y="-957"/>
                    <a:pt x="16796" y="2886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 w="28575"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63500" cap="flat">
                  <a:solidFill>
                    <a:srgbClr val="43987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00"/>
            </a:p>
          </p:txBody>
        </p:sp>
        <p:sp>
          <p:nvSpPr>
            <p:cNvPr id="26" name="AutoShape 14"/>
            <p:cNvSpPr>
              <a:spLocks/>
            </p:cNvSpPr>
            <p:nvPr/>
          </p:nvSpPr>
          <p:spPr bwMode="auto">
            <a:xfrm>
              <a:off x="5620626" y="2654944"/>
              <a:ext cx="950749" cy="788017"/>
            </a:xfrm>
            <a:custGeom>
              <a:avLst/>
              <a:gdLst>
                <a:gd name="T0" fmla="*/ 21590 w 21590"/>
                <a:gd name="T1" fmla="*/ 2038 h 16690"/>
                <a:gd name="T2" fmla="*/ 19593 w 21590"/>
                <a:gd name="T3" fmla="*/ 4132 h 16690"/>
                <a:gd name="T4" fmla="*/ 0 w 21590"/>
                <a:gd name="T5" fmla="*/ 14947 h 16690"/>
                <a:gd name="T6" fmla="*/ 6489 w 21590"/>
                <a:gd name="T7" fmla="*/ 13087 h 16690"/>
                <a:gd name="T8" fmla="*/ 2371 w 21590"/>
                <a:gd name="T9" fmla="*/ 10179 h 16690"/>
                <a:gd name="T10" fmla="*/ 4243 w 21590"/>
                <a:gd name="T11" fmla="*/ 10063 h 16690"/>
                <a:gd name="T12" fmla="*/ 749 w 21590"/>
                <a:gd name="T13" fmla="*/ 5992 h 16690"/>
                <a:gd name="T14" fmla="*/ 2621 w 21590"/>
                <a:gd name="T15" fmla="*/ 6341 h 16690"/>
                <a:gd name="T16" fmla="*/ 1248 w 21590"/>
                <a:gd name="T17" fmla="*/ 758 h 16690"/>
                <a:gd name="T18" fmla="*/ 10607 w 21590"/>
                <a:gd name="T19" fmla="*/ 5178 h 16690"/>
                <a:gd name="T20" fmla="*/ 18345 w 21590"/>
                <a:gd name="T21" fmla="*/ 1340 h 16690"/>
                <a:gd name="T22" fmla="*/ 21215 w 21590"/>
                <a:gd name="T23" fmla="*/ 409 h 16690"/>
                <a:gd name="T24" fmla="*/ 19343 w 21590"/>
                <a:gd name="T25" fmla="*/ 2619 h 16690"/>
                <a:gd name="T26" fmla="*/ 21590 w 21590"/>
                <a:gd name="T27" fmla="*/ 2038 h 16690"/>
                <a:gd name="T28" fmla="*/ 21590 w 21590"/>
                <a:gd name="T29" fmla="*/ 2038 h 16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rgbClr val="14CDDB"/>
            </a:solidFill>
            <a:ln w="28575"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00"/>
            </a:p>
          </p:txBody>
        </p:sp>
      </p:grpSp>
      <p:graphicFrame>
        <p:nvGraphicFramePr>
          <p:cNvPr id="27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6684698"/>
              </p:ext>
            </p:extLst>
          </p:nvPr>
        </p:nvGraphicFramePr>
        <p:xfrm>
          <a:off x="1374819" y="4035600"/>
          <a:ext cx="306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graphicFrame>
        <p:nvGraphicFramePr>
          <p:cNvPr id="30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2009703"/>
              </p:ext>
            </p:extLst>
          </p:nvPr>
        </p:nvGraphicFramePr>
        <p:xfrm>
          <a:off x="4566000" y="4035600"/>
          <a:ext cx="306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1916224"/>
              </p:ext>
            </p:extLst>
          </p:nvPr>
        </p:nvGraphicFramePr>
        <p:xfrm>
          <a:off x="7757181" y="4035600"/>
          <a:ext cx="306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552530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Graphic spid="30" grpId="0">
        <p:bldAsOne/>
      </p:bldGraphic>
      <p:bldGraphic spid="31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21397" y="2659559"/>
            <a:ext cx="24801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spc="600" dirty="0">
                <a:solidFill>
                  <a:srgbClr val="14CDDB"/>
                </a:solidFill>
              </a:rPr>
              <a:t>[</a:t>
            </a:r>
            <a:r>
              <a:rPr lang="zh-CN" altLang="en-US" sz="6000" spc="600" dirty="0">
                <a:solidFill>
                  <a:srgbClr val="14CDDB"/>
                </a:solidFill>
              </a:rPr>
              <a:t>目录</a:t>
            </a:r>
            <a:r>
              <a:rPr lang="en-US" altLang="zh-CN" sz="6000" spc="600" dirty="0">
                <a:solidFill>
                  <a:srgbClr val="14CDDB"/>
                </a:solidFill>
              </a:rPr>
              <a:t>]</a:t>
            </a:r>
            <a:endParaRPr lang="zh-CN" altLang="en-US" sz="6000" spc="600" dirty="0">
              <a:solidFill>
                <a:srgbClr val="14CDDB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83726" y="3675222"/>
            <a:ext cx="2555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spc="600" dirty="0">
                <a:solidFill>
                  <a:srgbClr val="14CDDB"/>
                </a:solidFill>
              </a:rPr>
              <a:t>CONTENTS</a:t>
            </a:r>
            <a:endParaRPr lang="zh-CN" altLang="en-US" sz="2800" spc="600" dirty="0">
              <a:solidFill>
                <a:srgbClr val="14CDDB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816349" y="1637414"/>
            <a:ext cx="495980" cy="495980"/>
          </a:xfrm>
          <a:prstGeom prst="ellipse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6350000" y="1623794"/>
            <a:ext cx="336502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</a:rPr>
              <a:t>请在此处添加标题</a:t>
            </a:r>
          </a:p>
        </p:txBody>
      </p:sp>
      <p:sp>
        <p:nvSpPr>
          <p:cNvPr id="16" name="椭圆 15"/>
          <p:cNvSpPr/>
          <p:nvPr/>
        </p:nvSpPr>
        <p:spPr>
          <a:xfrm>
            <a:off x="5816349" y="2666478"/>
            <a:ext cx="495980" cy="495980"/>
          </a:xfrm>
          <a:prstGeom prst="ellipse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6350000" y="2652858"/>
            <a:ext cx="336502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</a:rPr>
              <a:t>请在此处添加标题</a:t>
            </a:r>
          </a:p>
        </p:txBody>
      </p:sp>
      <p:sp>
        <p:nvSpPr>
          <p:cNvPr id="19" name="椭圆 18"/>
          <p:cNvSpPr/>
          <p:nvPr/>
        </p:nvSpPr>
        <p:spPr>
          <a:xfrm>
            <a:off x="5816349" y="3695542"/>
            <a:ext cx="495980" cy="495980"/>
          </a:xfrm>
          <a:prstGeom prst="ellipse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6350000" y="3681922"/>
            <a:ext cx="336502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</a:rPr>
              <a:t>请在此处添加标题</a:t>
            </a:r>
          </a:p>
        </p:txBody>
      </p:sp>
      <p:sp>
        <p:nvSpPr>
          <p:cNvPr id="22" name="椭圆 21"/>
          <p:cNvSpPr/>
          <p:nvPr/>
        </p:nvSpPr>
        <p:spPr>
          <a:xfrm>
            <a:off x="5816349" y="4724606"/>
            <a:ext cx="495980" cy="495980"/>
          </a:xfrm>
          <a:prstGeom prst="ellipse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/>
              <a:t>4</a:t>
            </a:r>
            <a:endParaRPr lang="zh-CN" altLang="en-US" sz="28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6350000" y="4710986"/>
            <a:ext cx="336502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</a:rPr>
              <a:t>请在此处添加标题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5003800" y="1295400"/>
            <a:ext cx="0" cy="4267200"/>
          </a:xfrm>
          <a:prstGeom prst="line">
            <a:avLst/>
          </a:prstGeom>
          <a:ln>
            <a:solidFill>
              <a:srgbClr val="14CDD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5169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 animBg="1"/>
      <p:bldP spid="13" grpId="0"/>
      <p:bldP spid="16" grpId="0" animBg="1"/>
      <p:bldP spid="17" grpId="0"/>
      <p:bldP spid="19" grpId="0" animBg="1"/>
      <p:bldP spid="20" grpId="0"/>
      <p:bldP spid="22" grpId="0" animBg="1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0" y="3582519"/>
            <a:ext cx="6015535" cy="756554"/>
            <a:chOff x="0" y="3616819"/>
            <a:chExt cx="6015535" cy="756554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flipH="1">
              <a:off x="0" y="3616819"/>
              <a:ext cx="969435" cy="756554"/>
            </a:xfrm>
            <a:custGeom>
              <a:avLst/>
              <a:gdLst>
                <a:gd name="T0" fmla="*/ 820 w 820"/>
                <a:gd name="T1" fmla="*/ 489 h 489"/>
                <a:gd name="T2" fmla="*/ 0 w 820"/>
                <a:gd name="T3" fmla="*/ 360 h 489"/>
                <a:gd name="T4" fmla="*/ 0 w 820"/>
                <a:gd name="T5" fmla="*/ 129 h 489"/>
                <a:gd name="T6" fmla="*/ 820 w 820"/>
                <a:gd name="T7" fmla="*/ 0 h 489"/>
                <a:gd name="T8" fmla="*/ 820 w 820"/>
                <a:gd name="T9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489">
                  <a:moveTo>
                    <a:pt x="820" y="489"/>
                  </a:moveTo>
                  <a:lnTo>
                    <a:pt x="0" y="360"/>
                  </a:lnTo>
                  <a:lnTo>
                    <a:pt x="0" y="129"/>
                  </a:lnTo>
                  <a:lnTo>
                    <a:pt x="820" y="0"/>
                  </a:lnTo>
                  <a:lnTo>
                    <a:pt x="820" y="489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21" name="그룹 47"/>
            <p:cNvGrpSpPr/>
            <p:nvPr/>
          </p:nvGrpSpPr>
          <p:grpSpPr>
            <a:xfrm flipH="1">
              <a:off x="960895" y="3676022"/>
              <a:ext cx="4727827" cy="636240"/>
              <a:chOff x="4908386" y="2336647"/>
              <a:chExt cx="3514889" cy="473011"/>
            </a:xfrm>
          </p:grpSpPr>
          <p:sp>
            <p:nvSpPr>
              <p:cNvPr id="22" name="이등변 삼각형 24"/>
              <p:cNvSpPr/>
              <p:nvPr/>
            </p:nvSpPr>
            <p:spPr>
              <a:xfrm rot="16200000">
                <a:off x="4888505" y="2356528"/>
                <a:ext cx="473011" cy="433249"/>
              </a:xfrm>
              <a:prstGeom prst="triangl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3" name="직사각형 25"/>
              <p:cNvSpPr>
                <a:spLocks/>
              </p:cNvSpPr>
              <p:nvPr/>
            </p:nvSpPr>
            <p:spPr>
              <a:xfrm rot="10800000">
                <a:off x="5339241" y="2440298"/>
                <a:ext cx="3084034" cy="265701"/>
              </a:xfrm>
              <a:prstGeom prst="rect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 flipH="1">
              <a:off x="5830731" y="3883874"/>
              <a:ext cx="184804" cy="184804"/>
              <a:chOff x="6189701" y="3883872"/>
              <a:chExt cx="184804" cy="184804"/>
            </a:xfrm>
          </p:grpSpPr>
          <p:sp>
            <p:nvSpPr>
              <p:cNvPr id="42" name="타원 169"/>
              <p:cNvSpPr/>
              <p:nvPr/>
            </p:nvSpPr>
            <p:spPr>
              <a:xfrm>
                <a:off x="6189701" y="3883872"/>
                <a:ext cx="184804" cy="18480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3" name="타원 169"/>
              <p:cNvSpPr/>
              <p:nvPr/>
            </p:nvSpPr>
            <p:spPr>
              <a:xfrm>
                <a:off x="6234686" y="3928857"/>
                <a:ext cx="94835" cy="9483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2" y="1457924"/>
            <a:ext cx="6015533" cy="1505557"/>
            <a:chOff x="2" y="1492224"/>
            <a:chExt cx="6015533" cy="1505557"/>
          </a:xfrm>
        </p:grpSpPr>
        <p:sp>
          <p:nvSpPr>
            <p:cNvPr id="7" name="Freeform 16"/>
            <p:cNvSpPr>
              <a:spLocks/>
            </p:cNvSpPr>
            <p:nvPr/>
          </p:nvSpPr>
          <p:spPr bwMode="auto">
            <a:xfrm flipH="1">
              <a:off x="2" y="1492224"/>
              <a:ext cx="969435" cy="1366128"/>
            </a:xfrm>
            <a:custGeom>
              <a:avLst/>
              <a:gdLst>
                <a:gd name="T0" fmla="*/ 820 w 820"/>
                <a:gd name="T1" fmla="*/ 0 h 883"/>
                <a:gd name="T2" fmla="*/ 0 w 820"/>
                <a:gd name="T3" fmla="*/ 652 h 883"/>
                <a:gd name="T4" fmla="*/ 0 w 820"/>
                <a:gd name="T5" fmla="*/ 883 h 883"/>
                <a:gd name="T6" fmla="*/ 820 w 820"/>
                <a:gd name="T7" fmla="*/ 489 h 883"/>
                <a:gd name="T8" fmla="*/ 820 w 820"/>
                <a:gd name="T9" fmla="*/ 0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883">
                  <a:moveTo>
                    <a:pt x="820" y="0"/>
                  </a:moveTo>
                  <a:lnTo>
                    <a:pt x="0" y="652"/>
                  </a:lnTo>
                  <a:lnTo>
                    <a:pt x="0" y="883"/>
                  </a:lnTo>
                  <a:lnTo>
                    <a:pt x="820" y="489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18" name="그룹 45"/>
            <p:cNvGrpSpPr/>
            <p:nvPr/>
          </p:nvGrpSpPr>
          <p:grpSpPr>
            <a:xfrm flipH="1">
              <a:off x="960896" y="2361541"/>
              <a:ext cx="2601595" cy="636240"/>
              <a:chOff x="6489126" y="1359400"/>
              <a:chExt cx="1934148" cy="473011"/>
            </a:xfrm>
            <a:solidFill>
              <a:schemeClr val="bg2"/>
            </a:solidFill>
          </p:grpSpPr>
          <p:sp>
            <p:nvSpPr>
              <p:cNvPr id="19" name="이등변 삼각형 37"/>
              <p:cNvSpPr/>
              <p:nvPr/>
            </p:nvSpPr>
            <p:spPr>
              <a:xfrm rot="16200000">
                <a:off x="6469245" y="1379281"/>
                <a:ext cx="473011" cy="433249"/>
              </a:xfrm>
              <a:prstGeom prst="triangl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0" name="직사각형 38"/>
              <p:cNvSpPr>
                <a:spLocks/>
              </p:cNvSpPr>
              <p:nvPr/>
            </p:nvSpPr>
            <p:spPr>
              <a:xfrm rot="10800000">
                <a:off x="6919981" y="1463050"/>
                <a:ext cx="1503293" cy="265701"/>
              </a:xfrm>
              <a:prstGeom prst="rect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5830731" y="2125784"/>
              <a:ext cx="184804" cy="184804"/>
              <a:chOff x="6189701" y="2125784"/>
              <a:chExt cx="184804" cy="184804"/>
            </a:xfrm>
          </p:grpSpPr>
          <p:sp>
            <p:nvSpPr>
              <p:cNvPr id="48" name="타원 169"/>
              <p:cNvSpPr/>
              <p:nvPr/>
            </p:nvSpPr>
            <p:spPr>
              <a:xfrm>
                <a:off x="6189701" y="2125784"/>
                <a:ext cx="184804" cy="18480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9" name="타원 169"/>
              <p:cNvSpPr/>
              <p:nvPr/>
            </p:nvSpPr>
            <p:spPr>
              <a:xfrm>
                <a:off x="6234686" y="2170769"/>
                <a:ext cx="94835" cy="9483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56" name="Group 95"/>
            <p:cNvGrpSpPr/>
            <p:nvPr/>
          </p:nvGrpSpPr>
          <p:grpSpPr>
            <a:xfrm flipH="1">
              <a:off x="3562492" y="2214944"/>
              <a:ext cx="2268239" cy="457482"/>
              <a:chOff x="4809160" y="1591378"/>
              <a:chExt cx="1686316" cy="340114"/>
            </a:xfrm>
            <a:solidFill>
              <a:schemeClr val="bg1"/>
            </a:solidFill>
          </p:grpSpPr>
          <p:cxnSp>
            <p:nvCxnSpPr>
              <p:cNvPr id="57" name="직선 연결선 250"/>
              <p:cNvCxnSpPr/>
              <p:nvPr/>
            </p:nvCxnSpPr>
            <p:spPr>
              <a:xfrm>
                <a:off x="5627736" y="1931492"/>
                <a:ext cx="867740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250"/>
              <p:cNvCxnSpPr/>
              <p:nvPr/>
            </p:nvCxnSpPr>
            <p:spPr>
              <a:xfrm>
                <a:off x="4809160" y="1591378"/>
                <a:ext cx="818576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250"/>
              <p:cNvCxnSpPr/>
              <p:nvPr/>
            </p:nvCxnSpPr>
            <p:spPr>
              <a:xfrm flipV="1">
                <a:off x="5627736" y="1591379"/>
                <a:ext cx="0" cy="340113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组合 81"/>
          <p:cNvGrpSpPr/>
          <p:nvPr/>
        </p:nvGrpSpPr>
        <p:grpSpPr>
          <a:xfrm>
            <a:off x="0" y="2517424"/>
            <a:ext cx="6015535" cy="1103296"/>
            <a:chOff x="0" y="2551724"/>
            <a:chExt cx="6015535" cy="1103296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 flipH="1">
              <a:off x="0" y="2551724"/>
              <a:ext cx="969435" cy="963871"/>
            </a:xfrm>
            <a:custGeom>
              <a:avLst/>
              <a:gdLst>
                <a:gd name="T0" fmla="*/ 820 w 820"/>
                <a:gd name="T1" fmla="*/ 0 h 623"/>
                <a:gd name="T2" fmla="*/ 0 w 820"/>
                <a:gd name="T3" fmla="*/ 392 h 623"/>
                <a:gd name="T4" fmla="*/ 0 w 820"/>
                <a:gd name="T5" fmla="*/ 623 h 623"/>
                <a:gd name="T6" fmla="*/ 820 w 820"/>
                <a:gd name="T7" fmla="*/ 492 h 623"/>
                <a:gd name="T8" fmla="*/ 820 w 820"/>
                <a:gd name="T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623">
                  <a:moveTo>
                    <a:pt x="820" y="0"/>
                  </a:moveTo>
                  <a:lnTo>
                    <a:pt x="0" y="392"/>
                  </a:lnTo>
                  <a:lnTo>
                    <a:pt x="0" y="623"/>
                  </a:lnTo>
                  <a:lnTo>
                    <a:pt x="820" y="492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15" name="그룹 46"/>
            <p:cNvGrpSpPr/>
            <p:nvPr/>
          </p:nvGrpSpPr>
          <p:grpSpPr>
            <a:xfrm flipH="1">
              <a:off x="960896" y="3018780"/>
              <a:ext cx="3383997" cy="636240"/>
              <a:chOff x="5907452" y="1848023"/>
              <a:chExt cx="2515823" cy="473011"/>
            </a:xfrm>
            <a:solidFill>
              <a:schemeClr val="tx2"/>
            </a:solidFill>
          </p:grpSpPr>
          <p:sp>
            <p:nvSpPr>
              <p:cNvPr id="16" name="이등변 삼각형 34"/>
              <p:cNvSpPr/>
              <p:nvPr/>
            </p:nvSpPr>
            <p:spPr>
              <a:xfrm rot="16200000">
                <a:off x="5887571" y="1867904"/>
                <a:ext cx="473011" cy="433249"/>
              </a:xfrm>
              <a:prstGeom prst="triangl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7" name="직사각형 35"/>
              <p:cNvSpPr>
                <a:spLocks/>
              </p:cNvSpPr>
              <p:nvPr/>
            </p:nvSpPr>
            <p:spPr>
              <a:xfrm rot="10800000">
                <a:off x="6338309" y="1951675"/>
                <a:ext cx="2084966" cy="265701"/>
              </a:xfrm>
              <a:prstGeom prst="rect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flipH="1">
              <a:off x="5830731" y="3004829"/>
              <a:ext cx="184804" cy="184804"/>
              <a:chOff x="6189701" y="3004828"/>
              <a:chExt cx="184804" cy="184804"/>
            </a:xfrm>
          </p:grpSpPr>
          <p:sp>
            <p:nvSpPr>
              <p:cNvPr id="45" name="타원 169"/>
              <p:cNvSpPr/>
              <p:nvPr/>
            </p:nvSpPr>
            <p:spPr>
              <a:xfrm>
                <a:off x="6189701" y="3004828"/>
                <a:ext cx="184804" cy="18480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6" name="타원 169"/>
              <p:cNvSpPr/>
              <p:nvPr/>
            </p:nvSpPr>
            <p:spPr>
              <a:xfrm>
                <a:off x="6234686" y="3049813"/>
                <a:ext cx="94835" cy="9483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60" name="Group 94"/>
            <p:cNvGrpSpPr/>
            <p:nvPr/>
          </p:nvGrpSpPr>
          <p:grpSpPr>
            <a:xfrm flipH="1">
              <a:off x="4344893" y="3098617"/>
              <a:ext cx="1485838" cy="240032"/>
              <a:chOff x="4809160" y="2248342"/>
              <a:chExt cx="1104642" cy="178451"/>
            </a:xfrm>
            <a:solidFill>
              <a:schemeClr val="bg1"/>
            </a:solidFill>
          </p:grpSpPr>
          <p:cxnSp>
            <p:nvCxnSpPr>
              <p:cNvPr id="61" name="직선 연결선 250"/>
              <p:cNvCxnSpPr/>
              <p:nvPr/>
            </p:nvCxnSpPr>
            <p:spPr>
              <a:xfrm>
                <a:off x="5627736" y="2426792"/>
                <a:ext cx="286066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직선 연결선 250"/>
              <p:cNvCxnSpPr/>
              <p:nvPr/>
            </p:nvCxnSpPr>
            <p:spPr>
              <a:xfrm flipV="1">
                <a:off x="5627736" y="2248342"/>
                <a:ext cx="0" cy="178451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250"/>
              <p:cNvCxnSpPr/>
              <p:nvPr/>
            </p:nvCxnSpPr>
            <p:spPr>
              <a:xfrm>
                <a:off x="4809160" y="2248342"/>
                <a:ext cx="818576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/>
          <p:cNvGrpSpPr/>
          <p:nvPr/>
        </p:nvGrpSpPr>
        <p:grpSpPr>
          <a:xfrm>
            <a:off x="0" y="4298961"/>
            <a:ext cx="6015535" cy="1098651"/>
            <a:chOff x="0" y="4333261"/>
            <a:chExt cx="6015535" cy="1098651"/>
          </a:xfrm>
        </p:grpSpPr>
        <p:sp>
          <p:nvSpPr>
            <p:cNvPr id="4" name="Freeform 13"/>
            <p:cNvSpPr>
              <a:spLocks/>
            </p:cNvSpPr>
            <p:nvPr/>
          </p:nvSpPr>
          <p:spPr bwMode="auto">
            <a:xfrm flipH="1">
              <a:off x="0" y="4472683"/>
              <a:ext cx="969435" cy="959229"/>
            </a:xfrm>
            <a:custGeom>
              <a:avLst/>
              <a:gdLst>
                <a:gd name="T0" fmla="*/ 820 w 820"/>
                <a:gd name="T1" fmla="*/ 620 h 620"/>
                <a:gd name="T2" fmla="*/ 0 w 820"/>
                <a:gd name="T3" fmla="*/ 228 h 620"/>
                <a:gd name="T4" fmla="*/ 0 w 820"/>
                <a:gd name="T5" fmla="*/ 0 h 620"/>
                <a:gd name="T6" fmla="*/ 820 w 820"/>
                <a:gd name="T7" fmla="*/ 129 h 620"/>
                <a:gd name="T8" fmla="*/ 820 w 820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620">
                  <a:moveTo>
                    <a:pt x="820" y="620"/>
                  </a:moveTo>
                  <a:lnTo>
                    <a:pt x="0" y="228"/>
                  </a:lnTo>
                  <a:lnTo>
                    <a:pt x="0" y="0"/>
                  </a:lnTo>
                  <a:lnTo>
                    <a:pt x="820" y="129"/>
                  </a:lnTo>
                  <a:lnTo>
                    <a:pt x="820" y="620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9" name="그룹 48"/>
            <p:cNvGrpSpPr/>
            <p:nvPr/>
          </p:nvGrpSpPr>
          <p:grpSpPr>
            <a:xfrm flipH="1">
              <a:off x="960898" y="4333261"/>
              <a:ext cx="3383995" cy="636240"/>
              <a:chOff x="5907452" y="2825270"/>
              <a:chExt cx="2515821" cy="473011"/>
            </a:xfrm>
            <a:solidFill>
              <a:schemeClr val="accent3"/>
            </a:solidFill>
          </p:grpSpPr>
          <p:sp>
            <p:nvSpPr>
              <p:cNvPr id="10" name="이등변 삼각형 28"/>
              <p:cNvSpPr/>
              <p:nvPr/>
            </p:nvSpPr>
            <p:spPr>
              <a:xfrm rot="16200000">
                <a:off x="5887571" y="2845151"/>
                <a:ext cx="473011" cy="433249"/>
              </a:xfrm>
              <a:prstGeom prst="triangl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1" name="직사각형 29"/>
              <p:cNvSpPr>
                <a:spLocks/>
              </p:cNvSpPr>
              <p:nvPr/>
            </p:nvSpPr>
            <p:spPr>
              <a:xfrm rot="10800000">
                <a:off x="6338308" y="2928921"/>
                <a:ext cx="2084965" cy="265701"/>
              </a:xfrm>
              <a:prstGeom prst="rect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5830731" y="4762919"/>
              <a:ext cx="184804" cy="184804"/>
              <a:chOff x="6189701" y="4762917"/>
              <a:chExt cx="184804" cy="184804"/>
            </a:xfrm>
          </p:grpSpPr>
          <p:sp>
            <p:nvSpPr>
              <p:cNvPr id="51" name="타원 169"/>
              <p:cNvSpPr/>
              <p:nvPr/>
            </p:nvSpPr>
            <p:spPr>
              <a:xfrm>
                <a:off x="6189701" y="4762917"/>
                <a:ext cx="184804" cy="18480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52" name="타원 169"/>
              <p:cNvSpPr/>
              <p:nvPr/>
            </p:nvSpPr>
            <p:spPr>
              <a:xfrm>
                <a:off x="6234686" y="4807902"/>
                <a:ext cx="94835" cy="9483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64" name="Group 93"/>
            <p:cNvGrpSpPr/>
            <p:nvPr/>
          </p:nvGrpSpPr>
          <p:grpSpPr>
            <a:xfrm flipH="1">
              <a:off x="4344893" y="4642901"/>
              <a:ext cx="1485838" cy="215001"/>
              <a:chOff x="4809160" y="3396436"/>
              <a:chExt cx="1104642" cy="159842"/>
            </a:xfrm>
            <a:solidFill>
              <a:schemeClr val="bg1"/>
            </a:solidFill>
          </p:grpSpPr>
          <p:cxnSp>
            <p:nvCxnSpPr>
              <p:cNvPr id="65" name="직선 연결선 250"/>
              <p:cNvCxnSpPr/>
              <p:nvPr/>
            </p:nvCxnSpPr>
            <p:spPr>
              <a:xfrm>
                <a:off x="5627736" y="3398342"/>
                <a:ext cx="286066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연결선 250"/>
              <p:cNvCxnSpPr/>
              <p:nvPr/>
            </p:nvCxnSpPr>
            <p:spPr>
              <a:xfrm flipV="1">
                <a:off x="5627736" y="3396436"/>
                <a:ext cx="0" cy="159842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연결선 250"/>
              <p:cNvCxnSpPr/>
              <p:nvPr/>
            </p:nvCxnSpPr>
            <p:spPr>
              <a:xfrm>
                <a:off x="4809160" y="3556278"/>
                <a:ext cx="818576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5" name="组合 84"/>
          <p:cNvGrpSpPr/>
          <p:nvPr/>
        </p:nvGrpSpPr>
        <p:grpSpPr>
          <a:xfrm>
            <a:off x="0" y="4956201"/>
            <a:ext cx="6015535" cy="1505549"/>
            <a:chOff x="0" y="4990501"/>
            <a:chExt cx="6015535" cy="1505549"/>
          </a:xfrm>
        </p:grpSpPr>
        <p:sp>
          <p:nvSpPr>
            <p:cNvPr id="5" name="Freeform 10"/>
            <p:cNvSpPr>
              <a:spLocks/>
            </p:cNvSpPr>
            <p:nvPr/>
          </p:nvSpPr>
          <p:spPr bwMode="auto">
            <a:xfrm flipH="1">
              <a:off x="0" y="5129922"/>
              <a:ext cx="969435" cy="1366128"/>
            </a:xfrm>
            <a:custGeom>
              <a:avLst/>
              <a:gdLst>
                <a:gd name="T0" fmla="*/ 820 w 820"/>
                <a:gd name="T1" fmla="*/ 883 h 883"/>
                <a:gd name="T2" fmla="*/ 0 w 820"/>
                <a:gd name="T3" fmla="*/ 229 h 883"/>
                <a:gd name="T4" fmla="*/ 0 w 820"/>
                <a:gd name="T5" fmla="*/ 0 h 883"/>
                <a:gd name="T6" fmla="*/ 820 w 820"/>
                <a:gd name="T7" fmla="*/ 392 h 883"/>
                <a:gd name="T8" fmla="*/ 820 w 820"/>
                <a:gd name="T9" fmla="*/ 88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883">
                  <a:moveTo>
                    <a:pt x="820" y="883"/>
                  </a:moveTo>
                  <a:lnTo>
                    <a:pt x="0" y="229"/>
                  </a:lnTo>
                  <a:lnTo>
                    <a:pt x="0" y="0"/>
                  </a:lnTo>
                  <a:lnTo>
                    <a:pt x="820" y="392"/>
                  </a:lnTo>
                  <a:lnTo>
                    <a:pt x="820" y="883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12" name="그룹 49"/>
            <p:cNvGrpSpPr/>
            <p:nvPr/>
          </p:nvGrpSpPr>
          <p:grpSpPr>
            <a:xfrm flipH="1">
              <a:off x="960898" y="4990501"/>
              <a:ext cx="2601593" cy="636240"/>
              <a:chOff x="6489126" y="3313893"/>
              <a:chExt cx="1934147" cy="473011"/>
            </a:xfrm>
            <a:solidFill>
              <a:schemeClr val="accent5"/>
            </a:solidFill>
          </p:grpSpPr>
          <p:sp>
            <p:nvSpPr>
              <p:cNvPr id="13" name="이등변 삼각형 31"/>
              <p:cNvSpPr/>
              <p:nvPr/>
            </p:nvSpPr>
            <p:spPr>
              <a:xfrm rot="16200000">
                <a:off x="6469245" y="3333774"/>
                <a:ext cx="473011" cy="433249"/>
              </a:xfrm>
              <a:prstGeom prst="triangl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4" name="직사각형 32"/>
              <p:cNvSpPr>
                <a:spLocks/>
              </p:cNvSpPr>
              <p:nvPr/>
            </p:nvSpPr>
            <p:spPr>
              <a:xfrm rot="10800000">
                <a:off x="6919983" y="3417543"/>
                <a:ext cx="1503290" cy="265701"/>
              </a:xfrm>
              <a:prstGeom prst="rect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flipH="1">
              <a:off x="5830731" y="5641962"/>
              <a:ext cx="184804" cy="184804"/>
              <a:chOff x="6189701" y="5641962"/>
              <a:chExt cx="184804" cy="184804"/>
            </a:xfrm>
          </p:grpSpPr>
          <p:sp>
            <p:nvSpPr>
              <p:cNvPr id="54" name="타원 169"/>
              <p:cNvSpPr/>
              <p:nvPr/>
            </p:nvSpPr>
            <p:spPr>
              <a:xfrm>
                <a:off x="6189701" y="5641962"/>
                <a:ext cx="184804" cy="18480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55" name="타원 169"/>
              <p:cNvSpPr/>
              <p:nvPr/>
            </p:nvSpPr>
            <p:spPr>
              <a:xfrm>
                <a:off x="6234686" y="5686947"/>
                <a:ext cx="94835" cy="9483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68" name="Group 92"/>
            <p:cNvGrpSpPr/>
            <p:nvPr/>
          </p:nvGrpSpPr>
          <p:grpSpPr>
            <a:xfrm flipH="1">
              <a:off x="3562492" y="5311686"/>
              <a:ext cx="2268239" cy="431725"/>
              <a:chOff x="4809160" y="3893642"/>
              <a:chExt cx="1686316" cy="320965"/>
            </a:xfrm>
            <a:solidFill>
              <a:schemeClr val="bg1"/>
            </a:solidFill>
          </p:grpSpPr>
          <p:cxnSp>
            <p:nvCxnSpPr>
              <p:cNvPr id="69" name="직선 연결선 250"/>
              <p:cNvCxnSpPr/>
              <p:nvPr/>
            </p:nvCxnSpPr>
            <p:spPr>
              <a:xfrm>
                <a:off x="5627736" y="3893642"/>
                <a:ext cx="867740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250"/>
              <p:cNvCxnSpPr/>
              <p:nvPr/>
            </p:nvCxnSpPr>
            <p:spPr>
              <a:xfrm flipV="1">
                <a:off x="5627736" y="3893643"/>
                <a:ext cx="0" cy="320964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250"/>
              <p:cNvCxnSpPr/>
              <p:nvPr/>
            </p:nvCxnSpPr>
            <p:spPr>
              <a:xfrm>
                <a:off x="4809160" y="4214607"/>
                <a:ext cx="818576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2" name="文本占位符 7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78" name="文本框 77"/>
          <p:cNvSpPr txBox="1"/>
          <p:nvPr/>
        </p:nvSpPr>
        <p:spPr>
          <a:xfrm>
            <a:off x="7478621" y="1854401"/>
            <a:ext cx="316716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9" name="Rectangle 36"/>
          <p:cNvSpPr>
            <a:spLocks noChangeArrowheads="1"/>
          </p:cNvSpPr>
          <p:nvPr/>
        </p:nvSpPr>
        <p:spPr bwMode="auto">
          <a:xfrm>
            <a:off x="6011553" y="1980589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7478621" y="2734256"/>
            <a:ext cx="316716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7" name="Rectangle 36"/>
          <p:cNvSpPr>
            <a:spLocks noChangeArrowheads="1"/>
          </p:cNvSpPr>
          <p:nvPr/>
        </p:nvSpPr>
        <p:spPr bwMode="auto">
          <a:xfrm>
            <a:off x="6011553" y="2862706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478621" y="3614111"/>
            <a:ext cx="316716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9" name="Rectangle 36"/>
          <p:cNvSpPr>
            <a:spLocks noChangeArrowheads="1"/>
          </p:cNvSpPr>
          <p:nvPr/>
        </p:nvSpPr>
        <p:spPr bwMode="auto">
          <a:xfrm>
            <a:off x="6011553" y="374482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478621" y="4493966"/>
            <a:ext cx="316716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91" name="Rectangle 36"/>
          <p:cNvSpPr>
            <a:spLocks noChangeArrowheads="1"/>
          </p:cNvSpPr>
          <p:nvPr/>
        </p:nvSpPr>
        <p:spPr bwMode="auto">
          <a:xfrm>
            <a:off x="6011553" y="4626940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478621" y="5373821"/>
            <a:ext cx="316716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93" name="Rectangle 36"/>
          <p:cNvSpPr>
            <a:spLocks noChangeArrowheads="1"/>
          </p:cNvSpPr>
          <p:nvPr/>
        </p:nvSpPr>
        <p:spPr bwMode="auto">
          <a:xfrm>
            <a:off x="6011553" y="5509056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3944973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757680" y="1971040"/>
            <a:ext cx="3931251" cy="2838505"/>
            <a:chOff x="2314575" y="2067552"/>
            <a:chExt cx="2095501" cy="1466851"/>
          </a:xfrm>
        </p:grpSpPr>
        <p:sp>
          <p:nvSpPr>
            <p:cNvPr id="76" name="任意多边形 75"/>
            <p:cNvSpPr/>
            <p:nvPr/>
          </p:nvSpPr>
          <p:spPr>
            <a:xfrm>
              <a:off x="2314575" y="2067552"/>
              <a:ext cx="1804988" cy="1466850"/>
            </a:xfrm>
            <a:custGeom>
              <a:avLst/>
              <a:gdLst>
                <a:gd name="connsiteX0" fmla="*/ 0 w 1804988"/>
                <a:gd name="connsiteY0" fmla="*/ 1466850 h 1466850"/>
                <a:gd name="connsiteX1" fmla="*/ 409575 w 1804988"/>
                <a:gd name="connsiteY1" fmla="*/ 747712 h 1466850"/>
                <a:gd name="connsiteX2" fmla="*/ 690563 w 1804988"/>
                <a:gd name="connsiteY2" fmla="*/ 1166812 h 1466850"/>
                <a:gd name="connsiteX3" fmla="*/ 1233488 w 1804988"/>
                <a:gd name="connsiteY3" fmla="*/ 0 h 1466850"/>
                <a:gd name="connsiteX4" fmla="*/ 1804988 w 1804988"/>
                <a:gd name="connsiteY4" fmla="*/ 1466850 h 1466850"/>
                <a:gd name="connsiteX5" fmla="*/ 0 w 1804988"/>
                <a:gd name="connsiteY5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4988" h="1466850">
                  <a:moveTo>
                    <a:pt x="0" y="1466850"/>
                  </a:moveTo>
                  <a:lnTo>
                    <a:pt x="409575" y="747712"/>
                  </a:lnTo>
                  <a:lnTo>
                    <a:pt x="690563" y="1166812"/>
                  </a:lnTo>
                  <a:lnTo>
                    <a:pt x="1233488" y="0"/>
                  </a:lnTo>
                  <a:lnTo>
                    <a:pt x="1804988" y="1466850"/>
                  </a:lnTo>
                  <a:lnTo>
                    <a:pt x="0" y="146685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3548063" y="2067553"/>
              <a:ext cx="862013" cy="1466850"/>
            </a:xfrm>
            <a:custGeom>
              <a:avLst/>
              <a:gdLst>
                <a:gd name="connsiteX0" fmla="*/ 0 w 862013"/>
                <a:gd name="connsiteY0" fmla="*/ 0 h 1466850"/>
                <a:gd name="connsiteX1" fmla="*/ 862013 w 862013"/>
                <a:gd name="connsiteY1" fmla="*/ 1466850 h 1466850"/>
                <a:gd name="connsiteX2" fmla="*/ 571500 w 862013"/>
                <a:gd name="connsiteY2" fmla="*/ 1466850 h 1466850"/>
                <a:gd name="connsiteX3" fmla="*/ 0 w 862013"/>
                <a:gd name="connsiteY3" fmla="*/ 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013" h="1466850">
                  <a:moveTo>
                    <a:pt x="0" y="0"/>
                  </a:moveTo>
                  <a:lnTo>
                    <a:pt x="862013" y="1466850"/>
                  </a:lnTo>
                  <a:lnTo>
                    <a:pt x="571500" y="1466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146452" y="3521431"/>
            <a:ext cx="3318437" cy="1296575"/>
            <a:chOff x="3424238" y="2709863"/>
            <a:chExt cx="2120900" cy="828675"/>
          </a:xfrm>
        </p:grpSpPr>
        <p:sp>
          <p:nvSpPr>
            <p:cNvPr id="74" name="任意多边形 73"/>
            <p:cNvSpPr/>
            <p:nvPr/>
          </p:nvSpPr>
          <p:spPr>
            <a:xfrm>
              <a:off x="3424238" y="2714625"/>
              <a:ext cx="1790700" cy="823913"/>
            </a:xfrm>
            <a:custGeom>
              <a:avLst/>
              <a:gdLst>
                <a:gd name="connsiteX0" fmla="*/ 0 w 1790700"/>
                <a:gd name="connsiteY0" fmla="*/ 819150 h 823913"/>
                <a:gd name="connsiteX1" fmla="*/ 385762 w 1790700"/>
                <a:gd name="connsiteY1" fmla="*/ 438150 h 823913"/>
                <a:gd name="connsiteX2" fmla="*/ 685800 w 1790700"/>
                <a:gd name="connsiteY2" fmla="*/ 647700 h 823913"/>
                <a:gd name="connsiteX3" fmla="*/ 1219200 w 1790700"/>
                <a:gd name="connsiteY3" fmla="*/ 0 h 823913"/>
                <a:gd name="connsiteX4" fmla="*/ 1790700 w 1790700"/>
                <a:gd name="connsiteY4" fmla="*/ 823913 h 823913"/>
                <a:gd name="connsiteX5" fmla="*/ 0 w 1790700"/>
                <a:gd name="connsiteY5" fmla="*/ 819150 h 8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700" h="823913">
                  <a:moveTo>
                    <a:pt x="0" y="819150"/>
                  </a:moveTo>
                  <a:lnTo>
                    <a:pt x="385762" y="438150"/>
                  </a:lnTo>
                  <a:lnTo>
                    <a:pt x="685800" y="647700"/>
                  </a:lnTo>
                  <a:lnTo>
                    <a:pt x="1219200" y="0"/>
                  </a:lnTo>
                  <a:lnTo>
                    <a:pt x="1790700" y="823913"/>
                  </a:lnTo>
                  <a:lnTo>
                    <a:pt x="0" y="81915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635500" y="2709863"/>
              <a:ext cx="909638" cy="828675"/>
            </a:xfrm>
            <a:custGeom>
              <a:avLst/>
              <a:gdLst>
                <a:gd name="connsiteX0" fmla="*/ 0 w 909638"/>
                <a:gd name="connsiteY0" fmla="*/ 0 h 828675"/>
                <a:gd name="connsiteX1" fmla="*/ 581025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638" h="828675">
                  <a:moveTo>
                    <a:pt x="0" y="0"/>
                  </a:moveTo>
                  <a:lnTo>
                    <a:pt x="581025" y="828675"/>
                  </a:lnTo>
                  <a:lnTo>
                    <a:pt x="909638" y="828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707669" y="3203953"/>
            <a:ext cx="3327961" cy="1622519"/>
            <a:chOff x="5140553" y="2718924"/>
            <a:chExt cx="2126987" cy="823913"/>
          </a:xfrm>
        </p:grpSpPr>
        <p:sp>
          <p:nvSpPr>
            <p:cNvPr id="72" name="任意多边形 71"/>
            <p:cNvSpPr/>
            <p:nvPr/>
          </p:nvSpPr>
          <p:spPr>
            <a:xfrm>
              <a:off x="5140553" y="2718924"/>
              <a:ext cx="1790700" cy="823913"/>
            </a:xfrm>
            <a:custGeom>
              <a:avLst/>
              <a:gdLst>
                <a:gd name="connsiteX0" fmla="*/ 0 w 1790700"/>
                <a:gd name="connsiteY0" fmla="*/ 819150 h 823913"/>
                <a:gd name="connsiteX1" fmla="*/ 385762 w 1790700"/>
                <a:gd name="connsiteY1" fmla="*/ 438150 h 823913"/>
                <a:gd name="connsiteX2" fmla="*/ 685800 w 1790700"/>
                <a:gd name="connsiteY2" fmla="*/ 647700 h 823913"/>
                <a:gd name="connsiteX3" fmla="*/ 1219200 w 1790700"/>
                <a:gd name="connsiteY3" fmla="*/ 0 h 823913"/>
                <a:gd name="connsiteX4" fmla="*/ 1790700 w 1790700"/>
                <a:gd name="connsiteY4" fmla="*/ 823913 h 823913"/>
                <a:gd name="connsiteX5" fmla="*/ 0 w 1790700"/>
                <a:gd name="connsiteY5" fmla="*/ 819150 h 8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700" h="823913">
                  <a:moveTo>
                    <a:pt x="0" y="819150"/>
                  </a:moveTo>
                  <a:lnTo>
                    <a:pt x="385762" y="438150"/>
                  </a:lnTo>
                  <a:lnTo>
                    <a:pt x="685800" y="647700"/>
                  </a:lnTo>
                  <a:lnTo>
                    <a:pt x="1219200" y="0"/>
                  </a:lnTo>
                  <a:lnTo>
                    <a:pt x="1790700" y="823913"/>
                  </a:lnTo>
                  <a:lnTo>
                    <a:pt x="0" y="81915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6357902" y="2719536"/>
              <a:ext cx="909638" cy="823301"/>
            </a:xfrm>
            <a:custGeom>
              <a:avLst/>
              <a:gdLst>
                <a:gd name="connsiteX0" fmla="*/ 0 w 909638"/>
                <a:gd name="connsiteY0" fmla="*/ 0 h 828675"/>
                <a:gd name="connsiteX1" fmla="*/ 581025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70879 w 909638"/>
                <a:gd name="connsiteY1" fmla="*/ 827052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68849 w 909638"/>
                <a:gd name="connsiteY1" fmla="*/ 827052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68849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638" h="828675">
                  <a:moveTo>
                    <a:pt x="0" y="0"/>
                  </a:moveTo>
                  <a:lnTo>
                    <a:pt x="568849" y="828675"/>
                  </a:lnTo>
                  <a:lnTo>
                    <a:pt x="909638" y="828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63" name="Freeform 5"/>
          <p:cNvSpPr>
            <a:spLocks/>
          </p:cNvSpPr>
          <p:nvPr/>
        </p:nvSpPr>
        <p:spPr bwMode="auto">
          <a:xfrm flipH="1">
            <a:off x="8592003" y="2202502"/>
            <a:ext cx="1677205" cy="759405"/>
          </a:xfrm>
          <a:custGeom>
            <a:avLst/>
            <a:gdLst>
              <a:gd name="T0" fmla="*/ 42 w 324"/>
              <a:gd name="T1" fmla="*/ 0 h 145"/>
              <a:gd name="T2" fmla="*/ 275 w 324"/>
              <a:gd name="T3" fmla="*/ 0 h 145"/>
              <a:gd name="T4" fmla="*/ 324 w 324"/>
              <a:gd name="T5" fmla="*/ 49 h 145"/>
              <a:gd name="T6" fmla="*/ 324 w 324"/>
              <a:gd name="T7" fmla="*/ 145 h 145"/>
              <a:gd name="T8" fmla="*/ 284 w 324"/>
              <a:gd name="T9" fmla="*/ 92 h 145"/>
              <a:gd name="T10" fmla="*/ 40 w 324"/>
              <a:gd name="T11" fmla="*/ 92 h 145"/>
              <a:gd name="T12" fmla="*/ 0 w 324"/>
              <a:gd name="T13" fmla="*/ 45 h 145"/>
              <a:gd name="T14" fmla="*/ 42 w 324"/>
              <a:gd name="T15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4" h="145">
                <a:moveTo>
                  <a:pt x="42" y="0"/>
                </a:moveTo>
                <a:cubicBezTo>
                  <a:pt x="275" y="0"/>
                  <a:pt x="275" y="0"/>
                  <a:pt x="275" y="0"/>
                </a:cubicBezTo>
                <a:cubicBezTo>
                  <a:pt x="275" y="0"/>
                  <a:pt x="324" y="1"/>
                  <a:pt x="324" y="49"/>
                </a:cubicBezTo>
                <a:cubicBezTo>
                  <a:pt x="324" y="97"/>
                  <a:pt x="324" y="145"/>
                  <a:pt x="324" y="145"/>
                </a:cubicBezTo>
                <a:cubicBezTo>
                  <a:pt x="324" y="145"/>
                  <a:pt x="314" y="92"/>
                  <a:pt x="284" y="92"/>
                </a:cubicBezTo>
                <a:cubicBezTo>
                  <a:pt x="255" y="92"/>
                  <a:pt x="40" y="92"/>
                  <a:pt x="40" y="92"/>
                </a:cubicBezTo>
                <a:cubicBezTo>
                  <a:pt x="40" y="92"/>
                  <a:pt x="0" y="91"/>
                  <a:pt x="0" y="45"/>
                </a:cubicBezTo>
                <a:cubicBezTo>
                  <a:pt x="0" y="7"/>
                  <a:pt x="42" y="0"/>
                  <a:pt x="42" y="0"/>
                </a:cubicBezTo>
                <a:close/>
              </a:path>
            </a:pathLst>
          </a:cu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4" name="文本框 69"/>
          <p:cNvSpPr txBox="1">
            <a:spLocks noChangeArrowheads="1"/>
          </p:cNvSpPr>
          <p:nvPr/>
        </p:nvSpPr>
        <p:spPr bwMode="auto">
          <a:xfrm>
            <a:off x="8746625" y="2271627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EED840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请添加文本</a:t>
            </a:r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 flipH="1">
            <a:off x="6058464" y="2679403"/>
            <a:ext cx="1677205" cy="759405"/>
          </a:xfrm>
          <a:custGeom>
            <a:avLst/>
            <a:gdLst>
              <a:gd name="T0" fmla="*/ 42 w 324"/>
              <a:gd name="T1" fmla="*/ 0 h 145"/>
              <a:gd name="T2" fmla="*/ 275 w 324"/>
              <a:gd name="T3" fmla="*/ 0 h 145"/>
              <a:gd name="T4" fmla="*/ 324 w 324"/>
              <a:gd name="T5" fmla="*/ 49 h 145"/>
              <a:gd name="T6" fmla="*/ 324 w 324"/>
              <a:gd name="T7" fmla="*/ 145 h 145"/>
              <a:gd name="T8" fmla="*/ 284 w 324"/>
              <a:gd name="T9" fmla="*/ 92 h 145"/>
              <a:gd name="T10" fmla="*/ 40 w 324"/>
              <a:gd name="T11" fmla="*/ 92 h 145"/>
              <a:gd name="T12" fmla="*/ 0 w 324"/>
              <a:gd name="T13" fmla="*/ 45 h 145"/>
              <a:gd name="T14" fmla="*/ 42 w 324"/>
              <a:gd name="T15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4" h="145">
                <a:moveTo>
                  <a:pt x="42" y="0"/>
                </a:moveTo>
                <a:cubicBezTo>
                  <a:pt x="275" y="0"/>
                  <a:pt x="275" y="0"/>
                  <a:pt x="275" y="0"/>
                </a:cubicBezTo>
                <a:cubicBezTo>
                  <a:pt x="275" y="0"/>
                  <a:pt x="324" y="1"/>
                  <a:pt x="324" y="49"/>
                </a:cubicBezTo>
                <a:cubicBezTo>
                  <a:pt x="324" y="97"/>
                  <a:pt x="324" y="145"/>
                  <a:pt x="324" y="145"/>
                </a:cubicBezTo>
                <a:cubicBezTo>
                  <a:pt x="324" y="145"/>
                  <a:pt x="314" y="92"/>
                  <a:pt x="284" y="92"/>
                </a:cubicBezTo>
                <a:cubicBezTo>
                  <a:pt x="255" y="92"/>
                  <a:pt x="40" y="92"/>
                  <a:pt x="40" y="92"/>
                </a:cubicBezTo>
                <a:cubicBezTo>
                  <a:pt x="40" y="92"/>
                  <a:pt x="0" y="91"/>
                  <a:pt x="0" y="45"/>
                </a:cubicBezTo>
                <a:cubicBezTo>
                  <a:pt x="0" y="7"/>
                  <a:pt x="42" y="0"/>
                  <a:pt x="42" y="0"/>
                </a:cubicBezTo>
                <a:close/>
              </a:path>
            </a:pathLst>
          </a:cu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2" name="文本框 69"/>
          <p:cNvSpPr txBox="1">
            <a:spLocks noChangeArrowheads="1"/>
          </p:cNvSpPr>
          <p:nvPr/>
        </p:nvSpPr>
        <p:spPr bwMode="auto">
          <a:xfrm>
            <a:off x="6213086" y="2748526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EED840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请添加文本</a:t>
            </a:r>
          </a:p>
        </p:txBody>
      </p:sp>
      <p:sp>
        <p:nvSpPr>
          <p:cNvPr id="44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47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48" name="Line 46"/>
          <p:cNvSpPr>
            <a:spLocks noChangeShapeType="1"/>
          </p:cNvSpPr>
          <p:nvPr/>
        </p:nvSpPr>
        <p:spPr bwMode="auto">
          <a:xfrm>
            <a:off x="4309533" y="5169827"/>
            <a:ext cx="0" cy="958851"/>
          </a:xfrm>
          <a:prstGeom prst="line">
            <a:avLst/>
          </a:prstGeom>
          <a:noFill/>
          <a:ln w="6350">
            <a:solidFill>
              <a:schemeClr val="bg1">
                <a:alpha val="50000"/>
              </a:schemeClr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9" name="Line 47"/>
          <p:cNvSpPr>
            <a:spLocks noChangeShapeType="1"/>
          </p:cNvSpPr>
          <p:nvPr/>
        </p:nvSpPr>
        <p:spPr bwMode="auto">
          <a:xfrm>
            <a:off x="7882467" y="5169827"/>
            <a:ext cx="0" cy="958851"/>
          </a:xfrm>
          <a:prstGeom prst="line">
            <a:avLst/>
          </a:prstGeom>
          <a:noFill/>
          <a:ln w="6350">
            <a:solidFill>
              <a:schemeClr val="bg1">
                <a:alpha val="50000"/>
              </a:schemeClr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113069" y="5436314"/>
            <a:ext cx="281999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1" name="Rectangle 36"/>
          <p:cNvSpPr>
            <a:spLocks noChangeArrowheads="1"/>
          </p:cNvSpPr>
          <p:nvPr/>
        </p:nvSpPr>
        <p:spPr bwMode="auto">
          <a:xfrm>
            <a:off x="1113069" y="5082504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686003" y="5436314"/>
            <a:ext cx="281999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4686003" y="5082504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8258938" y="5436314"/>
            <a:ext cx="281999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9" name="Rectangle 36"/>
          <p:cNvSpPr>
            <a:spLocks noChangeArrowheads="1"/>
          </p:cNvSpPr>
          <p:nvPr/>
        </p:nvSpPr>
        <p:spPr bwMode="auto">
          <a:xfrm>
            <a:off x="8258938" y="5082504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930406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/>
      <p:bldP spid="61" grpId="0" animBg="1"/>
      <p:bldP spid="62" grpId="0"/>
      <p:bldP spid="48" grpId="0" animBg="1"/>
      <p:bldP spid="49" grpId="0" animBg="1"/>
      <p:bldP spid="50" grpId="0"/>
      <p:bldP spid="51" grpId="0"/>
      <p:bldP spid="52" grpId="0"/>
      <p:bldP spid="53" grpId="0"/>
      <p:bldP spid="78" grpId="0"/>
      <p:bldP spid="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80863" y="2036711"/>
            <a:ext cx="4030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600" dirty="0">
                <a:solidFill>
                  <a:srgbClr val="14CDDB"/>
                </a:solidFill>
              </a:rPr>
              <a:t>[ PART FOUR</a:t>
            </a:r>
            <a:r>
              <a:rPr lang="zh-CN" altLang="en-US" sz="3600" spc="600" dirty="0">
                <a:solidFill>
                  <a:srgbClr val="14CDDB"/>
                </a:solidFill>
              </a:rPr>
              <a:t> </a:t>
            </a:r>
            <a:r>
              <a:rPr lang="en-US" altLang="zh-CN" sz="3600" spc="600" dirty="0">
                <a:solidFill>
                  <a:srgbClr val="14CDDB"/>
                </a:solidFill>
              </a:rPr>
              <a:t>]</a:t>
            </a:r>
            <a:endParaRPr lang="zh-CN" altLang="en-US" sz="3600" spc="600" dirty="0">
              <a:solidFill>
                <a:srgbClr val="14CDDB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8125" y="2792307"/>
            <a:ext cx="6955750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</a:rPr>
              <a:t>请在此处添加标题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4230" y="3901846"/>
            <a:ext cx="684354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pc="300" dirty="0">
                <a:solidFill>
                  <a:srgbClr val="14CDDB"/>
                </a:solidFill>
              </a:rPr>
              <a:t>Creativity  |  Innovation  |  Specialty  |  Exquisite</a:t>
            </a:r>
          </a:p>
        </p:txBody>
      </p:sp>
    </p:spTree>
    <p:extLst>
      <p:ext uri="{BB962C8B-B14F-4D97-AF65-F5344CB8AC3E}">
        <p14:creationId xmlns:p14="http://schemas.microsoft.com/office/powerpoint/2010/main" val="109550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4" b="34877"/>
          <a:stretch>
            <a:fillRect/>
          </a:stretch>
        </p:blipFill>
        <p:spPr bwMode="auto">
          <a:xfrm>
            <a:off x="1031367" y="2274147"/>
            <a:ext cx="4792133" cy="330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8"/>
          <p:cNvSpPr>
            <a:spLocks noChangeArrowheads="1"/>
          </p:cNvSpPr>
          <p:nvPr/>
        </p:nvSpPr>
        <p:spPr bwMode="auto">
          <a:xfrm>
            <a:off x="5823500" y="2274147"/>
            <a:ext cx="5337134" cy="330411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2400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14" name="Freeform 7"/>
          <p:cNvSpPr>
            <a:spLocks noChangeAspect="1" noEditPoints="1"/>
          </p:cNvSpPr>
          <p:nvPr/>
        </p:nvSpPr>
        <p:spPr bwMode="auto">
          <a:xfrm>
            <a:off x="6154745" y="4645124"/>
            <a:ext cx="772743" cy="577230"/>
          </a:xfrm>
          <a:custGeom>
            <a:avLst/>
            <a:gdLst>
              <a:gd name="T0" fmla="*/ 485 w 527"/>
              <a:gd name="T1" fmla="*/ 294 h 394"/>
              <a:gd name="T2" fmla="*/ 42 w 527"/>
              <a:gd name="T3" fmla="*/ 294 h 394"/>
              <a:gd name="T4" fmla="*/ 9 w 527"/>
              <a:gd name="T5" fmla="*/ 359 h 394"/>
              <a:gd name="T6" fmla="*/ 518 w 527"/>
              <a:gd name="T7" fmla="*/ 359 h 394"/>
              <a:gd name="T8" fmla="*/ 485 w 527"/>
              <a:gd name="T9" fmla="*/ 294 h 394"/>
              <a:gd name="T10" fmla="*/ 208 w 527"/>
              <a:gd name="T11" fmla="*/ 343 h 394"/>
              <a:gd name="T12" fmla="*/ 222 w 527"/>
              <a:gd name="T13" fmla="*/ 317 h 394"/>
              <a:gd name="T14" fmla="*/ 307 w 527"/>
              <a:gd name="T15" fmla="*/ 317 h 394"/>
              <a:gd name="T16" fmla="*/ 319 w 527"/>
              <a:gd name="T17" fmla="*/ 343 h 394"/>
              <a:gd name="T18" fmla="*/ 208 w 527"/>
              <a:gd name="T19" fmla="*/ 343 h 394"/>
              <a:gd name="T20" fmla="*/ 478 w 527"/>
              <a:gd name="T21" fmla="*/ 280 h 394"/>
              <a:gd name="T22" fmla="*/ 478 w 527"/>
              <a:gd name="T23" fmla="*/ 278 h 394"/>
              <a:gd name="T24" fmla="*/ 478 w 527"/>
              <a:gd name="T25" fmla="*/ 277 h 394"/>
              <a:gd name="T26" fmla="*/ 478 w 527"/>
              <a:gd name="T27" fmla="*/ 12 h 394"/>
              <a:gd name="T28" fmla="*/ 465 w 527"/>
              <a:gd name="T29" fmla="*/ 0 h 394"/>
              <a:gd name="T30" fmla="*/ 62 w 527"/>
              <a:gd name="T31" fmla="*/ 0 h 394"/>
              <a:gd name="T32" fmla="*/ 49 w 527"/>
              <a:gd name="T33" fmla="*/ 12 h 394"/>
              <a:gd name="T34" fmla="*/ 49 w 527"/>
              <a:gd name="T35" fmla="*/ 277 h 394"/>
              <a:gd name="T36" fmla="*/ 50 w 527"/>
              <a:gd name="T37" fmla="*/ 278 h 394"/>
              <a:gd name="T38" fmla="*/ 49 w 527"/>
              <a:gd name="T39" fmla="*/ 280 h 394"/>
              <a:gd name="T40" fmla="*/ 49 w 527"/>
              <a:gd name="T41" fmla="*/ 280 h 394"/>
              <a:gd name="T42" fmla="*/ 478 w 527"/>
              <a:gd name="T43" fmla="*/ 280 h 394"/>
              <a:gd name="T44" fmla="*/ 447 w 527"/>
              <a:gd name="T45" fmla="*/ 259 h 394"/>
              <a:gd name="T46" fmla="*/ 80 w 527"/>
              <a:gd name="T47" fmla="*/ 259 h 394"/>
              <a:gd name="T48" fmla="*/ 80 w 527"/>
              <a:gd name="T49" fmla="*/ 30 h 394"/>
              <a:gd name="T50" fmla="*/ 447 w 527"/>
              <a:gd name="T51" fmla="*/ 30 h 394"/>
              <a:gd name="T52" fmla="*/ 447 w 527"/>
              <a:gd name="T53" fmla="*/ 259 h 394"/>
              <a:gd name="T54" fmla="*/ 526 w 527"/>
              <a:gd name="T55" fmla="*/ 373 h 394"/>
              <a:gd name="T56" fmla="*/ 1 w 527"/>
              <a:gd name="T57" fmla="*/ 373 h 394"/>
              <a:gd name="T58" fmla="*/ 0 w 527"/>
              <a:gd name="T59" fmla="*/ 376 h 394"/>
              <a:gd name="T60" fmla="*/ 12 w 527"/>
              <a:gd name="T61" fmla="*/ 394 h 394"/>
              <a:gd name="T62" fmla="*/ 515 w 527"/>
              <a:gd name="T63" fmla="*/ 394 h 394"/>
              <a:gd name="T64" fmla="*/ 527 w 527"/>
              <a:gd name="T65" fmla="*/ 376 h 394"/>
              <a:gd name="T66" fmla="*/ 526 w 527"/>
              <a:gd name="T67" fmla="*/ 37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7" h="394">
                <a:moveTo>
                  <a:pt x="485" y="294"/>
                </a:moveTo>
                <a:cubicBezTo>
                  <a:pt x="42" y="294"/>
                  <a:pt x="42" y="294"/>
                  <a:pt x="42" y="294"/>
                </a:cubicBezTo>
                <a:cubicBezTo>
                  <a:pt x="9" y="359"/>
                  <a:pt x="9" y="359"/>
                  <a:pt x="9" y="359"/>
                </a:cubicBezTo>
                <a:cubicBezTo>
                  <a:pt x="518" y="359"/>
                  <a:pt x="518" y="359"/>
                  <a:pt x="518" y="359"/>
                </a:cubicBezTo>
                <a:lnTo>
                  <a:pt x="485" y="294"/>
                </a:lnTo>
                <a:close/>
                <a:moveTo>
                  <a:pt x="208" y="343"/>
                </a:moveTo>
                <a:cubicBezTo>
                  <a:pt x="222" y="317"/>
                  <a:pt x="222" y="317"/>
                  <a:pt x="222" y="317"/>
                </a:cubicBezTo>
                <a:cubicBezTo>
                  <a:pt x="307" y="317"/>
                  <a:pt x="307" y="317"/>
                  <a:pt x="307" y="317"/>
                </a:cubicBezTo>
                <a:cubicBezTo>
                  <a:pt x="319" y="343"/>
                  <a:pt x="319" y="343"/>
                  <a:pt x="319" y="343"/>
                </a:cubicBezTo>
                <a:lnTo>
                  <a:pt x="208" y="343"/>
                </a:lnTo>
                <a:close/>
                <a:moveTo>
                  <a:pt x="478" y="280"/>
                </a:moveTo>
                <a:cubicBezTo>
                  <a:pt x="478" y="279"/>
                  <a:pt x="478" y="279"/>
                  <a:pt x="478" y="278"/>
                </a:cubicBezTo>
                <a:cubicBezTo>
                  <a:pt x="478" y="278"/>
                  <a:pt x="478" y="278"/>
                  <a:pt x="478" y="277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5"/>
                  <a:pt x="472" y="0"/>
                  <a:pt x="46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5" y="0"/>
                  <a:pt x="49" y="5"/>
                  <a:pt x="49" y="12"/>
                </a:cubicBezTo>
                <a:cubicBezTo>
                  <a:pt x="49" y="277"/>
                  <a:pt x="49" y="277"/>
                  <a:pt x="49" y="277"/>
                </a:cubicBezTo>
                <a:cubicBezTo>
                  <a:pt x="49" y="278"/>
                  <a:pt x="50" y="278"/>
                  <a:pt x="50" y="278"/>
                </a:cubicBezTo>
                <a:cubicBezTo>
                  <a:pt x="50" y="279"/>
                  <a:pt x="49" y="279"/>
                  <a:pt x="49" y="280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478" y="280"/>
                  <a:pt x="478" y="280"/>
                  <a:pt x="478" y="280"/>
                </a:cubicBezTo>
                <a:close/>
                <a:moveTo>
                  <a:pt x="447" y="259"/>
                </a:moveTo>
                <a:cubicBezTo>
                  <a:pt x="80" y="259"/>
                  <a:pt x="80" y="259"/>
                  <a:pt x="80" y="259"/>
                </a:cubicBezTo>
                <a:cubicBezTo>
                  <a:pt x="80" y="30"/>
                  <a:pt x="80" y="30"/>
                  <a:pt x="80" y="30"/>
                </a:cubicBezTo>
                <a:cubicBezTo>
                  <a:pt x="447" y="30"/>
                  <a:pt x="447" y="30"/>
                  <a:pt x="447" y="30"/>
                </a:cubicBezTo>
                <a:lnTo>
                  <a:pt x="447" y="259"/>
                </a:lnTo>
                <a:close/>
                <a:moveTo>
                  <a:pt x="526" y="373"/>
                </a:moveTo>
                <a:cubicBezTo>
                  <a:pt x="1" y="373"/>
                  <a:pt x="1" y="373"/>
                  <a:pt x="1" y="373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82"/>
                  <a:pt x="6" y="394"/>
                  <a:pt x="12" y="394"/>
                </a:cubicBezTo>
                <a:cubicBezTo>
                  <a:pt x="515" y="394"/>
                  <a:pt x="515" y="394"/>
                  <a:pt x="515" y="394"/>
                </a:cubicBezTo>
                <a:cubicBezTo>
                  <a:pt x="521" y="394"/>
                  <a:pt x="527" y="382"/>
                  <a:pt x="527" y="376"/>
                </a:cubicBezTo>
                <a:lnTo>
                  <a:pt x="526" y="373"/>
                </a:lnTo>
                <a:close/>
              </a:path>
            </a:pathLst>
          </a:custGeom>
          <a:solidFill>
            <a:srgbClr val="14CDDB"/>
          </a:solidFill>
          <a:ln>
            <a:solidFill>
              <a:srgbClr val="14CDDB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044678">
              <a:defRPr/>
            </a:pPr>
            <a:endParaRPr lang="zh-CN" altLang="en-US" sz="2400" kern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59507" y="2559064"/>
            <a:ext cx="373073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D</a:t>
            </a:r>
            <a:r>
              <a:rPr lang="zh-CN" altLang="en-US" sz="16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059507" y="3572550"/>
            <a:ext cx="373073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D</a:t>
            </a:r>
            <a:r>
              <a:rPr lang="zh-CN" altLang="en-US" sz="16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059507" y="4586036"/>
            <a:ext cx="373073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D</a:t>
            </a:r>
            <a:r>
              <a:rPr lang="zh-CN" altLang="en-US" sz="16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1" name="AutoShape 112"/>
          <p:cNvSpPr>
            <a:spLocks/>
          </p:cNvSpPr>
          <p:nvPr/>
        </p:nvSpPr>
        <p:spPr bwMode="auto">
          <a:xfrm>
            <a:off x="6248400" y="2619504"/>
            <a:ext cx="585434" cy="58643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14CDDB"/>
          </a:solidFill>
          <a:ln>
            <a:solidFill>
              <a:srgbClr val="14CDDB"/>
            </a:solidFill>
          </a:ln>
          <a:effectLst/>
          <a:extLst/>
        </p:spPr>
        <p:txBody>
          <a:bodyPr lIns="50800" tIns="50800" rIns="50800" bIns="50800" anchor="ctr"/>
          <a:lstStyle/>
          <a:p>
            <a:pPr defTabSz="609427"/>
            <a:endParaRPr lang="en-US" sz="400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79982" y="3691467"/>
            <a:ext cx="722270" cy="469476"/>
            <a:chOff x="9980351" y="2776739"/>
            <a:chExt cx="1233107" cy="801521"/>
          </a:xfrm>
          <a:solidFill>
            <a:srgbClr val="14CDDB"/>
          </a:solidFill>
        </p:grpSpPr>
        <p:sp>
          <p:nvSpPr>
            <p:cNvPr id="12" name="Freeform 15"/>
            <p:cNvSpPr>
              <a:spLocks noEditPoints="1"/>
            </p:cNvSpPr>
            <p:nvPr/>
          </p:nvSpPr>
          <p:spPr bwMode="auto">
            <a:xfrm>
              <a:off x="9980351" y="2776739"/>
              <a:ext cx="1233107" cy="801521"/>
            </a:xfrm>
            <a:custGeom>
              <a:avLst/>
              <a:gdLst>
                <a:gd name="T0" fmla="*/ 95 w 124"/>
                <a:gd name="T1" fmla="*/ 22 h 80"/>
                <a:gd name="T2" fmla="*/ 87 w 124"/>
                <a:gd name="T3" fmla="*/ 23 h 80"/>
                <a:gd name="T4" fmla="*/ 59 w 124"/>
                <a:gd name="T5" fmla="*/ 0 h 80"/>
                <a:gd name="T6" fmla="*/ 30 w 124"/>
                <a:gd name="T7" fmla="*/ 22 h 80"/>
                <a:gd name="T8" fmla="*/ 29 w 124"/>
                <a:gd name="T9" fmla="*/ 22 h 80"/>
                <a:gd name="T10" fmla="*/ 0 w 124"/>
                <a:gd name="T11" fmla="*/ 51 h 80"/>
                <a:gd name="T12" fmla="*/ 29 w 124"/>
                <a:gd name="T13" fmla="*/ 80 h 80"/>
                <a:gd name="T14" fmla="*/ 95 w 124"/>
                <a:gd name="T15" fmla="*/ 80 h 80"/>
                <a:gd name="T16" fmla="*/ 124 w 124"/>
                <a:gd name="T17" fmla="*/ 51 h 80"/>
                <a:gd name="T18" fmla="*/ 95 w 124"/>
                <a:gd name="T19" fmla="*/ 22 h 80"/>
                <a:gd name="T20" fmla="*/ 95 w 124"/>
                <a:gd name="T21" fmla="*/ 76 h 80"/>
                <a:gd name="T22" fmla="*/ 29 w 124"/>
                <a:gd name="T23" fmla="*/ 76 h 80"/>
                <a:gd name="T24" fmla="*/ 4 w 124"/>
                <a:gd name="T25" fmla="*/ 51 h 80"/>
                <a:gd name="T26" fmla="*/ 29 w 124"/>
                <a:gd name="T27" fmla="*/ 26 h 80"/>
                <a:gd name="T28" fmla="*/ 32 w 124"/>
                <a:gd name="T29" fmla="*/ 26 h 80"/>
                <a:gd name="T30" fmla="*/ 34 w 124"/>
                <a:gd name="T31" fmla="*/ 26 h 80"/>
                <a:gd name="T32" fmla="*/ 34 w 124"/>
                <a:gd name="T33" fmla="*/ 24 h 80"/>
                <a:gd name="T34" fmla="*/ 59 w 124"/>
                <a:gd name="T35" fmla="*/ 4 h 80"/>
                <a:gd name="T36" fmla="*/ 84 w 124"/>
                <a:gd name="T37" fmla="*/ 26 h 80"/>
                <a:gd name="T38" fmla="*/ 84 w 124"/>
                <a:gd name="T39" fmla="*/ 28 h 80"/>
                <a:gd name="T40" fmla="*/ 86 w 124"/>
                <a:gd name="T41" fmla="*/ 27 h 80"/>
                <a:gd name="T42" fmla="*/ 95 w 124"/>
                <a:gd name="T43" fmla="*/ 26 h 80"/>
                <a:gd name="T44" fmla="*/ 120 w 124"/>
                <a:gd name="T45" fmla="*/ 51 h 80"/>
                <a:gd name="T46" fmla="*/ 95 w 124"/>
                <a:gd name="T4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4" h="80">
                  <a:moveTo>
                    <a:pt x="95" y="22"/>
                  </a:moveTo>
                  <a:cubicBezTo>
                    <a:pt x="92" y="22"/>
                    <a:pt x="90" y="22"/>
                    <a:pt x="87" y="23"/>
                  </a:cubicBezTo>
                  <a:cubicBezTo>
                    <a:pt x="84" y="10"/>
                    <a:pt x="72" y="0"/>
                    <a:pt x="59" y="0"/>
                  </a:cubicBezTo>
                  <a:cubicBezTo>
                    <a:pt x="46" y="0"/>
                    <a:pt x="34" y="9"/>
                    <a:pt x="30" y="22"/>
                  </a:cubicBezTo>
                  <a:cubicBezTo>
                    <a:pt x="30" y="22"/>
                    <a:pt x="30" y="22"/>
                    <a:pt x="29" y="22"/>
                  </a:cubicBezTo>
                  <a:cubicBezTo>
                    <a:pt x="13" y="22"/>
                    <a:pt x="0" y="35"/>
                    <a:pt x="0" y="51"/>
                  </a:cubicBezTo>
                  <a:cubicBezTo>
                    <a:pt x="0" y="67"/>
                    <a:pt x="13" y="80"/>
                    <a:pt x="29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80"/>
                    <a:pt x="124" y="67"/>
                    <a:pt x="124" y="51"/>
                  </a:cubicBezTo>
                  <a:cubicBezTo>
                    <a:pt x="124" y="35"/>
                    <a:pt x="111" y="22"/>
                    <a:pt x="95" y="22"/>
                  </a:cubicBezTo>
                  <a:close/>
                  <a:moveTo>
                    <a:pt x="95" y="76"/>
                  </a:moveTo>
                  <a:cubicBezTo>
                    <a:pt x="29" y="76"/>
                    <a:pt x="29" y="76"/>
                    <a:pt x="29" y="76"/>
                  </a:cubicBezTo>
                  <a:cubicBezTo>
                    <a:pt x="15" y="76"/>
                    <a:pt x="4" y="65"/>
                    <a:pt x="4" y="51"/>
                  </a:cubicBezTo>
                  <a:cubicBezTo>
                    <a:pt x="4" y="37"/>
                    <a:pt x="15" y="26"/>
                    <a:pt x="29" y="26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13"/>
                    <a:pt x="47" y="4"/>
                    <a:pt x="59" y="4"/>
                  </a:cubicBezTo>
                  <a:cubicBezTo>
                    <a:pt x="71" y="4"/>
                    <a:pt x="82" y="13"/>
                    <a:pt x="84" y="26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9" y="26"/>
                    <a:pt x="92" y="26"/>
                    <a:pt x="95" y="26"/>
                  </a:cubicBezTo>
                  <a:cubicBezTo>
                    <a:pt x="109" y="26"/>
                    <a:pt x="120" y="37"/>
                    <a:pt x="120" y="51"/>
                  </a:cubicBezTo>
                  <a:cubicBezTo>
                    <a:pt x="120" y="65"/>
                    <a:pt x="109" y="76"/>
                    <a:pt x="95" y="76"/>
                  </a:cubicBezTo>
                  <a:close/>
                </a:path>
              </a:pathLst>
            </a:custGeom>
            <a:grpFill/>
            <a:ln w="19050">
              <a:solidFill>
                <a:srgbClr val="14CDDB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10399607" y="3076796"/>
              <a:ext cx="386374" cy="402816"/>
            </a:xfrm>
            <a:custGeom>
              <a:avLst/>
              <a:gdLst>
                <a:gd name="T0" fmla="*/ 19 w 39"/>
                <a:gd name="T1" fmla="*/ 0 h 40"/>
                <a:gd name="T2" fmla="*/ 19 w 39"/>
                <a:gd name="T3" fmla="*/ 0 h 40"/>
                <a:gd name="T4" fmla="*/ 19 w 39"/>
                <a:gd name="T5" fmla="*/ 0 h 40"/>
                <a:gd name="T6" fmla="*/ 19 w 39"/>
                <a:gd name="T7" fmla="*/ 0 h 40"/>
                <a:gd name="T8" fmla="*/ 19 w 39"/>
                <a:gd name="T9" fmla="*/ 0 h 40"/>
                <a:gd name="T10" fmla="*/ 19 w 39"/>
                <a:gd name="T11" fmla="*/ 0 h 40"/>
                <a:gd name="T12" fmla="*/ 5 w 39"/>
                <a:gd name="T13" fmla="*/ 5 h 40"/>
                <a:gd name="T14" fmla="*/ 1 w 39"/>
                <a:gd name="T15" fmla="*/ 1 h 40"/>
                <a:gd name="T16" fmla="*/ 1 w 39"/>
                <a:gd name="T17" fmla="*/ 1 h 40"/>
                <a:gd name="T18" fmla="*/ 0 w 39"/>
                <a:gd name="T19" fmla="*/ 2 h 40"/>
                <a:gd name="T20" fmla="*/ 1 w 39"/>
                <a:gd name="T21" fmla="*/ 16 h 40"/>
                <a:gd name="T22" fmla="*/ 14 w 39"/>
                <a:gd name="T23" fmla="*/ 16 h 40"/>
                <a:gd name="T24" fmla="*/ 14 w 39"/>
                <a:gd name="T25" fmla="*/ 16 h 40"/>
                <a:gd name="T26" fmla="*/ 15 w 39"/>
                <a:gd name="T27" fmla="*/ 15 h 40"/>
                <a:gd name="T28" fmla="*/ 14 w 39"/>
                <a:gd name="T29" fmla="*/ 14 h 40"/>
                <a:gd name="T30" fmla="*/ 10 w 39"/>
                <a:gd name="T31" fmla="*/ 10 h 40"/>
                <a:gd name="T32" fmla="*/ 19 w 39"/>
                <a:gd name="T33" fmla="*/ 7 h 40"/>
                <a:gd name="T34" fmla="*/ 32 w 39"/>
                <a:gd name="T35" fmla="*/ 20 h 40"/>
                <a:gd name="T36" fmla="*/ 19 w 39"/>
                <a:gd name="T37" fmla="*/ 32 h 40"/>
                <a:gd name="T38" fmla="*/ 8 w 39"/>
                <a:gd name="T39" fmla="*/ 25 h 40"/>
                <a:gd name="T40" fmla="*/ 2 w 39"/>
                <a:gd name="T41" fmla="*/ 28 h 40"/>
                <a:gd name="T42" fmla="*/ 2 w 39"/>
                <a:gd name="T43" fmla="*/ 28 h 40"/>
                <a:gd name="T44" fmla="*/ 21 w 39"/>
                <a:gd name="T45" fmla="*/ 39 h 40"/>
                <a:gd name="T46" fmla="*/ 39 w 39"/>
                <a:gd name="T47" fmla="*/ 20 h 40"/>
                <a:gd name="T48" fmla="*/ 19 w 39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4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9" y="2"/>
                    <a:pt x="5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5" y="15"/>
                    <a:pt x="14" y="14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8"/>
                    <a:pt x="16" y="7"/>
                    <a:pt x="19" y="7"/>
                  </a:cubicBezTo>
                  <a:cubicBezTo>
                    <a:pt x="26" y="7"/>
                    <a:pt x="32" y="13"/>
                    <a:pt x="32" y="20"/>
                  </a:cubicBezTo>
                  <a:cubicBezTo>
                    <a:pt x="32" y="27"/>
                    <a:pt x="26" y="32"/>
                    <a:pt x="19" y="32"/>
                  </a:cubicBezTo>
                  <a:cubicBezTo>
                    <a:pt x="15" y="32"/>
                    <a:pt x="10" y="29"/>
                    <a:pt x="8" y="25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6" y="36"/>
                    <a:pt x="13" y="40"/>
                    <a:pt x="21" y="39"/>
                  </a:cubicBezTo>
                  <a:cubicBezTo>
                    <a:pt x="31" y="39"/>
                    <a:pt x="39" y="30"/>
                    <a:pt x="39" y="20"/>
                  </a:cubicBezTo>
                  <a:cubicBezTo>
                    <a:pt x="39" y="9"/>
                    <a:pt x="30" y="0"/>
                    <a:pt x="19" y="0"/>
                  </a:cubicBezTo>
                  <a:close/>
                </a:path>
              </a:pathLst>
            </a:custGeom>
            <a:grpFill/>
            <a:ln w="19050">
              <a:solidFill>
                <a:srgbClr val="14CDDB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39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14" grpId="0" animBg="1"/>
      <p:bldP spid="15" grpId="0"/>
      <p:bldP spid="18" grpId="0"/>
      <p:bldP spid="19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左右箭头 4"/>
          <p:cNvSpPr/>
          <p:nvPr/>
        </p:nvSpPr>
        <p:spPr>
          <a:xfrm>
            <a:off x="3599099" y="2798235"/>
            <a:ext cx="1151467" cy="768351"/>
          </a:xfrm>
          <a:prstGeom prst="leftRightArrow">
            <a:avLst>
              <a:gd name="adj1" fmla="val 53919"/>
              <a:gd name="adj2" fmla="val 40202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" name="左右箭头 5"/>
          <p:cNvSpPr/>
          <p:nvPr/>
        </p:nvSpPr>
        <p:spPr>
          <a:xfrm>
            <a:off x="7440084" y="2846919"/>
            <a:ext cx="1151467" cy="768349"/>
          </a:xfrm>
          <a:prstGeom prst="leftRightArrow">
            <a:avLst>
              <a:gd name="adj1" fmla="val 53919"/>
              <a:gd name="adj2" fmla="val 40202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1147708" y="4944027"/>
            <a:ext cx="22097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21" name="Rectangle 36"/>
          <p:cNvSpPr>
            <a:spLocks noChangeArrowheads="1"/>
          </p:cNvSpPr>
          <p:nvPr/>
        </p:nvSpPr>
        <p:spPr bwMode="auto">
          <a:xfrm>
            <a:off x="1519073" y="4560242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42419" y="4944027"/>
            <a:ext cx="22097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23" name="Rectangle 36"/>
          <p:cNvSpPr>
            <a:spLocks noChangeArrowheads="1"/>
          </p:cNvSpPr>
          <p:nvPr/>
        </p:nvSpPr>
        <p:spPr bwMode="auto">
          <a:xfrm>
            <a:off x="5313785" y="4560242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829678" y="4944027"/>
            <a:ext cx="22097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25" name="Rectangle 36"/>
          <p:cNvSpPr>
            <a:spLocks noChangeArrowheads="1"/>
          </p:cNvSpPr>
          <p:nvPr/>
        </p:nvSpPr>
        <p:spPr bwMode="auto">
          <a:xfrm>
            <a:off x="9201043" y="4560242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992158" y="2078568"/>
            <a:ext cx="2207684" cy="2207684"/>
            <a:chOff x="4992158" y="1849967"/>
            <a:chExt cx="2207684" cy="2207684"/>
          </a:xfrm>
        </p:grpSpPr>
        <p:sp>
          <p:nvSpPr>
            <p:cNvPr id="3" name="椭圆 2"/>
            <p:cNvSpPr/>
            <p:nvPr/>
          </p:nvSpPr>
          <p:spPr>
            <a:xfrm>
              <a:off x="4992158" y="1849967"/>
              <a:ext cx="2207684" cy="220768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214000" y="2071809"/>
              <a:ext cx="1764000" cy="1764000"/>
              <a:chOff x="6270625" y="2436019"/>
              <a:chExt cx="914400" cy="914400"/>
            </a:xfrm>
          </p:grpSpPr>
          <p:sp>
            <p:nvSpPr>
              <p:cNvPr id="18" name="椭圆 84"/>
              <p:cNvSpPr>
                <a:spLocks noChangeArrowheads="1"/>
              </p:cNvSpPr>
              <p:nvPr/>
            </p:nvSpPr>
            <p:spPr bwMode="auto">
              <a:xfrm>
                <a:off x="6270625" y="2436019"/>
                <a:ext cx="914400" cy="914400"/>
              </a:xfrm>
              <a:prstGeom prst="ellipse">
                <a:avLst/>
              </a:prstGeom>
              <a:solidFill>
                <a:srgbClr val="14CDDB">
                  <a:alpha val="30000"/>
                </a:srgbClr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32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251"/>
              <p:cNvSpPr>
                <a:spLocks noEditPoints="1"/>
              </p:cNvSpPr>
              <p:nvPr/>
            </p:nvSpPr>
            <p:spPr bwMode="auto">
              <a:xfrm>
                <a:off x="6545263" y="2722563"/>
                <a:ext cx="365125" cy="341312"/>
              </a:xfrm>
              <a:custGeom>
                <a:avLst/>
                <a:gdLst>
                  <a:gd name="T0" fmla="*/ 391410361 w 301"/>
                  <a:gd name="T1" fmla="*/ 281259243 h 282"/>
                  <a:gd name="T2" fmla="*/ 344322579 w 301"/>
                  <a:gd name="T3" fmla="*/ 101077975 h 282"/>
                  <a:gd name="T4" fmla="*/ 119188445 w 301"/>
                  <a:gd name="T5" fmla="*/ 52736335 h 282"/>
                  <a:gd name="T6" fmla="*/ 47086569 w 301"/>
                  <a:gd name="T7" fmla="*/ 4394695 h 282"/>
                  <a:gd name="T8" fmla="*/ 17657008 w 301"/>
                  <a:gd name="T9" fmla="*/ 19043273 h 282"/>
                  <a:gd name="T10" fmla="*/ 89758885 w 301"/>
                  <a:gd name="T11" fmla="*/ 83499197 h 282"/>
                  <a:gd name="T12" fmla="*/ 194233157 w 301"/>
                  <a:gd name="T13" fmla="*/ 364757230 h 282"/>
                  <a:gd name="T14" fmla="*/ 442911181 w 301"/>
                  <a:gd name="T15" fmla="*/ 380871513 h 282"/>
                  <a:gd name="T16" fmla="*/ 391410361 w 301"/>
                  <a:gd name="T17" fmla="*/ 281259243 h 282"/>
                  <a:gd name="T18" fmla="*/ 356095131 w 301"/>
                  <a:gd name="T19" fmla="*/ 339854767 h 282"/>
                  <a:gd name="T20" fmla="*/ 353152297 w 301"/>
                  <a:gd name="T21" fmla="*/ 341319262 h 282"/>
                  <a:gd name="T22" fmla="*/ 350208249 w 301"/>
                  <a:gd name="T23" fmla="*/ 339854767 h 282"/>
                  <a:gd name="T24" fmla="*/ 233962638 w 301"/>
                  <a:gd name="T25" fmla="*/ 202154740 h 282"/>
                  <a:gd name="T26" fmla="*/ 155975092 w 301"/>
                  <a:gd name="T27" fmla="*/ 109866154 h 282"/>
                  <a:gd name="T28" fmla="*/ 155975092 w 301"/>
                  <a:gd name="T29" fmla="*/ 104006965 h 282"/>
                  <a:gd name="T30" fmla="*/ 160389344 w 301"/>
                  <a:gd name="T31" fmla="*/ 104006965 h 282"/>
                  <a:gd name="T32" fmla="*/ 261920781 w 301"/>
                  <a:gd name="T33" fmla="*/ 178716773 h 282"/>
                  <a:gd name="T34" fmla="*/ 357566549 w 301"/>
                  <a:gd name="T35" fmla="*/ 335460073 h 282"/>
                  <a:gd name="T36" fmla="*/ 356095131 w 301"/>
                  <a:gd name="T37" fmla="*/ 339854767 h 28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1" h="282">
                    <a:moveTo>
                      <a:pt x="266" y="192"/>
                    </a:moveTo>
                    <a:cubicBezTo>
                      <a:pt x="268" y="152"/>
                      <a:pt x="252" y="95"/>
                      <a:pt x="234" y="69"/>
                    </a:cubicBezTo>
                    <a:cubicBezTo>
                      <a:pt x="197" y="16"/>
                      <a:pt x="116" y="0"/>
                      <a:pt x="81" y="36"/>
                    </a:cubicBezTo>
                    <a:cubicBezTo>
                      <a:pt x="74" y="43"/>
                      <a:pt x="32" y="3"/>
                      <a:pt x="32" y="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0" y="152"/>
                      <a:pt x="132" y="249"/>
                    </a:cubicBezTo>
                    <a:cubicBezTo>
                      <a:pt x="177" y="282"/>
                      <a:pt x="241" y="269"/>
                      <a:pt x="301" y="260"/>
                    </a:cubicBezTo>
                    <a:cubicBezTo>
                      <a:pt x="301" y="260"/>
                      <a:pt x="265" y="248"/>
                      <a:pt x="266" y="192"/>
                    </a:cubicBezTo>
                    <a:close/>
                    <a:moveTo>
                      <a:pt x="242" y="232"/>
                    </a:moveTo>
                    <a:cubicBezTo>
                      <a:pt x="241" y="233"/>
                      <a:pt x="241" y="233"/>
                      <a:pt x="240" y="233"/>
                    </a:cubicBezTo>
                    <a:cubicBezTo>
                      <a:pt x="240" y="233"/>
                      <a:pt x="239" y="232"/>
                      <a:pt x="238" y="232"/>
                    </a:cubicBezTo>
                    <a:cubicBezTo>
                      <a:pt x="238" y="232"/>
                      <a:pt x="198" y="182"/>
                      <a:pt x="159" y="138"/>
                    </a:cubicBezTo>
                    <a:cubicBezTo>
                      <a:pt x="115" y="89"/>
                      <a:pt x="106" y="75"/>
                      <a:pt x="106" y="75"/>
                    </a:cubicBezTo>
                    <a:cubicBezTo>
                      <a:pt x="105" y="74"/>
                      <a:pt x="105" y="72"/>
                      <a:pt x="106" y="71"/>
                    </a:cubicBezTo>
                    <a:cubicBezTo>
                      <a:pt x="107" y="71"/>
                      <a:pt x="108" y="70"/>
                      <a:pt x="109" y="71"/>
                    </a:cubicBezTo>
                    <a:cubicBezTo>
                      <a:pt x="109" y="71"/>
                      <a:pt x="144" y="87"/>
                      <a:pt x="178" y="122"/>
                    </a:cubicBezTo>
                    <a:cubicBezTo>
                      <a:pt x="210" y="156"/>
                      <a:pt x="243" y="229"/>
                      <a:pt x="243" y="229"/>
                    </a:cubicBezTo>
                    <a:cubicBezTo>
                      <a:pt x="243" y="230"/>
                      <a:pt x="243" y="232"/>
                      <a:pt x="242" y="2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830735" y="2078568"/>
            <a:ext cx="2207684" cy="2207684"/>
            <a:chOff x="8830735" y="1849967"/>
            <a:chExt cx="2207684" cy="2207684"/>
          </a:xfrm>
        </p:grpSpPr>
        <p:sp>
          <p:nvSpPr>
            <p:cNvPr id="4" name="椭圆 3"/>
            <p:cNvSpPr/>
            <p:nvPr/>
          </p:nvSpPr>
          <p:spPr>
            <a:xfrm>
              <a:off x="8830735" y="1849967"/>
              <a:ext cx="2207684" cy="220768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9053635" y="2071809"/>
              <a:ext cx="1764000" cy="1764000"/>
              <a:chOff x="6270625" y="4710906"/>
              <a:chExt cx="914400" cy="914400"/>
            </a:xfrm>
          </p:grpSpPr>
          <p:sp>
            <p:nvSpPr>
              <p:cNvPr id="27" name="椭圆 86"/>
              <p:cNvSpPr>
                <a:spLocks noChangeArrowheads="1"/>
              </p:cNvSpPr>
              <p:nvPr/>
            </p:nvSpPr>
            <p:spPr bwMode="auto">
              <a:xfrm>
                <a:off x="6270625" y="4710906"/>
                <a:ext cx="914400" cy="914400"/>
              </a:xfrm>
              <a:prstGeom prst="ellipse">
                <a:avLst/>
              </a:prstGeom>
              <a:solidFill>
                <a:srgbClr val="14CDDB">
                  <a:alpha val="30000"/>
                </a:srgbClr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32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367"/>
              <p:cNvSpPr>
                <a:spLocks noEditPoints="1"/>
              </p:cNvSpPr>
              <p:nvPr/>
            </p:nvSpPr>
            <p:spPr bwMode="auto">
              <a:xfrm>
                <a:off x="6564313" y="4993481"/>
                <a:ext cx="327025" cy="349250"/>
              </a:xfrm>
              <a:custGeom>
                <a:avLst/>
                <a:gdLst>
                  <a:gd name="T0" fmla="*/ 370963058 w 269"/>
                  <a:gd name="T1" fmla="*/ 282350435 h 288"/>
                  <a:gd name="T2" fmla="*/ 345838055 w 269"/>
                  <a:gd name="T3" fmla="*/ 307350914 h 288"/>
                  <a:gd name="T4" fmla="*/ 345838055 w 269"/>
                  <a:gd name="T5" fmla="*/ 310291648 h 288"/>
                  <a:gd name="T6" fmla="*/ 297066349 w 269"/>
                  <a:gd name="T7" fmla="*/ 342644567 h 288"/>
                  <a:gd name="T8" fmla="*/ 236470683 w 269"/>
                  <a:gd name="T9" fmla="*/ 352938953 h 288"/>
                  <a:gd name="T10" fmla="*/ 218735960 w 269"/>
                  <a:gd name="T11" fmla="*/ 274997995 h 288"/>
                  <a:gd name="T12" fmla="*/ 215779362 w 269"/>
                  <a:gd name="T13" fmla="*/ 177940450 h 288"/>
                  <a:gd name="T14" fmla="*/ 285242389 w 269"/>
                  <a:gd name="T15" fmla="*/ 177940450 h 288"/>
                  <a:gd name="T16" fmla="*/ 311845691 w 269"/>
                  <a:gd name="T17" fmla="*/ 172057770 h 288"/>
                  <a:gd name="T18" fmla="*/ 328103332 w 269"/>
                  <a:gd name="T19" fmla="*/ 180881183 h 288"/>
                  <a:gd name="T20" fmla="*/ 348794653 w 269"/>
                  <a:gd name="T21" fmla="*/ 160292411 h 288"/>
                  <a:gd name="T22" fmla="*/ 328103332 w 269"/>
                  <a:gd name="T23" fmla="*/ 139704851 h 288"/>
                  <a:gd name="T24" fmla="*/ 310367392 w 269"/>
                  <a:gd name="T25" fmla="*/ 148528264 h 288"/>
                  <a:gd name="T26" fmla="*/ 214301063 w 269"/>
                  <a:gd name="T27" fmla="*/ 148528264 h 288"/>
                  <a:gd name="T28" fmla="*/ 212823980 w 269"/>
                  <a:gd name="T29" fmla="*/ 99999491 h 288"/>
                  <a:gd name="T30" fmla="*/ 249771726 w 269"/>
                  <a:gd name="T31" fmla="*/ 51470719 h 288"/>
                  <a:gd name="T32" fmla="*/ 198044638 w 269"/>
                  <a:gd name="T33" fmla="*/ 0 h 288"/>
                  <a:gd name="T34" fmla="*/ 146316334 w 269"/>
                  <a:gd name="T35" fmla="*/ 51470719 h 288"/>
                  <a:gd name="T36" fmla="*/ 183265296 w 269"/>
                  <a:gd name="T37" fmla="*/ 99999491 h 288"/>
                  <a:gd name="T38" fmla="*/ 181786997 w 269"/>
                  <a:gd name="T39" fmla="*/ 148528264 h 288"/>
                  <a:gd name="T40" fmla="*/ 85720668 w 269"/>
                  <a:gd name="T41" fmla="*/ 148528264 h 288"/>
                  <a:gd name="T42" fmla="*/ 67984729 w 269"/>
                  <a:gd name="T43" fmla="*/ 139704851 h 288"/>
                  <a:gd name="T44" fmla="*/ 47294623 w 269"/>
                  <a:gd name="T45" fmla="*/ 160292411 h 288"/>
                  <a:gd name="T46" fmla="*/ 67984729 w 269"/>
                  <a:gd name="T47" fmla="*/ 180881183 h 288"/>
                  <a:gd name="T48" fmla="*/ 84242369 w 269"/>
                  <a:gd name="T49" fmla="*/ 172057770 h 288"/>
                  <a:gd name="T50" fmla="*/ 112323970 w 269"/>
                  <a:gd name="T51" fmla="*/ 177940450 h 288"/>
                  <a:gd name="T52" fmla="*/ 180308699 w 269"/>
                  <a:gd name="T53" fmla="*/ 177940450 h 288"/>
                  <a:gd name="T54" fmla="*/ 177353316 w 269"/>
                  <a:gd name="T55" fmla="*/ 274997995 h 288"/>
                  <a:gd name="T56" fmla="*/ 161095676 w 269"/>
                  <a:gd name="T57" fmla="*/ 351467980 h 288"/>
                  <a:gd name="T58" fmla="*/ 87198967 w 269"/>
                  <a:gd name="T59" fmla="*/ 333821154 h 288"/>
                  <a:gd name="T60" fmla="*/ 50250005 w 269"/>
                  <a:gd name="T61" fmla="*/ 311762621 h 288"/>
                  <a:gd name="T62" fmla="*/ 51728304 w 269"/>
                  <a:gd name="T63" fmla="*/ 307350914 h 288"/>
                  <a:gd name="T64" fmla="*/ 25125003 w 269"/>
                  <a:gd name="T65" fmla="*/ 282350435 h 288"/>
                  <a:gd name="T66" fmla="*/ 0 w 269"/>
                  <a:gd name="T67" fmla="*/ 307350914 h 288"/>
                  <a:gd name="T68" fmla="*/ 25125003 w 269"/>
                  <a:gd name="T69" fmla="*/ 333821154 h 288"/>
                  <a:gd name="T70" fmla="*/ 31036982 w 269"/>
                  <a:gd name="T71" fmla="*/ 332350181 h 288"/>
                  <a:gd name="T72" fmla="*/ 70941327 w 269"/>
                  <a:gd name="T73" fmla="*/ 363232127 h 288"/>
                  <a:gd name="T74" fmla="*/ 150750015 w 269"/>
                  <a:gd name="T75" fmla="*/ 401467726 h 288"/>
                  <a:gd name="T76" fmla="*/ 199521721 w 269"/>
                  <a:gd name="T77" fmla="*/ 423526259 h 288"/>
                  <a:gd name="T78" fmla="*/ 245338045 w 269"/>
                  <a:gd name="T79" fmla="*/ 401467726 h 288"/>
                  <a:gd name="T80" fmla="*/ 325146734 w 269"/>
                  <a:gd name="T81" fmla="*/ 363232127 h 288"/>
                  <a:gd name="T82" fmla="*/ 365051078 w 269"/>
                  <a:gd name="T83" fmla="*/ 332350181 h 288"/>
                  <a:gd name="T84" fmla="*/ 370963058 w 269"/>
                  <a:gd name="T85" fmla="*/ 333821154 h 288"/>
                  <a:gd name="T86" fmla="*/ 397566359 w 269"/>
                  <a:gd name="T87" fmla="*/ 307350914 h 288"/>
                  <a:gd name="T88" fmla="*/ 370963058 w 269"/>
                  <a:gd name="T89" fmla="*/ 282350435 h 288"/>
                  <a:gd name="T90" fmla="*/ 169963038 w 269"/>
                  <a:gd name="T91" fmla="*/ 51470719 h 288"/>
                  <a:gd name="T92" fmla="*/ 198044638 w 269"/>
                  <a:gd name="T93" fmla="*/ 23529506 h 288"/>
                  <a:gd name="T94" fmla="*/ 224646724 w 269"/>
                  <a:gd name="T95" fmla="*/ 51470719 h 288"/>
                  <a:gd name="T96" fmla="*/ 198044638 w 269"/>
                  <a:gd name="T97" fmla="*/ 77940958 h 288"/>
                  <a:gd name="T98" fmla="*/ 169963038 w 269"/>
                  <a:gd name="T99" fmla="*/ 51470719 h 28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69" h="288">
                    <a:moveTo>
                      <a:pt x="251" y="192"/>
                    </a:moveTo>
                    <a:cubicBezTo>
                      <a:pt x="241" y="192"/>
                      <a:pt x="234" y="200"/>
                      <a:pt x="234" y="209"/>
                    </a:cubicBezTo>
                    <a:cubicBezTo>
                      <a:pt x="234" y="210"/>
                      <a:pt x="234" y="211"/>
                      <a:pt x="234" y="211"/>
                    </a:cubicBezTo>
                    <a:cubicBezTo>
                      <a:pt x="226" y="217"/>
                      <a:pt x="215" y="224"/>
                      <a:pt x="201" y="233"/>
                    </a:cubicBezTo>
                    <a:cubicBezTo>
                      <a:pt x="189" y="240"/>
                      <a:pt x="174" y="241"/>
                      <a:pt x="160" y="240"/>
                    </a:cubicBezTo>
                    <a:cubicBezTo>
                      <a:pt x="148" y="187"/>
                      <a:pt x="148" y="187"/>
                      <a:pt x="148" y="187"/>
                    </a:cubicBezTo>
                    <a:cubicBezTo>
                      <a:pt x="148" y="187"/>
                      <a:pt x="147" y="153"/>
                      <a:pt x="146" y="121"/>
                    </a:cubicBezTo>
                    <a:cubicBezTo>
                      <a:pt x="193" y="121"/>
                      <a:pt x="193" y="121"/>
                      <a:pt x="193" y="121"/>
                    </a:cubicBezTo>
                    <a:cubicBezTo>
                      <a:pt x="211" y="117"/>
                      <a:pt x="211" y="117"/>
                      <a:pt x="211" y="117"/>
                    </a:cubicBezTo>
                    <a:cubicBezTo>
                      <a:pt x="213" y="120"/>
                      <a:pt x="217" y="123"/>
                      <a:pt x="222" y="123"/>
                    </a:cubicBezTo>
                    <a:cubicBezTo>
                      <a:pt x="230" y="123"/>
                      <a:pt x="236" y="116"/>
                      <a:pt x="236" y="109"/>
                    </a:cubicBezTo>
                    <a:cubicBezTo>
                      <a:pt x="236" y="101"/>
                      <a:pt x="230" y="95"/>
                      <a:pt x="222" y="95"/>
                    </a:cubicBezTo>
                    <a:cubicBezTo>
                      <a:pt x="217" y="95"/>
                      <a:pt x="213" y="97"/>
                      <a:pt x="210" y="101"/>
                    </a:cubicBezTo>
                    <a:cubicBezTo>
                      <a:pt x="145" y="101"/>
                      <a:pt x="145" y="101"/>
                      <a:pt x="145" y="101"/>
                    </a:cubicBezTo>
                    <a:cubicBezTo>
                      <a:pt x="145" y="87"/>
                      <a:pt x="144" y="75"/>
                      <a:pt x="144" y="68"/>
                    </a:cubicBezTo>
                    <a:cubicBezTo>
                      <a:pt x="158" y="63"/>
                      <a:pt x="169" y="50"/>
                      <a:pt x="169" y="35"/>
                    </a:cubicBezTo>
                    <a:cubicBezTo>
                      <a:pt x="169" y="16"/>
                      <a:pt x="153" y="0"/>
                      <a:pt x="134" y="0"/>
                    </a:cubicBezTo>
                    <a:cubicBezTo>
                      <a:pt x="115" y="0"/>
                      <a:pt x="99" y="16"/>
                      <a:pt x="99" y="35"/>
                    </a:cubicBezTo>
                    <a:cubicBezTo>
                      <a:pt x="99" y="50"/>
                      <a:pt x="110" y="64"/>
                      <a:pt x="124" y="68"/>
                    </a:cubicBezTo>
                    <a:cubicBezTo>
                      <a:pt x="124" y="75"/>
                      <a:pt x="124" y="87"/>
                      <a:pt x="123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5" y="97"/>
                      <a:pt x="51" y="95"/>
                      <a:pt x="46" y="95"/>
                    </a:cubicBezTo>
                    <a:cubicBezTo>
                      <a:pt x="38" y="95"/>
                      <a:pt x="32" y="101"/>
                      <a:pt x="32" y="109"/>
                    </a:cubicBezTo>
                    <a:cubicBezTo>
                      <a:pt x="32" y="116"/>
                      <a:pt x="38" y="123"/>
                      <a:pt x="46" y="123"/>
                    </a:cubicBezTo>
                    <a:cubicBezTo>
                      <a:pt x="51" y="123"/>
                      <a:pt x="55" y="120"/>
                      <a:pt x="57" y="117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1" y="153"/>
                      <a:pt x="120" y="187"/>
                      <a:pt x="120" y="187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91" y="239"/>
                      <a:pt x="73" y="237"/>
                      <a:pt x="59" y="227"/>
                    </a:cubicBezTo>
                    <a:cubicBezTo>
                      <a:pt x="49" y="221"/>
                      <a:pt x="41" y="217"/>
                      <a:pt x="34" y="212"/>
                    </a:cubicBezTo>
                    <a:cubicBezTo>
                      <a:pt x="35" y="211"/>
                      <a:pt x="35" y="210"/>
                      <a:pt x="35" y="209"/>
                    </a:cubicBezTo>
                    <a:cubicBezTo>
                      <a:pt x="35" y="200"/>
                      <a:pt x="27" y="192"/>
                      <a:pt x="17" y="192"/>
                    </a:cubicBezTo>
                    <a:cubicBezTo>
                      <a:pt x="8" y="192"/>
                      <a:pt x="0" y="200"/>
                      <a:pt x="0" y="209"/>
                    </a:cubicBezTo>
                    <a:cubicBezTo>
                      <a:pt x="0" y="219"/>
                      <a:pt x="8" y="227"/>
                      <a:pt x="17" y="227"/>
                    </a:cubicBezTo>
                    <a:cubicBezTo>
                      <a:pt x="19" y="227"/>
                      <a:pt x="20" y="227"/>
                      <a:pt x="21" y="226"/>
                    </a:cubicBezTo>
                    <a:cubicBezTo>
                      <a:pt x="28" y="232"/>
                      <a:pt x="37" y="239"/>
                      <a:pt x="48" y="247"/>
                    </a:cubicBezTo>
                    <a:cubicBezTo>
                      <a:pt x="64" y="257"/>
                      <a:pt x="82" y="267"/>
                      <a:pt x="102" y="273"/>
                    </a:cubicBezTo>
                    <a:cubicBezTo>
                      <a:pt x="105" y="274"/>
                      <a:pt x="128" y="288"/>
                      <a:pt x="135" y="288"/>
                    </a:cubicBezTo>
                    <a:cubicBezTo>
                      <a:pt x="141" y="288"/>
                      <a:pt x="161" y="276"/>
                      <a:pt x="166" y="273"/>
                    </a:cubicBezTo>
                    <a:cubicBezTo>
                      <a:pt x="186" y="267"/>
                      <a:pt x="205" y="257"/>
                      <a:pt x="220" y="247"/>
                    </a:cubicBezTo>
                    <a:cubicBezTo>
                      <a:pt x="231" y="239"/>
                      <a:pt x="241" y="232"/>
                      <a:pt x="247" y="226"/>
                    </a:cubicBezTo>
                    <a:cubicBezTo>
                      <a:pt x="248" y="227"/>
                      <a:pt x="250" y="227"/>
                      <a:pt x="251" y="227"/>
                    </a:cubicBezTo>
                    <a:cubicBezTo>
                      <a:pt x="261" y="227"/>
                      <a:pt x="269" y="219"/>
                      <a:pt x="269" y="209"/>
                    </a:cubicBezTo>
                    <a:cubicBezTo>
                      <a:pt x="269" y="200"/>
                      <a:pt x="261" y="192"/>
                      <a:pt x="251" y="192"/>
                    </a:cubicBezTo>
                    <a:close/>
                    <a:moveTo>
                      <a:pt x="115" y="35"/>
                    </a:moveTo>
                    <a:cubicBezTo>
                      <a:pt x="115" y="25"/>
                      <a:pt x="124" y="16"/>
                      <a:pt x="134" y="16"/>
                    </a:cubicBezTo>
                    <a:cubicBezTo>
                      <a:pt x="144" y="16"/>
                      <a:pt x="152" y="25"/>
                      <a:pt x="152" y="35"/>
                    </a:cubicBezTo>
                    <a:cubicBezTo>
                      <a:pt x="152" y="45"/>
                      <a:pt x="144" y="53"/>
                      <a:pt x="134" y="53"/>
                    </a:cubicBezTo>
                    <a:cubicBezTo>
                      <a:pt x="124" y="53"/>
                      <a:pt x="115" y="45"/>
                      <a:pt x="115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147707" y="2078568"/>
            <a:ext cx="2209800" cy="2207684"/>
            <a:chOff x="1147707" y="1849967"/>
            <a:chExt cx="2209800" cy="2207684"/>
          </a:xfrm>
        </p:grpSpPr>
        <p:sp>
          <p:nvSpPr>
            <p:cNvPr id="2" name="椭圆 1"/>
            <p:cNvSpPr/>
            <p:nvPr/>
          </p:nvSpPr>
          <p:spPr>
            <a:xfrm>
              <a:off x="1147707" y="1849967"/>
              <a:ext cx="2209800" cy="220768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370607" y="2071809"/>
              <a:ext cx="1764000" cy="1764000"/>
              <a:chOff x="1512887" y="2339659"/>
              <a:chExt cx="914400" cy="914400"/>
            </a:xfrm>
          </p:grpSpPr>
          <p:sp>
            <p:nvSpPr>
              <p:cNvPr id="30" name="椭圆 83"/>
              <p:cNvSpPr>
                <a:spLocks noChangeArrowheads="1"/>
              </p:cNvSpPr>
              <p:nvPr/>
            </p:nvSpPr>
            <p:spPr bwMode="auto">
              <a:xfrm>
                <a:off x="1512887" y="2339659"/>
                <a:ext cx="914400" cy="914400"/>
              </a:xfrm>
              <a:prstGeom prst="ellipse">
                <a:avLst/>
              </a:prstGeom>
              <a:solidFill>
                <a:srgbClr val="14CDDB">
                  <a:alpha val="30000"/>
                </a:srgbClr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32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98"/>
              <p:cNvSpPr>
                <a:spLocks noEditPoints="1"/>
              </p:cNvSpPr>
              <p:nvPr/>
            </p:nvSpPr>
            <p:spPr bwMode="auto">
              <a:xfrm>
                <a:off x="1762833" y="2625353"/>
                <a:ext cx="414509" cy="343013"/>
              </a:xfrm>
              <a:custGeom>
                <a:avLst/>
                <a:gdLst>
                  <a:gd name="T0" fmla="*/ 711951215 w 102"/>
                  <a:gd name="T1" fmla="*/ 1221337452 h 85"/>
                  <a:gd name="T2" fmla="*/ 337238116 w 102"/>
                  <a:gd name="T3" fmla="*/ 1184324830 h 85"/>
                  <a:gd name="T4" fmla="*/ 674482354 w 102"/>
                  <a:gd name="T5" fmla="*/ 1295356614 h 85"/>
                  <a:gd name="T6" fmla="*/ 1049189332 w 102"/>
                  <a:gd name="T7" fmla="*/ 1369375775 h 85"/>
                  <a:gd name="T8" fmla="*/ 2147483646 w 102"/>
                  <a:gd name="T9" fmla="*/ 1887522070 h 85"/>
                  <a:gd name="T10" fmla="*/ 2147483646 w 102"/>
                  <a:gd name="T11" fmla="*/ 1739477664 h 85"/>
                  <a:gd name="T12" fmla="*/ 2147483646 w 102"/>
                  <a:gd name="T13" fmla="*/ 2147483646 h 85"/>
                  <a:gd name="T14" fmla="*/ 2147483646 w 102"/>
                  <a:gd name="T15" fmla="*/ 2147483646 h 85"/>
                  <a:gd name="T16" fmla="*/ 112412705 w 102"/>
                  <a:gd name="T17" fmla="*/ 2147483646 h 85"/>
                  <a:gd name="T18" fmla="*/ 0 w 102"/>
                  <a:gd name="T19" fmla="*/ 2146592176 h 85"/>
                  <a:gd name="T20" fmla="*/ 0 w 102"/>
                  <a:gd name="T21" fmla="*/ 1887522070 h 85"/>
                  <a:gd name="T22" fmla="*/ 1161602037 w 102"/>
                  <a:gd name="T23" fmla="*/ 1961541232 h 85"/>
                  <a:gd name="T24" fmla="*/ 2023440941 w 102"/>
                  <a:gd name="T25" fmla="*/ 1665458503 h 85"/>
                  <a:gd name="T26" fmla="*/ 1498846275 w 102"/>
                  <a:gd name="T27" fmla="*/ 1369375775 h 85"/>
                  <a:gd name="T28" fmla="*/ 2147483646 w 102"/>
                  <a:gd name="T29" fmla="*/ 1850509448 h 85"/>
                  <a:gd name="T30" fmla="*/ 711951215 w 102"/>
                  <a:gd name="T31" fmla="*/ 1184324830 h 85"/>
                  <a:gd name="T32" fmla="*/ 1161602037 w 102"/>
                  <a:gd name="T33" fmla="*/ 1369375775 h 85"/>
                  <a:gd name="T34" fmla="*/ 1124133176 w 102"/>
                  <a:gd name="T35" fmla="*/ 1591439342 h 85"/>
                  <a:gd name="T36" fmla="*/ 187356550 w 102"/>
                  <a:gd name="T37" fmla="*/ 1406388397 h 85"/>
                  <a:gd name="T38" fmla="*/ 224825411 w 102"/>
                  <a:gd name="T39" fmla="*/ 1147318291 h 85"/>
                  <a:gd name="T40" fmla="*/ 412181960 w 102"/>
                  <a:gd name="T41" fmla="*/ 1110305669 h 85"/>
                  <a:gd name="T42" fmla="*/ 1423902431 w 102"/>
                  <a:gd name="T43" fmla="*/ 999273885 h 85"/>
                  <a:gd name="T44" fmla="*/ 1161602037 w 102"/>
                  <a:gd name="T45" fmla="*/ 481133673 h 85"/>
                  <a:gd name="T46" fmla="*/ 1124133176 w 102"/>
                  <a:gd name="T47" fmla="*/ 518140212 h 85"/>
                  <a:gd name="T48" fmla="*/ 1386427448 w 102"/>
                  <a:gd name="T49" fmla="*/ 1036286508 h 85"/>
                  <a:gd name="T50" fmla="*/ 1423902431 w 102"/>
                  <a:gd name="T51" fmla="*/ 999273885 h 85"/>
                  <a:gd name="T52" fmla="*/ 1498846275 w 102"/>
                  <a:gd name="T53" fmla="*/ 999273885 h 85"/>
                  <a:gd name="T54" fmla="*/ 1498846275 w 102"/>
                  <a:gd name="T55" fmla="*/ 1184324830 h 85"/>
                  <a:gd name="T56" fmla="*/ 1274014743 w 102"/>
                  <a:gd name="T57" fmla="*/ 1295356614 h 85"/>
                  <a:gd name="T58" fmla="*/ 861832782 w 102"/>
                  <a:gd name="T59" fmla="*/ 444121051 h 85"/>
                  <a:gd name="T60" fmla="*/ 1086664315 w 102"/>
                  <a:gd name="T61" fmla="*/ 333089267 h 85"/>
                  <a:gd name="T62" fmla="*/ 1386427448 w 102"/>
                  <a:gd name="T63" fmla="*/ 703191157 h 85"/>
                  <a:gd name="T64" fmla="*/ 1686196703 w 102"/>
                  <a:gd name="T65" fmla="*/ 407114512 h 85"/>
                  <a:gd name="T66" fmla="*/ 1611258980 w 102"/>
                  <a:gd name="T67" fmla="*/ 703191157 h 85"/>
                  <a:gd name="T68" fmla="*/ 1761140547 w 102"/>
                  <a:gd name="T69" fmla="*/ 444121051 h 85"/>
                  <a:gd name="T70" fmla="*/ 1836084391 w 102"/>
                  <a:gd name="T71" fmla="*/ 111031784 h 85"/>
                  <a:gd name="T72" fmla="*/ 1611258980 w 102"/>
                  <a:gd name="T73" fmla="*/ 370101890 h 85"/>
                  <a:gd name="T74" fmla="*/ 1536315136 w 102"/>
                  <a:gd name="T75" fmla="*/ 777216402 h 85"/>
                  <a:gd name="T76" fmla="*/ 1723671686 w 102"/>
                  <a:gd name="T77" fmla="*/ 888242102 h 85"/>
                  <a:gd name="T78" fmla="*/ 2098378664 w 102"/>
                  <a:gd name="T79" fmla="*/ 111031784 h 85"/>
                  <a:gd name="T80" fmla="*/ 1873553253 w 102"/>
                  <a:gd name="T81" fmla="*/ 0 h 85"/>
                  <a:gd name="T82" fmla="*/ 1761140547 w 102"/>
                  <a:gd name="T83" fmla="*/ 111031784 h 8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02" h="85">
                    <a:moveTo>
                      <a:pt x="26" y="36"/>
                    </a:moveTo>
                    <a:cubicBezTo>
                      <a:pt x="25" y="35"/>
                      <a:pt x="22" y="34"/>
                      <a:pt x="19" y="33"/>
                    </a:cubicBezTo>
                    <a:cubicBezTo>
                      <a:pt x="16" y="33"/>
                      <a:pt x="13" y="32"/>
                      <a:pt x="11" y="32"/>
                    </a:cubicBezTo>
                    <a:cubicBezTo>
                      <a:pt x="10" y="32"/>
                      <a:pt x="9" y="32"/>
                      <a:pt x="9" y="32"/>
                    </a:cubicBezTo>
                    <a:cubicBezTo>
                      <a:pt x="9" y="32"/>
                      <a:pt x="10" y="32"/>
                      <a:pt x="11" y="33"/>
                    </a:cubicBezTo>
                    <a:cubicBezTo>
                      <a:pt x="13" y="34"/>
                      <a:pt x="15" y="35"/>
                      <a:pt x="18" y="35"/>
                    </a:cubicBezTo>
                    <a:cubicBezTo>
                      <a:pt x="21" y="36"/>
                      <a:pt x="24" y="37"/>
                      <a:pt x="26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6"/>
                      <a:pt x="26" y="36"/>
                    </a:cubicBezTo>
                    <a:close/>
                    <a:moveTo>
                      <a:pt x="88" y="51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8" y="51"/>
                      <a:pt x="88" y="51"/>
                      <a:pt x="88" y="51"/>
                    </a:cubicBezTo>
                    <a:close/>
                    <a:moveTo>
                      <a:pt x="19" y="32"/>
                    </a:moveTo>
                    <a:cubicBezTo>
                      <a:pt x="23" y="32"/>
                      <a:pt x="25" y="33"/>
                      <a:pt x="27" y="34"/>
                    </a:cubicBezTo>
                    <a:cubicBezTo>
                      <a:pt x="29" y="35"/>
                      <a:pt x="30" y="36"/>
                      <a:pt x="31" y="37"/>
                    </a:cubicBezTo>
                    <a:cubicBezTo>
                      <a:pt x="31" y="37"/>
                      <a:pt x="31" y="38"/>
                      <a:pt x="31" y="38"/>
                    </a:cubicBezTo>
                    <a:cubicBezTo>
                      <a:pt x="31" y="40"/>
                      <a:pt x="30" y="42"/>
                      <a:pt x="30" y="43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25" y="46"/>
                      <a:pt x="7" y="42"/>
                      <a:pt x="5" y="38"/>
                    </a:cubicBezTo>
                    <a:cubicBezTo>
                      <a:pt x="5" y="38"/>
                      <a:pt x="4" y="37"/>
                      <a:pt x="5" y="37"/>
                    </a:cubicBezTo>
                    <a:cubicBezTo>
                      <a:pt x="5" y="35"/>
                      <a:pt x="6" y="33"/>
                      <a:pt x="6" y="31"/>
                    </a:cubicBezTo>
                    <a:cubicBezTo>
                      <a:pt x="6" y="31"/>
                      <a:pt x="6" y="31"/>
                      <a:pt x="7" y="30"/>
                    </a:cubicBezTo>
                    <a:cubicBezTo>
                      <a:pt x="8" y="30"/>
                      <a:pt x="9" y="30"/>
                      <a:pt x="11" y="30"/>
                    </a:cubicBezTo>
                    <a:cubicBezTo>
                      <a:pt x="13" y="30"/>
                      <a:pt x="16" y="31"/>
                      <a:pt x="19" y="32"/>
                    </a:cubicBezTo>
                    <a:close/>
                    <a:moveTo>
                      <a:pt x="38" y="27"/>
                    </a:moveTo>
                    <a:cubicBezTo>
                      <a:pt x="38" y="25"/>
                      <a:pt x="36" y="23"/>
                      <a:pt x="35" y="20"/>
                    </a:cubicBezTo>
                    <a:cubicBezTo>
                      <a:pt x="33" y="17"/>
                      <a:pt x="32" y="15"/>
                      <a:pt x="31" y="13"/>
                    </a:cubicBezTo>
                    <a:cubicBezTo>
                      <a:pt x="30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30" y="14"/>
                    </a:cubicBezTo>
                    <a:cubicBezTo>
                      <a:pt x="30" y="16"/>
                      <a:pt x="32" y="18"/>
                      <a:pt x="33" y="21"/>
                    </a:cubicBezTo>
                    <a:cubicBezTo>
                      <a:pt x="35" y="24"/>
                      <a:pt x="36" y="26"/>
                      <a:pt x="37" y="28"/>
                    </a:cubicBezTo>
                    <a:cubicBezTo>
                      <a:pt x="38" y="29"/>
                      <a:pt x="39" y="29"/>
                      <a:pt x="39" y="29"/>
                    </a:cubicBezTo>
                    <a:cubicBezTo>
                      <a:pt x="39" y="29"/>
                      <a:pt x="39" y="28"/>
                      <a:pt x="38" y="27"/>
                    </a:cubicBezTo>
                    <a:close/>
                    <a:moveTo>
                      <a:pt x="37" y="19"/>
                    </a:moveTo>
                    <a:cubicBezTo>
                      <a:pt x="38" y="22"/>
                      <a:pt x="39" y="25"/>
                      <a:pt x="40" y="27"/>
                    </a:cubicBezTo>
                    <a:cubicBezTo>
                      <a:pt x="41" y="29"/>
                      <a:pt x="41" y="30"/>
                      <a:pt x="41" y="31"/>
                    </a:cubicBezTo>
                    <a:cubicBezTo>
                      <a:pt x="41" y="32"/>
                      <a:pt x="40" y="32"/>
                      <a:pt x="40" y="32"/>
                    </a:cubicBezTo>
                    <a:cubicBezTo>
                      <a:pt x="38" y="33"/>
                      <a:pt x="37" y="34"/>
                      <a:pt x="35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0" y="33"/>
                      <a:pt x="21" y="17"/>
                      <a:pt x="22" y="13"/>
                    </a:cubicBezTo>
                    <a:cubicBezTo>
                      <a:pt x="22" y="12"/>
                      <a:pt x="22" y="12"/>
                      <a:pt x="23" y="12"/>
                    </a:cubicBezTo>
                    <a:cubicBezTo>
                      <a:pt x="24" y="11"/>
                      <a:pt x="26" y="10"/>
                      <a:pt x="27" y="9"/>
                    </a:cubicBezTo>
                    <a:cubicBezTo>
                      <a:pt x="28" y="9"/>
                      <a:pt x="28" y="9"/>
                      <a:pt x="29" y="9"/>
                    </a:cubicBezTo>
                    <a:cubicBezTo>
                      <a:pt x="30" y="9"/>
                      <a:pt x="31" y="10"/>
                      <a:pt x="32" y="12"/>
                    </a:cubicBezTo>
                    <a:cubicBezTo>
                      <a:pt x="33" y="14"/>
                      <a:pt x="35" y="16"/>
                      <a:pt x="37" y="19"/>
                    </a:cubicBezTo>
                    <a:close/>
                    <a:moveTo>
                      <a:pt x="48" y="4"/>
                    </a:moveTo>
                    <a:cubicBezTo>
                      <a:pt x="47" y="6"/>
                      <a:pt x="46" y="8"/>
                      <a:pt x="45" y="11"/>
                    </a:cubicBezTo>
                    <a:cubicBezTo>
                      <a:pt x="44" y="13"/>
                      <a:pt x="43" y="16"/>
                      <a:pt x="43" y="18"/>
                    </a:cubicBezTo>
                    <a:cubicBezTo>
                      <a:pt x="43" y="19"/>
                      <a:pt x="42" y="19"/>
                      <a:pt x="43" y="19"/>
                    </a:cubicBezTo>
                    <a:cubicBezTo>
                      <a:pt x="43" y="19"/>
                      <a:pt x="43" y="19"/>
                      <a:pt x="44" y="18"/>
                    </a:cubicBezTo>
                    <a:cubicBezTo>
                      <a:pt x="45" y="16"/>
                      <a:pt x="46" y="14"/>
                      <a:pt x="47" y="12"/>
                    </a:cubicBezTo>
                    <a:cubicBezTo>
                      <a:pt x="48" y="9"/>
                      <a:pt x="49" y="7"/>
                      <a:pt x="49" y="5"/>
                    </a:cubicBezTo>
                    <a:cubicBezTo>
                      <a:pt x="49" y="4"/>
                      <a:pt x="49" y="3"/>
                      <a:pt x="49" y="3"/>
                    </a:cubicBezTo>
                    <a:cubicBezTo>
                      <a:pt x="49" y="3"/>
                      <a:pt x="49" y="3"/>
                      <a:pt x="48" y="4"/>
                    </a:cubicBezTo>
                    <a:close/>
                    <a:moveTo>
                      <a:pt x="43" y="10"/>
                    </a:moveTo>
                    <a:cubicBezTo>
                      <a:pt x="42" y="13"/>
                      <a:pt x="42" y="16"/>
                      <a:pt x="41" y="17"/>
                    </a:cubicBezTo>
                    <a:cubicBezTo>
                      <a:pt x="41" y="19"/>
                      <a:pt x="41" y="21"/>
                      <a:pt x="41" y="21"/>
                    </a:cubicBezTo>
                    <a:cubicBezTo>
                      <a:pt x="41" y="22"/>
                      <a:pt x="41" y="22"/>
                      <a:pt x="42" y="22"/>
                    </a:cubicBezTo>
                    <a:cubicBezTo>
                      <a:pt x="43" y="23"/>
                      <a:pt x="45" y="23"/>
                      <a:pt x="46" y="24"/>
                    </a:cubicBezTo>
                    <a:cubicBezTo>
                      <a:pt x="47" y="24"/>
                      <a:pt x="47" y="24"/>
                      <a:pt x="48" y="24"/>
                    </a:cubicBezTo>
                    <a:cubicBezTo>
                      <a:pt x="51" y="22"/>
                      <a:pt x="57" y="7"/>
                      <a:pt x="56" y="3"/>
                    </a:cubicBezTo>
                    <a:cubicBezTo>
                      <a:pt x="56" y="3"/>
                      <a:pt x="56" y="3"/>
                      <a:pt x="55" y="2"/>
                    </a:cubicBezTo>
                    <a:cubicBezTo>
                      <a:pt x="54" y="2"/>
                      <a:pt x="52" y="1"/>
                      <a:pt x="50" y="0"/>
                    </a:cubicBezTo>
                    <a:cubicBezTo>
                      <a:pt x="50" y="0"/>
                      <a:pt x="50" y="0"/>
                      <a:pt x="49" y="1"/>
                    </a:cubicBezTo>
                    <a:cubicBezTo>
                      <a:pt x="49" y="1"/>
                      <a:pt x="48" y="2"/>
                      <a:pt x="47" y="3"/>
                    </a:cubicBezTo>
                    <a:cubicBezTo>
                      <a:pt x="46" y="5"/>
                      <a:pt x="45" y="8"/>
                      <a:pt x="4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200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 bwMode="auto">
          <a:xfrm>
            <a:off x="581239" y="2996357"/>
            <a:ext cx="2164923" cy="2164924"/>
          </a:xfrm>
          <a:prstGeom prst="ellipse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9190" name="Freeform 5"/>
          <p:cNvSpPr>
            <a:spLocks noEditPoints="1"/>
          </p:cNvSpPr>
          <p:nvPr/>
        </p:nvSpPr>
        <p:spPr bwMode="auto">
          <a:xfrm>
            <a:off x="1376803" y="3283908"/>
            <a:ext cx="610219" cy="571888"/>
          </a:xfrm>
          <a:custGeom>
            <a:avLst/>
            <a:gdLst>
              <a:gd name="T0" fmla="*/ 327637 w 2950"/>
              <a:gd name="T1" fmla="*/ 92368 h 2765"/>
              <a:gd name="T2" fmla="*/ 268850 w 2950"/>
              <a:gd name="T3" fmla="*/ 5038 h 2765"/>
              <a:gd name="T4" fmla="*/ 259332 w 2950"/>
              <a:gd name="T5" fmla="*/ 0 h 2765"/>
              <a:gd name="T6" fmla="*/ 71104 w 2950"/>
              <a:gd name="T7" fmla="*/ 0 h 2765"/>
              <a:gd name="T8" fmla="*/ 61586 w 2950"/>
              <a:gd name="T9" fmla="*/ 5038 h 2765"/>
              <a:gd name="T10" fmla="*/ 2799 w 2950"/>
              <a:gd name="T11" fmla="*/ 92368 h 2765"/>
              <a:gd name="T12" fmla="*/ 3135 w 2950"/>
              <a:gd name="T13" fmla="*/ 105692 h 2765"/>
              <a:gd name="T14" fmla="*/ 156092 w 2950"/>
              <a:gd name="T15" fmla="*/ 305096 h 2765"/>
              <a:gd name="T16" fmla="*/ 165162 w 2950"/>
              <a:gd name="T17" fmla="*/ 309574 h 2765"/>
              <a:gd name="T18" fmla="*/ 174232 w 2950"/>
              <a:gd name="T19" fmla="*/ 305096 h 2765"/>
              <a:gd name="T20" fmla="*/ 327189 w 2950"/>
              <a:gd name="T21" fmla="*/ 105692 h 2765"/>
              <a:gd name="T22" fmla="*/ 327637 w 2950"/>
              <a:gd name="T23" fmla="*/ 92368 h 2765"/>
              <a:gd name="T24" fmla="*/ 210736 w 2950"/>
              <a:gd name="T25" fmla="*/ 105580 h 2765"/>
              <a:gd name="T26" fmla="*/ 165162 w 2950"/>
              <a:gd name="T27" fmla="*/ 272067 h 2765"/>
              <a:gd name="T28" fmla="*/ 119700 w 2950"/>
              <a:gd name="T29" fmla="*/ 105580 h 2765"/>
              <a:gd name="T30" fmla="*/ 210736 w 2950"/>
              <a:gd name="T31" fmla="*/ 105580 h 2765"/>
              <a:gd name="T32" fmla="*/ 123060 w 2950"/>
              <a:gd name="T33" fmla="*/ 91809 h 2765"/>
              <a:gd name="T34" fmla="*/ 165162 w 2950"/>
              <a:gd name="T35" fmla="*/ 24408 h 2765"/>
              <a:gd name="T36" fmla="*/ 207264 w 2950"/>
              <a:gd name="T37" fmla="*/ 91809 h 2765"/>
              <a:gd name="T38" fmla="*/ 123060 w 2950"/>
              <a:gd name="T39" fmla="*/ 91809 h 2765"/>
              <a:gd name="T40" fmla="*/ 180502 w 2950"/>
              <a:gd name="T41" fmla="*/ 22952 h 2765"/>
              <a:gd name="T42" fmla="*/ 246567 w 2950"/>
              <a:gd name="T43" fmla="*/ 22952 h 2765"/>
              <a:gd name="T44" fmla="*/ 218798 w 2950"/>
              <a:gd name="T45" fmla="*/ 84195 h 2765"/>
              <a:gd name="T46" fmla="*/ 180502 w 2950"/>
              <a:gd name="T47" fmla="*/ 22952 h 2765"/>
              <a:gd name="T48" fmla="*/ 111638 w 2950"/>
              <a:gd name="T49" fmla="*/ 84195 h 2765"/>
              <a:gd name="T50" fmla="*/ 83869 w 2950"/>
              <a:gd name="T51" fmla="*/ 22952 h 2765"/>
              <a:gd name="T52" fmla="*/ 149934 w 2950"/>
              <a:gd name="T53" fmla="*/ 22952 h 2765"/>
              <a:gd name="T54" fmla="*/ 111638 w 2950"/>
              <a:gd name="T55" fmla="*/ 84195 h 2765"/>
              <a:gd name="T56" fmla="*/ 146126 w 2950"/>
              <a:gd name="T57" fmla="*/ 254377 h 2765"/>
              <a:gd name="T58" fmla="*/ 31913 w 2950"/>
              <a:gd name="T59" fmla="*/ 105580 h 2765"/>
              <a:gd name="T60" fmla="*/ 105368 w 2950"/>
              <a:gd name="T61" fmla="*/ 105580 h 2765"/>
              <a:gd name="T62" fmla="*/ 146126 w 2950"/>
              <a:gd name="T63" fmla="*/ 254377 h 2765"/>
              <a:gd name="T64" fmla="*/ 224956 w 2950"/>
              <a:gd name="T65" fmla="*/ 105580 h 2765"/>
              <a:gd name="T66" fmla="*/ 298411 w 2950"/>
              <a:gd name="T67" fmla="*/ 105580 h 2765"/>
              <a:gd name="T68" fmla="*/ 184310 w 2950"/>
              <a:gd name="T69" fmla="*/ 254377 h 2765"/>
              <a:gd name="T70" fmla="*/ 224956 w 2950"/>
              <a:gd name="T71" fmla="*/ 105580 h 2765"/>
              <a:gd name="T72" fmla="*/ 299643 w 2950"/>
              <a:gd name="T73" fmla="*/ 91809 h 2765"/>
              <a:gd name="T74" fmla="*/ 230443 w 2950"/>
              <a:gd name="T75" fmla="*/ 91809 h 2765"/>
              <a:gd name="T76" fmla="*/ 258213 w 2950"/>
              <a:gd name="T77" fmla="*/ 30454 h 2765"/>
              <a:gd name="T78" fmla="*/ 299643 w 2950"/>
              <a:gd name="T79" fmla="*/ 91809 h 2765"/>
              <a:gd name="T80" fmla="*/ 72111 w 2950"/>
              <a:gd name="T81" fmla="*/ 30454 h 2765"/>
              <a:gd name="T82" fmla="*/ 99993 w 2950"/>
              <a:gd name="T83" fmla="*/ 91809 h 2765"/>
              <a:gd name="T84" fmla="*/ 30681 w 2950"/>
              <a:gd name="T85" fmla="*/ 91809 h 2765"/>
              <a:gd name="T86" fmla="*/ 72111 w 2950"/>
              <a:gd name="T87" fmla="*/ 30454 h 2765"/>
              <a:gd name="T88" fmla="*/ 72111 w 2950"/>
              <a:gd name="T89" fmla="*/ 30454 h 2765"/>
              <a:gd name="T90" fmla="*/ 72111 w 2950"/>
              <a:gd name="T91" fmla="*/ 30454 h 276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950" h="2765">
                <a:moveTo>
                  <a:pt x="2926" y="825"/>
                </a:moveTo>
                <a:cubicBezTo>
                  <a:pt x="2401" y="45"/>
                  <a:pt x="2401" y="45"/>
                  <a:pt x="2401" y="45"/>
                </a:cubicBezTo>
                <a:cubicBezTo>
                  <a:pt x="2382" y="17"/>
                  <a:pt x="2350" y="0"/>
                  <a:pt x="2316" y="0"/>
                </a:cubicBezTo>
                <a:cubicBezTo>
                  <a:pt x="635" y="0"/>
                  <a:pt x="635" y="0"/>
                  <a:pt x="635" y="0"/>
                </a:cubicBezTo>
                <a:cubicBezTo>
                  <a:pt x="601" y="0"/>
                  <a:pt x="569" y="17"/>
                  <a:pt x="550" y="45"/>
                </a:cubicBezTo>
                <a:cubicBezTo>
                  <a:pt x="25" y="825"/>
                  <a:pt x="25" y="825"/>
                  <a:pt x="25" y="825"/>
                </a:cubicBezTo>
                <a:cubicBezTo>
                  <a:pt x="0" y="861"/>
                  <a:pt x="1" y="909"/>
                  <a:pt x="28" y="944"/>
                </a:cubicBezTo>
                <a:cubicBezTo>
                  <a:pt x="1394" y="2725"/>
                  <a:pt x="1394" y="2725"/>
                  <a:pt x="1394" y="2725"/>
                </a:cubicBezTo>
                <a:cubicBezTo>
                  <a:pt x="1413" y="2750"/>
                  <a:pt x="1443" y="2765"/>
                  <a:pt x="1475" y="2765"/>
                </a:cubicBezTo>
                <a:cubicBezTo>
                  <a:pt x="1507" y="2765"/>
                  <a:pt x="1537" y="2750"/>
                  <a:pt x="1556" y="2725"/>
                </a:cubicBezTo>
                <a:cubicBezTo>
                  <a:pt x="2922" y="944"/>
                  <a:pt x="2922" y="944"/>
                  <a:pt x="2922" y="944"/>
                </a:cubicBezTo>
                <a:cubicBezTo>
                  <a:pt x="2949" y="909"/>
                  <a:pt x="2950" y="861"/>
                  <a:pt x="2926" y="825"/>
                </a:cubicBezTo>
                <a:close/>
                <a:moveTo>
                  <a:pt x="1882" y="943"/>
                </a:moveTo>
                <a:cubicBezTo>
                  <a:pt x="1475" y="2430"/>
                  <a:pt x="1475" y="2430"/>
                  <a:pt x="1475" y="2430"/>
                </a:cubicBezTo>
                <a:cubicBezTo>
                  <a:pt x="1069" y="943"/>
                  <a:pt x="1069" y="943"/>
                  <a:pt x="1069" y="943"/>
                </a:cubicBezTo>
                <a:cubicBezTo>
                  <a:pt x="1882" y="943"/>
                  <a:pt x="1882" y="943"/>
                  <a:pt x="1882" y="943"/>
                </a:cubicBezTo>
                <a:close/>
                <a:moveTo>
                  <a:pt x="1099" y="820"/>
                </a:moveTo>
                <a:cubicBezTo>
                  <a:pt x="1475" y="218"/>
                  <a:pt x="1475" y="218"/>
                  <a:pt x="1475" y="218"/>
                </a:cubicBezTo>
                <a:cubicBezTo>
                  <a:pt x="1851" y="820"/>
                  <a:pt x="1851" y="820"/>
                  <a:pt x="1851" y="820"/>
                </a:cubicBezTo>
                <a:cubicBezTo>
                  <a:pt x="1099" y="820"/>
                  <a:pt x="1099" y="820"/>
                  <a:pt x="1099" y="820"/>
                </a:cubicBezTo>
                <a:close/>
                <a:moveTo>
                  <a:pt x="1612" y="205"/>
                </a:moveTo>
                <a:cubicBezTo>
                  <a:pt x="2202" y="205"/>
                  <a:pt x="2202" y="205"/>
                  <a:pt x="2202" y="205"/>
                </a:cubicBezTo>
                <a:cubicBezTo>
                  <a:pt x="1954" y="752"/>
                  <a:pt x="1954" y="752"/>
                  <a:pt x="1954" y="752"/>
                </a:cubicBezTo>
                <a:cubicBezTo>
                  <a:pt x="1612" y="205"/>
                  <a:pt x="1612" y="205"/>
                  <a:pt x="1612" y="205"/>
                </a:cubicBezTo>
                <a:close/>
                <a:moveTo>
                  <a:pt x="997" y="752"/>
                </a:moveTo>
                <a:cubicBezTo>
                  <a:pt x="749" y="205"/>
                  <a:pt x="749" y="205"/>
                  <a:pt x="749" y="205"/>
                </a:cubicBezTo>
                <a:cubicBezTo>
                  <a:pt x="1339" y="205"/>
                  <a:pt x="1339" y="205"/>
                  <a:pt x="1339" y="205"/>
                </a:cubicBezTo>
                <a:cubicBezTo>
                  <a:pt x="997" y="752"/>
                  <a:pt x="997" y="752"/>
                  <a:pt x="997" y="752"/>
                </a:cubicBezTo>
                <a:close/>
                <a:moveTo>
                  <a:pt x="1305" y="2272"/>
                </a:moveTo>
                <a:cubicBezTo>
                  <a:pt x="285" y="943"/>
                  <a:pt x="285" y="943"/>
                  <a:pt x="285" y="943"/>
                </a:cubicBezTo>
                <a:cubicBezTo>
                  <a:pt x="941" y="943"/>
                  <a:pt x="941" y="943"/>
                  <a:pt x="941" y="943"/>
                </a:cubicBezTo>
                <a:cubicBezTo>
                  <a:pt x="1305" y="2272"/>
                  <a:pt x="1305" y="2272"/>
                  <a:pt x="1305" y="2272"/>
                </a:cubicBezTo>
                <a:close/>
                <a:moveTo>
                  <a:pt x="2009" y="943"/>
                </a:moveTo>
                <a:cubicBezTo>
                  <a:pt x="2665" y="943"/>
                  <a:pt x="2665" y="943"/>
                  <a:pt x="2665" y="943"/>
                </a:cubicBezTo>
                <a:cubicBezTo>
                  <a:pt x="1646" y="2272"/>
                  <a:pt x="1646" y="2272"/>
                  <a:pt x="1646" y="2272"/>
                </a:cubicBezTo>
                <a:cubicBezTo>
                  <a:pt x="2009" y="943"/>
                  <a:pt x="2009" y="943"/>
                  <a:pt x="2009" y="943"/>
                </a:cubicBezTo>
                <a:close/>
                <a:moveTo>
                  <a:pt x="2676" y="820"/>
                </a:moveTo>
                <a:cubicBezTo>
                  <a:pt x="2058" y="820"/>
                  <a:pt x="2058" y="820"/>
                  <a:pt x="2058" y="820"/>
                </a:cubicBezTo>
                <a:cubicBezTo>
                  <a:pt x="2306" y="272"/>
                  <a:pt x="2306" y="272"/>
                  <a:pt x="2306" y="272"/>
                </a:cubicBezTo>
                <a:cubicBezTo>
                  <a:pt x="2676" y="820"/>
                  <a:pt x="2676" y="820"/>
                  <a:pt x="2676" y="820"/>
                </a:cubicBezTo>
                <a:close/>
                <a:moveTo>
                  <a:pt x="644" y="272"/>
                </a:moveTo>
                <a:cubicBezTo>
                  <a:pt x="893" y="820"/>
                  <a:pt x="893" y="820"/>
                  <a:pt x="893" y="820"/>
                </a:cubicBezTo>
                <a:cubicBezTo>
                  <a:pt x="274" y="820"/>
                  <a:pt x="274" y="820"/>
                  <a:pt x="274" y="820"/>
                </a:cubicBezTo>
                <a:cubicBezTo>
                  <a:pt x="644" y="272"/>
                  <a:pt x="644" y="272"/>
                  <a:pt x="644" y="272"/>
                </a:cubicBezTo>
                <a:close/>
                <a:moveTo>
                  <a:pt x="644" y="272"/>
                </a:moveTo>
                <a:cubicBezTo>
                  <a:pt x="644" y="272"/>
                  <a:pt x="644" y="272"/>
                  <a:pt x="644" y="27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9186" name="文本框 18"/>
          <p:cNvSpPr txBox="1">
            <a:spLocks noChangeArrowheads="1"/>
          </p:cNvSpPr>
          <p:nvPr/>
        </p:nvSpPr>
        <p:spPr bwMode="auto">
          <a:xfrm>
            <a:off x="3765680" y="2500227"/>
            <a:ext cx="9797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sz="2800" dirty="0"/>
              <a:t>2015</a:t>
            </a:r>
            <a:endParaRPr lang="zh-CN" altLang="en-US" sz="2800" dirty="0"/>
          </a:p>
        </p:txBody>
      </p:sp>
      <p:sp>
        <p:nvSpPr>
          <p:cNvPr id="49183" name="文本框 21"/>
          <p:cNvSpPr txBox="1">
            <a:spLocks noChangeArrowheads="1"/>
          </p:cNvSpPr>
          <p:nvPr/>
        </p:nvSpPr>
        <p:spPr bwMode="auto">
          <a:xfrm>
            <a:off x="8870027" y="2500227"/>
            <a:ext cx="9797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sz="2800" dirty="0"/>
              <a:t>2017</a:t>
            </a:r>
            <a:endParaRPr lang="zh-CN" altLang="en-US" sz="2800" dirty="0"/>
          </a:p>
        </p:txBody>
      </p:sp>
      <p:sp>
        <p:nvSpPr>
          <p:cNvPr id="49180" name="文本框 19"/>
          <p:cNvSpPr txBox="1">
            <a:spLocks noChangeArrowheads="1"/>
          </p:cNvSpPr>
          <p:nvPr/>
        </p:nvSpPr>
        <p:spPr bwMode="auto">
          <a:xfrm>
            <a:off x="6318383" y="5408220"/>
            <a:ext cx="9797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sz="2800" dirty="0"/>
              <a:t>2016</a:t>
            </a:r>
            <a:endParaRPr lang="zh-CN" altLang="en-US" sz="2800" dirty="0"/>
          </a:p>
        </p:txBody>
      </p:sp>
      <p:sp>
        <p:nvSpPr>
          <p:cNvPr id="5" name="椭圆 4"/>
          <p:cNvSpPr/>
          <p:nvPr/>
        </p:nvSpPr>
        <p:spPr bwMode="auto">
          <a:xfrm>
            <a:off x="3596216" y="1954953"/>
            <a:ext cx="1318682" cy="1316567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9179" name="Freeform 9"/>
          <p:cNvSpPr>
            <a:spLocks noEditPoints="1"/>
          </p:cNvSpPr>
          <p:nvPr/>
        </p:nvSpPr>
        <p:spPr bwMode="auto">
          <a:xfrm>
            <a:off x="4086814" y="2129284"/>
            <a:ext cx="337486" cy="369771"/>
          </a:xfrm>
          <a:custGeom>
            <a:avLst/>
            <a:gdLst>
              <a:gd name="T0" fmla="*/ 253028 w 2210"/>
              <a:gd name="T1" fmla="*/ 157854 h 2427"/>
              <a:gd name="T2" fmla="*/ 253028 w 2210"/>
              <a:gd name="T3" fmla="*/ 156825 h 2427"/>
              <a:gd name="T4" fmla="*/ 252341 w 2210"/>
              <a:gd name="T5" fmla="*/ 149167 h 2427"/>
              <a:gd name="T6" fmla="*/ 167044 w 2210"/>
              <a:gd name="T7" fmla="*/ 30405 h 2427"/>
              <a:gd name="T8" fmla="*/ 157770 w 2210"/>
              <a:gd name="T9" fmla="*/ 35891 h 2427"/>
              <a:gd name="T10" fmla="*/ 237686 w 2210"/>
              <a:gd name="T11" fmla="*/ 128021 h 2427"/>
              <a:gd name="T12" fmla="*/ 187080 w 2210"/>
              <a:gd name="T13" fmla="*/ 138194 h 2427"/>
              <a:gd name="T14" fmla="*/ 127201 w 2210"/>
              <a:gd name="T15" fmla="*/ 138194 h 2427"/>
              <a:gd name="T16" fmla="*/ 67321 w 2210"/>
              <a:gd name="T17" fmla="*/ 138194 h 2427"/>
              <a:gd name="T18" fmla="*/ 14312 w 2210"/>
              <a:gd name="T19" fmla="*/ 129964 h 2427"/>
              <a:gd name="T20" fmla="*/ 126171 w 2210"/>
              <a:gd name="T21" fmla="*/ 36120 h 2427"/>
              <a:gd name="T22" fmla="*/ 132468 w 2210"/>
              <a:gd name="T23" fmla="*/ 6058 h 2427"/>
              <a:gd name="T24" fmla="*/ 119873 w 2210"/>
              <a:gd name="T25" fmla="*/ 6058 h 2427"/>
              <a:gd name="T26" fmla="*/ 114 w 2210"/>
              <a:gd name="T27" fmla="*/ 149167 h 2427"/>
              <a:gd name="T28" fmla="*/ 0 w 2210"/>
              <a:gd name="T29" fmla="*/ 157854 h 2427"/>
              <a:gd name="T30" fmla="*/ 13167 w 2210"/>
              <a:gd name="T31" fmla="*/ 158654 h 2427"/>
              <a:gd name="T32" fmla="*/ 37324 w 2210"/>
              <a:gd name="T33" fmla="*/ 132936 h 2427"/>
              <a:gd name="T34" fmla="*/ 61253 w 2210"/>
              <a:gd name="T35" fmla="*/ 158197 h 2427"/>
              <a:gd name="T36" fmla="*/ 61253 w 2210"/>
              <a:gd name="T37" fmla="*/ 158540 h 2427"/>
              <a:gd name="T38" fmla="*/ 61253 w 2210"/>
              <a:gd name="T39" fmla="*/ 158654 h 2427"/>
              <a:gd name="T40" fmla="*/ 73390 w 2210"/>
              <a:gd name="T41" fmla="*/ 158654 h 2427"/>
              <a:gd name="T42" fmla="*/ 73390 w 2210"/>
              <a:gd name="T43" fmla="*/ 158540 h 2427"/>
              <a:gd name="T44" fmla="*/ 73275 w 2210"/>
              <a:gd name="T45" fmla="*/ 158083 h 2427"/>
              <a:gd name="T46" fmla="*/ 97318 w 2210"/>
              <a:gd name="T47" fmla="*/ 132936 h 2427"/>
              <a:gd name="T48" fmla="*/ 120675 w 2210"/>
              <a:gd name="T49" fmla="*/ 232037 h 2427"/>
              <a:gd name="T50" fmla="*/ 94685 w 2210"/>
              <a:gd name="T51" fmla="*/ 264843 h 2427"/>
              <a:gd name="T52" fmla="*/ 59994 w 2210"/>
              <a:gd name="T53" fmla="*/ 230208 h 2427"/>
              <a:gd name="T54" fmla="*/ 94685 w 2210"/>
              <a:gd name="T55" fmla="*/ 277416 h 2427"/>
              <a:gd name="T56" fmla="*/ 133269 w 2210"/>
              <a:gd name="T57" fmla="*/ 233409 h 2427"/>
              <a:gd name="T58" fmla="*/ 157198 w 2210"/>
              <a:gd name="T59" fmla="*/ 132936 h 2427"/>
              <a:gd name="T60" fmla="*/ 181127 w 2210"/>
              <a:gd name="T61" fmla="*/ 158083 h 2427"/>
              <a:gd name="T62" fmla="*/ 181127 w 2210"/>
              <a:gd name="T63" fmla="*/ 158540 h 2427"/>
              <a:gd name="T64" fmla="*/ 181127 w 2210"/>
              <a:gd name="T65" fmla="*/ 158654 h 2427"/>
              <a:gd name="T66" fmla="*/ 193149 w 2210"/>
              <a:gd name="T67" fmla="*/ 158654 h 2427"/>
              <a:gd name="T68" fmla="*/ 193149 w 2210"/>
              <a:gd name="T69" fmla="*/ 158540 h 2427"/>
              <a:gd name="T70" fmla="*/ 193149 w 2210"/>
              <a:gd name="T71" fmla="*/ 158197 h 2427"/>
              <a:gd name="T72" fmla="*/ 217077 w 2210"/>
              <a:gd name="T73" fmla="*/ 132936 h 2427"/>
              <a:gd name="T74" fmla="*/ 240434 w 2210"/>
              <a:gd name="T75" fmla="*/ 157854 h 2427"/>
              <a:gd name="T76" fmla="*/ 240434 w 2210"/>
              <a:gd name="T77" fmla="*/ 157854 h 2427"/>
              <a:gd name="T78" fmla="*/ 253028 w 2210"/>
              <a:gd name="T79" fmla="*/ 158654 h 2427"/>
              <a:gd name="T80" fmla="*/ 253028 w 2210"/>
              <a:gd name="T81" fmla="*/ 158083 h 2427"/>
              <a:gd name="T82" fmla="*/ 253028 w 2210"/>
              <a:gd name="T83" fmla="*/ 157854 h 242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210" h="2427"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  <a:cubicBezTo>
                  <a:pt x="2210" y="1381"/>
                  <a:pt x="2210" y="1381"/>
                  <a:pt x="2210" y="1381"/>
                </a:cubicBezTo>
                <a:cubicBezTo>
                  <a:pt x="2210" y="1379"/>
                  <a:pt x="2210" y="1376"/>
                  <a:pt x="2210" y="1372"/>
                </a:cubicBezTo>
                <a:cubicBezTo>
                  <a:pt x="2209" y="1363"/>
                  <a:pt x="2208" y="1354"/>
                  <a:pt x="2207" y="1345"/>
                </a:cubicBezTo>
                <a:cubicBezTo>
                  <a:pt x="2205" y="1328"/>
                  <a:pt x="2204" y="1310"/>
                  <a:pt x="2204" y="1305"/>
                </a:cubicBezTo>
                <a:cubicBezTo>
                  <a:pt x="2204" y="823"/>
                  <a:pt x="1894" y="413"/>
                  <a:pt x="1462" y="264"/>
                </a:cubicBezTo>
                <a:cubicBezTo>
                  <a:pt x="1461" y="265"/>
                  <a:pt x="1460" y="265"/>
                  <a:pt x="1459" y="266"/>
                </a:cubicBezTo>
                <a:cubicBezTo>
                  <a:pt x="1451" y="262"/>
                  <a:pt x="1442" y="259"/>
                  <a:pt x="1433" y="259"/>
                </a:cubicBezTo>
                <a:cubicBezTo>
                  <a:pt x="1402" y="259"/>
                  <a:pt x="1378" y="284"/>
                  <a:pt x="1378" y="314"/>
                </a:cubicBezTo>
                <a:cubicBezTo>
                  <a:pt x="1378" y="343"/>
                  <a:pt x="1400" y="367"/>
                  <a:pt x="1428" y="369"/>
                </a:cubicBezTo>
                <a:cubicBezTo>
                  <a:pt x="1758" y="484"/>
                  <a:pt x="2009" y="769"/>
                  <a:pt x="2076" y="1120"/>
                </a:cubicBezTo>
                <a:cubicBezTo>
                  <a:pt x="2025" y="1081"/>
                  <a:pt x="1963" y="1058"/>
                  <a:pt x="1896" y="1058"/>
                </a:cubicBezTo>
                <a:cubicBezTo>
                  <a:pt x="1787" y="1058"/>
                  <a:pt x="1691" y="1119"/>
                  <a:pt x="1634" y="1209"/>
                </a:cubicBezTo>
                <a:cubicBezTo>
                  <a:pt x="1578" y="1119"/>
                  <a:pt x="1482" y="1058"/>
                  <a:pt x="1373" y="1058"/>
                </a:cubicBezTo>
                <a:cubicBezTo>
                  <a:pt x="1264" y="1058"/>
                  <a:pt x="1167" y="1119"/>
                  <a:pt x="1111" y="1209"/>
                </a:cubicBezTo>
                <a:cubicBezTo>
                  <a:pt x="1055" y="1119"/>
                  <a:pt x="959" y="1058"/>
                  <a:pt x="850" y="1058"/>
                </a:cubicBezTo>
                <a:cubicBezTo>
                  <a:pt x="740" y="1058"/>
                  <a:pt x="644" y="1119"/>
                  <a:pt x="588" y="1209"/>
                </a:cubicBezTo>
                <a:cubicBezTo>
                  <a:pt x="532" y="1119"/>
                  <a:pt x="436" y="1058"/>
                  <a:pt x="326" y="1058"/>
                </a:cubicBezTo>
                <a:cubicBezTo>
                  <a:pt x="250" y="1058"/>
                  <a:pt x="180" y="1088"/>
                  <a:pt x="125" y="1137"/>
                </a:cubicBezTo>
                <a:cubicBezTo>
                  <a:pt x="205" y="675"/>
                  <a:pt x="604" y="322"/>
                  <a:pt x="1087" y="314"/>
                </a:cubicBezTo>
                <a:cubicBezTo>
                  <a:pt x="1091" y="316"/>
                  <a:pt x="1096" y="316"/>
                  <a:pt x="1102" y="316"/>
                </a:cubicBezTo>
                <a:cubicBezTo>
                  <a:pt x="1141" y="316"/>
                  <a:pt x="1157" y="284"/>
                  <a:pt x="1157" y="245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7" y="22"/>
                  <a:pt x="1134" y="0"/>
                  <a:pt x="1102" y="0"/>
                </a:cubicBezTo>
                <a:cubicBezTo>
                  <a:pt x="1078" y="0"/>
                  <a:pt x="1047" y="20"/>
                  <a:pt x="1047" y="53"/>
                </a:cubicBezTo>
                <a:cubicBezTo>
                  <a:pt x="1047" y="205"/>
                  <a:pt x="1047" y="205"/>
                  <a:pt x="1047" y="205"/>
                </a:cubicBezTo>
                <a:cubicBezTo>
                  <a:pt x="464" y="234"/>
                  <a:pt x="1" y="716"/>
                  <a:pt x="1" y="1305"/>
                </a:cubicBezTo>
                <a:cubicBezTo>
                  <a:pt x="1" y="1312"/>
                  <a:pt x="1" y="1345"/>
                  <a:pt x="1" y="1368"/>
                </a:cubicBezTo>
                <a:cubicBezTo>
                  <a:pt x="0" y="1372"/>
                  <a:pt x="0" y="1376"/>
                  <a:pt x="0" y="1381"/>
                </a:cubicBezTo>
                <a:cubicBezTo>
                  <a:pt x="0" y="1413"/>
                  <a:pt x="26" y="1440"/>
                  <a:pt x="58" y="1440"/>
                </a:cubicBezTo>
                <a:cubicBezTo>
                  <a:pt x="87" y="1440"/>
                  <a:pt x="112" y="1417"/>
                  <a:pt x="115" y="1388"/>
                </a:cubicBezTo>
                <a:cubicBezTo>
                  <a:pt x="117" y="1388"/>
                  <a:pt x="117" y="1388"/>
                  <a:pt x="117" y="1388"/>
                </a:cubicBezTo>
                <a:cubicBezTo>
                  <a:pt x="118" y="1271"/>
                  <a:pt x="211" y="1163"/>
                  <a:pt x="326" y="1163"/>
                </a:cubicBezTo>
                <a:cubicBezTo>
                  <a:pt x="438" y="1163"/>
                  <a:pt x="530" y="1265"/>
                  <a:pt x="536" y="1378"/>
                </a:cubicBezTo>
                <a:cubicBezTo>
                  <a:pt x="535" y="1380"/>
                  <a:pt x="535" y="1382"/>
                  <a:pt x="535" y="1384"/>
                </a:cubicBezTo>
                <a:cubicBezTo>
                  <a:pt x="535" y="1385"/>
                  <a:pt x="535" y="1385"/>
                  <a:pt x="535" y="1386"/>
                </a:cubicBezTo>
                <a:cubicBezTo>
                  <a:pt x="535" y="1386"/>
                  <a:pt x="535" y="1386"/>
                  <a:pt x="535" y="1387"/>
                </a:cubicBezTo>
                <a:cubicBezTo>
                  <a:pt x="535" y="1387"/>
                  <a:pt x="535" y="1388"/>
                  <a:pt x="535" y="1388"/>
                </a:cubicBezTo>
                <a:cubicBezTo>
                  <a:pt x="535" y="1388"/>
                  <a:pt x="535" y="1388"/>
                  <a:pt x="535" y="1388"/>
                </a:cubicBezTo>
                <a:cubicBezTo>
                  <a:pt x="536" y="1417"/>
                  <a:pt x="560" y="1440"/>
                  <a:pt x="588" y="1440"/>
                </a:cubicBezTo>
                <a:cubicBezTo>
                  <a:pt x="616" y="1440"/>
                  <a:pt x="639" y="1417"/>
                  <a:pt x="641" y="1388"/>
                </a:cubicBezTo>
                <a:cubicBezTo>
                  <a:pt x="641" y="1388"/>
                  <a:pt x="641" y="1388"/>
                  <a:pt x="641" y="1388"/>
                </a:cubicBezTo>
                <a:cubicBezTo>
                  <a:pt x="641" y="1388"/>
                  <a:pt x="641" y="1387"/>
                  <a:pt x="641" y="1387"/>
                </a:cubicBezTo>
                <a:cubicBezTo>
                  <a:pt x="641" y="1387"/>
                  <a:pt x="641" y="1386"/>
                  <a:pt x="641" y="1386"/>
                </a:cubicBezTo>
                <a:cubicBezTo>
                  <a:pt x="641" y="1385"/>
                  <a:pt x="641" y="1384"/>
                  <a:pt x="640" y="1383"/>
                </a:cubicBezTo>
                <a:cubicBezTo>
                  <a:pt x="640" y="1381"/>
                  <a:pt x="640" y="1379"/>
                  <a:pt x="640" y="1378"/>
                </a:cubicBezTo>
                <a:cubicBezTo>
                  <a:pt x="646" y="1265"/>
                  <a:pt x="738" y="1163"/>
                  <a:pt x="850" y="1163"/>
                </a:cubicBezTo>
                <a:cubicBezTo>
                  <a:pt x="949" y="1163"/>
                  <a:pt x="1032" y="1244"/>
                  <a:pt x="1054" y="1341"/>
                </a:cubicBezTo>
                <a:cubicBezTo>
                  <a:pt x="1054" y="2030"/>
                  <a:pt x="1054" y="2030"/>
                  <a:pt x="1054" y="2030"/>
                </a:cubicBezTo>
                <a:cubicBezTo>
                  <a:pt x="1049" y="2041"/>
                  <a:pt x="1047" y="2055"/>
                  <a:pt x="1047" y="2069"/>
                </a:cubicBezTo>
                <a:cubicBezTo>
                  <a:pt x="1047" y="2190"/>
                  <a:pt x="1000" y="2317"/>
                  <a:pt x="827" y="2317"/>
                </a:cubicBezTo>
                <a:cubicBezTo>
                  <a:pt x="676" y="2317"/>
                  <a:pt x="579" y="2190"/>
                  <a:pt x="579" y="2069"/>
                </a:cubicBezTo>
                <a:cubicBezTo>
                  <a:pt x="579" y="2030"/>
                  <a:pt x="552" y="2014"/>
                  <a:pt x="524" y="2014"/>
                </a:cubicBezTo>
                <a:cubicBezTo>
                  <a:pt x="496" y="2014"/>
                  <a:pt x="469" y="2030"/>
                  <a:pt x="469" y="2069"/>
                </a:cubicBezTo>
                <a:cubicBezTo>
                  <a:pt x="469" y="2268"/>
                  <a:pt x="578" y="2427"/>
                  <a:pt x="827" y="2427"/>
                </a:cubicBezTo>
                <a:cubicBezTo>
                  <a:pt x="1112" y="2427"/>
                  <a:pt x="1156" y="2274"/>
                  <a:pt x="1157" y="2080"/>
                </a:cubicBezTo>
                <a:cubicBezTo>
                  <a:pt x="1162" y="2069"/>
                  <a:pt x="1164" y="2056"/>
                  <a:pt x="1164" y="2042"/>
                </a:cubicBezTo>
                <a:cubicBezTo>
                  <a:pt x="1164" y="1375"/>
                  <a:pt x="1164" y="1375"/>
                  <a:pt x="1164" y="1375"/>
                </a:cubicBezTo>
                <a:cubicBezTo>
                  <a:pt x="1171" y="1263"/>
                  <a:pt x="1262" y="1163"/>
                  <a:pt x="1373" y="1163"/>
                </a:cubicBezTo>
                <a:cubicBezTo>
                  <a:pt x="1485" y="1163"/>
                  <a:pt x="1576" y="1265"/>
                  <a:pt x="1582" y="1378"/>
                </a:cubicBezTo>
                <a:cubicBezTo>
                  <a:pt x="1582" y="1379"/>
                  <a:pt x="1582" y="1381"/>
                  <a:pt x="1582" y="1383"/>
                </a:cubicBezTo>
                <a:cubicBezTo>
                  <a:pt x="1582" y="1384"/>
                  <a:pt x="1582" y="1385"/>
                  <a:pt x="1582" y="1386"/>
                </a:cubicBezTo>
                <a:cubicBezTo>
                  <a:pt x="1582" y="1386"/>
                  <a:pt x="1582" y="1387"/>
                  <a:pt x="1582" y="1387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3" y="1417"/>
                  <a:pt x="1606" y="1440"/>
                  <a:pt x="1634" y="1440"/>
                </a:cubicBezTo>
                <a:cubicBezTo>
                  <a:pt x="1663" y="1440"/>
                  <a:pt x="1686" y="1417"/>
                  <a:pt x="1687" y="1388"/>
                </a:cubicBezTo>
                <a:cubicBezTo>
                  <a:pt x="1687" y="1388"/>
                  <a:pt x="1687" y="1388"/>
                  <a:pt x="1687" y="1388"/>
                </a:cubicBezTo>
                <a:cubicBezTo>
                  <a:pt x="1687" y="1388"/>
                  <a:pt x="1687" y="1387"/>
                  <a:pt x="1687" y="1387"/>
                </a:cubicBezTo>
                <a:cubicBezTo>
                  <a:pt x="1687" y="1386"/>
                  <a:pt x="1687" y="1386"/>
                  <a:pt x="1687" y="1386"/>
                </a:cubicBezTo>
                <a:cubicBezTo>
                  <a:pt x="1687" y="1385"/>
                  <a:pt x="1687" y="1385"/>
                  <a:pt x="1687" y="1384"/>
                </a:cubicBezTo>
                <a:cubicBezTo>
                  <a:pt x="1687" y="1382"/>
                  <a:pt x="1687" y="1380"/>
                  <a:pt x="1687" y="1378"/>
                </a:cubicBezTo>
                <a:cubicBezTo>
                  <a:pt x="1692" y="1265"/>
                  <a:pt x="1784" y="1163"/>
                  <a:pt x="1896" y="1163"/>
                </a:cubicBezTo>
                <a:cubicBezTo>
                  <a:pt x="1988" y="1163"/>
                  <a:pt x="2067" y="1233"/>
                  <a:pt x="2095" y="1321"/>
                </a:cubicBezTo>
                <a:cubicBezTo>
                  <a:pt x="2096" y="1341"/>
                  <a:pt x="2100" y="1374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412"/>
                  <a:pt x="2125" y="1436"/>
                  <a:pt x="2155" y="1436"/>
                </a:cubicBezTo>
                <a:cubicBezTo>
                  <a:pt x="2183" y="1436"/>
                  <a:pt x="2206" y="1415"/>
                  <a:pt x="2210" y="1388"/>
                </a:cubicBezTo>
                <a:cubicBezTo>
                  <a:pt x="2210" y="1388"/>
                  <a:pt x="2210" y="1388"/>
                  <a:pt x="2210" y="1388"/>
                </a:cubicBezTo>
                <a:cubicBezTo>
                  <a:pt x="2210" y="1386"/>
                  <a:pt x="2210" y="1385"/>
                  <a:pt x="2210" y="1383"/>
                </a:cubicBezTo>
                <a:cubicBezTo>
                  <a:pt x="2210" y="1382"/>
                  <a:pt x="2210" y="1382"/>
                  <a:pt x="2210" y="1381"/>
                </a:cubicBezTo>
                <a:close/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8" name="椭圆 7"/>
          <p:cNvSpPr/>
          <p:nvPr/>
        </p:nvSpPr>
        <p:spPr bwMode="auto">
          <a:xfrm>
            <a:off x="8701621" y="1954953"/>
            <a:ext cx="1316567" cy="1316567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9173" name="Freeform 21"/>
          <p:cNvSpPr>
            <a:spLocks noEditPoints="1"/>
          </p:cNvSpPr>
          <p:nvPr/>
        </p:nvSpPr>
        <p:spPr bwMode="auto">
          <a:xfrm>
            <a:off x="9191982" y="2158920"/>
            <a:ext cx="335844" cy="335915"/>
          </a:xfrm>
          <a:custGeom>
            <a:avLst/>
            <a:gdLst>
              <a:gd name="T0" fmla="*/ 125840 w 2998"/>
              <a:gd name="T1" fmla="*/ 0 h 2998"/>
              <a:gd name="T2" fmla="*/ 174932 w 2998"/>
              <a:gd name="T3" fmla="*/ 9919 h 2998"/>
              <a:gd name="T4" fmla="*/ 215029 w 2998"/>
              <a:gd name="T5" fmla="*/ 36987 h 2998"/>
              <a:gd name="T6" fmla="*/ 242097 w 2998"/>
              <a:gd name="T7" fmla="*/ 77084 h 2998"/>
              <a:gd name="T8" fmla="*/ 252016 w 2998"/>
              <a:gd name="T9" fmla="*/ 126176 h 2998"/>
              <a:gd name="T10" fmla="*/ 242097 w 2998"/>
              <a:gd name="T11" fmla="*/ 175268 h 2998"/>
              <a:gd name="T12" fmla="*/ 215029 w 2998"/>
              <a:gd name="T13" fmla="*/ 215365 h 2998"/>
              <a:gd name="T14" fmla="*/ 174932 w 2998"/>
              <a:gd name="T15" fmla="*/ 242265 h 2998"/>
              <a:gd name="T16" fmla="*/ 125840 w 2998"/>
              <a:gd name="T17" fmla="*/ 252016 h 2998"/>
              <a:gd name="T18" fmla="*/ 82128 w 2998"/>
              <a:gd name="T19" fmla="*/ 244282 h 2998"/>
              <a:gd name="T20" fmla="*/ 44889 w 2998"/>
              <a:gd name="T21" fmla="*/ 222763 h 2998"/>
              <a:gd name="T22" fmla="*/ 75571 w 2998"/>
              <a:gd name="T23" fmla="*/ 157363 h 2998"/>
              <a:gd name="T24" fmla="*/ 86079 w 2998"/>
              <a:gd name="T25" fmla="*/ 174343 h 2998"/>
              <a:gd name="T26" fmla="*/ 94149 w 2998"/>
              <a:gd name="T27" fmla="*/ 187121 h 2998"/>
              <a:gd name="T28" fmla="*/ 99781 w 2998"/>
              <a:gd name="T29" fmla="*/ 195275 h 2998"/>
              <a:gd name="T30" fmla="*/ 105329 w 2998"/>
              <a:gd name="T31" fmla="*/ 202252 h 2998"/>
              <a:gd name="T32" fmla="*/ 112390 w 2998"/>
              <a:gd name="T33" fmla="*/ 206034 h 2998"/>
              <a:gd name="T34" fmla="*/ 120544 w 2998"/>
              <a:gd name="T35" fmla="*/ 204017 h 2998"/>
              <a:gd name="T36" fmla="*/ 125924 w 2998"/>
              <a:gd name="T37" fmla="*/ 196620 h 2998"/>
              <a:gd name="T38" fmla="*/ 128950 w 2998"/>
              <a:gd name="T39" fmla="*/ 190987 h 2998"/>
              <a:gd name="T40" fmla="*/ 134498 w 2998"/>
              <a:gd name="T41" fmla="*/ 179723 h 2998"/>
              <a:gd name="T42" fmla="*/ 141727 w 2998"/>
              <a:gd name="T43" fmla="*/ 164760 h 2998"/>
              <a:gd name="T44" fmla="*/ 149797 w 2998"/>
              <a:gd name="T45" fmla="*/ 147948 h 2998"/>
              <a:gd name="T46" fmla="*/ 170813 w 2998"/>
              <a:gd name="T47" fmla="*/ 103564 h 2998"/>
              <a:gd name="T48" fmla="*/ 199310 w 2998"/>
              <a:gd name="T49" fmla="*/ 118947 h 2998"/>
              <a:gd name="T50" fmla="*/ 187793 w 2998"/>
              <a:gd name="T51" fmla="*/ 35810 h 2998"/>
              <a:gd name="T52" fmla="*/ 114576 w 2998"/>
              <a:gd name="T53" fmla="*/ 80699 h 2998"/>
              <a:gd name="T54" fmla="*/ 146603 w 2998"/>
              <a:gd name="T55" fmla="*/ 91711 h 2998"/>
              <a:gd name="T56" fmla="*/ 112726 w 2998"/>
              <a:gd name="T57" fmla="*/ 161398 h 2998"/>
              <a:gd name="T58" fmla="*/ 99276 w 2998"/>
              <a:gd name="T59" fmla="*/ 139374 h 2998"/>
              <a:gd name="T60" fmla="*/ 94569 w 2998"/>
              <a:gd name="T61" fmla="*/ 131724 h 2998"/>
              <a:gd name="T62" fmla="*/ 90618 w 2998"/>
              <a:gd name="T63" fmla="*/ 125336 h 2998"/>
              <a:gd name="T64" fmla="*/ 88264 w 2998"/>
              <a:gd name="T65" fmla="*/ 121301 h 2998"/>
              <a:gd name="T66" fmla="*/ 88349 w 2998"/>
              <a:gd name="T67" fmla="*/ 121973 h 2998"/>
              <a:gd name="T68" fmla="*/ 85238 w 2998"/>
              <a:gd name="T69" fmla="*/ 117854 h 2998"/>
              <a:gd name="T70" fmla="*/ 80447 w 2998"/>
              <a:gd name="T71" fmla="*/ 112474 h 2998"/>
              <a:gd name="T72" fmla="*/ 75319 w 2998"/>
              <a:gd name="T73" fmla="*/ 109784 h 2998"/>
              <a:gd name="T74" fmla="*/ 66408 w 2998"/>
              <a:gd name="T75" fmla="*/ 112810 h 2998"/>
              <a:gd name="T76" fmla="*/ 62121 w 2998"/>
              <a:gd name="T77" fmla="*/ 119956 h 2998"/>
              <a:gd name="T78" fmla="*/ 59431 w 2998"/>
              <a:gd name="T79" fmla="*/ 125756 h 2998"/>
              <a:gd name="T80" fmla="*/ 53799 w 2998"/>
              <a:gd name="T81" fmla="*/ 137440 h 2998"/>
              <a:gd name="T82" fmla="*/ 46234 w 2998"/>
              <a:gd name="T83" fmla="*/ 153076 h 2998"/>
              <a:gd name="T84" fmla="*/ 37659 w 2998"/>
              <a:gd name="T85" fmla="*/ 169720 h 2998"/>
              <a:gd name="T86" fmla="*/ 29842 w 2998"/>
              <a:gd name="T87" fmla="*/ 186112 h 2998"/>
              <a:gd name="T88" fmla="*/ 23369 w 2998"/>
              <a:gd name="T89" fmla="*/ 199310 h 2998"/>
              <a:gd name="T90" fmla="*/ 6052 w 2998"/>
              <a:gd name="T91" fmla="*/ 165181 h 2998"/>
              <a:gd name="T92" fmla="*/ 0 w 2998"/>
              <a:gd name="T93" fmla="*/ 126176 h 2998"/>
              <a:gd name="T94" fmla="*/ 9835 w 2998"/>
              <a:gd name="T95" fmla="*/ 77084 h 2998"/>
              <a:gd name="T96" fmla="*/ 36735 w 2998"/>
              <a:gd name="T97" fmla="*/ 36987 h 2998"/>
              <a:gd name="T98" fmla="*/ 76832 w 2998"/>
              <a:gd name="T99" fmla="*/ 9919 h 2998"/>
              <a:gd name="T100" fmla="*/ 125924 w 2998"/>
              <a:gd name="T101" fmla="*/ 0 h 2998"/>
              <a:gd name="T102" fmla="*/ 125840 w 2998"/>
              <a:gd name="T103" fmla="*/ 0 h 2998"/>
              <a:gd name="T104" fmla="*/ 125840 w 2998"/>
              <a:gd name="T105" fmla="*/ 0 h 2998"/>
              <a:gd name="T106" fmla="*/ 125840 w 2998"/>
              <a:gd name="T107" fmla="*/ 0 h 299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98" h="2998">
                <a:moveTo>
                  <a:pt x="1497" y="0"/>
                </a:moveTo>
                <a:cubicBezTo>
                  <a:pt x="1704" y="0"/>
                  <a:pt x="1899" y="39"/>
                  <a:pt x="2081" y="118"/>
                </a:cubicBezTo>
                <a:cubicBezTo>
                  <a:pt x="2264" y="197"/>
                  <a:pt x="2423" y="304"/>
                  <a:pt x="2558" y="440"/>
                </a:cubicBezTo>
                <a:cubicBezTo>
                  <a:pt x="2694" y="576"/>
                  <a:pt x="2801" y="734"/>
                  <a:pt x="2880" y="917"/>
                </a:cubicBezTo>
                <a:cubicBezTo>
                  <a:pt x="2959" y="1099"/>
                  <a:pt x="2998" y="1294"/>
                  <a:pt x="2998" y="1501"/>
                </a:cubicBezTo>
                <a:cubicBezTo>
                  <a:pt x="2998" y="1708"/>
                  <a:pt x="2959" y="1902"/>
                  <a:pt x="2880" y="2085"/>
                </a:cubicBezTo>
                <a:cubicBezTo>
                  <a:pt x="2801" y="2267"/>
                  <a:pt x="2694" y="2426"/>
                  <a:pt x="2558" y="2562"/>
                </a:cubicBezTo>
                <a:cubicBezTo>
                  <a:pt x="2422" y="2697"/>
                  <a:pt x="2264" y="2804"/>
                  <a:pt x="2081" y="2882"/>
                </a:cubicBezTo>
                <a:cubicBezTo>
                  <a:pt x="1899" y="2959"/>
                  <a:pt x="1704" y="2998"/>
                  <a:pt x="1497" y="2998"/>
                </a:cubicBezTo>
                <a:cubicBezTo>
                  <a:pt x="1314" y="2998"/>
                  <a:pt x="1140" y="2967"/>
                  <a:pt x="977" y="2906"/>
                </a:cubicBezTo>
                <a:cubicBezTo>
                  <a:pt x="814" y="2844"/>
                  <a:pt x="666" y="2758"/>
                  <a:pt x="534" y="2650"/>
                </a:cubicBezTo>
                <a:cubicBezTo>
                  <a:pt x="899" y="1872"/>
                  <a:pt x="899" y="1872"/>
                  <a:pt x="899" y="1872"/>
                </a:cubicBezTo>
                <a:cubicBezTo>
                  <a:pt x="944" y="1945"/>
                  <a:pt x="985" y="2012"/>
                  <a:pt x="1024" y="2074"/>
                </a:cubicBezTo>
                <a:cubicBezTo>
                  <a:pt x="1056" y="2127"/>
                  <a:pt x="1088" y="2178"/>
                  <a:pt x="1120" y="2226"/>
                </a:cubicBezTo>
                <a:cubicBezTo>
                  <a:pt x="1152" y="2274"/>
                  <a:pt x="1174" y="2306"/>
                  <a:pt x="1187" y="2323"/>
                </a:cubicBezTo>
                <a:cubicBezTo>
                  <a:pt x="1211" y="2353"/>
                  <a:pt x="1232" y="2381"/>
                  <a:pt x="1253" y="2406"/>
                </a:cubicBezTo>
                <a:cubicBezTo>
                  <a:pt x="1273" y="2432"/>
                  <a:pt x="1301" y="2447"/>
                  <a:pt x="1337" y="2451"/>
                </a:cubicBezTo>
                <a:cubicBezTo>
                  <a:pt x="1382" y="2458"/>
                  <a:pt x="1414" y="2450"/>
                  <a:pt x="1434" y="2427"/>
                </a:cubicBezTo>
                <a:cubicBezTo>
                  <a:pt x="1453" y="2405"/>
                  <a:pt x="1474" y="2376"/>
                  <a:pt x="1498" y="2339"/>
                </a:cubicBezTo>
                <a:cubicBezTo>
                  <a:pt x="1504" y="2331"/>
                  <a:pt x="1516" y="2308"/>
                  <a:pt x="1534" y="2272"/>
                </a:cubicBezTo>
                <a:cubicBezTo>
                  <a:pt x="1552" y="2236"/>
                  <a:pt x="1574" y="2191"/>
                  <a:pt x="1600" y="2138"/>
                </a:cubicBezTo>
                <a:cubicBezTo>
                  <a:pt x="1626" y="2084"/>
                  <a:pt x="1654" y="2025"/>
                  <a:pt x="1686" y="1960"/>
                </a:cubicBezTo>
                <a:cubicBezTo>
                  <a:pt x="1718" y="1895"/>
                  <a:pt x="1750" y="1828"/>
                  <a:pt x="1782" y="1760"/>
                </a:cubicBezTo>
                <a:cubicBezTo>
                  <a:pt x="1857" y="1602"/>
                  <a:pt x="1940" y="1426"/>
                  <a:pt x="2032" y="1232"/>
                </a:cubicBezTo>
                <a:cubicBezTo>
                  <a:pt x="2371" y="1415"/>
                  <a:pt x="2371" y="1415"/>
                  <a:pt x="2371" y="1415"/>
                </a:cubicBezTo>
                <a:cubicBezTo>
                  <a:pt x="2234" y="426"/>
                  <a:pt x="2234" y="426"/>
                  <a:pt x="2234" y="426"/>
                </a:cubicBezTo>
                <a:cubicBezTo>
                  <a:pt x="1363" y="960"/>
                  <a:pt x="1363" y="960"/>
                  <a:pt x="1363" y="960"/>
                </a:cubicBezTo>
                <a:cubicBezTo>
                  <a:pt x="1744" y="1091"/>
                  <a:pt x="1744" y="1091"/>
                  <a:pt x="1744" y="1091"/>
                </a:cubicBezTo>
                <a:cubicBezTo>
                  <a:pt x="1341" y="1920"/>
                  <a:pt x="1341" y="1920"/>
                  <a:pt x="1341" y="1920"/>
                </a:cubicBezTo>
                <a:cubicBezTo>
                  <a:pt x="1279" y="1820"/>
                  <a:pt x="1226" y="1732"/>
                  <a:pt x="1181" y="1658"/>
                </a:cubicBezTo>
                <a:cubicBezTo>
                  <a:pt x="1162" y="1626"/>
                  <a:pt x="1143" y="1595"/>
                  <a:pt x="1125" y="1567"/>
                </a:cubicBezTo>
                <a:cubicBezTo>
                  <a:pt x="1107" y="1538"/>
                  <a:pt x="1091" y="1513"/>
                  <a:pt x="1078" y="1491"/>
                </a:cubicBezTo>
                <a:cubicBezTo>
                  <a:pt x="1050" y="1443"/>
                  <a:pt x="1050" y="1443"/>
                  <a:pt x="1050" y="1443"/>
                </a:cubicBezTo>
                <a:cubicBezTo>
                  <a:pt x="1058" y="1460"/>
                  <a:pt x="1059" y="1463"/>
                  <a:pt x="1051" y="1451"/>
                </a:cubicBezTo>
                <a:cubicBezTo>
                  <a:pt x="1044" y="1440"/>
                  <a:pt x="1032" y="1423"/>
                  <a:pt x="1014" y="1402"/>
                </a:cubicBezTo>
                <a:cubicBezTo>
                  <a:pt x="997" y="1380"/>
                  <a:pt x="978" y="1359"/>
                  <a:pt x="957" y="1338"/>
                </a:cubicBezTo>
                <a:cubicBezTo>
                  <a:pt x="935" y="1316"/>
                  <a:pt x="915" y="1306"/>
                  <a:pt x="896" y="1306"/>
                </a:cubicBezTo>
                <a:cubicBezTo>
                  <a:pt x="847" y="1306"/>
                  <a:pt x="812" y="1318"/>
                  <a:pt x="790" y="1342"/>
                </a:cubicBezTo>
                <a:cubicBezTo>
                  <a:pt x="769" y="1367"/>
                  <a:pt x="752" y="1395"/>
                  <a:pt x="739" y="1427"/>
                </a:cubicBezTo>
                <a:cubicBezTo>
                  <a:pt x="735" y="1436"/>
                  <a:pt x="724" y="1459"/>
                  <a:pt x="707" y="1496"/>
                </a:cubicBezTo>
                <a:cubicBezTo>
                  <a:pt x="690" y="1533"/>
                  <a:pt x="668" y="1580"/>
                  <a:pt x="640" y="1635"/>
                </a:cubicBezTo>
                <a:cubicBezTo>
                  <a:pt x="612" y="1691"/>
                  <a:pt x="582" y="1753"/>
                  <a:pt x="550" y="1821"/>
                </a:cubicBezTo>
                <a:cubicBezTo>
                  <a:pt x="448" y="2019"/>
                  <a:pt x="448" y="2019"/>
                  <a:pt x="448" y="2019"/>
                </a:cubicBezTo>
                <a:cubicBezTo>
                  <a:pt x="416" y="2088"/>
                  <a:pt x="385" y="2153"/>
                  <a:pt x="355" y="2214"/>
                </a:cubicBezTo>
                <a:cubicBezTo>
                  <a:pt x="325" y="2276"/>
                  <a:pt x="300" y="2329"/>
                  <a:pt x="278" y="2371"/>
                </a:cubicBezTo>
                <a:cubicBezTo>
                  <a:pt x="189" y="2248"/>
                  <a:pt x="120" y="2112"/>
                  <a:pt x="72" y="1965"/>
                </a:cubicBezTo>
                <a:cubicBezTo>
                  <a:pt x="24" y="1818"/>
                  <a:pt x="0" y="1663"/>
                  <a:pt x="0" y="1501"/>
                </a:cubicBezTo>
                <a:cubicBezTo>
                  <a:pt x="0" y="1294"/>
                  <a:pt x="39" y="1099"/>
                  <a:pt x="117" y="917"/>
                </a:cubicBezTo>
                <a:cubicBezTo>
                  <a:pt x="195" y="734"/>
                  <a:pt x="301" y="576"/>
                  <a:pt x="437" y="440"/>
                </a:cubicBezTo>
                <a:cubicBezTo>
                  <a:pt x="572" y="305"/>
                  <a:pt x="731" y="197"/>
                  <a:pt x="914" y="118"/>
                </a:cubicBezTo>
                <a:cubicBezTo>
                  <a:pt x="1096" y="39"/>
                  <a:pt x="1291" y="0"/>
                  <a:pt x="1498" y="0"/>
                </a:cubicBezTo>
                <a:lnTo>
                  <a:pt x="1497" y="0"/>
                </a:lnTo>
                <a:close/>
                <a:moveTo>
                  <a:pt x="1497" y="0"/>
                </a:moveTo>
                <a:cubicBezTo>
                  <a:pt x="1497" y="0"/>
                  <a:pt x="1497" y="0"/>
                  <a:pt x="1497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" name="椭圆 5"/>
          <p:cNvSpPr/>
          <p:nvPr/>
        </p:nvSpPr>
        <p:spPr bwMode="auto">
          <a:xfrm>
            <a:off x="6148919" y="4862946"/>
            <a:ext cx="1318682" cy="1316567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9167" name="Freeform 17"/>
          <p:cNvSpPr>
            <a:spLocks noEditPoints="1"/>
          </p:cNvSpPr>
          <p:nvPr/>
        </p:nvSpPr>
        <p:spPr bwMode="auto">
          <a:xfrm>
            <a:off x="6645140" y="5072430"/>
            <a:ext cx="326241" cy="299622"/>
          </a:xfrm>
          <a:custGeom>
            <a:avLst/>
            <a:gdLst>
              <a:gd name="T0" fmla="*/ 132407 w 2069"/>
              <a:gd name="T1" fmla="*/ 0 h 1899"/>
              <a:gd name="T2" fmla="*/ 22344 w 2069"/>
              <a:gd name="T3" fmla="*/ 91940 h 1899"/>
              <a:gd name="T4" fmla="*/ 0 w 2069"/>
              <a:gd name="T5" fmla="*/ 91940 h 1899"/>
              <a:gd name="T6" fmla="*/ 30619 w 2069"/>
              <a:gd name="T7" fmla="*/ 132762 h 1899"/>
              <a:gd name="T8" fmla="*/ 61120 w 2069"/>
              <a:gd name="T9" fmla="*/ 91940 h 1899"/>
              <a:gd name="T10" fmla="*/ 42796 w 2069"/>
              <a:gd name="T11" fmla="*/ 91940 h 1899"/>
              <a:gd name="T12" fmla="*/ 132407 w 2069"/>
              <a:gd name="T13" fmla="*/ 20470 h 1899"/>
              <a:gd name="T14" fmla="*/ 224146 w 2069"/>
              <a:gd name="T15" fmla="*/ 112410 h 1899"/>
              <a:gd name="T16" fmla="*/ 132407 w 2069"/>
              <a:gd name="T17" fmla="*/ 204350 h 1899"/>
              <a:gd name="T18" fmla="*/ 56391 w 2069"/>
              <a:gd name="T19" fmla="*/ 163409 h 1899"/>
              <a:gd name="T20" fmla="*/ 32629 w 2069"/>
              <a:gd name="T21" fmla="*/ 163409 h 1899"/>
              <a:gd name="T22" fmla="*/ 132407 w 2069"/>
              <a:gd name="T23" fmla="*/ 224702 h 1899"/>
              <a:gd name="T24" fmla="*/ 244598 w 2069"/>
              <a:gd name="T25" fmla="*/ 112410 h 1899"/>
              <a:gd name="T26" fmla="*/ 132407 w 2069"/>
              <a:gd name="T27" fmla="*/ 0 h 1899"/>
              <a:gd name="T28" fmla="*/ 127678 w 2069"/>
              <a:gd name="T29" fmla="*/ 40823 h 1899"/>
              <a:gd name="T30" fmla="*/ 127678 w 2069"/>
              <a:gd name="T31" fmla="*/ 115723 h 1899"/>
              <a:gd name="T32" fmla="*/ 180641 w 2069"/>
              <a:gd name="T33" fmla="*/ 147080 h 1899"/>
              <a:gd name="T34" fmla="*/ 185488 w 2069"/>
              <a:gd name="T35" fmla="*/ 138205 h 1899"/>
              <a:gd name="T36" fmla="*/ 137845 w 2069"/>
              <a:gd name="T37" fmla="*/ 109570 h 1899"/>
              <a:gd name="T38" fmla="*/ 137845 w 2069"/>
              <a:gd name="T39" fmla="*/ 40823 h 1899"/>
              <a:gd name="T40" fmla="*/ 127678 w 2069"/>
              <a:gd name="T41" fmla="*/ 40823 h 1899"/>
              <a:gd name="T42" fmla="*/ 127678 w 2069"/>
              <a:gd name="T43" fmla="*/ 40823 h 1899"/>
              <a:gd name="T44" fmla="*/ 127678 w 2069"/>
              <a:gd name="T45" fmla="*/ 40823 h 189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069" h="1899">
                <a:moveTo>
                  <a:pt x="1120" y="0"/>
                </a:moveTo>
                <a:cubicBezTo>
                  <a:pt x="655" y="0"/>
                  <a:pt x="270" y="334"/>
                  <a:pt x="189" y="777"/>
                </a:cubicBezTo>
                <a:cubicBezTo>
                  <a:pt x="0" y="777"/>
                  <a:pt x="0" y="777"/>
                  <a:pt x="0" y="777"/>
                </a:cubicBezTo>
                <a:cubicBezTo>
                  <a:pt x="259" y="1122"/>
                  <a:pt x="259" y="1122"/>
                  <a:pt x="259" y="1122"/>
                </a:cubicBezTo>
                <a:cubicBezTo>
                  <a:pt x="517" y="777"/>
                  <a:pt x="517" y="777"/>
                  <a:pt x="517" y="777"/>
                </a:cubicBezTo>
                <a:cubicBezTo>
                  <a:pt x="362" y="777"/>
                  <a:pt x="362" y="777"/>
                  <a:pt x="362" y="777"/>
                </a:cubicBezTo>
                <a:cubicBezTo>
                  <a:pt x="442" y="432"/>
                  <a:pt x="747" y="173"/>
                  <a:pt x="1120" y="173"/>
                </a:cubicBezTo>
                <a:cubicBezTo>
                  <a:pt x="1552" y="173"/>
                  <a:pt x="1896" y="518"/>
                  <a:pt x="1896" y="950"/>
                </a:cubicBezTo>
                <a:cubicBezTo>
                  <a:pt x="1896" y="1381"/>
                  <a:pt x="1552" y="1727"/>
                  <a:pt x="1120" y="1727"/>
                </a:cubicBezTo>
                <a:cubicBezTo>
                  <a:pt x="850" y="1727"/>
                  <a:pt x="615" y="1588"/>
                  <a:pt x="477" y="1381"/>
                </a:cubicBezTo>
                <a:cubicBezTo>
                  <a:pt x="276" y="1381"/>
                  <a:pt x="276" y="1381"/>
                  <a:pt x="276" y="1381"/>
                </a:cubicBezTo>
                <a:cubicBezTo>
                  <a:pt x="431" y="1686"/>
                  <a:pt x="753" y="1899"/>
                  <a:pt x="1120" y="1899"/>
                </a:cubicBezTo>
                <a:cubicBezTo>
                  <a:pt x="1643" y="1899"/>
                  <a:pt x="2069" y="1473"/>
                  <a:pt x="2069" y="950"/>
                </a:cubicBezTo>
                <a:cubicBezTo>
                  <a:pt x="2069" y="426"/>
                  <a:pt x="1643" y="0"/>
                  <a:pt x="1120" y="0"/>
                </a:cubicBezTo>
                <a:close/>
                <a:moveTo>
                  <a:pt x="1080" y="345"/>
                </a:moveTo>
                <a:cubicBezTo>
                  <a:pt x="1080" y="978"/>
                  <a:pt x="1080" y="978"/>
                  <a:pt x="1080" y="978"/>
                </a:cubicBezTo>
                <a:cubicBezTo>
                  <a:pt x="1528" y="1243"/>
                  <a:pt x="1528" y="1243"/>
                  <a:pt x="1528" y="1243"/>
                </a:cubicBezTo>
                <a:cubicBezTo>
                  <a:pt x="1569" y="1168"/>
                  <a:pt x="1569" y="1168"/>
                  <a:pt x="1569" y="1168"/>
                </a:cubicBezTo>
                <a:cubicBezTo>
                  <a:pt x="1166" y="926"/>
                  <a:pt x="1166" y="926"/>
                  <a:pt x="1166" y="926"/>
                </a:cubicBezTo>
                <a:cubicBezTo>
                  <a:pt x="1166" y="345"/>
                  <a:pt x="1166" y="345"/>
                  <a:pt x="1166" y="345"/>
                </a:cubicBezTo>
                <a:lnTo>
                  <a:pt x="1080" y="345"/>
                </a:lnTo>
                <a:close/>
                <a:moveTo>
                  <a:pt x="1080" y="345"/>
                </a:moveTo>
                <a:cubicBezTo>
                  <a:pt x="1080" y="345"/>
                  <a:pt x="1080" y="345"/>
                  <a:pt x="1080" y="34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1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42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cxnSp>
        <p:nvCxnSpPr>
          <p:cNvPr id="10" name="直接连接符 9"/>
          <p:cNvCxnSpPr>
            <a:stCxn id="3" idx="6"/>
          </p:cNvCxnSpPr>
          <p:nvPr/>
        </p:nvCxnSpPr>
        <p:spPr>
          <a:xfrm>
            <a:off x="2746162" y="4078819"/>
            <a:ext cx="9445838" cy="13121"/>
          </a:xfrm>
          <a:prstGeom prst="lin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255557" y="3271520"/>
            <a:ext cx="0" cy="771006"/>
          </a:xfrm>
          <a:prstGeom prst="line">
            <a:avLst/>
          </a:prstGeom>
          <a:noFill/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808260" y="4091940"/>
            <a:ext cx="0" cy="771006"/>
          </a:xfrm>
          <a:prstGeom prst="line">
            <a:avLst/>
          </a:prstGeom>
          <a:noFill/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9359904" y="3271520"/>
            <a:ext cx="0" cy="771006"/>
          </a:xfrm>
          <a:prstGeom prst="line">
            <a:avLst/>
          </a:prstGeom>
          <a:noFill/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文本框 49"/>
          <p:cNvSpPr txBox="1"/>
          <p:nvPr/>
        </p:nvSpPr>
        <p:spPr>
          <a:xfrm>
            <a:off x="3183931" y="4690709"/>
            <a:ext cx="214325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1" name="Rectangle 36"/>
          <p:cNvSpPr>
            <a:spLocks noChangeArrowheads="1"/>
          </p:cNvSpPr>
          <p:nvPr/>
        </p:nvSpPr>
        <p:spPr bwMode="auto">
          <a:xfrm>
            <a:off x="3505993" y="4290599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707255" y="2793967"/>
            <a:ext cx="214325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6029317" y="2393857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289338" y="4690709"/>
            <a:ext cx="214325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7" name="Rectangle 36"/>
          <p:cNvSpPr>
            <a:spLocks noChangeArrowheads="1"/>
          </p:cNvSpPr>
          <p:nvPr/>
        </p:nvSpPr>
        <p:spPr bwMode="auto">
          <a:xfrm>
            <a:off x="8611400" y="4290599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38844" y="3938398"/>
            <a:ext cx="1649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优秀的专业设计团队，严谨的逻辑思维、创意的图示化表达。</a:t>
            </a:r>
          </a:p>
        </p:txBody>
      </p:sp>
    </p:spTree>
    <p:extLst>
      <p:ext uri="{BB962C8B-B14F-4D97-AF65-F5344CB8AC3E}">
        <p14:creationId xmlns:p14="http://schemas.microsoft.com/office/powerpoint/2010/main" val="1861798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49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49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9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9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9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9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9190" grpId="0" animBg="1"/>
      <p:bldP spid="49186" grpId="0"/>
      <p:bldP spid="49183" grpId="0"/>
      <p:bldP spid="49180" grpId="0"/>
      <p:bldP spid="5" grpId="0" animBg="1"/>
      <p:bldP spid="49179" grpId="0" animBg="1"/>
      <p:bldP spid="8" grpId="0" animBg="1"/>
      <p:bldP spid="49173" grpId="0" animBg="1"/>
      <p:bldP spid="6" grpId="0" animBg="1"/>
      <p:bldP spid="49167" grpId="0" animBg="1"/>
      <p:bldP spid="50" grpId="0"/>
      <p:bldP spid="51" grpId="0"/>
      <p:bldP spid="52" grpId="0"/>
      <p:bldP spid="53" grpId="0"/>
      <p:bldP spid="56" grpId="0"/>
      <p:bldP spid="57" grpId="0"/>
      <p:bldP spid="5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1265121" y="1862169"/>
            <a:ext cx="4065906" cy="4060766"/>
            <a:chOff x="-5611845" y="36514"/>
            <a:chExt cx="5075302" cy="5068886"/>
          </a:xfrm>
        </p:grpSpPr>
        <p:pic>
          <p:nvPicPr>
            <p:cNvPr id="1100" name="Picture 7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7" y="36514"/>
              <a:ext cx="1647761" cy="164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4" name="Picture 8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611845" y="1752570"/>
              <a:ext cx="1644713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6" name="Picture 8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6" y="1752570"/>
              <a:ext cx="1647759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8" name="Picture 8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81256" y="1752570"/>
              <a:ext cx="1644713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2" name="Picture 8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6" y="3459164"/>
              <a:ext cx="1647761" cy="164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" name="Freeform 17"/>
          <p:cNvSpPr>
            <a:spLocks noEditPoints="1"/>
          </p:cNvSpPr>
          <p:nvPr/>
        </p:nvSpPr>
        <p:spPr bwMode="auto">
          <a:xfrm>
            <a:off x="1256511" y="1853227"/>
            <a:ext cx="4083126" cy="407864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/>
          </a:p>
        </p:txBody>
      </p:sp>
      <p:sp>
        <p:nvSpPr>
          <p:cNvPr id="38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9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7233710" y="2203324"/>
            <a:ext cx="336562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42" name="Rectangle 36"/>
          <p:cNvSpPr>
            <a:spLocks noChangeArrowheads="1"/>
          </p:cNvSpPr>
          <p:nvPr/>
        </p:nvSpPr>
        <p:spPr bwMode="auto">
          <a:xfrm>
            <a:off x="7233708" y="1855440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233710" y="3273040"/>
            <a:ext cx="336562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47" name="Rectangle 36"/>
          <p:cNvSpPr>
            <a:spLocks noChangeArrowheads="1"/>
          </p:cNvSpPr>
          <p:nvPr/>
        </p:nvSpPr>
        <p:spPr bwMode="auto">
          <a:xfrm>
            <a:off x="7233708" y="2925156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233710" y="4342756"/>
            <a:ext cx="336562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49" name="Rectangle 36"/>
          <p:cNvSpPr>
            <a:spLocks noChangeArrowheads="1"/>
          </p:cNvSpPr>
          <p:nvPr/>
        </p:nvSpPr>
        <p:spPr bwMode="auto">
          <a:xfrm>
            <a:off x="7233708" y="3994872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233710" y="5412472"/>
            <a:ext cx="336562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51" name="Rectangle 36"/>
          <p:cNvSpPr>
            <a:spLocks noChangeArrowheads="1"/>
          </p:cNvSpPr>
          <p:nvPr/>
        </p:nvSpPr>
        <p:spPr bwMode="auto">
          <a:xfrm>
            <a:off x="7233708" y="5064588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356907" y="1906240"/>
            <a:ext cx="828000" cy="828000"/>
            <a:chOff x="5860627" y="1449830"/>
            <a:chExt cx="720000" cy="720000"/>
          </a:xfrm>
          <a:solidFill>
            <a:srgbClr val="14CDDB"/>
          </a:solidFill>
        </p:grpSpPr>
        <p:sp>
          <p:nvSpPr>
            <p:cNvPr id="40985" name="椭圆 5"/>
            <p:cNvSpPr>
              <a:spLocks noChangeArrowheads="1"/>
            </p:cNvSpPr>
            <p:nvPr/>
          </p:nvSpPr>
          <p:spPr bwMode="auto">
            <a:xfrm>
              <a:off x="5860627" y="1449830"/>
              <a:ext cx="720000" cy="720000"/>
            </a:xfrm>
            <a:prstGeom prst="ellipse">
              <a:avLst/>
            </a:prstGeom>
            <a:noFill/>
            <a:ln w="12700">
              <a:solidFill>
                <a:srgbClr val="14CDDB">
                  <a:alpha val="5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52" name="Freeform 9"/>
            <p:cNvSpPr>
              <a:spLocks noEditPoints="1"/>
            </p:cNvSpPr>
            <p:nvPr/>
          </p:nvSpPr>
          <p:spPr bwMode="auto">
            <a:xfrm>
              <a:off x="6064375" y="1638407"/>
              <a:ext cx="312504" cy="342846"/>
            </a:xfrm>
            <a:custGeom>
              <a:avLst/>
              <a:gdLst>
                <a:gd name="T0" fmla="*/ 658813 w 2210"/>
                <a:gd name="T1" fmla="*/ 411007 h 2427"/>
                <a:gd name="T2" fmla="*/ 658813 w 2210"/>
                <a:gd name="T3" fmla="*/ 408329 h 2427"/>
                <a:gd name="T4" fmla="*/ 657024 w 2210"/>
                <a:gd name="T5" fmla="*/ 388388 h 2427"/>
                <a:gd name="T6" fmla="*/ 434936 w 2210"/>
                <a:gd name="T7" fmla="*/ 79166 h 2427"/>
                <a:gd name="T8" fmla="*/ 410789 w 2210"/>
                <a:gd name="T9" fmla="*/ 93451 h 2427"/>
                <a:gd name="T10" fmla="*/ 618867 w 2210"/>
                <a:gd name="T11" fmla="*/ 333329 h 2427"/>
                <a:gd name="T12" fmla="*/ 487104 w 2210"/>
                <a:gd name="T13" fmla="*/ 359817 h 2427"/>
                <a:gd name="T14" fmla="*/ 331195 w 2210"/>
                <a:gd name="T15" fmla="*/ 359817 h 2427"/>
                <a:gd name="T16" fmla="*/ 175286 w 2210"/>
                <a:gd name="T17" fmla="*/ 359817 h 2427"/>
                <a:gd name="T18" fmla="*/ 37263 w 2210"/>
                <a:gd name="T19" fmla="*/ 338389 h 2427"/>
                <a:gd name="T20" fmla="*/ 328512 w 2210"/>
                <a:gd name="T21" fmla="*/ 94047 h 2427"/>
                <a:gd name="T22" fmla="*/ 344908 w 2210"/>
                <a:gd name="T23" fmla="*/ 15774 h 2427"/>
                <a:gd name="T24" fmla="*/ 312116 w 2210"/>
                <a:gd name="T25" fmla="*/ 15774 h 2427"/>
                <a:gd name="T26" fmla="*/ 298 w 2210"/>
                <a:gd name="T27" fmla="*/ 388388 h 2427"/>
                <a:gd name="T28" fmla="*/ 0 w 2210"/>
                <a:gd name="T29" fmla="*/ 411007 h 2427"/>
                <a:gd name="T30" fmla="*/ 34282 w 2210"/>
                <a:gd name="T31" fmla="*/ 413090 h 2427"/>
                <a:gd name="T32" fmla="*/ 97182 w 2210"/>
                <a:gd name="T33" fmla="*/ 346127 h 2427"/>
                <a:gd name="T34" fmla="*/ 159486 w 2210"/>
                <a:gd name="T35" fmla="*/ 411900 h 2427"/>
                <a:gd name="T36" fmla="*/ 159486 w 2210"/>
                <a:gd name="T37" fmla="*/ 412793 h 2427"/>
                <a:gd name="T38" fmla="*/ 159486 w 2210"/>
                <a:gd name="T39" fmla="*/ 413090 h 2427"/>
                <a:gd name="T40" fmla="*/ 191086 w 2210"/>
                <a:gd name="T41" fmla="*/ 413090 h 2427"/>
                <a:gd name="T42" fmla="*/ 191086 w 2210"/>
                <a:gd name="T43" fmla="*/ 412793 h 2427"/>
                <a:gd name="T44" fmla="*/ 190787 w 2210"/>
                <a:gd name="T45" fmla="*/ 411602 h 2427"/>
                <a:gd name="T46" fmla="*/ 253390 w 2210"/>
                <a:gd name="T47" fmla="*/ 346127 h 2427"/>
                <a:gd name="T48" fmla="*/ 314203 w 2210"/>
                <a:gd name="T49" fmla="*/ 604160 h 2427"/>
                <a:gd name="T50" fmla="*/ 246533 w 2210"/>
                <a:gd name="T51" fmla="*/ 689575 h 2427"/>
                <a:gd name="T52" fmla="*/ 156207 w 2210"/>
                <a:gd name="T53" fmla="*/ 599398 h 2427"/>
                <a:gd name="T54" fmla="*/ 246533 w 2210"/>
                <a:gd name="T55" fmla="*/ 722313 h 2427"/>
                <a:gd name="T56" fmla="*/ 346995 w 2210"/>
                <a:gd name="T57" fmla="*/ 607731 h 2427"/>
                <a:gd name="T58" fmla="*/ 409299 w 2210"/>
                <a:gd name="T59" fmla="*/ 346127 h 2427"/>
                <a:gd name="T60" fmla="*/ 471603 w 2210"/>
                <a:gd name="T61" fmla="*/ 411602 h 2427"/>
                <a:gd name="T62" fmla="*/ 471603 w 2210"/>
                <a:gd name="T63" fmla="*/ 412793 h 2427"/>
                <a:gd name="T64" fmla="*/ 471603 w 2210"/>
                <a:gd name="T65" fmla="*/ 413090 h 2427"/>
                <a:gd name="T66" fmla="*/ 502904 w 2210"/>
                <a:gd name="T67" fmla="*/ 413090 h 2427"/>
                <a:gd name="T68" fmla="*/ 502904 w 2210"/>
                <a:gd name="T69" fmla="*/ 412793 h 2427"/>
                <a:gd name="T70" fmla="*/ 502904 w 2210"/>
                <a:gd name="T71" fmla="*/ 411900 h 2427"/>
                <a:gd name="T72" fmla="*/ 565208 w 2210"/>
                <a:gd name="T73" fmla="*/ 346127 h 2427"/>
                <a:gd name="T74" fmla="*/ 626021 w 2210"/>
                <a:gd name="T75" fmla="*/ 411007 h 2427"/>
                <a:gd name="T76" fmla="*/ 626021 w 2210"/>
                <a:gd name="T77" fmla="*/ 411007 h 2427"/>
                <a:gd name="T78" fmla="*/ 658813 w 2210"/>
                <a:gd name="T79" fmla="*/ 413090 h 2427"/>
                <a:gd name="T80" fmla="*/ 658813 w 2210"/>
                <a:gd name="T81" fmla="*/ 411602 h 2427"/>
                <a:gd name="T82" fmla="*/ 658813 w 2210"/>
                <a:gd name="T83" fmla="*/ 411007 h 2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56907" y="2975956"/>
            <a:ext cx="828000" cy="828000"/>
            <a:chOff x="5860627" y="3284981"/>
            <a:chExt cx="720000" cy="720000"/>
          </a:xfrm>
          <a:solidFill>
            <a:srgbClr val="14CDDB"/>
          </a:solidFill>
        </p:grpSpPr>
        <p:sp>
          <p:nvSpPr>
            <p:cNvPr id="40979" name="椭圆 29"/>
            <p:cNvSpPr>
              <a:spLocks noChangeArrowheads="1"/>
            </p:cNvSpPr>
            <p:nvPr/>
          </p:nvSpPr>
          <p:spPr bwMode="auto">
            <a:xfrm>
              <a:off x="5860627" y="3284981"/>
              <a:ext cx="720000" cy="720000"/>
            </a:xfrm>
            <a:prstGeom prst="ellipse">
              <a:avLst/>
            </a:prstGeom>
            <a:noFill/>
            <a:ln w="12700">
              <a:solidFill>
                <a:srgbClr val="14CDDB">
                  <a:alpha val="5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6079772" y="3475860"/>
              <a:ext cx="281710" cy="338242"/>
            </a:xfrm>
            <a:custGeom>
              <a:avLst/>
              <a:gdLst>
                <a:gd name="T0" fmla="*/ 279400 w 2214"/>
                <a:gd name="T1" fmla="*/ 671513 h 2664"/>
                <a:gd name="T2" fmla="*/ 271576 w 2214"/>
                <a:gd name="T3" fmla="*/ 668488 h 2664"/>
                <a:gd name="T4" fmla="*/ 137050 w 2214"/>
                <a:gd name="T5" fmla="*/ 587826 h 2664"/>
                <a:gd name="T6" fmla="*/ 43664 w 2214"/>
                <a:gd name="T7" fmla="*/ 485990 h 2664"/>
                <a:gd name="T8" fmla="*/ 0 w 2214"/>
                <a:gd name="T9" fmla="*/ 339285 h 2664"/>
                <a:gd name="T10" fmla="*/ 0 w 2214"/>
                <a:gd name="T11" fmla="*/ 60245 h 2664"/>
                <a:gd name="T12" fmla="*/ 21201 w 2214"/>
                <a:gd name="T13" fmla="*/ 60245 h 2664"/>
                <a:gd name="T14" fmla="*/ 128973 w 2214"/>
                <a:gd name="T15" fmla="*/ 53943 h 2664"/>
                <a:gd name="T16" fmla="*/ 264509 w 2214"/>
                <a:gd name="T17" fmla="*/ 14872 h 2664"/>
                <a:gd name="T18" fmla="*/ 279400 w 2214"/>
                <a:gd name="T19" fmla="*/ 0 h 2664"/>
                <a:gd name="T20" fmla="*/ 294291 w 2214"/>
                <a:gd name="T21" fmla="*/ 14872 h 2664"/>
                <a:gd name="T22" fmla="*/ 430332 w 2214"/>
                <a:gd name="T23" fmla="*/ 53943 h 2664"/>
                <a:gd name="T24" fmla="*/ 537599 w 2214"/>
                <a:gd name="T25" fmla="*/ 60245 h 2664"/>
                <a:gd name="T26" fmla="*/ 558800 w 2214"/>
                <a:gd name="T27" fmla="*/ 60245 h 2664"/>
                <a:gd name="T28" fmla="*/ 558800 w 2214"/>
                <a:gd name="T29" fmla="*/ 339285 h 2664"/>
                <a:gd name="T30" fmla="*/ 515136 w 2214"/>
                <a:gd name="T31" fmla="*/ 485990 h 2664"/>
                <a:gd name="T32" fmla="*/ 421750 w 2214"/>
                <a:gd name="T33" fmla="*/ 587826 h 2664"/>
                <a:gd name="T34" fmla="*/ 287224 w 2214"/>
                <a:gd name="T35" fmla="*/ 668488 h 2664"/>
                <a:gd name="T36" fmla="*/ 279400 w 2214"/>
                <a:gd name="T37" fmla="*/ 671513 h 2664"/>
                <a:gd name="T38" fmla="*/ 42150 w 2214"/>
                <a:gd name="T39" fmla="*/ 102088 h 2664"/>
                <a:gd name="T40" fmla="*/ 42150 w 2214"/>
                <a:gd name="T41" fmla="*/ 339285 h 2664"/>
                <a:gd name="T42" fmla="*/ 163299 w 2214"/>
                <a:gd name="T43" fmla="*/ 555057 h 2664"/>
                <a:gd name="T44" fmla="*/ 279400 w 2214"/>
                <a:gd name="T45" fmla="*/ 625888 h 2664"/>
                <a:gd name="T46" fmla="*/ 396258 w 2214"/>
                <a:gd name="T47" fmla="*/ 554301 h 2664"/>
                <a:gd name="T48" fmla="*/ 516650 w 2214"/>
                <a:gd name="T49" fmla="*/ 339285 h 2664"/>
                <a:gd name="T50" fmla="*/ 516650 w 2214"/>
                <a:gd name="T51" fmla="*/ 102088 h 2664"/>
                <a:gd name="T52" fmla="*/ 425536 w 2214"/>
                <a:gd name="T53" fmla="*/ 95786 h 2664"/>
                <a:gd name="T54" fmla="*/ 279400 w 2214"/>
                <a:gd name="T55" fmla="*/ 56464 h 2664"/>
                <a:gd name="T56" fmla="*/ 133264 w 2214"/>
                <a:gd name="T57" fmla="*/ 95786 h 2664"/>
                <a:gd name="T58" fmla="*/ 42150 w 2214"/>
                <a:gd name="T59" fmla="*/ 102088 h 2664"/>
                <a:gd name="T60" fmla="*/ 317764 w 2214"/>
                <a:gd name="T61" fmla="*/ 109650 h 2664"/>
                <a:gd name="T62" fmla="*/ 159008 w 2214"/>
                <a:gd name="T63" fmla="*/ 379617 h 2664"/>
                <a:gd name="T64" fmla="*/ 300096 w 2214"/>
                <a:gd name="T65" fmla="*/ 315087 h 2664"/>
                <a:gd name="T66" fmla="*/ 264761 w 2214"/>
                <a:gd name="T67" fmla="*/ 544218 h 2664"/>
                <a:gd name="T68" fmla="*/ 441184 w 2214"/>
                <a:gd name="T69" fmla="*/ 215267 h 2664"/>
                <a:gd name="T70" fmla="*/ 311706 w 2214"/>
                <a:gd name="T71" fmla="*/ 244759 h 2664"/>
                <a:gd name="T72" fmla="*/ 317764 w 2214"/>
                <a:gd name="T73" fmla="*/ 109650 h 2664"/>
                <a:gd name="T74" fmla="*/ 317764 w 2214"/>
                <a:gd name="T75" fmla="*/ 109650 h 2664"/>
                <a:gd name="T76" fmla="*/ 317764 w 2214"/>
                <a:gd name="T77" fmla="*/ 109650 h 26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56907" y="4045672"/>
            <a:ext cx="828000" cy="828000"/>
            <a:chOff x="5860627" y="4491886"/>
            <a:chExt cx="720000" cy="720000"/>
          </a:xfrm>
          <a:solidFill>
            <a:srgbClr val="14CDDB"/>
          </a:solidFill>
        </p:grpSpPr>
        <p:sp>
          <p:nvSpPr>
            <p:cNvPr id="40975" name="椭圆 37"/>
            <p:cNvSpPr>
              <a:spLocks noChangeArrowheads="1"/>
            </p:cNvSpPr>
            <p:nvPr/>
          </p:nvSpPr>
          <p:spPr bwMode="auto">
            <a:xfrm>
              <a:off x="5860627" y="4491886"/>
              <a:ext cx="720000" cy="720000"/>
            </a:xfrm>
            <a:prstGeom prst="ellipse">
              <a:avLst/>
            </a:prstGeom>
            <a:noFill/>
            <a:ln w="12700">
              <a:solidFill>
                <a:srgbClr val="14CDDB">
                  <a:alpha val="5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6037193" y="4679864"/>
              <a:ext cx="366868" cy="344044"/>
            </a:xfrm>
            <a:custGeom>
              <a:avLst/>
              <a:gdLst>
                <a:gd name="T0" fmla="*/ 626685 w 2950"/>
                <a:gd name="T1" fmla="*/ 176678 h 2765"/>
                <a:gd name="T2" fmla="*/ 514241 w 2950"/>
                <a:gd name="T3" fmla="*/ 9637 h 2765"/>
                <a:gd name="T4" fmla="*/ 496036 w 2950"/>
                <a:gd name="T5" fmla="*/ 0 h 2765"/>
                <a:gd name="T6" fmla="*/ 136003 w 2950"/>
                <a:gd name="T7" fmla="*/ 0 h 2765"/>
                <a:gd name="T8" fmla="*/ 117798 w 2950"/>
                <a:gd name="T9" fmla="*/ 9637 h 2765"/>
                <a:gd name="T10" fmla="*/ 5354 w 2950"/>
                <a:gd name="T11" fmla="*/ 176678 h 2765"/>
                <a:gd name="T12" fmla="*/ 5997 w 2950"/>
                <a:gd name="T13" fmla="*/ 202162 h 2765"/>
                <a:gd name="T14" fmla="*/ 298564 w 2950"/>
                <a:gd name="T15" fmla="*/ 583572 h 2765"/>
                <a:gd name="T16" fmla="*/ 315913 w 2950"/>
                <a:gd name="T17" fmla="*/ 592138 h 2765"/>
                <a:gd name="T18" fmla="*/ 333261 w 2950"/>
                <a:gd name="T19" fmla="*/ 583572 h 2765"/>
                <a:gd name="T20" fmla="*/ 625828 w 2950"/>
                <a:gd name="T21" fmla="*/ 202162 h 2765"/>
                <a:gd name="T22" fmla="*/ 626685 w 2950"/>
                <a:gd name="T23" fmla="*/ 176678 h 2765"/>
                <a:gd name="T24" fmla="*/ 403083 w 2950"/>
                <a:gd name="T25" fmla="*/ 201948 h 2765"/>
                <a:gd name="T26" fmla="*/ 315913 w 2950"/>
                <a:gd name="T27" fmla="*/ 520396 h 2765"/>
                <a:gd name="T28" fmla="*/ 228956 w 2950"/>
                <a:gd name="T29" fmla="*/ 201948 h 2765"/>
                <a:gd name="T30" fmla="*/ 403083 w 2950"/>
                <a:gd name="T31" fmla="*/ 201948 h 2765"/>
                <a:gd name="T32" fmla="*/ 235382 w 2950"/>
                <a:gd name="T33" fmla="*/ 175607 h 2765"/>
                <a:gd name="T34" fmla="*/ 315913 w 2950"/>
                <a:gd name="T35" fmla="*/ 46686 h 2765"/>
                <a:gd name="T36" fmla="*/ 396443 w 2950"/>
                <a:gd name="T37" fmla="*/ 175607 h 2765"/>
                <a:gd name="T38" fmla="*/ 235382 w 2950"/>
                <a:gd name="T39" fmla="*/ 175607 h 2765"/>
                <a:gd name="T40" fmla="*/ 345255 w 2950"/>
                <a:gd name="T41" fmla="*/ 43902 h 2765"/>
                <a:gd name="T42" fmla="*/ 471620 w 2950"/>
                <a:gd name="T43" fmla="*/ 43902 h 2765"/>
                <a:gd name="T44" fmla="*/ 418504 w 2950"/>
                <a:gd name="T45" fmla="*/ 161044 h 2765"/>
                <a:gd name="T46" fmla="*/ 345255 w 2950"/>
                <a:gd name="T47" fmla="*/ 43902 h 2765"/>
                <a:gd name="T48" fmla="*/ 213535 w 2950"/>
                <a:gd name="T49" fmla="*/ 161044 h 2765"/>
                <a:gd name="T50" fmla="*/ 160419 w 2950"/>
                <a:gd name="T51" fmla="*/ 43902 h 2765"/>
                <a:gd name="T52" fmla="*/ 286784 w 2950"/>
                <a:gd name="T53" fmla="*/ 43902 h 2765"/>
                <a:gd name="T54" fmla="*/ 213535 w 2950"/>
                <a:gd name="T55" fmla="*/ 161044 h 2765"/>
                <a:gd name="T56" fmla="*/ 279502 w 2950"/>
                <a:gd name="T57" fmla="*/ 486560 h 2765"/>
                <a:gd name="T58" fmla="*/ 61041 w 2950"/>
                <a:gd name="T59" fmla="*/ 201948 h 2765"/>
                <a:gd name="T60" fmla="*/ 201541 w 2950"/>
                <a:gd name="T61" fmla="*/ 201948 h 2765"/>
                <a:gd name="T62" fmla="*/ 279502 w 2950"/>
                <a:gd name="T63" fmla="*/ 486560 h 2765"/>
                <a:gd name="T64" fmla="*/ 430284 w 2950"/>
                <a:gd name="T65" fmla="*/ 201948 h 2765"/>
                <a:gd name="T66" fmla="*/ 570784 w 2950"/>
                <a:gd name="T67" fmla="*/ 201948 h 2765"/>
                <a:gd name="T68" fmla="*/ 352537 w 2950"/>
                <a:gd name="T69" fmla="*/ 486560 h 2765"/>
                <a:gd name="T70" fmla="*/ 430284 w 2950"/>
                <a:gd name="T71" fmla="*/ 201948 h 2765"/>
                <a:gd name="T72" fmla="*/ 573140 w 2950"/>
                <a:gd name="T73" fmla="*/ 175607 h 2765"/>
                <a:gd name="T74" fmla="*/ 440778 w 2950"/>
                <a:gd name="T75" fmla="*/ 175607 h 2765"/>
                <a:gd name="T76" fmla="*/ 493894 w 2950"/>
                <a:gd name="T77" fmla="*/ 58250 h 2765"/>
                <a:gd name="T78" fmla="*/ 573140 w 2950"/>
                <a:gd name="T79" fmla="*/ 175607 h 2765"/>
                <a:gd name="T80" fmla="*/ 137931 w 2950"/>
                <a:gd name="T81" fmla="*/ 58250 h 2765"/>
                <a:gd name="T82" fmla="*/ 191261 w 2950"/>
                <a:gd name="T83" fmla="*/ 175607 h 2765"/>
                <a:gd name="T84" fmla="*/ 58685 w 2950"/>
                <a:gd name="T85" fmla="*/ 175607 h 2765"/>
                <a:gd name="T86" fmla="*/ 137931 w 2950"/>
                <a:gd name="T87" fmla="*/ 58250 h 2765"/>
                <a:gd name="T88" fmla="*/ 137931 w 2950"/>
                <a:gd name="T89" fmla="*/ 58250 h 2765"/>
                <a:gd name="T90" fmla="*/ 137931 w 2950"/>
                <a:gd name="T91" fmla="*/ 58250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56907" y="5115388"/>
            <a:ext cx="828000" cy="828000"/>
            <a:chOff x="5860627" y="5499601"/>
            <a:chExt cx="720000" cy="720000"/>
          </a:xfrm>
          <a:solidFill>
            <a:srgbClr val="14CDDB"/>
          </a:solidFill>
        </p:grpSpPr>
        <p:sp>
          <p:nvSpPr>
            <p:cNvPr id="59" name="Freeform 17"/>
            <p:cNvSpPr>
              <a:spLocks noEditPoints="1"/>
            </p:cNvSpPr>
            <p:nvPr/>
          </p:nvSpPr>
          <p:spPr bwMode="auto">
            <a:xfrm>
              <a:off x="6048789" y="5701876"/>
              <a:ext cx="343676" cy="315450"/>
            </a:xfrm>
            <a:custGeom>
              <a:avLst/>
              <a:gdLst>
                <a:gd name="T0" fmla="*/ 359209 w 2069"/>
                <a:gd name="T1" fmla="*/ 0 h 1899"/>
                <a:gd name="T2" fmla="*/ 60617 w 2069"/>
                <a:gd name="T3" fmla="*/ 249426 h 1899"/>
                <a:gd name="T4" fmla="*/ 0 w 2069"/>
                <a:gd name="T5" fmla="*/ 249426 h 1899"/>
                <a:gd name="T6" fmla="*/ 83067 w 2069"/>
                <a:gd name="T7" fmla="*/ 360174 h 1899"/>
                <a:gd name="T8" fmla="*/ 165814 w 2069"/>
                <a:gd name="T9" fmla="*/ 249426 h 1899"/>
                <a:gd name="T10" fmla="*/ 116102 w 2069"/>
                <a:gd name="T11" fmla="*/ 249426 h 1899"/>
                <a:gd name="T12" fmla="*/ 359209 w 2069"/>
                <a:gd name="T13" fmla="*/ 55535 h 1899"/>
                <a:gd name="T14" fmla="*/ 608090 w 2069"/>
                <a:gd name="T15" fmla="*/ 304961 h 1899"/>
                <a:gd name="T16" fmla="*/ 359209 w 2069"/>
                <a:gd name="T17" fmla="*/ 554386 h 1899"/>
                <a:gd name="T18" fmla="*/ 152985 w 2069"/>
                <a:gd name="T19" fmla="*/ 443316 h 1899"/>
                <a:gd name="T20" fmla="*/ 88519 w 2069"/>
                <a:gd name="T21" fmla="*/ 443316 h 1899"/>
                <a:gd name="T22" fmla="*/ 359209 w 2069"/>
                <a:gd name="T23" fmla="*/ 609600 h 1899"/>
                <a:gd name="T24" fmla="*/ 663575 w 2069"/>
                <a:gd name="T25" fmla="*/ 304961 h 1899"/>
                <a:gd name="T26" fmla="*/ 359209 w 2069"/>
                <a:gd name="T27" fmla="*/ 0 h 1899"/>
                <a:gd name="T28" fmla="*/ 346380 w 2069"/>
                <a:gd name="T29" fmla="*/ 110749 h 1899"/>
                <a:gd name="T30" fmla="*/ 346380 w 2069"/>
                <a:gd name="T31" fmla="*/ 313949 h 1899"/>
                <a:gd name="T32" fmla="*/ 490064 w 2069"/>
                <a:gd name="T33" fmla="*/ 399017 h 1899"/>
                <a:gd name="T34" fmla="*/ 503214 w 2069"/>
                <a:gd name="T35" fmla="*/ 374941 h 1899"/>
                <a:gd name="T36" fmla="*/ 373963 w 2069"/>
                <a:gd name="T37" fmla="*/ 297256 h 1899"/>
                <a:gd name="T38" fmla="*/ 373963 w 2069"/>
                <a:gd name="T39" fmla="*/ 110749 h 1899"/>
                <a:gd name="T40" fmla="*/ 346380 w 2069"/>
                <a:gd name="T41" fmla="*/ 110749 h 1899"/>
                <a:gd name="T42" fmla="*/ 346380 w 2069"/>
                <a:gd name="T43" fmla="*/ 110749 h 1899"/>
                <a:gd name="T44" fmla="*/ 346380 w 2069"/>
                <a:gd name="T45" fmla="*/ 110749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1" name="椭圆 37"/>
            <p:cNvSpPr>
              <a:spLocks noChangeArrowheads="1"/>
            </p:cNvSpPr>
            <p:nvPr/>
          </p:nvSpPr>
          <p:spPr bwMode="auto">
            <a:xfrm>
              <a:off x="5860627" y="5499601"/>
              <a:ext cx="720000" cy="720000"/>
            </a:xfrm>
            <a:prstGeom prst="ellipse">
              <a:avLst/>
            </a:prstGeom>
            <a:noFill/>
            <a:ln w="12700">
              <a:solidFill>
                <a:srgbClr val="14CDDB">
                  <a:alpha val="5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7248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1" grpId="0"/>
      <p:bldP spid="42" grpId="0"/>
      <p:bldP spid="44" grpId="0"/>
      <p:bldP spid="47" grpId="0"/>
      <p:bldP spid="48" grpId="0"/>
      <p:bldP spid="49" grpId="0"/>
      <p:bldP spid="50" grpId="0"/>
      <p:bldP spid="5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9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25" name="椭圆 24"/>
          <p:cNvSpPr/>
          <p:nvPr/>
        </p:nvSpPr>
        <p:spPr bwMode="auto">
          <a:xfrm>
            <a:off x="1646937" y="3166858"/>
            <a:ext cx="1568449" cy="1568449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2211028" y="3484202"/>
            <a:ext cx="440266" cy="412751"/>
          </a:xfrm>
          <a:custGeom>
            <a:avLst/>
            <a:gdLst>
              <a:gd name="T0" fmla="*/ 2926 w 2950"/>
              <a:gd name="T1" fmla="*/ 825 h 2765"/>
              <a:gd name="T2" fmla="*/ 2401 w 2950"/>
              <a:gd name="T3" fmla="*/ 45 h 2765"/>
              <a:gd name="T4" fmla="*/ 2316 w 2950"/>
              <a:gd name="T5" fmla="*/ 0 h 2765"/>
              <a:gd name="T6" fmla="*/ 635 w 2950"/>
              <a:gd name="T7" fmla="*/ 0 h 2765"/>
              <a:gd name="T8" fmla="*/ 550 w 2950"/>
              <a:gd name="T9" fmla="*/ 45 h 2765"/>
              <a:gd name="T10" fmla="*/ 25 w 2950"/>
              <a:gd name="T11" fmla="*/ 825 h 2765"/>
              <a:gd name="T12" fmla="*/ 28 w 2950"/>
              <a:gd name="T13" fmla="*/ 944 h 2765"/>
              <a:gd name="T14" fmla="*/ 1394 w 2950"/>
              <a:gd name="T15" fmla="*/ 2725 h 2765"/>
              <a:gd name="T16" fmla="*/ 1475 w 2950"/>
              <a:gd name="T17" fmla="*/ 2765 h 2765"/>
              <a:gd name="T18" fmla="*/ 1556 w 2950"/>
              <a:gd name="T19" fmla="*/ 2725 h 2765"/>
              <a:gd name="T20" fmla="*/ 2922 w 2950"/>
              <a:gd name="T21" fmla="*/ 944 h 2765"/>
              <a:gd name="T22" fmla="*/ 2926 w 2950"/>
              <a:gd name="T23" fmla="*/ 825 h 2765"/>
              <a:gd name="T24" fmla="*/ 1882 w 2950"/>
              <a:gd name="T25" fmla="*/ 943 h 2765"/>
              <a:gd name="T26" fmla="*/ 1475 w 2950"/>
              <a:gd name="T27" fmla="*/ 2430 h 2765"/>
              <a:gd name="T28" fmla="*/ 1069 w 2950"/>
              <a:gd name="T29" fmla="*/ 943 h 2765"/>
              <a:gd name="T30" fmla="*/ 1882 w 2950"/>
              <a:gd name="T31" fmla="*/ 943 h 2765"/>
              <a:gd name="T32" fmla="*/ 1099 w 2950"/>
              <a:gd name="T33" fmla="*/ 820 h 2765"/>
              <a:gd name="T34" fmla="*/ 1475 w 2950"/>
              <a:gd name="T35" fmla="*/ 218 h 2765"/>
              <a:gd name="T36" fmla="*/ 1851 w 2950"/>
              <a:gd name="T37" fmla="*/ 820 h 2765"/>
              <a:gd name="T38" fmla="*/ 1099 w 2950"/>
              <a:gd name="T39" fmla="*/ 820 h 2765"/>
              <a:gd name="T40" fmla="*/ 1612 w 2950"/>
              <a:gd name="T41" fmla="*/ 205 h 2765"/>
              <a:gd name="T42" fmla="*/ 2202 w 2950"/>
              <a:gd name="T43" fmla="*/ 205 h 2765"/>
              <a:gd name="T44" fmla="*/ 1954 w 2950"/>
              <a:gd name="T45" fmla="*/ 752 h 2765"/>
              <a:gd name="T46" fmla="*/ 1612 w 2950"/>
              <a:gd name="T47" fmla="*/ 205 h 2765"/>
              <a:gd name="T48" fmla="*/ 997 w 2950"/>
              <a:gd name="T49" fmla="*/ 752 h 2765"/>
              <a:gd name="T50" fmla="*/ 749 w 2950"/>
              <a:gd name="T51" fmla="*/ 205 h 2765"/>
              <a:gd name="T52" fmla="*/ 1339 w 2950"/>
              <a:gd name="T53" fmla="*/ 205 h 2765"/>
              <a:gd name="T54" fmla="*/ 997 w 2950"/>
              <a:gd name="T55" fmla="*/ 752 h 2765"/>
              <a:gd name="T56" fmla="*/ 1305 w 2950"/>
              <a:gd name="T57" fmla="*/ 2272 h 2765"/>
              <a:gd name="T58" fmla="*/ 285 w 2950"/>
              <a:gd name="T59" fmla="*/ 943 h 2765"/>
              <a:gd name="T60" fmla="*/ 941 w 2950"/>
              <a:gd name="T61" fmla="*/ 943 h 2765"/>
              <a:gd name="T62" fmla="*/ 1305 w 2950"/>
              <a:gd name="T63" fmla="*/ 2272 h 2765"/>
              <a:gd name="T64" fmla="*/ 2009 w 2950"/>
              <a:gd name="T65" fmla="*/ 943 h 2765"/>
              <a:gd name="T66" fmla="*/ 2665 w 2950"/>
              <a:gd name="T67" fmla="*/ 943 h 2765"/>
              <a:gd name="T68" fmla="*/ 1646 w 2950"/>
              <a:gd name="T69" fmla="*/ 2272 h 2765"/>
              <a:gd name="T70" fmla="*/ 2009 w 2950"/>
              <a:gd name="T71" fmla="*/ 943 h 2765"/>
              <a:gd name="T72" fmla="*/ 2676 w 2950"/>
              <a:gd name="T73" fmla="*/ 820 h 2765"/>
              <a:gd name="T74" fmla="*/ 2058 w 2950"/>
              <a:gd name="T75" fmla="*/ 820 h 2765"/>
              <a:gd name="T76" fmla="*/ 2306 w 2950"/>
              <a:gd name="T77" fmla="*/ 272 h 2765"/>
              <a:gd name="T78" fmla="*/ 2676 w 2950"/>
              <a:gd name="T79" fmla="*/ 820 h 2765"/>
              <a:gd name="T80" fmla="*/ 644 w 2950"/>
              <a:gd name="T81" fmla="*/ 272 h 2765"/>
              <a:gd name="T82" fmla="*/ 893 w 2950"/>
              <a:gd name="T83" fmla="*/ 820 h 2765"/>
              <a:gd name="T84" fmla="*/ 274 w 2950"/>
              <a:gd name="T85" fmla="*/ 820 h 2765"/>
              <a:gd name="T86" fmla="*/ 644 w 2950"/>
              <a:gd name="T87" fmla="*/ 272 h 2765"/>
              <a:gd name="T88" fmla="*/ 644 w 2950"/>
              <a:gd name="T89" fmla="*/ 272 h 2765"/>
              <a:gd name="T90" fmla="*/ 644 w 2950"/>
              <a:gd name="T91" fmla="*/ 272 h 2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50" h="2765">
                <a:moveTo>
                  <a:pt x="2926" y="825"/>
                </a:moveTo>
                <a:cubicBezTo>
                  <a:pt x="2401" y="45"/>
                  <a:pt x="2401" y="45"/>
                  <a:pt x="2401" y="45"/>
                </a:cubicBezTo>
                <a:cubicBezTo>
                  <a:pt x="2382" y="17"/>
                  <a:pt x="2350" y="0"/>
                  <a:pt x="2316" y="0"/>
                </a:cubicBezTo>
                <a:cubicBezTo>
                  <a:pt x="635" y="0"/>
                  <a:pt x="635" y="0"/>
                  <a:pt x="635" y="0"/>
                </a:cubicBezTo>
                <a:cubicBezTo>
                  <a:pt x="601" y="0"/>
                  <a:pt x="569" y="17"/>
                  <a:pt x="550" y="45"/>
                </a:cubicBezTo>
                <a:cubicBezTo>
                  <a:pt x="25" y="825"/>
                  <a:pt x="25" y="825"/>
                  <a:pt x="25" y="825"/>
                </a:cubicBezTo>
                <a:cubicBezTo>
                  <a:pt x="0" y="861"/>
                  <a:pt x="1" y="909"/>
                  <a:pt x="28" y="944"/>
                </a:cubicBezTo>
                <a:cubicBezTo>
                  <a:pt x="1394" y="2725"/>
                  <a:pt x="1394" y="2725"/>
                  <a:pt x="1394" y="2725"/>
                </a:cubicBezTo>
                <a:cubicBezTo>
                  <a:pt x="1413" y="2750"/>
                  <a:pt x="1443" y="2765"/>
                  <a:pt x="1475" y="2765"/>
                </a:cubicBezTo>
                <a:cubicBezTo>
                  <a:pt x="1507" y="2765"/>
                  <a:pt x="1537" y="2750"/>
                  <a:pt x="1556" y="2725"/>
                </a:cubicBezTo>
                <a:cubicBezTo>
                  <a:pt x="2922" y="944"/>
                  <a:pt x="2922" y="944"/>
                  <a:pt x="2922" y="944"/>
                </a:cubicBezTo>
                <a:cubicBezTo>
                  <a:pt x="2949" y="909"/>
                  <a:pt x="2950" y="861"/>
                  <a:pt x="2926" y="825"/>
                </a:cubicBezTo>
                <a:close/>
                <a:moveTo>
                  <a:pt x="1882" y="943"/>
                </a:moveTo>
                <a:cubicBezTo>
                  <a:pt x="1475" y="2430"/>
                  <a:pt x="1475" y="2430"/>
                  <a:pt x="1475" y="2430"/>
                </a:cubicBezTo>
                <a:cubicBezTo>
                  <a:pt x="1069" y="943"/>
                  <a:pt x="1069" y="943"/>
                  <a:pt x="1069" y="943"/>
                </a:cubicBezTo>
                <a:cubicBezTo>
                  <a:pt x="1882" y="943"/>
                  <a:pt x="1882" y="943"/>
                  <a:pt x="1882" y="943"/>
                </a:cubicBezTo>
                <a:close/>
                <a:moveTo>
                  <a:pt x="1099" y="820"/>
                </a:moveTo>
                <a:cubicBezTo>
                  <a:pt x="1475" y="218"/>
                  <a:pt x="1475" y="218"/>
                  <a:pt x="1475" y="218"/>
                </a:cubicBezTo>
                <a:cubicBezTo>
                  <a:pt x="1851" y="820"/>
                  <a:pt x="1851" y="820"/>
                  <a:pt x="1851" y="820"/>
                </a:cubicBezTo>
                <a:cubicBezTo>
                  <a:pt x="1099" y="820"/>
                  <a:pt x="1099" y="820"/>
                  <a:pt x="1099" y="820"/>
                </a:cubicBezTo>
                <a:close/>
                <a:moveTo>
                  <a:pt x="1612" y="205"/>
                </a:moveTo>
                <a:cubicBezTo>
                  <a:pt x="2202" y="205"/>
                  <a:pt x="2202" y="205"/>
                  <a:pt x="2202" y="205"/>
                </a:cubicBezTo>
                <a:cubicBezTo>
                  <a:pt x="1954" y="752"/>
                  <a:pt x="1954" y="752"/>
                  <a:pt x="1954" y="752"/>
                </a:cubicBezTo>
                <a:cubicBezTo>
                  <a:pt x="1612" y="205"/>
                  <a:pt x="1612" y="205"/>
                  <a:pt x="1612" y="205"/>
                </a:cubicBezTo>
                <a:close/>
                <a:moveTo>
                  <a:pt x="997" y="752"/>
                </a:moveTo>
                <a:cubicBezTo>
                  <a:pt x="749" y="205"/>
                  <a:pt x="749" y="205"/>
                  <a:pt x="749" y="205"/>
                </a:cubicBezTo>
                <a:cubicBezTo>
                  <a:pt x="1339" y="205"/>
                  <a:pt x="1339" y="205"/>
                  <a:pt x="1339" y="205"/>
                </a:cubicBezTo>
                <a:cubicBezTo>
                  <a:pt x="997" y="752"/>
                  <a:pt x="997" y="752"/>
                  <a:pt x="997" y="752"/>
                </a:cubicBezTo>
                <a:close/>
                <a:moveTo>
                  <a:pt x="1305" y="2272"/>
                </a:moveTo>
                <a:cubicBezTo>
                  <a:pt x="285" y="943"/>
                  <a:pt x="285" y="943"/>
                  <a:pt x="285" y="943"/>
                </a:cubicBezTo>
                <a:cubicBezTo>
                  <a:pt x="941" y="943"/>
                  <a:pt x="941" y="943"/>
                  <a:pt x="941" y="943"/>
                </a:cubicBezTo>
                <a:cubicBezTo>
                  <a:pt x="1305" y="2272"/>
                  <a:pt x="1305" y="2272"/>
                  <a:pt x="1305" y="2272"/>
                </a:cubicBezTo>
                <a:close/>
                <a:moveTo>
                  <a:pt x="2009" y="943"/>
                </a:moveTo>
                <a:cubicBezTo>
                  <a:pt x="2665" y="943"/>
                  <a:pt x="2665" y="943"/>
                  <a:pt x="2665" y="943"/>
                </a:cubicBezTo>
                <a:cubicBezTo>
                  <a:pt x="1646" y="2272"/>
                  <a:pt x="1646" y="2272"/>
                  <a:pt x="1646" y="2272"/>
                </a:cubicBezTo>
                <a:cubicBezTo>
                  <a:pt x="2009" y="943"/>
                  <a:pt x="2009" y="943"/>
                  <a:pt x="2009" y="943"/>
                </a:cubicBezTo>
                <a:close/>
                <a:moveTo>
                  <a:pt x="2676" y="820"/>
                </a:moveTo>
                <a:cubicBezTo>
                  <a:pt x="2058" y="820"/>
                  <a:pt x="2058" y="820"/>
                  <a:pt x="2058" y="820"/>
                </a:cubicBezTo>
                <a:cubicBezTo>
                  <a:pt x="2306" y="272"/>
                  <a:pt x="2306" y="272"/>
                  <a:pt x="2306" y="272"/>
                </a:cubicBezTo>
                <a:cubicBezTo>
                  <a:pt x="2676" y="820"/>
                  <a:pt x="2676" y="820"/>
                  <a:pt x="2676" y="820"/>
                </a:cubicBezTo>
                <a:close/>
                <a:moveTo>
                  <a:pt x="644" y="272"/>
                </a:moveTo>
                <a:cubicBezTo>
                  <a:pt x="893" y="820"/>
                  <a:pt x="893" y="820"/>
                  <a:pt x="893" y="820"/>
                </a:cubicBezTo>
                <a:cubicBezTo>
                  <a:pt x="274" y="820"/>
                  <a:pt x="274" y="820"/>
                  <a:pt x="274" y="820"/>
                </a:cubicBezTo>
                <a:cubicBezTo>
                  <a:pt x="644" y="272"/>
                  <a:pt x="644" y="272"/>
                  <a:pt x="644" y="272"/>
                </a:cubicBezTo>
                <a:close/>
                <a:moveTo>
                  <a:pt x="644" y="272"/>
                </a:moveTo>
                <a:cubicBezTo>
                  <a:pt x="644" y="272"/>
                  <a:pt x="644" y="272"/>
                  <a:pt x="644" y="2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229" name="文本框 38"/>
          <p:cNvSpPr txBox="1">
            <a:spLocks noChangeArrowheads="1"/>
          </p:cNvSpPr>
          <p:nvPr/>
        </p:nvSpPr>
        <p:spPr bwMode="auto">
          <a:xfrm>
            <a:off x="1822662" y="4082602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EED840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￥</a:t>
            </a:r>
            <a:r>
              <a:rPr lang="en-US" altLang="zh-CN" dirty="0">
                <a:solidFill>
                  <a:schemeClr val="bg1"/>
                </a:solidFill>
              </a:rPr>
              <a:t>63,286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椭圆 29"/>
          <p:cNvSpPr/>
          <p:nvPr/>
        </p:nvSpPr>
        <p:spPr bwMode="auto">
          <a:xfrm rot="10800000" flipV="1">
            <a:off x="4090383" y="3166858"/>
            <a:ext cx="1568451" cy="1568449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7" name="Freeform 21"/>
          <p:cNvSpPr>
            <a:spLocks noEditPoints="1"/>
          </p:cNvSpPr>
          <p:nvPr/>
        </p:nvSpPr>
        <p:spPr bwMode="auto">
          <a:xfrm>
            <a:off x="4656591" y="3472561"/>
            <a:ext cx="436034" cy="436033"/>
          </a:xfrm>
          <a:custGeom>
            <a:avLst/>
            <a:gdLst>
              <a:gd name="T0" fmla="*/ 1497 w 2998"/>
              <a:gd name="T1" fmla="*/ 0 h 2998"/>
              <a:gd name="T2" fmla="*/ 2081 w 2998"/>
              <a:gd name="T3" fmla="*/ 118 h 2998"/>
              <a:gd name="T4" fmla="*/ 2558 w 2998"/>
              <a:gd name="T5" fmla="*/ 440 h 2998"/>
              <a:gd name="T6" fmla="*/ 2880 w 2998"/>
              <a:gd name="T7" fmla="*/ 917 h 2998"/>
              <a:gd name="T8" fmla="*/ 2998 w 2998"/>
              <a:gd name="T9" fmla="*/ 1501 h 2998"/>
              <a:gd name="T10" fmla="*/ 2880 w 2998"/>
              <a:gd name="T11" fmla="*/ 2085 h 2998"/>
              <a:gd name="T12" fmla="*/ 2558 w 2998"/>
              <a:gd name="T13" fmla="*/ 2562 h 2998"/>
              <a:gd name="T14" fmla="*/ 2081 w 2998"/>
              <a:gd name="T15" fmla="*/ 2882 h 2998"/>
              <a:gd name="T16" fmla="*/ 1497 w 2998"/>
              <a:gd name="T17" fmla="*/ 2998 h 2998"/>
              <a:gd name="T18" fmla="*/ 977 w 2998"/>
              <a:gd name="T19" fmla="*/ 2906 h 2998"/>
              <a:gd name="T20" fmla="*/ 534 w 2998"/>
              <a:gd name="T21" fmla="*/ 2650 h 2998"/>
              <a:gd name="T22" fmla="*/ 899 w 2998"/>
              <a:gd name="T23" fmla="*/ 1872 h 2998"/>
              <a:gd name="T24" fmla="*/ 1024 w 2998"/>
              <a:gd name="T25" fmla="*/ 2074 h 2998"/>
              <a:gd name="T26" fmla="*/ 1120 w 2998"/>
              <a:gd name="T27" fmla="*/ 2226 h 2998"/>
              <a:gd name="T28" fmla="*/ 1187 w 2998"/>
              <a:gd name="T29" fmla="*/ 2323 h 2998"/>
              <a:gd name="T30" fmla="*/ 1253 w 2998"/>
              <a:gd name="T31" fmla="*/ 2406 h 2998"/>
              <a:gd name="T32" fmla="*/ 1337 w 2998"/>
              <a:gd name="T33" fmla="*/ 2451 h 2998"/>
              <a:gd name="T34" fmla="*/ 1434 w 2998"/>
              <a:gd name="T35" fmla="*/ 2427 h 2998"/>
              <a:gd name="T36" fmla="*/ 1498 w 2998"/>
              <a:gd name="T37" fmla="*/ 2339 h 2998"/>
              <a:gd name="T38" fmla="*/ 1534 w 2998"/>
              <a:gd name="T39" fmla="*/ 2272 h 2998"/>
              <a:gd name="T40" fmla="*/ 1600 w 2998"/>
              <a:gd name="T41" fmla="*/ 2138 h 2998"/>
              <a:gd name="T42" fmla="*/ 1686 w 2998"/>
              <a:gd name="T43" fmla="*/ 1960 h 2998"/>
              <a:gd name="T44" fmla="*/ 1782 w 2998"/>
              <a:gd name="T45" fmla="*/ 1760 h 2998"/>
              <a:gd name="T46" fmla="*/ 2032 w 2998"/>
              <a:gd name="T47" fmla="*/ 1232 h 2998"/>
              <a:gd name="T48" fmla="*/ 2371 w 2998"/>
              <a:gd name="T49" fmla="*/ 1415 h 2998"/>
              <a:gd name="T50" fmla="*/ 2234 w 2998"/>
              <a:gd name="T51" fmla="*/ 426 h 2998"/>
              <a:gd name="T52" fmla="*/ 1363 w 2998"/>
              <a:gd name="T53" fmla="*/ 960 h 2998"/>
              <a:gd name="T54" fmla="*/ 1744 w 2998"/>
              <a:gd name="T55" fmla="*/ 1091 h 2998"/>
              <a:gd name="T56" fmla="*/ 1341 w 2998"/>
              <a:gd name="T57" fmla="*/ 1920 h 2998"/>
              <a:gd name="T58" fmla="*/ 1181 w 2998"/>
              <a:gd name="T59" fmla="*/ 1658 h 2998"/>
              <a:gd name="T60" fmla="*/ 1125 w 2998"/>
              <a:gd name="T61" fmla="*/ 1567 h 2998"/>
              <a:gd name="T62" fmla="*/ 1078 w 2998"/>
              <a:gd name="T63" fmla="*/ 1491 h 2998"/>
              <a:gd name="T64" fmla="*/ 1050 w 2998"/>
              <a:gd name="T65" fmla="*/ 1443 h 2998"/>
              <a:gd name="T66" fmla="*/ 1051 w 2998"/>
              <a:gd name="T67" fmla="*/ 1451 h 2998"/>
              <a:gd name="T68" fmla="*/ 1014 w 2998"/>
              <a:gd name="T69" fmla="*/ 1402 h 2998"/>
              <a:gd name="T70" fmla="*/ 957 w 2998"/>
              <a:gd name="T71" fmla="*/ 1338 h 2998"/>
              <a:gd name="T72" fmla="*/ 896 w 2998"/>
              <a:gd name="T73" fmla="*/ 1306 h 2998"/>
              <a:gd name="T74" fmla="*/ 790 w 2998"/>
              <a:gd name="T75" fmla="*/ 1342 h 2998"/>
              <a:gd name="T76" fmla="*/ 739 w 2998"/>
              <a:gd name="T77" fmla="*/ 1427 h 2998"/>
              <a:gd name="T78" fmla="*/ 707 w 2998"/>
              <a:gd name="T79" fmla="*/ 1496 h 2998"/>
              <a:gd name="T80" fmla="*/ 640 w 2998"/>
              <a:gd name="T81" fmla="*/ 1635 h 2998"/>
              <a:gd name="T82" fmla="*/ 550 w 2998"/>
              <a:gd name="T83" fmla="*/ 1821 h 2998"/>
              <a:gd name="T84" fmla="*/ 448 w 2998"/>
              <a:gd name="T85" fmla="*/ 2019 h 2998"/>
              <a:gd name="T86" fmla="*/ 355 w 2998"/>
              <a:gd name="T87" fmla="*/ 2214 h 2998"/>
              <a:gd name="T88" fmla="*/ 278 w 2998"/>
              <a:gd name="T89" fmla="*/ 2371 h 2998"/>
              <a:gd name="T90" fmla="*/ 72 w 2998"/>
              <a:gd name="T91" fmla="*/ 1965 h 2998"/>
              <a:gd name="T92" fmla="*/ 0 w 2998"/>
              <a:gd name="T93" fmla="*/ 1501 h 2998"/>
              <a:gd name="T94" fmla="*/ 117 w 2998"/>
              <a:gd name="T95" fmla="*/ 917 h 2998"/>
              <a:gd name="T96" fmla="*/ 437 w 2998"/>
              <a:gd name="T97" fmla="*/ 440 h 2998"/>
              <a:gd name="T98" fmla="*/ 914 w 2998"/>
              <a:gd name="T99" fmla="*/ 118 h 2998"/>
              <a:gd name="T100" fmla="*/ 1498 w 2998"/>
              <a:gd name="T101" fmla="*/ 0 h 2998"/>
              <a:gd name="T102" fmla="*/ 1497 w 2998"/>
              <a:gd name="T103" fmla="*/ 0 h 2998"/>
              <a:gd name="T104" fmla="*/ 1497 w 2998"/>
              <a:gd name="T105" fmla="*/ 0 h 2998"/>
              <a:gd name="T106" fmla="*/ 1497 w 2998"/>
              <a:gd name="T107" fmla="*/ 0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98" h="2998">
                <a:moveTo>
                  <a:pt x="1497" y="0"/>
                </a:moveTo>
                <a:cubicBezTo>
                  <a:pt x="1704" y="0"/>
                  <a:pt x="1899" y="39"/>
                  <a:pt x="2081" y="118"/>
                </a:cubicBezTo>
                <a:cubicBezTo>
                  <a:pt x="2264" y="197"/>
                  <a:pt x="2423" y="304"/>
                  <a:pt x="2558" y="440"/>
                </a:cubicBezTo>
                <a:cubicBezTo>
                  <a:pt x="2694" y="576"/>
                  <a:pt x="2801" y="734"/>
                  <a:pt x="2880" y="917"/>
                </a:cubicBezTo>
                <a:cubicBezTo>
                  <a:pt x="2959" y="1099"/>
                  <a:pt x="2998" y="1294"/>
                  <a:pt x="2998" y="1501"/>
                </a:cubicBezTo>
                <a:cubicBezTo>
                  <a:pt x="2998" y="1708"/>
                  <a:pt x="2959" y="1902"/>
                  <a:pt x="2880" y="2085"/>
                </a:cubicBezTo>
                <a:cubicBezTo>
                  <a:pt x="2801" y="2267"/>
                  <a:pt x="2694" y="2426"/>
                  <a:pt x="2558" y="2562"/>
                </a:cubicBezTo>
                <a:cubicBezTo>
                  <a:pt x="2422" y="2697"/>
                  <a:pt x="2264" y="2804"/>
                  <a:pt x="2081" y="2882"/>
                </a:cubicBezTo>
                <a:cubicBezTo>
                  <a:pt x="1899" y="2959"/>
                  <a:pt x="1704" y="2998"/>
                  <a:pt x="1497" y="2998"/>
                </a:cubicBezTo>
                <a:cubicBezTo>
                  <a:pt x="1314" y="2998"/>
                  <a:pt x="1140" y="2967"/>
                  <a:pt x="977" y="2906"/>
                </a:cubicBezTo>
                <a:cubicBezTo>
                  <a:pt x="814" y="2844"/>
                  <a:pt x="666" y="2758"/>
                  <a:pt x="534" y="2650"/>
                </a:cubicBezTo>
                <a:cubicBezTo>
                  <a:pt x="899" y="1872"/>
                  <a:pt x="899" y="1872"/>
                  <a:pt x="899" y="1872"/>
                </a:cubicBezTo>
                <a:cubicBezTo>
                  <a:pt x="944" y="1945"/>
                  <a:pt x="985" y="2012"/>
                  <a:pt x="1024" y="2074"/>
                </a:cubicBezTo>
                <a:cubicBezTo>
                  <a:pt x="1056" y="2127"/>
                  <a:pt x="1088" y="2178"/>
                  <a:pt x="1120" y="2226"/>
                </a:cubicBezTo>
                <a:cubicBezTo>
                  <a:pt x="1152" y="2274"/>
                  <a:pt x="1174" y="2306"/>
                  <a:pt x="1187" y="2323"/>
                </a:cubicBezTo>
                <a:cubicBezTo>
                  <a:pt x="1211" y="2353"/>
                  <a:pt x="1232" y="2381"/>
                  <a:pt x="1253" y="2406"/>
                </a:cubicBezTo>
                <a:cubicBezTo>
                  <a:pt x="1273" y="2432"/>
                  <a:pt x="1301" y="2447"/>
                  <a:pt x="1337" y="2451"/>
                </a:cubicBezTo>
                <a:cubicBezTo>
                  <a:pt x="1382" y="2458"/>
                  <a:pt x="1414" y="2450"/>
                  <a:pt x="1434" y="2427"/>
                </a:cubicBezTo>
                <a:cubicBezTo>
                  <a:pt x="1453" y="2405"/>
                  <a:pt x="1474" y="2376"/>
                  <a:pt x="1498" y="2339"/>
                </a:cubicBezTo>
                <a:cubicBezTo>
                  <a:pt x="1504" y="2331"/>
                  <a:pt x="1516" y="2308"/>
                  <a:pt x="1534" y="2272"/>
                </a:cubicBezTo>
                <a:cubicBezTo>
                  <a:pt x="1552" y="2236"/>
                  <a:pt x="1574" y="2191"/>
                  <a:pt x="1600" y="2138"/>
                </a:cubicBezTo>
                <a:cubicBezTo>
                  <a:pt x="1626" y="2084"/>
                  <a:pt x="1654" y="2025"/>
                  <a:pt x="1686" y="1960"/>
                </a:cubicBezTo>
                <a:cubicBezTo>
                  <a:pt x="1718" y="1895"/>
                  <a:pt x="1750" y="1828"/>
                  <a:pt x="1782" y="1760"/>
                </a:cubicBezTo>
                <a:cubicBezTo>
                  <a:pt x="1857" y="1602"/>
                  <a:pt x="1940" y="1426"/>
                  <a:pt x="2032" y="1232"/>
                </a:cubicBezTo>
                <a:cubicBezTo>
                  <a:pt x="2371" y="1415"/>
                  <a:pt x="2371" y="1415"/>
                  <a:pt x="2371" y="1415"/>
                </a:cubicBezTo>
                <a:cubicBezTo>
                  <a:pt x="2234" y="426"/>
                  <a:pt x="2234" y="426"/>
                  <a:pt x="2234" y="426"/>
                </a:cubicBezTo>
                <a:cubicBezTo>
                  <a:pt x="1363" y="960"/>
                  <a:pt x="1363" y="960"/>
                  <a:pt x="1363" y="960"/>
                </a:cubicBezTo>
                <a:cubicBezTo>
                  <a:pt x="1744" y="1091"/>
                  <a:pt x="1744" y="1091"/>
                  <a:pt x="1744" y="1091"/>
                </a:cubicBezTo>
                <a:cubicBezTo>
                  <a:pt x="1341" y="1920"/>
                  <a:pt x="1341" y="1920"/>
                  <a:pt x="1341" y="1920"/>
                </a:cubicBezTo>
                <a:cubicBezTo>
                  <a:pt x="1279" y="1820"/>
                  <a:pt x="1226" y="1732"/>
                  <a:pt x="1181" y="1658"/>
                </a:cubicBezTo>
                <a:cubicBezTo>
                  <a:pt x="1162" y="1626"/>
                  <a:pt x="1143" y="1595"/>
                  <a:pt x="1125" y="1567"/>
                </a:cubicBezTo>
                <a:cubicBezTo>
                  <a:pt x="1107" y="1538"/>
                  <a:pt x="1091" y="1513"/>
                  <a:pt x="1078" y="1491"/>
                </a:cubicBezTo>
                <a:cubicBezTo>
                  <a:pt x="1050" y="1443"/>
                  <a:pt x="1050" y="1443"/>
                  <a:pt x="1050" y="1443"/>
                </a:cubicBezTo>
                <a:cubicBezTo>
                  <a:pt x="1058" y="1460"/>
                  <a:pt x="1059" y="1463"/>
                  <a:pt x="1051" y="1451"/>
                </a:cubicBezTo>
                <a:cubicBezTo>
                  <a:pt x="1044" y="1440"/>
                  <a:pt x="1032" y="1423"/>
                  <a:pt x="1014" y="1402"/>
                </a:cubicBezTo>
                <a:cubicBezTo>
                  <a:pt x="997" y="1380"/>
                  <a:pt x="978" y="1359"/>
                  <a:pt x="957" y="1338"/>
                </a:cubicBezTo>
                <a:cubicBezTo>
                  <a:pt x="935" y="1316"/>
                  <a:pt x="915" y="1306"/>
                  <a:pt x="896" y="1306"/>
                </a:cubicBezTo>
                <a:cubicBezTo>
                  <a:pt x="847" y="1306"/>
                  <a:pt x="812" y="1318"/>
                  <a:pt x="790" y="1342"/>
                </a:cubicBezTo>
                <a:cubicBezTo>
                  <a:pt x="769" y="1367"/>
                  <a:pt x="752" y="1395"/>
                  <a:pt x="739" y="1427"/>
                </a:cubicBezTo>
                <a:cubicBezTo>
                  <a:pt x="735" y="1436"/>
                  <a:pt x="724" y="1459"/>
                  <a:pt x="707" y="1496"/>
                </a:cubicBezTo>
                <a:cubicBezTo>
                  <a:pt x="690" y="1533"/>
                  <a:pt x="668" y="1580"/>
                  <a:pt x="640" y="1635"/>
                </a:cubicBezTo>
                <a:cubicBezTo>
                  <a:pt x="612" y="1691"/>
                  <a:pt x="582" y="1753"/>
                  <a:pt x="550" y="1821"/>
                </a:cubicBezTo>
                <a:cubicBezTo>
                  <a:pt x="448" y="2019"/>
                  <a:pt x="448" y="2019"/>
                  <a:pt x="448" y="2019"/>
                </a:cubicBezTo>
                <a:cubicBezTo>
                  <a:pt x="416" y="2088"/>
                  <a:pt x="385" y="2153"/>
                  <a:pt x="355" y="2214"/>
                </a:cubicBezTo>
                <a:cubicBezTo>
                  <a:pt x="325" y="2276"/>
                  <a:pt x="300" y="2329"/>
                  <a:pt x="278" y="2371"/>
                </a:cubicBezTo>
                <a:cubicBezTo>
                  <a:pt x="189" y="2248"/>
                  <a:pt x="120" y="2112"/>
                  <a:pt x="72" y="1965"/>
                </a:cubicBezTo>
                <a:cubicBezTo>
                  <a:pt x="24" y="1818"/>
                  <a:pt x="0" y="1663"/>
                  <a:pt x="0" y="1501"/>
                </a:cubicBezTo>
                <a:cubicBezTo>
                  <a:pt x="0" y="1294"/>
                  <a:pt x="39" y="1099"/>
                  <a:pt x="117" y="917"/>
                </a:cubicBezTo>
                <a:cubicBezTo>
                  <a:pt x="195" y="734"/>
                  <a:pt x="301" y="576"/>
                  <a:pt x="437" y="440"/>
                </a:cubicBezTo>
                <a:cubicBezTo>
                  <a:pt x="572" y="305"/>
                  <a:pt x="731" y="197"/>
                  <a:pt x="914" y="118"/>
                </a:cubicBezTo>
                <a:cubicBezTo>
                  <a:pt x="1096" y="39"/>
                  <a:pt x="1291" y="0"/>
                  <a:pt x="1498" y="0"/>
                </a:cubicBezTo>
                <a:lnTo>
                  <a:pt x="1497" y="0"/>
                </a:lnTo>
                <a:close/>
                <a:moveTo>
                  <a:pt x="1497" y="0"/>
                </a:moveTo>
                <a:cubicBezTo>
                  <a:pt x="1497" y="0"/>
                  <a:pt x="1497" y="0"/>
                  <a:pt x="149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226" name="文本框 39"/>
          <p:cNvSpPr txBox="1">
            <a:spLocks noChangeArrowheads="1"/>
          </p:cNvSpPr>
          <p:nvPr/>
        </p:nvSpPr>
        <p:spPr bwMode="auto">
          <a:xfrm>
            <a:off x="4266109" y="4082602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EED840"/>
                </a:solidFill>
                <a:latin typeface="+mn-ea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￥</a:t>
            </a:r>
            <a:r>
              <a:rPr lang="en-US" altLang="zh-CN">
                <a:solidFill>
                  <a:schemeClr val="bg1"/>
                </a:solidFill>
              </a:rPr>
              <a:t>43,242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6533831" y="3166858"/>
            <a:ext cx="1568451" cy="1568449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222" name="Freeform 17"/>
          <p:cNvSpPr>
            <a:spLocks noEditPoints="1"/>
          </p:cNvSpPr>
          <p:nvPr/>
        </p:nvSpPr>
        <p:spPr bwMode="auto">
          <a:xfrm>
            <a:off x="7078713" y="3470703"/>
            <a:ext cx="478686" cy="439748"/>
          </a:xfrm>
          <a:custGeom>
            <a:avLst/>
            <a:gdLst>
              <a:gd name="T0" fmla="*/ 194280 w 2069"/>
              <a:gd name="T1" fmla="*/ 0 h 1899"/>
              <a:gd name="T2" fmla="*/ 32785 w 2069"/>
              <a:gd name="T3" fmla="*/ 134903 h 1899"/>
              <a:gd name="T4" fmla="*/ 0 w 2069"/>
              <a:gd name="T5" fmla="*/ 134903 h 1899"/>
              <a:gd name="T6" fmla="*/ 44927 w 2069"/>
              <a:gd name="T7" fmla="*/ 194801 h 1899"/>
              <a:gd name="T8" fmla="*/ 89681 w 2069"/>
              <a:gd name="T9" fmla="*/ 134903 h 1899"/>
              <a:gd name="T10" fmla="*/ 62794 w 2069"/>
              <a:gd name="T11" fmla="*/ 134903 h 1899"/>
              <a:gd name="T12" fmla="*/ 194280 w 2069"/>
              <a:gd name="T13" fmla="*/ 30036 h 1899"/>
              <a:gd name="T14" fmla="*/ 328889 w 2069"/>
              <a:gd name="T15" fmla="*/ 164939 h 1899"/>
              <a:gd name="T16" fmla="*/ 194280 w 2069"/>
              <a:gd name="T17" fmla="*/ 299841 h 1899"/>
              <a:gd name="T18" fmla="*/ 82743 w 2069"/>
              <a:gd name="T19" fmla="*/ 239769 h 1899"/>
              <a:gd name="T20" fmla="*/ 47876 w 2069"/>
              <a:gd name="T21" fmla="*/ 239769 h 1899"/>
              <a:gd name="T22" fmla="*/ 194280 w 2069"/>
              <a:gd name="T23" fmla="*/ 329704 h 1899"/>
              <a:gd name="T24" fmla="*/ 358898 w 2069"/>
              <a:gd name="T25" fmla="*/ 164939 h 1899"/>
              <a:gd name="T26" fmla="*/ 194280 w 2069"/>
              <a:gd name="T27" fmla="*/ 0 h 1899"/>
              <a:gd name="T28" fmla="*/ 187342 w 2069"/>
              <a:gd name="T29" fmla="*/ 59899 h 1899"/>
              <a:gd name="T30" fmla="*/ 187342 w 2069"/>
              <a:gd name="T31" fmla="*/ 169800 h 1899"/>
              <a:gd name="T32" fmla="*/ 265054 w 2069"/>
              <a:gd name="T33" fmla="*/ 215809 h 1899"/>
              <a:gd name="T34" fmla="*/ 272166 w 2069"/>
              <a:gd name="T35" fmla="*/ 202788 h 1899"/>
              <a:gd name="T36" fmla="*/ 202260 w 2069"/>
              <a:gd name="T37" fmla="*/ 160772 h 1899"/>
              <a:gd name="T38" fmla="*/ 202260 w 2069"/>
              <a:gd name="T39" fmla="*/ 59899 h 1899"/>
              <a:gd name="T40" fmla="*/ 187342 w 2069"/>
              <a:gd name="T41" fmla="*/ 59899 h 1899"/>
              <a:gd name="T42" fmla="*/ 187342 w 2069"/>
              <a:gd name="T43" fmla="*/ 59899 h 1899"/>
              <a:gd name="T44" fmla="*/ 187342 w 2069"/>
              <a:gd name="T45" fmla="*/ 59899 h 189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069" h="1899">
                <a:moveTo>
                  <a:pt x="1120" y="0"/>
                </a:moveTo>
                <a:cubicBezTo>
                  <a:pt x="655" y="0"/>
                  <a:pt x="270" y="334"/>
                  <a:pt x="189" y="777"/>
                </a:cubicBezTo>
                <a:cubicBezTo>
                  <a:pt x="0" y="777"/>
                  <a:pt x="0" y="777"/>
                  <a:pt x="0" y="777"/>
                </a:cubicBezTo>
                <a:cubicBezTo>
                  <a:pt x="259" y="1122"/>
                  <a:pt x="259" y="1122"/>
                  <a:pt x="259" y="1122"/>
                </a:cubicBezTo>
                <a:cubicBezTo>
                  <a:pt x="517" y="777"/>
                  <a:pt x="517" y="777"/>
                  <a:pt x="517" y="777"/>
                </a:cubicBezTo>
                <a:cubicBezTo>
                  <a:pt x="362" y="777"/>
                  <a:pt x="362" y="777"/>
                  <a:pt x="362" y="777"/>
                </a:cubicBezTo>
                <a:cubicBezTo>
                  <a:pt x="442" y="432"/>
                  <a:pt x="747" y="173"/>
                  <a:pt x="1120" y="173"/>
                </a:cubicBezTo>
                <a:cubicBezTo>
                  <a:pt x="1552" y="173"/>
                  <a:pt x="1896" y="518"/>
                  <a:pt x="1896" y="950"/>
                </a:cubicBezTo>
                <a:cubicBezTo>
                  <a:pt x="1896" y="1381"/>
                  <a:pt x="1552" y="1727"/>
                  <a:pt x="1120" y="1727"/>
                </a:cubicBezTo>
                <a:cubicBezTo>
                  <a:pt x="850" y="1727"/>
                  <a:pt x="615" y="1588"/>
                  <a:pt x="477" y="1381"/>
                </a:cubicBezTo>
                <a:cubicBezTo>
                  <a:pt x="276" y="1381"/>
                  <a:pt x="276" y="1381"/>
                  <a:pt x="276" y="1381"/>
                </a:cubicBezTo>
                <a:cubicBezTo>
                  <a:pt x="431" y="1686"/>
                  <a:pt x="753" y="1899"/>
                  <a:pt x="1120" y="1899"/>
                </a:cubicBezTo>
                <a:cubicBezTo>
                  <a:pt x="1643" y="1899"/>
                  <a:pt x="2069" y="1473"/>
                  <a:pt x="2069" y="950"/>
                </a:cubicBezTo>
                <a:cubicBezTo>
                  <a:pt x="2069" y="426"/>
                  <a:pt x="1643" y="0"/>
                  <a:pt x="1120" y="0"/>
                </a:cubicBezTo>
                <a:close/>
                <a:moveTo>
                  <a:pt x="1080" y="345"/>
                </a:moveTo>
                <a:cubicBezTo>
                  <a:pt x="1080" y="978"/>
                  <a:pt x="1080" y="978"/>
                  <a:pt x="1080" y="978"/>
                </a:cubicBezTo>
                <a:cubicBezTo>
                  <a:pt x="1528" y="1243"/>
                  <a:pt x="1528" y="1243"/>
                  <a:pt x="1528" y="1243"/>
                </a:cubicBezTo>
                <a:cubicBezTo>
                  <a:pt x="1569" y="1168"/>
                  <a:pt x="1569" y="1168"/>
                  <a:pt x="1569" y="1168"/>
                </a:cubicBezTo>
                <a:cubicBezTo>
                  <a:pt x="1166" y="926"/>
                  <a:pt x="1166" y="926"/>
                  <a:pt x="1166" y="926"/>
                </a:cubicBezTo>
                <a:cubicBezTo>
                  <a:pt x="1166" y="345"/>
                  <a:pt x="1166" y="345"/>
                  <a:pt x="1166" y="345"/>
                </a:cubicBezTo>
                <a:lnTo>
                  <a:pt x="1080" y="345"/>
                </a:lnTo>
                <a:close/>
                <a:moveTo>
                  <a:pt x="1080" y="345"/>
                </a:moveTo>
                <a:cubicBezTo>
                  <a:pt x="1080" y="345"/>
                  <a:pt x="1080" y="345"/>
                  <a:pt x="1080" y="345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223" name="文本框 40"/>
          <p:cNvSpPr txBox="1">
            <a:spLocks noChangeArrowheads="1"/>
          </p:cNvSpPr>
          <p:nvPr/>
        </p:nvSpPr>
        <p:spPr bwMode="auto">
          <a:xfrm>
            <a:off x="6709556" y="4082602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EED840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￥</a:t>
            </a:r>
            <a:r>
              <a:rPr lang="en-US" altLang="zh-CN" dirty="0">
                <a:solidFill>
                  <a:schemeClr val="bg1"/>
                </a:solidFill>
              </a:rPr>
              <a:t>33,236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42654" y="2558205"/>
            <a:ext cx="10106692" cy="2786873"/>
            <a:chOff x="2147808" y="2720765"/>
            <a:chExt cx="10106692" cy="2786873"/>
          </a:xfrm>
        </p:grpSpPr>
        <p:sp>
          <p:nvSpPr>
            <p:cNvPr id="24" name="任意多边形 23"/>
            <p:cNvSpPr/>
            <p:nvPr/>
          </p:nvSpPr>
          <p:spPr bwMode="auto">
            <a:xfrm>
              <a:off x="3800926" y="2775798"/>
              <a:ext cx="1096433" cy="132079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任意多边形 21"/>
            <p:cNvSpPr/>
            <p:nvPr/>
          </p:nvSpPr>
          <p:spPr bwMode="auto">
            <a:xfrm>
              <a:off x="2147808" y="2720765"/>
              <a:ext cx="1754717" cy="1375833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任意多边形 27"/>
            <p:cNvSpPr/>
            <p:nvPr/>
          </p:nvSpPr>
          <p:spPr bwMode="auto">
            <a:xfrm rot="10800000">
              <a:off x="4604175" y="4131805"/>
              <a:ext cx="1098551" cy="132079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任意多边形 28"/>
            <p:cNvSpPr/>
            <p:nvPr/>
          </p:nvSpPr>
          <p:spPr bwMode="auto">
            <a:xfrm rot="10800000">
              <a:off x="5599007" y="4131805"/>
              <a:ext cx="1756834" cy="1375833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任意多边形 31"/>
            <p:cNvSpPr/>
            <p:nvPr/>
          </p:nvSpPr>
          <p:spPr bwMode="auto">
            <a:xfrm>
              <a:off x="8710507" y="2775798"/>
              <a:ext cx="1098551" cy="132079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3" name="任意多边形 32"/>
            <p:cNvSpPr/>
            <p:nvPr/>
          </p:nvSpPr>
          <p:spPr bwMode="auto">
            <a:xfrm>
              <a:off x="7059507" y="2720765"/>
              <a:ext cx="1754717" cy="1375833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任意多边形 39"/>
            <p:cNvSpPr/>
            <p:nvPr/>
          </p:nvSpPr>
          <p:spPr bwMode="auto">
            <a:xfrm rot="10800000">
              <a:off x="9502834" y="4131805"/>
              <a:ext cx="1098551" cy="132079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1" name="任意多边形 40"/>
            <p:cNvSpPr/>
            <p:nvPr/>
          </p:nvSpPr>
          <p:spPr bwMode="auto">
            <a:xfrm rot="10800000">
              <a:off x="10497666" y="4131805"/>
              <a:ext cx="1756834" cy="1375833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5" name="椭圆 44"/>
          <p:cNvSpPr/>
          <p:nvPr/>
        </p:nvSpPr>
        <p:spPr bwMode="auto">
          <a:xfrm rot="10800000" flipV="1">
            <a:off x="8977279" y="3166858"/>
            <a:ext cx="1568451" cy="1568449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>
            <a:off x="9558010" y="3467327"/>
            <a:ext cx="406988" cy="446501"/>
          </a:xfrm>
          <a:custGeom>
            <a:avLst/>
            <a:gdLst>
              <a:gd name="T0" fmla="*/ 658813 w 2210"/>
              <a:gd name="T1" fmla="*/ 411007 h 2427"/>
              <a:gd name="T2" fmla="*/ 658813 w 2210"/>
              <a:gd name="T3" fmla="*/ 408329 h 2427"/>
              <a:gd name="T4" fmla="*/ 657024 w 2210"/>
              <a:gd name="T5" fmla="*/ 388388 h 2427"/>
              <a:gd name="T6" fmla="*/ 434936 w 2210"/>
              <a:gd name="T7" fmla="*/ 79166 h 2427"/>
              <a:gd name="T8" fmla="*/ 410789 w 2210"/>
              <a:gd name="T9" fmla="*/ 93451 h 2427"/>
              <a:gd name="T10" fmla="*/ 618867 w 2210"/>
              <a:gd name="T11" fmla="*/ 333329 h 2427"/>
              <a:gd name="T12" fmla="*/ 487104 w 2210"/>
              <a:gd name="T13" fmla="*/ 359817 h 2427"/>
              <a:gd name="T14" fmla="*/ 331195 w 2210"/>
              <a:gd name="T15" fmla="*/ 359817 h 2427"/>
              <a:gd name="T16" fmla="*/ 175286 w 2210"/>
              <a:gd name="T17" fmla="*/ 359817 h 2427"/>
              <a:gd name="T18" fmla="*/ 37263 w 2210"/>
              <a:gd name="T19" fmla="*/ 338389 h 2427"/>
              <a:gd name="T20" fmla="*/ 328512 w 2210"/>
              <a:gd name="T21" fmla="*/ 94047 h 2427"/>
              <a:gd name="T22" fmla="*/ 344908 w 2210"/>
              <a:gd name="T23" fmla="*/ 15774 h 2427"/>
              <a:gd name="T24" fmla="*/ 312116 w 2210"/>
              <a:gd name="T25" fmla="*/ 15774 h 2427"/>
              <a:gd name="T26" fmla="*/ 298 w 2210"/>
              <a:gd name="T27" fmla="*/ 388388 h 2427"/>
              <a:gd name="T28" fmla="*/ 0 w 2210"/>
              <a:gd name="T29" fmla="*/ 411007 h 2427"/>
              <a:gd name="T30" fmla="*/ 34282 w 2210"/>
              <a:gd name="T31" fmla="*/ 413090 h 2427"/>
              <a:gd name="T32" fmla="*/ 97182 w 2210"/>
              <a:gd name="T33" fmla="*/ 346127 h 2427"/>
              <a:gd name="T34" fmla="*/ 159486 w 2210"/>
              <a:gd name="T35" fmla="*/ 411900 h 2427"/>
              <a:gd name="T36" fmla="*/ 159486 w 2210"/>
              <a:gd name="T37" fmla="*/ 412793 h 2427"/>
              <a:gd name="T38" fmla="*/ 159486 w 2210"/>
              <a:gd name="T39" fmla="*/ 413090 h 2427"/>
              <a:gd name="T40" fmla="*/ 191086 w 2210"/>
              <a:gd name="T41" fmla="*/ 413090 h 2427"/>
              <a:gd name="T42" fmla="*/ 191086 w 2210"/>
              <a:gd name="T43" fmla="*/ 412793 h 2427"/>
              <a:gd name="T44" fmla="*/ 190787 w 2210"/>
              <a:gd name="T45" fmla="*/ 411602 h 2427"/>
              <a:gd name="T46" fmla="*/ 253390 w 2210"/>
              <a:gd name="T47" fmla="*/ 346127 h 2427"/>
              <a:gd name="T48" fmla="*/ 314203 w 2210"/>
              <a:gd name="T49" fmla="*/ 604160 h 2427"/>
              <a:gd name="T50" fmla="*/ 246533 w 2210"/>
              <a:gd name="T51" fmla="*/ 689575 h 2427"/>
              <a:gd name="T52" fmla="*/ 156207 w 2210"/>
              <a:gd name="T53" fmla="*/ 599398 h 2427"/>
              <a:gd name="T54" fmla="*/ 246533 w 2210"/>
              <a:gd name="T55" fmla="*/ 722313 h 2427"/>
              <a:gd name="T56" fmla="*/ 346995 w 2210"/>
              <a:gd name="T57" fmla="*/ 607731 h 2427"/>
              <a:gd name="T58" fmla="*/ 409299 w 2210"/>
              <a:gd name="T59" fmla="*/ 346127 h 2427"/>
              <a:gd name="T60" fmla="*/ 471603 w 2210"/>
              <a:gd name="T61" fmla="*/ 411602 h 2427"/>
              <a:gd name="T62" fmla="*/ 471603 w 2210"/>
              <a:gd name="T63" fmla="*/ 412793 h 2427"/>
              <a:gd name="T64" fmla="*/ 471603 w 2210"/>
              <a:gd name="T65" fmla="*/ 413090 h 2427"/>
              <a:gd name="T66" fmla="*/ 502904 w 2210"/>
              <a:gd name="T67" fmla="*/ 413090 h 2427"/>
              <a:gd name="T68" fmla="*/ 502904 w 2210"/>
              <a:gd name="T69" fmla="*/ 412793 h 2427"/>
              <a:gd name="T70" fmla="*/ 502904 w 2210"/>
              <a:gd name="T71" fmla="*/ 411900 h 2427"/>
              <a:gd name="T72" fmla="*/ 565208 w 2210"/>
              <a:gd name="T73" fmla="*/ 346127 h 2427"/>
              <a:gd name="T74" fmla="*/ 626021 w 2210"/>
              <a:gd name="T75" fmla="*/ 411007 h 2427"/>
              <a:gd name="T76" fmla="*/ 626021 w 2210"/>
              <a:gd name="T77" fmla="*/ 411007 h 2427"/>
              <a:gd name="T78" fmla="*/ 658813 w 2210"/>
              <a:gd name="T79" fmla="*/ 413090 h 2427"/>
              <a:gd name="T80" fmla="*/ 658813 w 2210"/>
              <a:gd name="T81" fmla="*/ 411602 h 2427"/>
              <a:gd name="T82" fmla="*/ 658813 w 2210"/>
              <a:gd name="T83" fmla="*/ 411007 h 242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210" h="2427"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  <a:cubicBezTo>
                  <a:pt x="2210" y="1381"/>
                  <a:pt x="2210" y="1381"/>
                  <a:pt x="2210" y="1381"/>
                </a:cubicBezTo>
                <a:cubicBezTo>
                  <a:pt x="2210" y="1379"/>
                  <a:pt x="2210" y="1376"/>
                  <a:pt x="2210" y="1372"/>
                </a:cubicBezTo>
                <a:cubicBezTo>
                  <a:pt x="2209" y="1363"/>
                  <a:pt x="2208" y="1354"/>
                  <a:pt x="2207" y="1345"/>
                </a:cubicBezTo>
                <a:cubicBezTo>
                  <a:pt x="2205" y="1328"/>
                  <a:pt x="2204" y="1310"/>
                  <a:pt x="2204" y="1305"/>
                </a:cubicBezTo>
                <a:cubicBezTo>
                  <a:pt x="2204" y="823"/>
                  <a:pt x="1894" y="413"/>
                  <a:pt x="1462" y="264"/>
                </a:cubicBezTo>
                <a:cubicBezTo>
                  <a:pt x="1461" y="265"/>
                  <a:pt x="1460" y="265"/>
                  <a:pt x="1459" y="266"/>
                </a:cubicBezTo>
                <a:cubicBezTo>
                  <a:pt x="1451" y="262"/>
                  <a:pt x="1442" y="259"/>
                  <a:pt x="1433" y="259"/>
                </a:cubicBezTo>
                <a:cubicBezTo>
                  <a:pt x="1402" y="259"/>
                  <a:pt x="1378" y="284"/>
                  <a:pt x="1378" y="314"/>
                </a:cubicBezTo>
                <a:cubicBezTo>
                  <a:pt x="1378" y="343"/>
                  <a:pt x="1400" y="367"/>
                  <a:pt x="1428" y="369"/>
                </a:cubicBezTo>
                <a:cubicBezTo>
                  <a:pt x="1758" y="484"/>
                  <a:pt x="2009" y="769"/>
                  <a:pt x="2076" y="1120"/>
                </a:cubicBezTo>
                <a:cubicBezTo>
                  <a:pt x="2025" y="1081"/>
                  <a:pt x="1963" y="1058"/>
                  <a:pt x="1896" y="1058"/>
                </a:cubicBezTo>
                <a:cubicBezTo>
                  <a:pt x="1787" y="1058"/>
                  <a:pt x="1691" y="1119"/>
                  <a:pt x="1634" y="1209"/>
                </a:cubicBezTo>
                <a:cubicBezTo>
                  <a:pt x="1578" y="1119"/>
                  <a:pt x="1482" y="1058"/>
                  <a:pt x="1373" y="1058"/>
                </a:cubicBezTo>
                <a:cubicBezTo>
                  <a:pt x="1264" y="1058"/>
                  <a:pt x="1167" y="1119"/>
                  <a:pt x="1111" y="1209"/>
                </a:cubicBezTo>
                <a:cubicBezTo>
                  <a:pt x="1055" y="1119"/>
                  <a:pt x="959" y="1058"/>
                  <a:pt x="850" y="1058"/>
                </a:cubicBezTo>
                <a:cubicBezTo>
                  <a:pt x="740" y="1058"/>
                  <a:pt x="644" y="1119"/>
                  <a:pt x="588" y="1209"/>
                </a:cubicBezTo>
                <a:cubicBezTo>
                  <a:pt x="532" y="1119"/>
                  <a:pt x="436" y="1058"/>
                  <a:pt x="326" y="1058"/>
                </a:cubicBezTo>
                <a:cubicBezTo>
                  <a:pt x="250" y="1058"/>
                  <a:pt x="180" y="1088"/>
                  <a:pt x="125" y="1137"/>
                </a:cubicBezTo>
                <a:cubicBezTo>
                  <a:pt x="205" y="675"/>
                  <a:pt x="604" y="322"/>
                  <a:pt x="1087" y="314"/>
                </a:cubicBezTo>
                <a:cubicBezTo>
                  <a:pt x="1091" y="316"/>
                  <a:pt x="1096" y="316"/>
                  <a:pt x="1102" y="316"/>
                </a:cubicBezTo>
                <a:cubicBezTo>
                  <a:pt x="1141" y="316"/>
                  <a:pt x="1157" y="284"/>
                  <a:pt x="1157" y="245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7" y="22"/>
                  <a:pt x="1134" y="0"/>
                  <a:pt x="1102" y="0"/>
                </a:cubicBezTo>
                <a:cubicBezTo>
                  <a:pt x="1078" y="0"/>
                  <a:pt x="1047" y="20"/>
                  <a:pt x="1047" y="53"/>
                </a:cubicBezTo>
                <a:cubicBezTo>
                  <a:pt x="1047" y="205"/>
                  <a:pt x="1047" y="205"/>
                  <a:pt x="1047" y="205"/>
                </a:cubicBezTo>
                <a:cubicBezTo>
                  <a:pt x="464" y="234"/>
                  <a:pt x="1" y="716"/>
                  <a:pt x="1" y="1305"/>
                </a:cubicBezTo>
                <a:cubicBezTo>
                  <a:pt x="1" y="1312"/>
                  <a:pt x="1" y="1345"/>
                  <a:pt x="1" y="1368"/>
                </a:cubicBezTo>
                <a:cubicBezTo>
                  <a:pt x="0" y="1372"/>
                  <a:pt x="0" y="1376"/>
                  <a:pt x="0" y="1381"/>
                </a:cubicBezTo>
                <a:cubicBezTo>
                  <a:pt x="0" y="1413"/>
                  <a:pt x="26" y="1440"/>
                  <a:pt x="58" y="1440"/>
                </a:cubicBezTo>
                <a:cubicBezTo>
                  <a:pt x="87" y="1440"/>
                  <a:pt x="112" y="1417"/>
                  <a:pt x="115" y="1388"/>
                </a:cubicBezTo>
                <a:cubicBezTo>
                  <a:pt x="117" y="1388"/>
                  <a:pt x="117" y="1388"/>
                  <a:pt x="117" y="1388"/>
                </a:cubicBezTo>
                <a:cubicBezTo>
                  <a:pt x="118" y="1271"/>
                  <a:pt x="211" y="1163"/>
                  <a:pt x="326" y="1163"/>
                </a:cubicBezTo>
                <a:cubicBezTo>
                  <a:pt x="438" y="1163"/>
                  <a:pt x="530" y="1265"/>
                  <a:pt x="536" y="1378"/>
                </a:cubicBezTo>
                <a:cubicBezTo>
                  <a:pt x="535" y="1380"/>
                  <a:pt x="535" y="1382"/>
                  <a:pt x="535" y="1384"/>
                </a:cubicBezTo>
                <a:cubicBezTo>
                  <a:pt x="535" y="1385"/>
                  <a:pt x="535" y="1385"/>
                  <a:pt x="535" y="1386"/>
                </a:cubicBezTo>
                <a:cubicBezTo>
                  <a:pt x="535" y="1386"/>
                  <a:pt x="535" y="1386"/>
                  <a:pt x="535" y="1387"/>
                </a:cubicBezTo>
                <a:cubicBezTo>
                  <a:pt x="535" y="1387"/>
                  <a:pt x="535" y="1388"/>
                  <a:pt x="535" y="1388"/>
                </a:cubicBezTo>
                <a:cubicBezTo>
                  <a:pt x="535" y="1388"/>
                  <a:pt x="535" y="1388"/>
                  <a:pt x="535" y="1388"/>
                </a:cubicBezTo>
                <a:cubicBezTo>
                  <a:pt x="536" y="1417"/>
                  <a:pt x="560" y="1440"/>
                  <a:pt x="588" y="1440"/>
                </a:cubicBezTo>
                <a:cubicBezTo>
                  <a:pt x="616" y="1440"/>
                  <a:pt x="639" y="1417"/>
                  <a:pt x="641" y="1388"/>
                </a:cubicBezTo>
                <a:cubicBezTo>
                  <a:pt x="641" y="1388"/>
                  <a:pt x="641" y="1388"/>
                  <a:pt x="641" y="1388"/>
                </a:cubicBezTo>
                <a:cubicBezTo>
                  <a:pt x="641" y="1388"/>
                  <a:pt x="641" y="1387"/>
                  <a:pt x="641" y="1387"/>
                </a:cubicBezTo>
                <a:cubicBezTo>
                  <a:pt x="641" y="1387"/>
                  <a:pt x="641" y="1386"/>
                  <a:pt x="641" y="1386"/>
                </a:cubicBezTo>
                <a:cubicBezTo>
                  <a:pt x="641" y="1385"/>
                  <a:pt x="641" y="1384"/>
                  <a:pt x="640" y="1383"/>
                </a:cubicBezTo>
                <a:cubicBezTo>
                  <a:pt x="640" y="1381"/>
                  <a:pt x="640" y="1379"/>
                  <a:pt x="640" y="1378"/>
                </a:cubicBezTo>
                <a:cubicBezTo>
                  <a:pt x="646" y="1265"/>
                  <a:pt x="738" y="1163"/>
                  <a:pt x="850" y="1163"/>
                </a:cubicBezTo>
                <a:cubicBezTo>
                  <a:pt x="949" y="1163"/>
                  <a:pt x="1032" y="1244"/>
                  <a:pt x="1054" y="1341"/>
                </a:cubicBezTo>
                <a:cubicBezTo>
                  <a:pt x="1054" y="2030"/>
                  <a:pt x="1054" y="2030"/>
                  <a:pt x="1054" y="2030"/>
                </a:cubicBezTo>
                <a:cubicBezTo>
                  <a:pt x="1049" y="2041"/>
                  <a:pt x="1047" y="2055"/>
                  <a:pt x="1047" y="2069"/>
                </a:cubicBezTo>
                <a:cubicBezTo>
                  <a:pt x="1047" y="2190"/>
                  <a:pt x="1000" y="2317"/>
                  <a:pt x="827" y="2317"/>
                </a:cubicBezTo>
                <a:cubicBezTo>
                  <a:pt x="676" y="2317"/>
                  <a:pt x="579" y="2190"/>
                  <a:pt x="579" y="2069"/>
                </a:cubicBezTo>
                <a:cubicBezTo>
                  <a:pt x="579" y="2030"/>
                  <a:pt x="552" y="2014"/>
                  <a:pt x="524" y="2014"/>
                </a:cubicBezTo>
                <a:cubicBezTo>
                  <a:pt x="496" y="2014"/>
                  <a:pt x="469" y="2030"/>
                  <a:pt x="469" y="2069"/>
                </a:cubicBezTo>
                <a:cubicBezTo>
                  <a:pt x="469" y="2268"/>
                  <a:pt x="578" y="2427"/>
                  <a:pt x="827" y="2427"/>
                </a:cubicBezTo>
                <a:cubicBezTo>
                  <a:pt x="1112" y="2427"/>
                  <a:pt x="1156" y="2274"/>
                  <a:pt x="1157" y="2080"/>
                </a:cubicBezTo>
                <a:cubicBezTo>
                  <a:pt x="1162" y="2069"/>
                  <a:pt x="1164" y="2056"/>
                  <a:pt x="1164" y="2042"/>
                </a:cubicBezTo>
                <a:cubicBezTo>
                  <a:pt x="1164" y="1375"/>
                  <a:pt x="1164" y="1375"/>
                  <a:pt x="1164" y="1375"/>
                </a:cubicBezTo>
                <a:cubicBezTo>
                  <a:pt x="1171" y="1263"/>
                  <a:pt x="1262" y="1163"/>
                  <a:pt x="1373" y="1163"/>
                </a:cubicBezTo>
                <a:cubicBezTo>
                  <a:pt x="1485" y="1163"/>
                  <a:pt x="1576" y="1265"/>
                  <a:pt x="1582" y="1378"/>
                </a:cubicBezTo>
                <a:cubicBezTo>
                  <a:pt x="1582" y="1379"/>
                  <a:pt x="1582" y="1381"/>
                  <a:pt x="1582" y="1383"/>
                </a:cubicBezTo>
                <a:cubicBezTo>
                  <a:pt x="1582" y="1384"/>
                  <a:pt x="1582" y="1385"/>
                  <a:pt x="1582" y="1386"/>
                </a:cubicBezTo>
                <a:cubicBezTo>
                  <a:pt x="1582" y="1386"/>
                  <a:pt x="1582" y="1387"/>
                  <a:pt x="1582" y="1387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3" y="1417"/>
                  <a:pt x="1606" y="1440"/>
                  <a:pt x="1634" y="1440"/>
                </a:cubicBezTo>
                <a:cubicBezTo>
                  <a:pt x="1663" y="1440"/>
                  <a:pt x="1686" y="1417"/>
                  <a:pt x="1687" y="1388"/>
                </a:cubicBezTo>
                <a:cubicBezTo>
                  <a:pt x="1687" y="1388"/>
                  <a:pt x="1687" y="1388"/>
                  <a:pt x="1687" y="1388"/>
                </a:cubicBezTo>
                <a:cubicBezTo>
                  <a:pt x="1687" y="1388"/>
                  <a:pt x="1687" y="1387"/>
                  <a:pt x="1687" y="1387"/>
                </a:cubicBezTo>
                <a:cubicBezTo>
                  <a:pt x="1687" y="1386"/>
                  <a:pt x="1687" y="1386"/>
                  <a:pt x="1687" y="1386"/>
                </a:cubicBezTo>
                <a:cubicBezTo>
                  <a:pt x="1687" y="1385"/>
                  <a:pt x="1687" y="1385"/>
                  <a:pt x="1687" y="1384"/>
                </a:cubicBezTo>
                <a:cubicBezTo>
                  <a:pt x="1687" y="1382"/>
                  <a:pt x="1687" y="1380"/>
                  <a:pt x="1687" y="1378"/>
                </a:cubicBezTo>
                <a:cubicBezTo>
                  <a:pt x="1692" y="1265"/>
                  <a:pt x="1784" y="1163"/>
                  <a:pt x="1896" y="1163"/>
                </a:cubicBezTo>
                <a:cubicBezTo>
                  <a:pt x="1988" y="1163"/>
                  <a:pt x="2067" y="1233"/>
                  <a:pt x="2095" y="1321"/>
                </a:cubicBezTo>
                <a:cubicBezTo>
                  <a:pt x="2096" y="1341"/>
                  <a:pt x="2100" y="1374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412"/>
                  <a:pt x="2125" y="1436"/>
                  <a:pt x="2155" y="1436"/>
                </a:cubicBezTo>
                <a:cubicBezTo>
                  <a:pt x="2183" y="1436"/>
                  <a:pt x="2206" y="1415"/>
                  <a:pt x="2210" y="1388"/>
                </a:cubicBezTo>
                <a:cubicBezTo>
                  <a:pt x="2210" y="1388"/>
                  <a:pt x="2210" y="1388"/>
                  <a:pt x="2210" y="1388"/>
                </a:cubicBezTo>
                <a:cubicBezTo>
                  <a:pt x="2210" y="1386"/>
                  <a:pt x="2210" y="1385"/>
                  <a:pt x="2210" y="1383"/>
                </a:cubicBezTo>
                <a:cubicBezTo>
                  <a:pt x="2210" y="1382"/>
                  <a:pt x="2210" y="1382"/>
                  <a:pt x="2210" y="1381"/>
                </a:cubicBezTo>
                <a:close/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1" name="文本框 40"/>
          <p:cNvSpPr txBox="1">
            <a:spLocks noChangeArrowheads="1"/>
          </p:cNvSpPr>
          <p:nvPr/>
        </p:nvSpPr>
        <p:spPr bwMode="auto">
          <a:xfrm>
            <a:off x="9153004" y="4082602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EED840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￥</a:t>
            </a:r>
            <a:r>
              <a:rPr lang="en-US" altLang="zh-CN" dirty="0">
                <a:solidFill>
                  <a:schemeClr val="bg1"/>
                </a:solidFill>
              </a:rPr>
              <a:t>52,940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407332" y="5233181"/>
            <a:ext cx="203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1761747" y="4883871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856416" y="2371961"/>
            <a:ext cx="203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7" name="Rectangle 36"/>
          <p:cNvSpPr>
            <a:spLocks noChangeArrowheads="1"/>
          </p:cNvSpPr>
          <p:nvPr/>
        </p:nvSpPr>
        <p:spPr bwMode="auto">
          <a:xfrm>
            <a:off x="4205194" y="2022651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299864" y="5233181"/>
            <a:ext cx="203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6648642" y="4883871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8743312" y="2371961"/>
            <a:ext cx="203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61" name="Rectangle 36"/>
          <p:cNvSpPr>
            <a:spLocks noChangeArrowheads="1"/>
          </p:cNvSpPr>
          <p:nvPr/>
        </p:nvSpPr>
        <p:spPr bwMode="auto">
          <a:xfrm>
            <a:off x="9092090" y="2022651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3865029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1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1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6" grpId="0" animBg="1"/>
      <p:bldP spid="51229" grpId="0"/>
      <p:bldP spid="30" grpId="0" animBg="1"/>
      <p:bldP spid="37" grpId="0" animBg="1"/>
      <p:bldP spid="51226" grpId="0"/>
      <p:bldP spid="34" grpId="0" animBg="1"/>
      <p:bldP spid="51222" grpId="0" animBg="1"/>
      <p:bldP spid="51223" grpId="0"/>
      <p:bldP spid="45" grpId="0" animBg="1"/>
      <p:bldP spid="50" grpId="0" animBg="1"/>
      <p:bldP spid="51" grpId="0"/>
      <p:bldP spid="52" grpId="0"/>
      <p:bldP spid="53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46025" y="2190180"/>
            <a:ext cx="44999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spc="600" dirty="0">
                <a:solidFill>
                  <a:srgbClr val="14CDDB"/>
                </a:solidFill>
              </a:rPr>
              <a:t>[ </a:t>
            </a:r>
            <a:r>
              <a:rPr lang="zh-CN" altLang="en-US" sz="9600" spc="600" dirty="0">
                <a:solidFill>
                  <a:srgbClr val="14CDDB"/>
                </a:solidFill>
              </a:rPr>
              <a:t>谢谢 </a:t>
            </a:r>
            <a:r>
              <a:rPr lang="en-US" altLang="zh-CN" sz="9600" spc="600" dirty="0">
                <a:solidFill>
                  <a:srgbClr val="14CDDB"/>
                </a:solidFill>
              </a:rPr>
              <a:t>]</a:t>
            </a:r>
            <a:endParaRPr lang="zh-CN" altLang="en-US" sz="9600" spc="600" dirty="0">
              <a:solidFill>
                <a:srgbClr val="14CDDB"/>
              </a:solidFill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030134" y="4008721"/>
            <a:ext cx="4131733" cy="313268"/>
          </a:xfrm>
          <a:prstGeom prst="roundRect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/>
              <a:t>THANKS FOR WATCHING</a:t>
            </a:r>
            <a:endParaRPr lang="zh-CN" altLang="en-US" spc="300" dirty="0"/>
          </a:p>
        </p:txBody>
      </p:sp>
    </p:spTree>
    <p:extLst>
      <p:ext uri="{BB962C8B-B14F-4D97-AF65-F5344CB8AC3E}">
        <p14:creationId xmlns:p14="http://schemas.microsoft.com/office/powerpoint/2010/main" val="3838896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31546" y="2036711"/>
            <a:ext cx="3728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600" dirty="0">
                <a:solidFill>
                  <a:srgbClr val="14CDDB"/>
                </a:solidFill>
              </a:rPr>
              <a:t>[ PART ONE</a:t>
            </a:r>
            <a:r>
              <a:rPr lang="zh-CN" altLang="en-US" sz="3600" spc="600" dirty="0">
                <a:solidFill>
                  <a:srgbClr val="14CDDB"/>
                </a:solidFill>
              </a:rPr>
              <a:t> </a:t>
            </a:r>
            <a:r>
              <a:rPr lang="en-US" altLang="zh-CN" sz="3600" spc="600" dirty="0">
                <a:solidFill>
                  <a:srgbClr val="14CDDB"/>
                </a:solidFill>
              </a:rPr>
              <a:t>]</a:t>
            </a:r>
            <a:endParaRPr lang="zh-CN" altLang="en-US" sz="3600" spc="600" dirty="0">
              <a:solidFill>
                <a:srgbClr val="14CDDB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8125" y="2792307"/>
            <a:ext cx="6955750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</a:rPr>
              <a:t>请在此处添加标题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4230" y="3901846"/>
            <a:ext cx="684354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pc="300" dirty="0">
                <a:solidFill>
                  <a:srgbClr val="14CDDB"/>
                </a:solidFill>
              </a:rPr>
              <a:t>Creativity  |  Innovation  |  Specialty  |  Exquisite</a:t>
            </a:r>
          </a:p>
        </p:txBody>
      </p:sp>
    </p:spTree>
    <p:extLst>
      <p:ext uri="{BB962C8B-B14F-4D97-AF65-F5344CB8AC3E}">
        <p14:creationId xmlns:p14="http://schemas.microsoft.com/office/powerpoint/2010/main" val="3598435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ctangle 175"/>
          <p:cNvSpPr/>
          <p:nvPr/>
        </p:nvSpPr>
        <p:spPr>
          <a:xfrm>
            <a:off x="6244578" y="2275300"/>
            <a:ext cx="249237" cy="249237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sp>
        <p:nvSpPr>
          <p:cNvPr id="128" name="Rectangle 176"/>
          <p:cNvSpPr/>
          <p:nvPr/>
        </p:nvSpPr>
        <p:spPr>
          <a:xfrm>
            <a:off x="6244578" y="3102219"/>
            <a:ext cx="249237" cy="249237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sp>
        <p:nvSpPr>
          <p:cNvPr id="129" name="Rectangle 177"/>
          <p:cNvSpPr/>
          <p:nvPr/>
        </p:nvSpPr>
        <p:spPr>
          <a:xfrm>
            <a:off x="6244578" y="3929139"/>
            <a:ext cx="249237" cy="249237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grpSp>
        <p:nvGrpSpPr>
          <p:cNvPr id="130" name="Group 179"/>
          <p:cNvGrpSpPr/>
          <p:nvPr/>
        </p:nvGrpSpPr>
        <p:grpSpPr>
          <a:xfrm>
            <a:off x="6693587" y="2249704"/>
            <a:ext cx="305291" cy="300429"/>
            <a:chOff x="6297613" y="1392238"/>
            <a:chExt cx="498475" cy="490537"/>
          </a:xfrm>
          <a:solidFill>
            <a:srgbClr val="14CDDB"/>
          </a:solidFill>
        </p:grpSpPr>
        <p:sp>
          <p:nvSpPr>
            <p:cNvPr id="131" name="Freeform 180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132" name="Freeform 181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133" name="Freeform 182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</p:grpSp>
      <p:grpSp>
        <p:nvGrpSpPr>
          <p:cNvPr id="134" name="Group 183"/>
          <p:cNvGrpSpPr/>
          <p:nvPr/>
        </p:nvGrpSpPr>
        <p:grpSpPr>
          <a:xfrm>
            <a:off x="6704768" y="3076622"/>
            <a:ext cx="282929" cy="300430"/>
            <a:chOff x="6881813" y="2154238"/>
            <a:chExt cx="461963" cy="490538"/>
          </a:xfrm>
          <a:solidFill>
            <a:srgbClr val="14CDDB"/>
          </a:solidFill>
        </p:grpSpPr>
        <p:sp>
          <p:nvSpPr>
            <p:cNvPr id="135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136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137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</p:grpSp>
      <p:sp>
        <p:nvSpPr>
          <p:cNvPr id="138" name="Freeform 28"/>
          <p:cNvSpPr>
            <a:spLocks noEditPoints="1"/>
          </p:cNvSpPr>
          <p:nvPr/>
        </p:nvSpPr>
        <p:spPr bwMode="auto">
          <a:xfrm>
            <a:off x="6695531" y="3903056"/>
            <a:ext cx="301402" cy="301402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rgbClr val="14CDD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ea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68" name="文本框 67"/>
          <p:cNvSpPr txBox="1"/>
          <p:nvPr/>
        </p:nvSpPr>
        <p:spPr>
          <a:xfrm>
            <a:off x="6163298" y="5167575"/>
            <a:ext cx="43929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69" name="Rectangle 36"/>
          <p:cNvSpPr>
            <a:spLocks noChangeArrowheads="1"/>
          </p:cNvSpPr>
          <p:nvPr/>
        </p:nvSpPr>
        <p:spPr bwMode="auto">
          <a:xfrm>
            <a:off x="6163298" y="4705910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7087765" y="2083206"/>
            <a:ext cx="289347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7087765" y="2910125"/>
            <a:ext cx="289347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087765" y="3737045"/>
            <a:ext cx="289347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12083" y="1452064"/>
            <a:ext cx="4883935" cy="4880751"/>
            <a:chOff x="-12083" y="1452064"/>
            <a:chExt cx="4883935" cy="4880751"/>
          </a:xfrm>
        </p:grpSpPr>
        <p:sp>
          <p:nvSpPr>
            <p:cNvPr id="83" name="Freeform 9"/>
            <p:cNvSpPr>
              <a:spLocks/>
            </p:cNvSpPr>
            <p:nvPr/>
          </p:nvSpPr>
          <p:spPr bwMode="auto">
            <a:xfrm rot="2700000">
              <a:off x="123002" y="1697004"/>
              <a:ext cx="2865532" cy="2865530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rgbClr val="14CDDB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84" name="Freeform 9"/>
            <p:cNvSpPr>
              <a:spLocks/>
            </p:cNvSpPr>
            <p:nvPr/>
          </p:nvSpPr>
          <p:spPr bwMode="auto">
            <a:xfrm rot="13500000">
              <a:off x="1691775" y="3222344"/>
              <a:ext cx="2865532" cy="2865532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87" name="Freeform 101"/>
            <p:cNvSpPr/>
            <p:nvPr/>
          </p:nvSpPr>
          <p:spPr>
            <a:xfrm>
              <a:off x="-12083" y="3641992"/>
              <a:ext cx="1426095" cy="2445656"/>
            </a:xfrm>
            <a:custGeom>
              <a:avLst/>
              <a:gdLst>
                <a:gd name="connsiteX0" fmla="*/ 825115 w 1169415"/>
                <a:gd name="connsiteY0" fmla="*/ 0 h 2005467"/>
                <a:gd name="connsiteX1" fmla="*/ 1169415 w 1169415"/>
                <a:gd name="connsiteY1" fmla="*/ 828820 h 2005467"/>
                <a:gd name="connsiteX2" fmla="*/ 823972 w 1169415"/>
                <a:gd name="connsiteY2" fmla="*/ 1662681 h 2005467"/>
                <a:gd name="connsiteX3" fmla="*/ 109526 w 1169415"/>
                <a:gd name="connsiteY3" fmla="*/ 2000123 h 2005467"/>
                <a:gd name="connsiteX4" fmla="*/ 0 w 1169415"/>
                <a:gd name="connsiteY4" fmla="*/ 2005467 h 2005467"/>
                <a:gd name="connsiteX5" fmla="*/ 0 w 1169415"/>
                <a:gd name="connsiteY5" fmla="*/ 1452354 h 2005467"/>
                <a:gd name="connsiteX6" fmla="*/ 115260 w 1169415"/>
                <a:gd name="connsiteY6" fmla="*/ 1439917 h 2005467"/>
                <a:gd name="connsiteX7" fmla="*/ 431411 w 1169415"/>
                <a:gd name="connsiteY7" fmla="*/ 1270120 h 2005467"/>
                <a:gd name="connsiteX8" fmla="*/ 614425 w 1169415"/>
                <a:gd name="connsiteY8" fmla="*/ 831485 h 2005467"/>
                <a:gd name="connsiteX9" fmla="*/ 434299 w 1169415"/>
                <a:gd name="connsiteY9" fmla="*/ 390816 h 2005467"/>
                <a:gd name="connsiteX10" fmla="*/ 825115 w 1169415"/>
                <a:gd name="connsiteY10" fmla="*/ 0 h 200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9415" h="2005467">
                  <a:moveTo>
                    <a:pt x="825115" y="0"/>
                  </a:moveTo>
                  <a:cubicBezTo>
                    <a:pt x="1046501" y="221386"/>
                    <a:pt x="1167346" y="515926"/>
                    <a:pt x="1169415" y="828820"/>
                  </a:cubicBezTo>
                  <a:cubicBezTo>
                    <a:pt x="1169198" y="1143998"/>
                    <a:pt x="1047949" y="1438705"/>
                    <a:pt x="823972" y="1662681"/>
                  </a:cubicBezTo>
                  <a:cubicBezTo>
                    <a:pt x="629993" y="1856661"/>
                    <a:pt x="380111" y="1973740"/>
                    <a:pt x="109526" y="2000123"/>
                  </a:cubicBezTo>
                  <a:lnTo>
                    <a:pt x="0" y="2005467"/>
                  </a:lnTo>
                  <a:lnTo>
                    <a:pt x="0" y="1452354"/>
                  </a:lnTo>
                  <a:lnTo>
                    <a:pt x="115260" y="1439917"/>
                  </a:lnTo>
                  <a:cubicBezTo>
                    <a:pt x="234753" y="1415426"/>
                    <a:pt x="343992" y="1357539"/>
                    <a:pt x="431411" y="1270120"/>
                  </a:cubicBezTo>
                  <a:cubicBezTo>
                    <a:pt x="550256" y="1151275"/>
                    <a:pt x="614312" y="995926"/>
                    <a:pt x="614425" y="831485"/>
                  </a:cubicBezTo>
                  <a:cubicBezTo>
                    <a:pt x="616823" y="664759"/>
                    <a:pt x="550698" y="507215"/>
                    <a:pt x="434299" y="390816"/>
                  </a:cubicBezTo>
                  <a:cubicBezTo>
                    <a:pt x="434299" y="390816"/>
                    <a:pt x="434299" y="390816"/>
                    <a:pt x="825115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</a:endParaRPr>
            </a:p>
          </p:txBody>
        </p:sp>
        <p:grpSp>
          <p:nvGrpSpPr>
            <p:cNvPr id="88" name="Group 114"/>
            <p:cNvGrpSpPr/>
            <p:nvPr/>
          </p:nvGrpSpPr>
          <p:grpSpPr>
            <a:xfrm>
              <a:off x="1291149" y="2822216"/>
              <a:ext cx="529236" cy="529236"/>
              <a:chOff x="3263900" y="4037013"/>
              <a:chExt cx="879475" cy="879475"/>
            </a:xfrm>
          </p:grpSpPr>
          <p:sp>
            <p:nvSpPr>
              <p:cNvPr id="89" name="Rectangle 20"/>
              <p:cNvSpPr>
                <a:spLocks noChangeArrowheads="1"/>
              </p:cNvSpPr>
              <p:nvPr/>
            </p:nvSpPr>
            <p:spPr bwMode="auto">
              <a:xfrm>
                <a:off x="3263900" y="4037013"/>
                <a:ext cx="879475" cy="879475"/>
              </a:xfrm>
              <a:prstGeom prst="rect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0" name="Line 21"/>
              <p:cNvSpPr>
                <a:spLocks noChangeShapeType="1"/>
              </p:cNvSpPr>
              <p:nvPr/>
            </p:nvSpPr>
            <p:spPr bwMode="auto">
              <a:xfrm flipV="1">
                <a:off x="3719513" y="4310063"/>
                <a:ext cx="0" cy="261938"/>
              </a:xfrm>
              <a:prstGeom prst="lin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1" name="Line 22"/>
              <p:cNvSpPr>
                <a:spLocks noChangeShapeType="1"/>
              </p:cNvSpPr>
              <p:nvPr/>
            </p:nvSpPr>
            <p:spPr bwMode="auto">
              <a:xfrm flipV="1">
                <a:off x="3900488" y="4492626"/>
                <a:ext cx="0" cy="79375"/>
              </a:xfrm>
              <a:prstGeom prst="lin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2" name="Line 23"/>
              <p:cNvSpPr>
                <a:spLocks noChangeShapeType="1"/>
              </p:cNvSpPr>
              <p:nvPr/>
            </p:nvSpPr>
            <p:spPr bwMode="auto">
              <a:xfrm flipV="1">
                <a:off x="3506788" y="4149726"/>
                <a:ext cx="0" cy="220663"/>
              </a:xfrm>
              <a:prstGeom prst="lin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3" name="Line 24"/>
              <p:cNvSpPr>
                <a:spLocks noChangeShapeType="1"/>
              </p:cNvSpPr>
              <p:nvPr/>
            </p:nvSpPr>
            <p:spPr bwMode="auto">
              <a:xfrm flipV="1">
                <a:off x="3506788" y="4430713"/>
                <a:ext cx="0" cy="141288"/>
              </a:xfrm>
              <a:prstGeom prst="lin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4" name="Line 25"/>
              <p:cNvSpPr>
                <a:spLocks noChangeShapeType="1"/>
              </p:cNvSpPr>
              <p:nvPr/>
            </p:nvSpPr>
            <p:spPr bwMode="auto">
              <a:xfrm flipV="1">
                <a:off x="3900488" y="4149726"/>
                <a:ext cx="0" cy="280988"/>
              </a:xfrm>
              <a:prstGeom prst="lin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5" name="Line 26"/>
              <p:cNvSpPr>
                <a:spLocks noChangeShapeType="1"/>
              </p:cNvSpPr>
              <p:nvPr/>
            </p:nvSpPr>
            <p:spPr bwMode="auto">
              <a:xfrm flipV="1">
                <a:off x="3719513" y="4149726"/>
                <a:ext cx="0" cy="98425"/>
              </a:xfrm>
              <a:prstGeom prst="lin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6" name="Rectangle 27"/>
              <p:cNvSpPr>
                <a:spLocks noChangeArrowheads="1"/>
              </p:cNvSpPr>
              <p:nvPr/>
            </p:nvSpPr>
            <p:spPr bwMode="auto">
              <a:xfrm>
                <a:off x="3840163" y="4430713"/>
                <a:ext cx="122238" cy="61913"/>
              </a:xfrm>
              <a:prstGeom prst="rect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7" name="Rectangle 28"/>
              <p:cNvSpPr>
                <a:spLocks noChangeArrowheads="1"/>
              </p:cNvSpPr>
              <p:nvPr/>
            </p:nvSpPr>
            <p:spPr bwMode="auto">
              <a:xfrm>
                <a:off x="3657600" y="4248151"/>
                <a:ext cx="122238" cy="61913"/>
              </a:xfrm>
              <a:prstGeom prst="rect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8" name="Rectangle 29"/>
              <p:cNvSpPr>
                <a:spLocks noChangeArrowheads="1"/>
              </p:cNvSpPr>
              <p:nvPr/>
            </p:nvSpPr>
            <p:spPr bwMode="auto">
              <a:xfrm>
                <a:off x="3444875" y="4370388"/>
                <a:ext cx="122238" cy="60325"/>
              </a:xfrm>
              <a:prstGeom prst="rect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9" name="Oval 30"/>
              <p:cNvSpPr>
                <a:spLocks noChangeArrowheads="1"/>
              </p:cNvSpPr>
              <p:nvPr/>
            </p:nvSpPr>
            <p:spPr bwMode="auto">
              <a:xfrm>
                <a:off x="3840163" y="4673601"/>
                <a:ext cx="122238" cy="122238"/>
              </a:xfrm>
              <a:prstGeom prst="ellips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0" name="Oval 31"/>
              <p:cNvSpPr>
                <a:spLocks noChangeArrowheads="1"/>
              </p:cNvSpPr>
              <p:nvPr/>
            </p:nvSpPr>
            <p:spPr bwMode="auto">
              <a:xfrm>
                <a:off x="3657600" y="4673601"/>
                <a:ext cx="122238" cy="122238"/>
              </a:xfrm>
              <a:prstGeom prst="ellips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1" name="Oval 32"/>
              <p:cNvSpPr>
                <a:spLocks noChangeArrowheads="1"/>
              </p:cNvSpPr>
              <p:nvPr/>
            </p:nvSpPr>
            <p:spPr bwMode="auto">
              <a:xfrm>
                <a:off x="3444875" y="4673601"/>
                <a:ext cx="122238" cy="122238"/>
              </a:xfrm>
              <a:prstGeom prst="ellips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</p:grpSp>
        <p:grpSp>
          <p:nvGrpSpPr>
            <p:cNvPr id="102" name="Group 150"/>
            <p:cNvGrpSpPr/>
            <p:nvPr/>
          </p:nvGrpSpPr>
          <p:grpSpPr>
            <a:xfrm>
              <a:off x="2856503" y="4482353"/>
              <a:ext cx="536075" cy="526398"/>
              <a:chOff x="1614488" y="3721100"/>
              <a:chExt cx="879475" cy="863601"/>
            </a:xfrm>
          </p:grpSpPr>
          <p:sp>
            <p:nvSpPr>
              <p:cNvPr id="103" name="Freeform 10"/>
              <p:cNvSpPr>
                <a:spLocks/>
              </p:cNvSpPr>
              <p:nvPr/>
            </p:nvSpPr>
            <p:spPr bwMode="auto">
              <a:xfrm>
                <a:off x="1887538" y="3721100"/>
                <a:ext cx="393700" cy="166688"/>
              </a:xfrm>
              <a:custGeom>
                <a:avLst/>
                <a:gdLst>
                  <a:gd name="T0" fmla="*/ 0 w 248"/>
                  <a:gd name="T1" fmla="*/ 105 h 105"/>
                  <a:gd name="T2" fmla="*/ 124 w 248"/>
                  <a:gd name="T3" fmla="*/ 0 h 105"/>
                  <a:gd name="T4" fmla="*/ 248 w 248"/>
                  <a:gd name="T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8" h="105">
                    <a:moveTo>
                      <a:pt x="0" y="105"/>
                    </a:moveTo>
                    <a:lnTo>
                      <a:pt x="124" y="0"/>
                    </a:lnTo>
                    <a:lnTo>
                      <a:pt x="248" y="105"/>
                    </a:lnTo>
                  </a:path>
                </a:pathLst>
              </a:custGeom>
              <a:noFill/>
              <a:ln w="15875" cap="flat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4" name="Rectangle 11"/>
              <p:cNvSpPr>
                <a:spLocks noChangeArrowheads="1"/>
              </p:cNvSpPr>
              <p:nvPr/>
            </p:nvSpPr>
            <p:spPr bwMode="auto">
              <a:xfrm>
                <a:off x="1614488" y="3887788"/>
                <a:ext cx="879475" cy="696913"/>
              </a:xfrm>
              <a:prstGeom prst="rect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5" name="Rectangle 12"/>
              <p:cNvSpPr>
                <a:spLocks noChangeArrowheads="1"/>
              </p:cNvSpPr>
              <p:nvPr/>
            </p:nvSpPr>
            <p:spPr bwMode="auto">
              <a:xfrm>
                <a:off x="1704976" y="3978275"/>
                <a:ext cx="698500" cy="515938"/>
              </a:xfrm>
              <a:prstGeom prst="rect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6" name="Freeform 13"/>
              <p:cNvSpPr>
                <a:spLocks/>
              </p:cNvSpPr>
              <p:nvPr/>
            </p:nvSpPr>
            <p:spPr bwMode="auto">
              <a:xfrm>
                <a:off x="1765301" y="4076700"/>
                <a:ext cx="349250" cy="417513"/>
              </a:xfrm>
              <a:custGeom>
                <a:avLst/>
                <a:gdLst>
                  <a:gd name="T0" fmla="*/ 92 w 92"/>
                  <a:gd name="T1" fmla="*/ 110 h 110"/>
                  <a:gd name="T2" fmla="*/ 46 w 92"/>
                  <a:gd name="T3" fmla="*/ 0 h 110"/>
                  <a:gd name="T4" fmla="*/ 0 w 92"/>
                  <a:gd name="T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110">
                    <a:moveTo>
                      <a:pt x="92" y="110"/>
                    </a:moveTo>
                    <a:cubicBezTo>
                      <a:pt x="92" y="110"/>
                      <a:pt x="46" y="56"/>
                      <a:pt x="46" y="0"/>
                    </a:cubicBezTo>
                    <a:cubicBezTo>
                      <a:pt x="46" y="56"/>
                      <a:pt x="0" y="110"/>
                      <a:pt x="0" y="110"/>
                    </a:cubicBezTo>
                  </a:path>
                </a:pathLst>
              </a:custGeom>
              <a:noFill/>
              <a:ln w="15875" cap="flat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7" name="Line 14"/>
              <p:cNvSpPr>
                <a:spLocks noChangeShapeType="1"/>
              </p:cNvSpPr>
              <p:nvPr/>
            </p:nvSpPr>
            <p:spPr bwMode="auto">
              <a:xfrm>
                <a:off x="1849438" y="4373563"/>
                <a:ext cx="182563" cy="0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8" name="Freeform 15"/>
              <p:cNvSpPr>
                <a:spLocks/>
              </p:cNvSpPr>
              <p:nvPr/>
            </p:nvSpPr>
            <p:spPr bwMode="auto">
              <a:xfrm>
                <a:off x="2220913" y="4376738"/>
                <a:ext cx="92075" cy="117475"/>
              </a:xfrm>
              <a:custGeom>
                <a:avLst/>
                <a:gdLst>
                  <a:gd name="T0" fmla="*/ 0 w 58"/>
                  <a:gd name="T1" fmla="*/ 74 h 74"/>
                  <a:gd name="T2" fmla="*/ 0 w 58"/>
                  <a:gd name="T3" fmla="*/ 0 h 74"/>
                  <a:gd name="T4" fmla="*/ 58 w 58"/>
                  <a:gd name="T5" fmla="*/ 0 h 74"/>
                  <a:gd name="T6" fmla="*/ 58 w 58"/>
                  <a:gd name="T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74">
                    <a:moveTo>
                      <a:pt x="0" y="74"/>
                    </a:moveTo>
                    <a:lnTo>
                      <a:pt x="0" y="0"/>
                    </a:lnTo>
                    <a:lnTo>
                      <a:pt x="58" y="0"/>
                    </a:lnTo>
                    <a:lnTo>
                      <a:pt x="58" y="74"/>
                    </a:lnTo>
                  </a:path>
                </a:pathLst>
              </a:custGeom>
              <a:noFill/>
              <a:ln w="15875" cap="flat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9" name="Freeform 16"/>
              <p:cNvSpPr>
                <a:spLocks/>
              </p:cNvSpPr>
              <p:nvPr/>
            </p:nvSpPr>
            <p:spPr bwMode="auto">
              <a:xfrm>
                <a:off x="2312988" y="4251325"/>
                <a:ext cx="90488" cy="125413"/>
              </a:xfrm>
              <a:custGeom>
                <a:avLst/>
                <a:gdLst>
                  <a:gd name="T0" fmla="*/ 0 w 57"/>
                  <a:gd name="T1" fmla="*/ 79 h 79"/>
                  <a:gd name="T2" fmla="*/ 0 w 57"/>
                  <a:gd name="T3" fmla="*/ 0 h 79"/>
                  <a:gd name="T4" fmla="*/ 57 w 57"/>
                  <a:gd name="T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79">
                    <a:moveTo>
                      <a:pt x="0" y="79"/>
                    </a:moveTo>
                    <a:lnTo>
                      <a:pt x="0" y="0"/>
                    </a:lnTo>
                    <a:lnTo>
                      <a:pt x="57" y="0"/>
                    </a:lnTo>
                  </a:path>
                </a:pathLst>
              </a:custGeom>
              <a:noFill/>
              <a:ln w="15875" cap="flat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</p:grpSp>
        <p:grpSp>
          <p:nvGrpSpPr>
            <p:cNvPr id="110" name="Group 158"/>
            <p:cNvGrpSpPr/>
            <p:nvPr/>
          </p:nvGrpSpPr>
          <p:grpSpPr>
            <a:xfrm>
              <a:off x="4345452" y="2942092"/>
              <a:ext cx="526400" cy="526398"/>
              <a:chOff x="4033838" y="4086226"/>
              <a:chExt cx="881063" cy="881062"/>
            </a:xfrm>
          </p:grpSpPr>
          <p:sp>
            <p:nvSpPr>
              <p:cNvPr id="111" name="Freeform 36"/>
              <p:cNvSpPr>
                <a:spLocks/>
              </p:cNvSpPr>
              <p:nvPr/>
            </p:nvSpPr>
            <p:spPr bwMode="auto">
              <a:xfrm>
                <a:off x="4033838" y="4086226"/>
                <a:ext cx="881063" cy="728663"/>
              </a:xfrm>
              <a:custGeom>
                <a:avLst/>
                <a:gdLst>
                  <a:gd name="T0" fmla="*/ 186 w 232"/>
                  <a:gd name="T1" fmla="*/ 192 h 192"/>
                  <a:gd name="T2" fmla="*/ 216 w 232"/>
                  <a:gd name="T3" fmla="*/ 192 h 192"/>
                  <a:gd name="T4" fmla="*/ 232 w 232"/>
                  <a:gd name="T5" fmla="*/ 176 h 192"/>
                  <a:gd name="T6" fmla="*/ 232 w 232"/>
                  <a:gd name="T7" fmla="*/ 141 h 192"/>
                  <a:gd name="T8" fmla="*/ 216 w 232"/>
                  <a:gd name="T9" fmla="*/ 120 h 192"/>
                  <a:gd name="T10" fmla="*/ 216 w 232"/>
                  <a:gd name="T11" fmla="*/ 32 h 192"/>
                  <a:gd name="T12" fmla="*/ 188 w 232"/>
                  <a:gd name="T13" fmla="*/ 0 h 192"/>
                  <a:gd name="T14" fmla="*/ 48 w 232"/>
                  <a:gd name="T15" fmla="*/ 0 h 192"/>
                  <a:gd name="T16" fmla="*/ 16 w 232"/>
                  <a:gd name="T17" fmla="*/ 32 h 192"/>
                  <a:gd name="T18" fmla="*/ 16 w 232"/>
                  <a:gd name="T19" fmla="*/ 120 h 192"/>
                  <a:gd name="T20" fmla="*/ 0 w 232"/>
                  <a:gd name="T21" fmla="*/ 141 h 192"/>
                  <a:gd name="T22" fmla="*/ 0 w 232"/>
                  <a:gd name="T23" fmla="*/ 176 h 192"/>
                  <a:gd name="T24" fmla="*/ 16 w 232"/>
                  <a:gd name="T25" fmla="*/ 192 h 192"/>
                  <a:gd name="T26" fmla="*/ 45 w 232"/>
                  <a:gd name="T27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2" h="192">
                    <a:moveTo>
                      <a:pt x="186" y="192"/>
                    </a:moveTo>
                    <a:cubicBezTo>
                      <a:pt x="216" y="192"/>
                      <a:pt x="216" y="192"/>
                      <a:pt x="216" y="192"/>
                    </a:cubicBezTo>
                    <a:cubicBezTo>
                      <a:pt x="224" y="192"/>
                      <a:pt x="232" y="184"/>
                      <a:pt x="232" y="176"/>
                    </a:cubicBezTo>
                    <a:cubicBezTo>
                      <a:pt x="232" y="141"/>
                      <a:pt x="232" y="141"/>
                      <a:pt x="232" y="141"/>
                    </a:cubicBezTo>
                    <a:cubicBezTo>
                      <a:pt x="216" y="120"/>
                      <a:pt x="216" y="120"/>
                      <a:pt x="216" y="120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16" y="14"/>
                      <a:pt x="205" y="0"/>
                      <a:pt x="18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1" y="0"/>
                      <a:pt x="16" y="14"/>
                      <a:pt x="16" y="32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4"/>
                      <a:pt x="8" y="192"/>
                      <a:pt x="16" y="192"/>
                    </a:cubicBezTo>
                    <a:cubicBezTo>
                      <a:pt x="45" y="192"/>
                      <a:pt x="45" y="192"/>
                      <a:pt x="45" y="192"/>
                    </a:cubicBezTo>
                  </a:path>
                </a:pathLst>
              </a:cu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2" name="Freeform 37"/>
              <p:cNvSpPr>
                <a:spLocks/>
              </p:cNvSpPr>
              <p:nvPr/>
            </p:nvSpPr>
            <p:spPr bwMode="auto">
              <a:xfrm>
                <a:off x="4110038" y="4694238"/>
                <a:ext cx="728663" cy="273050"/>
              </a:xfrm>
              <a:custGeom>
                <a:avLst/>
                <a:gdLst>
                  <a:gd name="T0" fmla="*/ 192 w 192"/>
                  <a:gd name="T1" fmla="*/ 72 h 72"/>
                  <a:gd name="T2" fmla="*/ 0 w 192"/>
                  <a:gd name="T3" fmla="*/ 72 h 72"/>
                  <a:gd name="T4" fmla="*/ 32 w 192"/>
                  <a:gd name="T5" fmla="*/ 0 h 72"/>
                  <a:gd name="T6" fmla="*/ 160 w 192"/>
                  <a:gd name="T7" fmla="*/ 0 h 72"/>
                  <a:gd name="T8" fmla="*/ 192 w 192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2">
                    <a:moveTo>
                      <a:pt x="192" y="72"/>
                    </a:moveTo>
                    <a:cubicBezTo>
                      <a:pt x="172" y="72"/>
                      <a:pt x="15" y="72"/>
                      <a:pt x="0" y="72"/>
                    </a:cubicBezTo>
                    <a:cubicBezTo>
                      <a:pt x="30" y="42"/>
                      <a:pt x="32" y="0"/>
                      <a:pt x="32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2" y="47"/>
                      <a:pt x="192" y="72"/>
                    </a:cubicBezTo>
                    <a:close/>
                  </a:path>
                </a:pathLst>
              </a:cu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3" name="Oval 38"/>
              <p:cNvSpPr>
                <a:spLocks noChangeArrowheads="1"/>
              </p:cNvSpPr>
              <p:nvPr/>
            </p:nvSpPr>
            <p:spPr bwMode="auto">
              <a:xfrm>
                <a:off x="4352925" y="4176713"/>
                <a:ext cx="242888" cy="244475"/>
              </a:xfrm>
              <a:prstGeom prst="ellips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4" name="Oval 39"/>
              <p:cNvSpPr>
                <a:spLocks noChangeArrowheads="1"/>
              </p:cNvSpPr>
              <p:nvPr/>
            </p:nvSpPr>
            <p:spPr bwMode="auto">
              <a:xfrm>
                <a:off x="4216400" y="4405313"/>
                <a:ext cx="30163" cy="30163"/>
              </a:xfrm>
              <a:prstGeom prst="ellips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5" name="Rectangle 40"/>
              <p:cNvSpPr>
                <a:spLocks noChangeArrowheads="1"/>
              </p:cNvSpPr>
              <p:nvPr/>
            </p:nvSpPr>
            <p:spPr bwMode="auto">
              <a:xfrm>
                <a:off x="4672013" y="4176713"/>
                <a:ext cx="90488" cy="92075"/>
              </a:xfrm>
              <a:prstGeom prst="rect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6" name="Line 41"/>
              <p:cNvSpPr>
                <a:spLocks noChangeShapeType="1"/>
              </p:cNvSpPr>
              <p:nvPr/>
            </p:nvSpPr>
            <p:spPr bwMode="auto">
              <a:xfrm flipV="1">
                <a:off x="4429125" y="4086226"/>
                <a:ext cx="0" cy="98425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7" name="Line 42"/>
              <p:cNvSpPr>
                <a:spLocks noChangeShapeType="1"/>
              </p:cNvSpPr>
              <p:nvPr/>
            </p:nvSpPr>
            <p:spPr bwMode="auto">
              <a:xfrm flipV="1">
                <a:off x="4519613" y="4086226"/>
                <a:ext cx="0" cy="98425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8" name="Line 43"/>
              <p:cNvSpPr>
                <a:spLocks noChangeShapeType="1"/>
              </p:cNvSpPr>
              <p:nvPr/>
            </p:nvSpPr>
            <p:spPr bwMode="auto">
              <a:xfrm flipV="1">
                <a:off x="4429125" y="4413251"/>
                <a:ext cx="0" cy="128588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9" name="Line 44"/>
              <p:cNvSpPr>
                <a:spLocks noChangeShapeType="1"/>
              </p:cNvSpPr>
              <p:nvPr/>
            </p:nvSpPr>
            <p:spPr bwMode="auto">
              <a:xfrm flipV="1">
                <a:off x="4519613" y="4413251"/>
                <a:ext cx="0" cy="128588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20" name="Line 45"/>
              <p:cNvSpPr>
                <a:spLocks noChangeShapeType="1"/>
              </p:cNvSpPr>
              <p:nvPr/>
            </p:nvSpPr>
            <p:spPr bwMode="auto">
              <a:xfrm>
                <a:off x="4094163" y="4541838"/>
                <a:ext cx="760413" cy="0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21" name="Line 46"/>
              <p:cNvSpPr>
                <a:spLocks noChangeShapeType="1"/>
              </p:cNvSpPr>
              <p:nvPr/>
            </p:nvSpPr>
            <p:spPr bwMode="auto">
              <a:xfrm>
                <a:off x="4033838" y="4621213"/>
                <a:ext cx="881063" cy="0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22" name="Line 47"/>
              <p:cNvSpPr>
                <a:spLocks noChangeShapeType="1"/>
              </p:cNvSpPr>
              <p:nvPr/>
            </p:nvSpPr>
            <p:spPr bwMode="auto">
              <a:xfrm>
                <a:off x="4079875" y="4694238"/>
                <a:ext cx="788988" cy="0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23" name="Line 48"/>
              <p:cNvSpPr>
                <a:spLocks noChangeShapeType="1"/>
              </p:cNvSpPr>
              <p:nvPr/>
            </p:nvSpPr>
            <p:spPr bwMode="auto">
              <a:xfrm>
                <a:off x="4159250" y="4906963"/>
                <a:ext cx="627063" cy="0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</p:grpSp>
        <p:sp>
          <p:nvSpPr>
            <p:cNvPr id="82" name="Oval 79"/>
            <p:cNvSpPr/>
            <p:nvPr/>
          </p:nvSpPr>
          <p:spPr>
            <a:xfrm>
              <a:off x="3561485" y="3501264"/>
              <a:ext cx="659342" cy="659342"/>
            </a:xfrm>
            <a:prstGeom prst="ellipse">
              <a:avLst/>
            </a:prstGeom>
            <a:solidFill>
              <a:srgbClr val="14CDDB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n-ea"/>
                </a:rPr>
                <a:t>01</a:t>
              </a:r>
              <a:endParaRPr lang="id-ID" sz="24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2794871" y="5673473"/>
              <a:ext cx="659342" cy="659342"/>
            </a:xfrm>
            <a:prstGeom prst="ellipse">
              <a:avLst/>
            </a:prstGeom>
            <a:solidFill>
              <a:srgbClr val="14CDDB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n-ea"/>
                </a:rPr>
                <a:t>02</a:t>
              </a:r>
              <a:endParaRPr lang="id-ID" sz="24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1226098" y="1452064"/>
              <a:ext cx="659342" cy="659342"/>
            </a:xfrm>
            <a:prstGeom prst="ellipse">
              <a:avLst/>
            </a:prstGeom>
            <a:solidFill>
              <a:srgbClr val="14CDDB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n-ea"/>
                </a:rPr>
                <a:t>03</a:t>
              </a:r>
              <a:endParaRPr lang="id-ID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8176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128" grpId="0" animBg="1"/>
      <p:bldP spid="129" grpId="0" animBg="1"/>
      <p:bldP spid="138" grpId="0" animBg="1"/>
      <p:bldP spid="68" grpId="0"/>
      <p:bldP spid="69" grpId="0"/>
      <p:bldP spid="70" grpId="0"/>
      <p:bldP spid="71" grpId="0"/>
      <p:bldP spid="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04" name="组合 4"/>
          <p:cNvGrpSpPr>
            <a:grpSpLocks/>
          </p:cNvGrpSpPr>
          <p:nvPr/>
        </p:nvGrpSpPr>
        <p:grpSpPr bwMode="auto">
          <a:xfrm>
            <a:off x="892741" y="2000446"/>
            <a:ext cx="2386052" cy="3600544"/>
            <a:chOff x="407988" y="1606790"/>
            <a:chExt cx="2735895" cy="4127500"/>
          </a:xfrm>
        </p:grpSpPr>
        <p:sp>
          <p:nvSpPr>
            <p:cNvPr id="18" name="任意多边形 17"/>
            <p:cNvSpPr/>
            <p:nvPr/>
          </p:nvSpPr>
          <p:spPr>
            <a:xfrm>
              <a:off x="407988" y="2681527"/>
              <a:ext cx="2735895" cy="3052763"/>
            </a:xfrm>
            <a:custGeom>
              <a:avLst/>
              <a:gdLst>
                <a:gd name="connsiteX0" fmla="*/ 0 w 2735895"/>
                <a:gd name="connsiteY0" fmla="*/ 0 h 3052049"/>
                <a:gd name="connsiteX1" fmla="*/ 2735895 w 2735895"/>
                <a:gd name="connsiteY1" fmla="*/ 0 h 3052049"/>
                <a:gd name="connsiteX2" fmla="*/ 2735895 w 2735895"/>
                <a:gd name="connsiteY2" fmla="*/ 2897006 h 3052049"/>
                <a:gd name="connsiteX3" fmla="*/ 2580852 w 2735895"/>
                <a:gd name="connsiteY3" fmla="*/ 3052049 h 3052049"/>
                <a:gd name="connsiteX4" fmla="*/ 155043 w 2735895"/>
                <a:gd name="connsiteY4" fmla="*/ 3052049 h 3052049"/>
                <a:gd name="connsiteX5" fmla="*/ 0 w 2735895"/>
                <a:gd name="connsiteY5" fmla="*/ 2897006 h 3052049"/>
                <a:gd name="connsiteX6" fmla="*/ 0 w 2735895"/>
                <a:gd name="connsiteY6" fmla="*/ 0 h 305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07988" y="1606790"/>
              <a:ext cx="2735895" cy="1074737"/>
            </a:xfrm>
            <a:custGeom>
              <a:avLst/>
              <a:gdLst>
                <a:gd name="connsiteX0" fmla="*/ 155043 w 2735895"/>
                <a:gd name="connsiteY0" fmla="*/ 0 h 1075451"/>
                <a:gd name="connsiteX1" fmla="*/ 2580852 w 2735895"/>
                <a:gd name="connsiteY1" fmla="*/ 0 h 1075451"/>
                <a:gd name="connsiteX2" fmla="*/ 2735895 w 2735895"/>
                <a:gd name="connsiteY2" fmla="*/ 155043 h 1075451"/>
                <a:gd name="connsiteX3" fmla="*/ 2735895 w 2735895"/>
                <a:gd name="connsiteY3" fmla="*/ 1075451 h 1075451"/>
                <a:gd name="connsiteX4" fmla="*/ 0 w 2735895"/>
                <a:gd name="connsiteY4" fmla="*/ 1075451 h 1075451"/>
                <a:gd name="connsiteX5" fmla="*/ 0 w 2735895"/>
                <a:gd name="connsiteY5" fmla="*/ 155043 h 1075451"/>
                <a:gd name="connsiteX6" fmla="*/ 155043 w 2735895"/>
                <a:gd name="connsiteY6" fmla="*/ 0 h 107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512" name="文本框 34"/>
          <p:cNvSpPr txBox="1">
            <a:spLocks noChangeArrowheads="1"/>
          </p:cNvSpPr>
          <p:nvPr/>
        </p:nvSpPr>
        <p:spPr bwMode="auto">
          <a:xfrm>
            <a:off x="1736954" y="2324312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3600" dirty="0"/>
              <a:t>01</a:t>
            </a:r>
            <a:endParaRPr lang="zh-CN" altLang="en-US" sz="3600" dirty="0"/>
          </a:p>
        </p:txBody>
      </p:sp>
      <p:sp>
        <p:nvSpPr>
          <p:cNvPr id="19513" name="文本框 35"/>
          <p:cNvSpPr txBox="1">
            <a:spLocks noChangeArrowheads="1"/>
          </p:cNvSpPr>
          <p:nvPr/>
        </p:nvSpPr>
        <p:spPr bwMode="auto">
          <a:xfrm>
            <a:off x="1506121" y="2093263"/>
            <a:ext cx="1159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1600" dirty="0"/>
              <a:t>PART ONE</a:t>
            </a:r>
            <a:endParaRPr lang="zh-CN" altLang="en-US" sz="1600" dirty="0"/>
          </a:p>
        </p:txBody>
      </p:sp>
      <p:grpSp>
        <p:nvGrpSpPr>
          <p:cNvPr id="5" name="组合 4"/>
          <p:cNvGrpSpPr/>
          <p:nvPr/>
        </p:nvGrpSpPr>
        <p:grpSpPr>
          <a:xfrm>
            <a:off x="1726406" y="4720242"/>
            <a:ext cx="718723" cy="717339"/>
            <a:chOff x="1726405" y="4772387"/>
            <a:chExt cx="718723" cy="717339"/>
          </a:xfrm>
        </p:grpSpPr>
        <p:sp>
          <p:nvSpPr>
            <p:cNvPr id="19510" name="Freeform 10"/>
            <p:cNvSpPr>
              <a:spLocks noEditPoints="1"/>
            </p:cNvSpPr>
            <p:nvPr/>
          </p:nvSpPr>
          <p:spPr bwMode="auto">
            <a:xfrm>
              <a:off x="1830570" y="4891151"/>
              <a:ext cx="501195" cy="421776"/>
            </a:xfrm>
            <a:custGeom>
              <a:avLst/>
              <a:gdLst>
                <a:gd name="T0" fmla="*/ 313932210 w 1051"/>
                <a:gd name="T1" fmla="*/ 159449994 h 884"/>
                <a:gd name="T2" fmla="*/ 313334564 w 1051"/>
                <a:gd name="T3" fmla="*/ 155561170 h 884"/>
                <a:gd name="T4" fmla="*/ 312736372 w 1051"/>
                <a:gd name="T5" fmla="*/ 151073434 h 884"/>
                <a:gd name="T6" fmla="*/ 311540535 w 1051"/>
                <a:gd name="T7" fmla="*/ 146287063 h 884"/>
                <a:gd name="T8" fmla="*/ 310942343 w 1051"/>
                <a:gd name="T9" fmla="*/ 143295786 h 884"/>
                <a:gd name="T10" fmla="*/ 309148860 w 1051"/>
                <a:gd name="T11" fmla="*/ 137611868 h 884"/>
                <a:gd name="T12" fmla="*/ 309148860 w 1051"/>
                <a:gd name="T13" fmla="*/ 137312685 h 884"/>
                <a:gd name="T14" fmla="*/ 267290722 w 1051"/>
                <a:gd name="T15" fmla="*/ 85857689 h 884"/>
                <a:gd name="T16" fmla="*/ 265795788 w 1051"/>
                <a:gd name="T17" fmla="*/ 84960142 h 884"/>
                <a:gd name="T18" fmla="*/ 261012438 w 1051"/>
                <a:gd name="T19" fmla="*/ 82268048 h 884"/>
                <a:gd name="T20" fmla="*/ 258022571 w 1051"/>
                <a:gd name="T21" fmla="*/ 81071318 h 884"/>
                <a:gd name="T22" fmla="*/ 253537771 w 1051"/>
                <a:gd name="T23" fmla="*/ 78977041 h 884"/>
                <a:gd name="T24" fmla="*/ 250248808 w 1051"/>
                <a:gd name="T25" fmla="*/ 77780312 h 884"/>
                <a:gd name="T26" fmla="*/ 245464911 w 1051"/>
                <a:gd name="T27" fmla="*/ 76284947 h 884"/>
                <a:gd name="T28" fmla="*/ 244867266 w 1051"/>
                <a:gd name="T29" fmla="*/ 75985764 h 884"/>
                <a:gd name="T30" fmla="*/ 152780127 w 1051"/>
                <a:gd name="T31" fmla="*/ 0 h 884"/>
                <a:gd name="T32" fmla="*/ 58600956 w 1051"/>
                <a:gd name="T33" fmla="*/ 94234249 h 884"/>
                <a:gd name="T34" fmla="*/ 58899505 w 1051"/>
                <a:gd name="T35" fmla="*/ 98721438 h 884"/>
                <a:gd name="T36" fmla="*/ 0 w 1051"/>
                <a:gd name="T37" fmla="*/ 179493574 h 884"/>
                <a:gd name="T38" fmla="*/ 84612471 w 1051"/>
                <a:gd name="T39" fmla="*/ 264453716 h 884"/>
                <a:gd name="T40" fmla="*/ 218257559 w 1051"/>
                <a:gd name="T41" fmla="*/ 264453716 h 884"/>
                <a:gd name="T42" fmla="*/ 314231306 w 1051"/>
                <a:gd name="T43" fmla="*/ 168125737 h 884"/>
                <a:gd name="T44" fmla="*/ 313932210 w 1051"/>
                <a:gd name="T45" fmla="*/ 159449994 h 884"/>
                <a:gd name="T46" fmla="*/ 218257559 w 1051"/>
                <a:gd name="T47" fmla="*/ 246803596 h 884"/>
                <a:gd name="T48" fmla="*/ 84612471 w 1051"/>
                <a:gd name="T49" fmla="*/ 246803596 h 884"/>
                <a:gd name="T50" fmla="*/ 17640106 w 1051"/>
                <a:gd name="T51" fmla="*/ 179493574 h 884"/>
                <a:gd name="T52" fmla="*/ 61291727 w 1051"/>
                <a:gd name="T53" fmla="*/ 116371559 h 884"/>
                <a:gd name="T54" fmla="*/ 79230382 w 1051"/>
                <a:gd name="T55" fmla="*/ 153167711 h 884"/>
                <a:gd name="T56" fmla="*/ 86107405 w 1051"/>
                <a:gd name="T57" fmla="*/ 156458718 h 884"/>
                <a:gd name="T58" fmla="*/ 91788043 w 1051"/>
                <a:gd name="T59" fmla="*/ 154364441 h 884"/>
                <a:gd name="T60" fmla="*/ 92983880 w 1051"/>
                <a:gd name="T61" fmla="*/ 142099057 h 884"/>
                <a:gd name="T62" fmla="*/ 76838708 w 1051"/>
                <a:gd name="T63" fmla="*/ 104106174 h 884"/>
                <a:gd name="T64" fmla="*/ 76838708 w 1051"/>
                <a:gd name="T65" fmla="*/ 104106174 h 884"/>
                <a:gd name="T66" fmla="*/ 76240515 w 1051"/>
                <a:gd name="T67" fmla="*/ 99020621 h 884"/>
                <a:gd name="T68" fmla="*/ 76240515 w 1051"/>
                <a:gd name="T69" fmla="*/ 94234249 h 884"/>
                <a:gd name="T70" fmla="*/ 152780127 w 1051"/>
                <a:gd name="T71" fmla="*/ 17650120 h 884"/>
                <a:gd name="T72" fmla="*/ 226031322 w 1051"/>
                <a:gd name="T73" fmla="*/ 72694758 h 884"/>
                <a:gd name="T74" fmla="*/ 218257559 w 1051"/>
                <a:gd name="T75" fmla="*/ 72096393 h 884"/>
                <a:gd name="T76" fmla="*/ 159058957 w 1051"/>
                <a:gd name="T77" fmla="*/ 92738337 h 884"/>
                <a:gd name="T78" fmla="*/ 157564024 w 1051"/>
                <a:gd name="T79" fmla="*/ 105003722 h 884"/>
                <a:gd name="T80" fmla="*/ 169822588 w 1051"/>
                <a:gd name="T81" fmla="*/ 106499634 h 884"/>
                <a:gd name="T82" fmla="*/ 218257559 w 1051"/>
                <a:gd name="T83" fmla="*/ 89746513 h 884"/>
                <a:gd name="T84" fmla="*/ 236794406 w 1051"/>
                <a:gd name="T85" fmla="*/ 91840790 h 884"/>
                <a:gd name="T86" fmla="*/ 252939579 w 1051"/>
                <a:gd name="T87" fmla="*/ 97823891 h 884"/>
                <a:gd name="T88" fmla="*/ 254434512 w 1051"/>
                <a:gd name="T89" fmla="*/ 98721438 h 884"/>
                <a:gd name="T90" fmla="*/ 258919313 w 1051"/>
                <a:gd name="T91" fmla="*/ 101114897 h 884"/>
                <a:gd name="T92" fmla="*/ 260414246 w 1051"/>
                <a:gd name="T93" fmla="*/ 102011898 h 884"/>
                <a:gd name="T94" fmla="*/ 264899047 w 1051"/>
                <a:gd name="T95" fmla="*/ 105302904 h 884"/>
                <a:gd name="T96" fmla="*/ 265497239 w 1051"/>
                <a:gd name="T97" fmla="*/ 105602086 h 884"/>
                <a:gd name="T98" fmla="*/ 292106399 w 1051"/>
                <a:gd name="T99" fmla="*/ 141500692 h 884"/>
                <a:gd name="T100" fmla="*/ 292405495 w 1051"/>
                <a:gd name="T101" fmla="*/ 142398239 h 884"/>
                <a:gd name="T102" fmla="*/ 293900429 w 1051"/>
                <a:gd name="T103" fmla="*/ 147483793 h 884"/>
                <a:gd name="T104" fmla="*/ 294498621 w 1051"/>
                <a:gd name="T105" fmla="*/ 149578069 h 884"/>
                <a:gd name="T106" fmla="*/ 295395362 w 1051"/>
                <a:gd name="T107" fmla="*/ 154065258 h 884"/>
                <a:gd name="T108" fmla="*/ 295993554 w 1051"/>
                <a:gd name="T109" fmla="*/ 157654900 h 884"/>
                <a:gd name="T110" fmla="*/ 296292104 w 1051"/>
                <a:gd name="T111" fmla="*/ 160945906 h 884"/>
                <a:gd name="T112" fmla="*/ 296890296 w 1051"/>
                <a:gd name="T113" fmla="*/ 168125737 h 884"/>
                <a:gd name="T114" fmla="*/ 218257559 w 1051"/>
                <a:gd name="T115" fmla="*/ 246803596 h 8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 bwMode="auto">
            <a:xfrm>
              <a:off x="1726405" y="4772387"/>
              <a:ext cx="718723" cy="7173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92" name="组合 18"/>
          <p:cNvGrpSpPr>
            <a:grpSpLocks/>
          </p:cNvGrpSpPr>
          <p:nvPr/>
        </p:nvGrpSpPr>
        <p:grpSpPr bwMode="auto">
          <a:xfrm>
            <a:off x="3565306" y="2000446"/>
            <a:ext cx="2387438" cy="3600544"/>
            <a:chOff x="407988" y="1606790"/>
            <a:chExt cx="2735895" cy="4127500"/>
          </a:xfrm>
        </p:grpSpPr>
        <p:sp>
          <p:nvSpPr>
            <p:cNvPr id="20" name="任意多边形 19"/>
            <p:cNvSpPr/>
            <p:nvPr/>
          </p:nvSpPr>
          <p:spPr>
            <a:xfrm>
              <a:off x="407988" y="2681527"/>
              <a:ext cx="2735895" cy="3052763"/>
            </a:xfrm>
            <a:custGeom>
              <a:avLst/>
              <a:gdLst>
                <a:gd name="connsiteX0" fmla="*/ 0 w 2735895"/>
                <a:gd name="connsiteY0" fmla="*/ 0 h 3052049"/>
                <a:gd name="connsiteX1" fmla="*/ 2735895 w 2735895"/>
                <a:gd name="connsiteY1" fmla="*/ 0 h 3052049"/>
                <a:gd name="connsiteX2" fmla="*/ 2735895 w 2735895"/>
                <a:gd name="connsiteY2" fmla="*/ 2897006 h 3052049"/>
                <a:gd name="connsiteX3" fmla="*/ 2580852 w 2735895"/>
                <a:gd name="connsiteY3" fmla="*/ 3052049 h 3052049"/>
                <a:gd name="connsiteX4" fmla="*/ 155043 w 2735895"/>
                <a:gd name="connsiteY4" fmla="*/ 3052049 h 3052049"/>
                <a:gd name="connsiteX5" fmla="*/ 0 w 2735895"/>
                <a:gd name="connsiteY5" fmla="*/ 2897006 h 3052049"/>
                <a:gd name="connsiteX6" fmla="*/ 0 w 2735895"/>
                <a:gd name="connsiteY6" fmla="*/ 0 h 305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07988" y="1606790"/>
              <a:ext cx="2735895" cy="1074737"/>
            </a:xfrm>
            <a:custGeom>
              <a:avLst/>
              <a:gdLst>
                <a:gd name="connsiteX0" fmla="*/ 155043 w 2735895"/>
                <a:gd name="connsiteY0" fmla="*/ 0 h 1075451"/>
                <a:gd name="connsiteX1" fmla="*/ 2580852 w 2735895"/>
                <a:gd name="connsiteY1" fmla="*/ 0 h 1075451"/>
                <a:gd name="connsiteX2" fmla="*/ 2735895 w 2735895"/>
                <a:gd name="connsiteY2" fmla="*/ 155043 h 1075451"/>
                <a:gd name="connsiteX3" fmla="*/ 2735895 w 2735895"/>
                <a:gd name="connsiteY3" fmla="*/ 1075451 h 1075451"/>
                <a:gd name="connsiteX4" fmla="*/ 0 w 2735895"/>
                <a:gd name="connsiteY4" fmla="*/ 1075451 h 1075451"/>
                <a:gd name="connsiteX5" fmla="*/ 0 w 2735895"/>
                <a:gd name="connsiteY5" fmla="*/ 155043 h 1075451"/>
                <a:gd name="connsiteX6" fmla="*/ 155043 w 2735895"/>
                <a:gd name="connsiteY6" fmla="*/ 0 h 107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19500" name="文本框 28"/>
          <p:cNvSpPr txBox="1">
            <a:spLocks noChangeArrowheads="1"/>
          </p:cNvSpPr>
          <p:nvPr/>
        </p:nvSpPr>
        <p:spPr bwMode="auto">
          <a:xfrm>
            <a:off x="4410212" y="2324312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3600"/>
              <a:t>02</a:t>
            </a:r>
            <a:endParaRPr lang="zh-CN" altLang="en-US" sz="3600"/>
          </a:p>
        </p:txBody>
      </p:sp>
      <p:sp>
        <p:nvSpPr>
          <p:cNvPr id="19501" name="文本框 29"/>
          <p:cNvSpPr txBox="1">
            <a:spLocks noChangeArrowheads="1"/>
          </p:cNvSpPr>
          <p:nvPr/>
        </p:nvSpPr>
        <p:spPr bwMode="auto">
          <a:xfrm>
            <a:off x="4154533" y="2093263"/>
            <a:ext cx="12089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1600" dirty="0"/>
              <a:t>PART TWO</a:t>
            </a:r>
            <a:endParaRPr lang="zh-CN" altLang="en-US" sz="1600" dirty="0"/>
          </a:p>
        </p:txBody>
      </p:sp>
      <p:grpSp>
        <p:nvGrpSpPr>
          <p:cNvPr id="6" name="组合 5"/>
          <p:cNvGrpSpPr/>
          <p:nvPr/>
        </p:nvGrpSpPr>
        <p:grpSpPr>
          <a:xfrm>
            <a:off x="4400356" y="4720242"/>
            <a:ext cx="717339" cy="717339"/>
            <a:chOff x="4400354" y="4772387"/>
            <a:chExt cx="717339" cy="717339"/>
          </a:xfrm>
        </p:grpSpPr>
        <p:grpSp>
          <p:nvGrpSpPr>
            <p:cNvPr id="52" name="组合 51"/>
            <p:cNvGrpSpPr/>
            <p:nvPr/>
          </p:nvGrpSpPr>
          <p:grpSpPr bwMode="auto">
            <a:xfrm>
              <a:off x="4506602" y="4854544"/>
              <a:ext cx="515952" cy="496490"/>
              <a:chOff x="4879974" y="2709486"/>
              <a:chExt cx="403813" cy="388717"/>
            </a:xfrm>
            <a:solidFill>
              <a:schemeClr val="bg1"/>
            </a:solidFill>
          </p:grpSpPr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5034706" y="2947245"/>
                <a:ext cx="94349" cy="77366"/>
              </a:xfrm>
              <a:custGeom>
                <a:avLst/>
                <a:gdLst>
                  <a:gd name="T0" fmla="*/ 14 w 249"/>
                  <a:gd name="T1" fmla="*/ 211 h 211"/>
                  <a:gd name="T2" fmla="*/ 236 w 249"/>
                  <a:gd name="T3" fmla="*/ 211 h 211"/>
                  <a:gd name="T4" fmla="*/ 249 w 249"/>
                  <a:gd name="T5" fmla="*/ 197 h 211"/>
                  <a:gd name="T6" fmla="*/ 249 w 249"/>
                  <a:gd name="T7" fmla="*/ 14 h 211"/>
                  <a:gd name="T8" fmla="*/ 236 w 249"/>
                  <a:gd name="T9" fmla="*/ 0 h 211"/>
                  <a:gd name="T10" fmla="*/ 14 w 249"/>
                  <a:gd name="T11" fmla="*/ 0 h 211"/>
                  <a:gd name="T12" fmla="*/ 0 w 249"/>
                  <a:gd name="T13" fmla="*/ 14 h 211"/>
                  <a:gd name="T14" fmla="*/ 0 w 249"/>
                  <a:gd name="T15" fmla="*/ 197 h 211"/>
                  <a:gd name="T16" fmla="*/ 14 w 249"/>
                  <a:gd name="T17" fmla="*/ 211 h 211"/>
                  <a:gd name="T18" fmla="*/ 27 w 249"/>
                  <a:gd name="T19" fmla="*/ 28 h 211"/>
                  <a:gd name="T20" fmla="*/ 222 w 249"/>
                  <a:gd name="T21" fmla="*/ 28 h 211"/>
                  <a:gd name="T22" fmla="*/ 222 w 249"/>
                  <a:gd name="T23" fmla="*/ 184 h 211"/>
                  <a:gd name="T24" fmla="*/ 27 w 249"/>
                  <a:gd name="T25" fmla="*/ 184 h 211"/>
                  <a:gd name="T26" fmla="*/ 27 w 249"/>
                  <a:gd name="T27" fmla="*/ 2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9" h="211">
                    <a:moveTo>
                      <a:pt x="14" y="211"/>
                    </a:moveTo>
                    <a:cubicBezTo>
                      <a:pt x="236" y="211"/>
                      <a:pt x="236" y="211"/>
                      <a:pt x="236" y="211"/>
                    </a:cubicBezTo>
                    <a:cubicBezTo>
                      <a:pt x="243" y="211"/>
                      <a:pt x="249" y="205"/>
                      <a:pt x="249" y="197"/>
                    </a:cubicBezTo>
                    <a:cubicBezTo>
                      <a:pt x="249" y="14"/>
                      <a:pt x="249" y="14"/>
                      <a:pt x="249" y="14"/>
                    </a:cubicBezTo>
                    <a:cubicBezTo>
                      <a:pt x="249" y="7"/>
                      <a:pt x="243" y="0"/>
                      <a:pt x="23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5"/>
                      <a:pt x="6" y="211"/>
                      <a:pt x="14" y="211"/>
                    </a:cubicBezTo>
                    <a:close/>
                    <a:moveTo>
                      <a:pt x="27" y="28"/>
                    </a:moveTo>
                    <a:cubicBezTo>
                      <a:pt x="222" y="28"/>
                      <a:pt x="222" y="28"/>
                      <a:pt x="222" y="28"/>
                    </a:cubicBezTo>
                    <a:cubicBezTo>
                      <a:pt x="222" y="184"/>
                      <a:pt x="222" y="184"/>
                      <a:pt x="222" y="184"/>
                    </a:cubicBezTo>
                    <a:cubicBezTo>
                      <a:pt x="27" y="184"/>
                      <a:pt x="27" y="184"/>
                      <a:pt x="27" y="184"/>
                    </a:cubicBezTo>
                    <a:lnTo>
                      <a:pt x="2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" name="Freeform 13"/>
              <p:cNvSpPr>
                <a:spLocks noEditPoints="1"/>
              </p:cNvSpPr>
              <p:nvPr/>
            </p:nvSpPr>
            <p:spPr bwMode="auto">
              <a:xfrm>
                <a:off x="4879974" y="2709486"/>
                <a:ext cx="403813" cy="388717"/>
              </a:xfrm>
              <a:custGeom>
                <a:avLst/>
                <a:gdLst>
                  <a:gd name="T0" fmla="*/ 1072 w 1084"/>
                  <a:gd name="T1" fmla="*/ 448 h 1042"/>
                  <a:gd name="T2" fmla="*/ 559 w 1084"/>
                  <a:gd name="T3" fmla="*/ 9 h 1042"/>
                  <a:gd name="T4" fmla="*/ 524 w 1084"/>
                  <a:gd name="T5" fmla="*/ 9 h 1042"/>
                  <a:gd name="T6" fmla="*/ 12 w 1084"/>
                  <a:gd name="T7" fmla="*/ 448 h 1042"/>
                  <a:gd name="T8" fmla="*/ 4 w 1084"/>
                  <a:gd name="T9" fmla="*/ 478 h 1042"/>
                  <a:gd name="T10" fmla="*/ 29 w 1084"/>
                  <a:gd name="T11" fmla="*/ 495 h 1042"/>
                  <a:gd name="T12" fmla="*/ 184 w 1084"/>
                  <a:gd name="T13" fmla="*/ 495 h 1042"/>
                  <a:gd name="T14" fmla="*/ 184 w 1084"/>
                  <a:gd name="T15" fmla="*/ 1015 h 1042"/>
                  <a:gd name="T16" fmla="*/ 211 w 1084"/>
                  <a:gd name="T17" fmla="*/ 1042 h 1042"/>
                  <a:gd name="T18" fmla="*/ 873 w 1084"/>
                  <a:gd name="T19" fmla="*/ 1042 h 1042"/>
                  <a:gd name="T20" fmla="*/ 900 w 1084"/>
                  <a:gd name="T21" fmla="*/ 1015 h 1042"/>
                  <a:gd name="T22" fmla="*/ 900 w 1084"/>
                  <a:gd name="T23" fmla="*/ 495 h 1042"/>
                  <a:gd name="T24" fmla="*/ 1054 w 1084"/>
                  <a:gd name="T25" fmla="*/ 495 h 1042"/>
                  <a:gd name="T26" fmla="*/ 1080 w 1084"/>
                  <a:gd name="T27" fmla="*/ 478 h 1042"/>
                  <a:gd name="T28" fmla="*/ 1072 w 1084"/>
                  <a:gd name="T29" fmla="*/ 448 h 1042"/>
                  <a:gd name="T30" fmla="*/ 846 w 1084"/>
                  <a:gd name="T31" fmla="*/ 988 h 1042"/>
                  <a:gd name="T32" fmla="*/ 238 w 1084"/>
                  <a:gd name="T33" fmla="*/ 988 h 1042"/>
                  <a:gd name="T34" fmla="*/ 238 w 1084"/>
                  <a:gd name="T35" fmla="*/ 495 h 1042"/>
                  <a:gd name="T36" fmla="*/ 846 w 1084"/>
                  <a:gd name="T37" fmla="*/ 495 h 1042"/>
                  <a:gd name="T38" fmla="*/ 846 w 1084"/>
                  <a:gd name="T39" fmla="*/ 988 h 1042"/>
                  <a:gd name="T40" fmla="*/ 873 w 1084"/>
                  <a:gd name="T41" fmla="*/ 441 h 1042"/>
                  <a:gd name="T42" fmla="*/ 211 w 1084"/>
                  <a:gd name="T43" fmla="*/ 441 h 1042"/>
                  <a:gd name="T44" fmla="*/ 103 w 1084"/>
                  <a:gd name="T45" fmla="*/ 441 h 1042"/>
                  <a:gd name="T46" fmla="*/ 542 w 1084"/>
                  <a:gd name="T47" fmla="*/ 65 h 1042"/>
                  <a:gd name="T48" fmla="*/ 981 w 1084"/>
                  <a:gd name="T49" fmla="*/ 441 h 1042"/>
                  <a:gd name="T50" fmla="*/ 873 w 1084"/>
                  <a:gd name="T51" fmla="*/ 441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4" h="1042">
                    <a:moveTo>
                      <a:pt x="1072" y="448"/>
                    </a:moveTo>
                    <a:cubicBezTo>
                      <a:pt x="559" y="9"/>
                      <a:pt x="559" y="9"/>
                      <a:pt x="559" y="9"/>
                    </a:cubicBezTo>
                    <a:cubicBezTo>
                      <a:pt x="549" y="0"/>
                      <a:pt x="534" y="0"/>
                      <a:pt x="524" y="9"/>
                    </a:cubicBezTo>
                    <a:cubicBezTo>
                      <a:pt x="12" y="448"/>
                      <a:pt x="12" y="448"/>
                      <a:pt x="12" y="448"/>
                    </a:cubicBezTo>
                    <a:cubicBezTo>
                      <a:pt x="3" y="455"/>
                      <a:pt x="0" y="467"/>
                      <a:pt x="4" y="478"/>
                    </a:cubicBezTo>
                    <a:cubicBezTo>
                      <a:pt x="8" y="488"/>
                      <a:pt x="18" y="495"/>
                      <a:pt x="29" y="495"/>
                    </a:cubicBezTo>
                    <a:cubicBezTo>
                      <a:pt x="184" y="495"/>
                      <a:pt x="184" y="495"/>
                      <a:pt x="184" y="495"/>
                    </a:cubicBezTo>
                    <a:cubicBezTo>
                      <a:pt x="184" y="1015"/>
                      <a:pt x="184" y="1015"/>
                      <a:pt x="184" y="1015"/>
                    </a:cubicBezTo>
                    <a:cubicBezTo>
                      <a:pt x="184" y="1030"/>
                      <a:pt x="196" y="1042"/>
                      <a:pt x="211" y="1042"/>
                    </a:cubicBezTo>
                    <a:cubicBezTo>
                      <a:pt x="873" y="1042"/>
                      <a:pt x="873" y="1042"/>
                      <a:pt x="873" y="1042"/>
                    </a:cubicBezTo>
                    <a:cubicBezTo>
                      <a:pt x="888" y="1042"/>
                      <a:pt x="900" y="1030"/>
                      <a:pt x="900" y="1015"/>
                    </a:cubicBezTo>
                    <a:cubicBezTo>
                      <a:pt x="900" y="495"/>
                      <a:pt x="900" y="495"/>
                      <a:pt x="900" y="495"/>
                    </a:cubicBezTo>
                    <a:cubicBezTo>
                      <a:pt x="1054" y="495"/>
                      <a:pt x="1054" y="495"/>
                      <a:pt x="1054" y="495"/>
                    </a:cubicBezTo>
                    <a:cubicBezTo>
                      <a:pt x="1066" y="495"/>
                      <a:pt x="1076" y="488"/>
                      <a:pt x="1080" y="478"/>
                    </a:cubicBezTo>
                    <a:cubicBezTo>
                      <a:pt x="1084" y="467"/>
                      <a:pt x="1081" y="455"/>
                      <a:pt x="1072" y="448"/>
                    </a:cubicBezTo>
                    <a:close/>
                    <a:moveTo>
                      <a:pt x="846" y="988"/>
                    </a:moveTo>
                    <a:cubicBezTo>
                      <a:pt x="238" y="988"/>
                      <a:pt x="238" y="988"/>
                      <a:pt x="238" y="988"/>
                    </a:cubicBezTo>
                    <a:cubicBezTo>
                      <a:pt x="238" y="495"/>
                      <a:pt x="238" y="495"/>
                      <a:pt x="238" y="495"/>
                    </a:cubicBezTo>
                    <a:cubicBezTo>
                      <a:pt x="846" y="495"/>
                      <a:pt x="846" y="495"/>
                      <a:pt x="846" y="495"/>
                    </a:cubicBezTo>
                    <a:lnTo>
                      <a:pt x="846" y="988"/>
                    </a:lnTo>
                    <a:close/>
                    <a:moveTo>
                      <a:pt x="873" y="441"/>
                    </a:moveTo>
                    <a:cubicBezTo>
                      <a:pt x="211" y="441"/>
                      <a:pt x="211" y="441"/>
                      <a:pt x="211" y="441"/>
                    </a:cubicBezTo>
                    <a:cubicBezTo>
                      <a:pt x="103" y="441"/>
                      <a:pt x="103" y="441"/>
                      <a:pt x="103" y="441"/>
                    </a:cubicBezTo>
                    <a:cubicBezTo>
                      <a:pt x="542" y="65"/>
                      <a:pt x="542" y="65"/>
                      <a:pt x="542" y="65"/>
                    </a:cubicBezTo>
                    <a:cubicBezTo>
                      <a:pt x="981" y="441"/>
                      <a:pt x="981" y="441"/>
                      <a:pt x="981" y="441"/>
                    </a:cubicBezTo>
                    <a:lnTo>
                      <a:pt x="873" y="4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" name="Freeform 14"/>
              <p:cNvSpPr>
                <a:spLocks noEditPoints="1"/>
              </p:cNvSpPr>
              <p:nvPr/>
            </p:nvSpPr>
            <p:spPr bwMode="auto">
              <a:xfrm>
                <a:off x="5034706" y="2947245"/>
                <a:ext cx="94349" cy="77366"/>
              </a:xfrm>
              <a:custGeom>
                <a:avLst/>
                <a:gdLst>
                  <a:gd name="T0" fmla="*/ 14 w 249"/>
                  <a:gd name="T1" fmla="*/ 211 h 211"/>
                  <a:gd name="T2" fmla="*/ 236 w 249"/>
                  <a:gd name="T3" fmla="*/ 211 h 211"/>
                  <a:gd name="T4" fmla="*/ 249 w 249"/>
                  <a:gd name="T5" fmla="*/ 197 h 211"/>
                  <a:gd name="T6" fmla="*/ 249 w 249"/>
                  <a:gd name="T7" fmla="*/ 14 h 211"/>
                  <a:gd name="T8" fmla="*/ 236 w 249"/>
                  <a:gd name="T9" fmla="*/ 0 h 211"/>
                  <a:gd name="T10" fmla="*/ 14 w 249"/>
                  <a:gd name="T11" fmla="*/ 0 h 211"/>
                  <a:gd name="T12" fmla="*/ 0 w 249"/>
                  <a:gd name="T13" fmla="*/ 14 h 211"/>
                  <a:gd name="T14" fmla="*/ 0 w 249"/>
                  <a:gd name="T15" fmla="*/ 197 h 211"/>
                  <a:gd name="T16" fmla="*/ 14 w 249"/>
                  <a:gd name="T17" fmla="*/ 211 h 211"/>
                  <a:gd name="T18" fmla="*/ 27 w 249"/>
                  <a:gd name="T19" fmla="*/ 28 h 211"/>
                  <a:gd name="T20" fmla="*/ 222 w 249"/>
                  <a:gd name="T21" fmla="*/ 28 h 211"/>
                  <a:gd name="T22" fmla="*/ 222 w 249"/>
                  <a:gd name="T23" fmla="*/ 184 h 211"/>
                  <a:gd name="T24" fmla="*/ 27 w 249"/>
                  <a:gd name="T25" fmla="*/ 184 h 211"/>
                  <a:gd name="T26" fmla="*/ 27 w 249"/>
                  <a:gd name="T27" fmla="*/ 2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9" h="211">
                    <a:moveTo>
                      <a:pt x="14" y="211"/>
                    </a:moveTo>
                    <a:cubicBezTo>
                      <a:pt x="236" y="211"/>
                      <a:pt x="236" y="211"/>
                      <a:pt x="236" y="211"/>
                    </a:cubicBezTo>
                    <a:cubicBezTo>
                      <a:pt x="243" y="211"/>
                      <a:pt x="249" y="205"/>
                      <a:pt x="249" y="197"/>
                    </a:cubicBezTo>
                    <a:cubicBezTo>
                      <a:pt x="249" y="14"/>
                      <a:pt x="249" y="14"/>
                      <a:pt x="249" y="14"/>
                    </a:cubicBezTo>
                    <a:cubicBezTo>
                      <a:pt x="249" y="7"/>
                      <a:pt x="243" y="0"/>
                      <a:pt x="23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5"/>
                      <a:pt x="6" y="211"/>
                      <a:pt x="14" y="211"/>
                    </a:cubicBezTo>
                    <a:close/>
                    <a:moveTo>
                      <a:pt x="27" y="28"/>
                    </a:moveTo>
                    <a:cubicBezTo>
                      <a:pt x="222" y="28"/>
                      <a:pt x="222" y="28"/>
                      <a:pt x="222" y="28"/>
                    </a:cubicBezTo>
                    <a:cubicBezTo>
                      <a:pt x="222" y="184"/>
                      <a:pt x="222" y="184"/>
                      <a:pt x="222" y="184"/>
                    </a:cubicBezTo>
                    <a:cubicBezTo>
                      <a:pt x="27" y="184"/>
                      <a:pt x="27" y="184"/>
                      <a:pt x="27" y="184"/>
                    </a:cubicBezTo>
                    <a:lnTo>
                      <a:pt x="2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" name="Freeform 15"/>
              <p:cNvSpPr>
                <a:spLocks noEditPoints="1"/>
              </p:cNvSpPr>
              <p:nvPr/>
            </p:nvSpPr>
            <p:spPr bwMode="auto">
              <a:xfrm>
                <a:off x="4879974" y="2709486"/>
                <a:ext cx="403813" cy="388717"/>
              </a:xfrm>
              <a:custGeom>
                <a:avLst/>
                <a:gdLst>
                  <a:gd name="T0" fmla="*/ 1072 w 1084"/>
                  <a:gd name="T1" fmla="*/ 448 h 1042"/>
                  <a:gd name="T2" fmla="*/ 559 w 1084"/>
                  <a:gd name="T3" fmla="*/ 9 h 1042"/>
                  <a:gd name="T4" fmla="*/ 524 w 1084"/>
                  <a:gd name="T5" fmla="*/ 9 h 1042"/>
                  <a:gd name="T6" fmla="*/ 12 w 1084"/>
                  <a:gd name="T7" fmla="*/ 448 h 1042"/>
                  <a:gd name="T8" fmla="*/ 4 w 1084"/>
                  <a:gd name="T9" fmla="*/ 478 h 1042"/>
                  <a:gd name="T10" fmla="*/ 29 w 1084"/>
                  <a:gd name="T11" fmla="*/ 495 h 1042"/>
                  <a:gd name="T12" fmla="*/ 184 w 1084"/>
                  <a:gd name="T13" fmla="*/ 495 h 1042"/>
                  <a:gd name="T14" fmla="*/ 184 w 1084"/>
                  <a:gd name="T15" fmla="*/ 1015 h 1042"/>
                  <a:gd name="T16" fmla="*/ 211 w 1084"/>
                  <a:gd name="T17" fmla="*/ 1042 h 1042"/>
                  <a:gd name="T18" fmla="*/ 873 w 1084"/>
                  <a:gd name="T19" fmla="*/ 1042 h 1042"/>
                  <a:gd name="T20" fmla="*/ 900 w 1084"/>
                  <a:gd name="T21" fmla="*/ 1015 h 1042"/>
                  <a:gd name="T22" fmla="*/ 900 w 1084"/>
                  <a:gd name="T23" fmla="*/ 495 h 1042"/>
                  <a:gd name="T24" fmla="*/ 1054 w 1084"/>
                  <a:gd name="T25" fmla="*/ 495 h 1042"/>
                  <a:gd name="T26" fmla="*/ 1080 w 1084"/>
                  <a:gd name="T27" fmla="*/ 478 h 1042"/>
                  <a:gd name="T28" fmla="*/ 1072 w 1084"/>
                  <a:gd name="T29" fmla="*/ 448 h 1042"/>
                  <a:gd name="T30" fmla="*/ 846 w 1084"/>
                  <a:gd name="T31" fmla="*/ 988 h 1042"/>
                  <a:gd name="T32" fmla="*/ 238 w 1084"/>
                  <a:gd name="T33" fmla="*/ 988 h 1042"/>
                  <a:gd name="T34" fmla="*/ 238 w 1084"/>
                  <a:gd name="T35" fmla="*/ 495 h 1042"/>
                  <a:gd name="T36" fmla="*/ 846 w 1084"/>
                  <a:gd name="T37" fmla="*/ 495 h 1042"/>
                  <a:gd name="T38" fmla="*/ 846 w 1084"/>
                  <a:gd name="T39" fmla="*/ 988 h 1042"/>
                  <a:gd name="T40" fmla="*/ 873 w 1084"/>
                  <a:gd name="T41" fmla="*/ 441 h 1042"/>
                  <a:gd name="T42" fmla="*/ 211 w 1084"/>
                  <a:gd name="T43" fmla="*/ 441 h 1042"/>
                  <a:gd name="T44" fmla="*/ 103 w 1084"/>
                  <a:gd name="T45" fmla="*/ 441 h 1042"/>
                  <a:gd name="T46" fmla="*/ 542 w 1084"/>
                  <a:gd name="T47" fmla="*/ 65 h 1042"/>
                  <a:gd name="T48" fmla="*/ 981 w 1084"/>
                  <a:gd name="T49" fmla="*/ 441 h 1042"/>
                  <a:gd name="T50" fmla="*/ 873 w 1084"/>
                  <a:gd name="T51" fmla="*/ 441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4" h="1042">
                    <a:moveTo>
                      <a:pt x="1072" y="448"/>
                    </a:moveTo>
                    <a:cubicBezTo>
                      <a:pt x="559" y="9"/>
                      <a:pt x="559" y="9"/>
                      <a:pt x="559" y="9"/>
                    </a:cubicBezTo>
                    <a:cubicBezTo>
                      <a:pt x="549" y="0"/>
                      <a:pt x="534" y="0"/>
                      <a:pt x="524" y="9"/>
                    </a:cubicBezTo>
                    <a:cubicBezTo>
                      <a:pt x="12" y="448"/>
                      <a:pt x="12" y="448"/>
                      <a:pt x="12" y="448"/>
                    </a:cubicBezTo>
                    <a:cubicBezTo>
                      <a:pt x="3" y="455"/>
                      <a:pt x="0" y="467"/>
                      <a:pt x="4" y="478"/>
                    </a:cubicBezTo>
                    <a:cubicBezTo>
                      <a:pt x="8" y="488"/>
                      <a:pt x="18" y="495"/>
                      <a:pt x="29" y="495"/>
                    </a:cubicBezTo>
                    <a:cubicBezTo>
                      <a:pt x="184" y="495"/>
                      <a:pt x="184" y="495"/>
                      <a:pt x="184" y="495"/>
                    </a:cubicBezTo>
                    <a:cubicBezTo>
                      <a:pt x="184" y="1015"/>
                      <a:pt x="184" y="1015"/>
                      <a:pt x="184" y="1015"/>
                    </a:cubicBezTo>
                    <a:cubicBezTo>
                      <a:pt x="184" y="1030"/>
                      <a:pt x="196" y="1042"/>
                      <a:pt x="211" y="1042"/>
                    </a:cubicBezTo>
                    <a:cubicBezTo>
                      <a:pt x="873" y="1042"/>
                      <a:pt x="873" y="1042"/>
                      <a:pt x="873" y="1042"/>
                    </a:cubicBezTo>
                    <a:cubicBezTo>
                      <a:pt x="888" y="1042"/>
                      <a:pt x="900" y="1030"/>
                      <a:pt x="900" y="1015"/>
                    </a:cubicBezTo>
                    <a:cubicBezTo>
                      <a:pt x="900" y="495"/>
                      <a:pt x="900" y="495"/>
                      <a:pt x="900" y="495"/>
                    </a:cubicBezTo>
                    <a:cubicBezTo>
                      <a:pt x="1054" y="495"/>
                      <a:pt x="1054" y="495"/>
                      <a:pt x="1054" y="495"/>
                    </a:cubicBezTo>
                    <a:cubicBezTo>
                      <a:pt x="1066" y="495"/>
                      <a:pt x="1076" y="488"/>
                      <a:pt x="1080" y="478"/>
                    </a:cubicBezTo>
                    <a:cubicBezTo>
                      <a:pt x="1084" y="467"/>
                      <a:pt x="1081" y="455"/>
                      <a:pt x="1072" y="448"/>
                    </a:cubicBezTo>
                    <a:close/>
                    <a:moveTo>
                      <a:pt x="846" y="988"/>
                    </a:moveTo>
                    <a:cubicBezTo>
                      <a:pt x="238" y="988"/>
                      <a:pt x="238" y="988"/>
                      <a:pt x="238" y="988"/>
                    </a:cubicBezTo>
                    <a:cubicBezTo>
                      <a:pt x="238" y="495"/>
                      <a:pt x="238" y="495"/>
                      <a:pt x="238" y="495"/>
                    </a:cubicBezTo>
                    <a:cubicBezTo>
                      <a:pt x="846" y="495"/>
                      <a:pt x="846" y="495"/>
                      <a:pt x="846" y="495"/>
                    </a:cubicBezTo>
                    <a:lnTo>
                      <a:pt x="846" y="988"/>
                    </a:lnTo>
                    <a:close/>
                    <a:moveTo>
                      <a:pt x="873" y="441"/>
                    </a:moveTo>
                    <a:cubicBezTo>
                      <a:pt x="211" y="441"/>
                      <a:pt x="211" y="441"/>
                      <a:pt x="211" y="441"/>
                    </a:cubicBezTo>
                    <a:cubicBezTo>
                      <a:pt x="103" y="441"/>
                      <a:pt x="103" y="441"/>
                      <a:pt x="103" y="441"/>
                    </a:cubicBezTo>
                    <a:cubicBezTo>
                      <a:pt x="542" y="65"/>
                      <a:pt x="542" y="65"/>
                      <a:pt x="542" y="65"/>
                    </a:cubicBezTo>
                    <a:cubicBezTo>
                      <a:pt x="981" y="441"/>
                      <a:pt x="981" y="441"/>
                      <a:pt x="981" y="441"/>
                    </a:cubicBezTo>
                    <a:lnTo>
                      <a:pt x="873" y="4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63" name="椭圆 62"/>
            <p:cNvSpPr/>
            <p:nvPr/>
          </p:nvSpPr>
          <p:spPr bwMode="auto">
            <a:xfrm>
              <a:off x="4400354" y="4772387"/>
              <a:ext cx="717339" cy="7173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80" name="组合 21"/>
          <p:cNvGrpSpPr>
            <a:grpSpLocks/>
          </p:cNvGrpSpPr>
          <p:nvPr/>
        </p:nvGrpSpPr>
        <p:grpSpPr bwMode="auto">
          <a:xfrm>
            <a:off x="6239257" y="2000446"/>
            <a:ext cx="2387437" cy="3600544"/>
            <a:chOff x="407988" y="1606790"/>
            <a:chExt cx="2735895" cy="4127500"/>
          </a:xfrm>
        </p:grpSpPr>
        <p:sp>
          <p:nvSpPr>
            <p:cNvPr id="23" name="任意多边形 22"/>
            <p:cNvSpPr/>
            <p:nvPr/>
          </p:nvSpPr>
          <p:spPr>
            <a:xfrm>
              <a:off x="407987" y="2681527"/>
              <a:ext cx="2735896" cy="3052763"/>
            </a:xfrm>
            <a:custGeom>
              <a:avLst/>
              <a:gdLst>
                <a:gd name="connsiteX0" fmla="*/ 0 w 2735895"/>
                <a:gd name="connsiteY0" fmla="*/ 0 h 3052049"/>
                <a:gd name="connsiteX1" fmla="*/ 2735895 w 2735895"/>
                <a:gd name="connsiteY1" fmla="*/ 0 h 3052049"/>
                <a:gd name="connsiteX2" fmla="*/ 2735895 w 2735895"/>
                <a:gd name="connsiteY2" fmla="*/ 2897006 h 3052049"/>
                <a:gd name="connsiteX3" fmla="*/ 2580852 w 2735895"/>
                <a:gd name="connsiteY3" fmla="*/ 3052049 h 3052049"/>
                <a:gd name="connsiteX4" fmla="*/ 155043 w 2735895"/>
                <a:gd name="connsiteY4" fmla="*/ 3052049 h 3052049"/>
                <a:gd name="connsiteX5" fmla="*/ 0 w 2735895"/>
                <a:gd name="connsiteY5" fmla="*/ 2897006 h 3052049"/>
                <a:gd name="connsiteX6" fmla="*/ 0 w 2735895"/>
                <a:gd name="connsiteY6" fmla="*/ 0 h 305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07987" y="1606790"/>
              <a:ext cx="2735896" cy="1074737"/>
            </a:xfrm>
            <a:custGeom>
              <a:avLst/>
              <a:gdLst>
                <a:gd name="connsiteX0" fmla="*/ 155043 w 2735895"/>
                <a:gd name="connsiteY0" fmla="*/ 0 h 1075451"/>
                <a:gd name="connsiteX1" fmla="*/ 2580852 w 2735895"/>
                <a:gd name="connsiteY1" fmla="*/ 0 h 1075451"/>
                <a:gd name="connsiteX2" fmla="*/ 2735895 w 2735895"/>
                <a:gd name="connsiteY2" fmla="*/ 155043 h 1075451"/>
                <a:gd name="connsiteX3" fmla="*/ 2735895 w 2735895"/>
                <a:gd name="connsiteY3" fmla="*/ 1075451 h 1075451"/>
                <a:gd name="connsiteX4" fmla="*/ 0 w 2735895"/>
                <a:gd name="connsiteY4" fmla="*/ 1075451 h 1075451"/>
                <a:gd name="connsiteX5" fmla="*/ 0 w 2735895"/>
                <a:gd name="connsiteY5" fmla="*/ 155043 h 1075451"/>
                <a:gd name="connsiteX6" fmla="*/ 155043 w 2735895"/>
                <a:gd name="connsiteY6" fmla="*/ 0 h 107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488" name="文本框 37"/>
          <p:cNvSpPr txBox="1">
            <a:spLocks noChangeArrowheads="1"/>
          </p:cNvSpPr>
          <p:nvPr/>
        </p:nvSpPr>
        <p:spPr bwMode="auto">
          <a:xfrm>
            <a:off x="7084162" y="2324312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3600"/>
              <a:t>03</a:t>
            </a:r>
            <a:endParaRPr lang="zh-CN" altLang="en-US" sz="3600"/>
          </a:p>
        </p:txBody>
      </p:sp>
      <p:sp>
        <p:nvSpPr>
          <p:cNvPr id="19489" name="文本框 38"/>
          <p:cNvSpPr txBox="1">
            <a:spLocks noChangeArrowheads="1"/>
          </p:cNvSpPr>
          <p:nvPr/>
        </p:nvSpPr>
        <p:spPr bwMode="auto">
          <a:xfrm>
            <a:off x="6760355" y="2093263"/>
            <a:ext cx="13452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1600" dirty="0"/>
              <a:t>PART THREE</a:t>
            </a:r>
            <a:endParaRPr lang="zh-CN" altLang="en-US" sz="1600" dirty="0"/>
          </a:p>
        </p:txBody>
      </p:sp>
      <p:grpSp>
        <p:nvGrpSpPr>
          <p:cNvPr id="7" name="组合 6"/>
          <p:cNvGrpSpPr/>
          <p:nvPr/>
        </p:nvGrpSpPr>
        <p:grpSpPr>
          <a:xfrm>
            <a:off x="7074306" y="4720242"/>
            <a:ext cx="717338" cy="717339"/>
            <a:chOff x="7074303" y="4772387"/>
            <a:chExt cx="717338" cy="717339"/>
          </a:xfrm>
        </p:grpSpPr>
        <p:sp>
          <p:nvSpPr>
            <p:cNvPr id="19486" name="Freeform 11"/>
            <p:cNvSpPr>
              <a:spLocks noEditPoints="1"/>
            </p:cNvSpPr>
            <p:nvPr/>
          </p:nvSpPr>
          <p:spPr bwMode="auto">
            <a:xfrm>
              <a:off x="7199887" y="4885759"/>
              <a:ext cx="491840" cy="530232"/>
            </a:xfrm>
            <a:custGeom>
              <a:avLst/>
              <a:gdLst>
                <a:gd name="T0" fmla="*/ 306927976 w 1031"/>
                <a:gd name="T1" fmla="*/ 68438704 h 1107"/>
                <a:gd name="T2" fmla="*/ 305732933 w 1031"/>
                <a:gd name="T3" fmla="*/ 61805791 h 1107"/>
                <a:gd name="T4" fmla="*/ 195752413 w 1031"/>
                <a:gd name="T5" fmla="*/ 2110672 h 1107"/>
                <a:gd name="T6" fmla="*/ 112371151 w 1031"/>
                <a:gd name="T7" fmla="*/ 2110672 h 1107"/>
                <a:gd name="T8" fmla="*/ 2390631 w 1031"/>
                <a:gd name="T9" fmla="*/ 61805791 h 1107"/>
                <a:gd name="T10" fmla="*/ 896555 w 1031"/>
                <a:gd name="T11" fmla="*/ 68438704 h 1107"/>
                <a:gd name="T12" fmla="*/ 896555 w 1031"/>
                <a:gd name="T13" fmla="*/ 178483014 h 1107"/>
                <a:gd name="T14" fmla="*/ 2390631 w 1031"/>
                <a:gd name="T15" fmla="*/ 185115378 h 1107"/>
                <a:gd name="T16" fmla="*/ 40943593 w 1031"/>
                <a:gd name="T17" fmla="*/ 264106344 h 1107"/>
                <a:gd name="T18" fmla="*/ 149728524 w 1031"/>
                <a:gd name="T19" fmla="*/ 332545048 h 1107"/>
                <a:gd name="T20" fmla="*/ 158395041 w 1031"/>
                <a:gd name="T21" fmla="*/ 332545048 h 1107"/>
                <a:gd name="T22" fmla="*/ 267179972 w 1031"/>
                <a:gd name="T23" fmla="*/ 264106344 h 1107"/>
                <a:gd name="T24" fmla="*/ 305732933 w 1031"/>
                <a:gd name="T25" fmla="*/ 185115378 h 1107"/>
                <a:gd name="T26" fmla="*/ 306927976 w 1031"/>
                <a:gd name="T27" fmla="*/ 178483014 h 1107"/>
                <a:gd name="T28" fmla="*/ 153912265 w 1031"/>
                <a:gd name="T29" fmla="*/ 179085906 h 1107"/>
                <a:gd name="T30" fmla="*/ 153912265 w 1031"/>
                <a:gd name="T31" fmla="*/ 67835263 h 1107"/>
                <a:gd name="T32" fmla="*/ 153912265 w 1031"/>
                <a:gd name="T33" fmla="*/ 179085906 h 1107"/>
                <a:gd name="T34" fmla="*/ 296766836 w 1031"/>
                <a:gd name="T35" fmla="*/ 66930924 h 1107"/>
                <a:gd name="T36" fmla="*/ 160487185 w 1031"/>
                <a:gd name="T37" fmla="*/ 61504345 h 1107"/>
                <a:gd name="T38" fmla="*/ 107589342 w 1031"/>
                <a:gd name="T39" fmla="*/ 10552262 h 1107"/>
                <a:gd name="T40" fmla="*/ 50806245 w 1031"/>
                <a:gd name="T41" fmla="*/ 117581561 h 1107"/>
                <a:gd name="T42" fmla="*/ 107589342 w 1031"/>
                <a:gd name="T43" fmla="*/ 10552262 h 1107"/>
                <a:gd name="T44" fmla="*/ 147337346 w 1031"/>
                <a:gd name="T45" fmla="*/ 185417373 h 1107"/>
                <a:gd name="T46" fmla="*/ 11057695 w 1031"/>
                <a:gd name="T47" fmla="*/ 179990245 h 1107"/>
                <a:gd name="T48" fmla="*/ 249547358 w 1031"/>
                <a:gd name="T49" fmla="*/ 258981211 h 1107"/>
                <a:gd name="T50" fmla="*/ 58576207 w 1031"/>
                <a:gd name="T51" fmla="*/ 258981211 h 1107"/>
                <a:gd name="T52" fmla="*/ 104301609 w 1031"/>
                <a:gd name="T53" fmla="*/ 249634733 h 1107"/>
                <a:gd name="T54" fmla="*/ 153912265 w 1031"/>
                <a:gd name="T55" fmla="*/ 198381204 h 1107"/>
                <a:gd name="T56" fmla="*/ 203522922 w 1031"/>
                <a:gd name="T57" fmla="*/ 249634733 h 1107"/>
                <a:gd name="T58" fmla="*/ 249547358 w 1031"/>
                <a:gd name="T59" fmla="*/ 258981211 h 1107"/>
                <a:gd name="T60" fmla="*/ 160487185 w 1031"/>
                <a:gd name="T61" fmla="*/ 185417373 h 1107"/>
                <a:gd name="T62" fmla="*/ 296766836 w 1031"/>
                <a:gd name="T63" fmla="*/ 179990245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 bwMode="auto">
            <a:xfrm>
              <a:off x="7074303" y="4772387"/>
              <a:ext cx="717338" cy="7173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13206" y="2000446"/>
            <a:ext cx="2386054" cy="3600544"/>
            <a:chOff x="8913206" y="2052591"/>
            <a:chExt cx="2386054" cy="3600544"/>
          </a:xfrm>
        </p:grpSpPr>
        <p:sp>
          <p:nvSpPr>
            <p:cNvPr id="26" name="任意多边形 25"/>
            <p:cNvSpPr/>
            <p:nvPr/>
          </p:nvSpPr>
          <p:spPr bwMode="auto">
            <a:xfrm>
              <a:off x="8913206" y="2990117"/>
              <a:ext cx="2386054" cy="2663018"/>
            </a:xfrm>
            <a:custGeom>
              <a:avLst/>
              <a:gdLst>
                <a:gd name="connsiteX0" fmla="*/ 0 w 2735895"/>
                <a:gd name="connsiteY0" fmla="*/ 0 h 3052049"/>
                <a:gd name="connsiteX1" fmla="*/ 2735895 w 2735895"/>
                <a:gd name="connsiteY1" fmla="*/ 0 h 3052049"/>
                <a:gd name="connsiteX2" fmla="*/ 2735895 w 2735895"/>
                <a:gd name="connsiteY2" fmla="*/ 2897006 h 3052049"/>
                <a:gd name="connsiteX3" fmla="*/ 2580852 w 2735895"/>
                <a:gd name="connsiteY3" fmla="*/ 3052049 h 3052049"/>
                <a:gd name="connsiteX4" fmla="*/ 155043 w 2735895"/>
                <a:gd name="connsiteY4" fmla="*/ 3052049 h 3052049"/>
                <a:gd name="connsiteX5" fmla="*/ 0 w 2735895"/>
                <a:gd name="connsiteY5" fmla="*/ 2897006 h 3052049"/>
                <a:gd name="connsiteX6" fmla="*/ 0 w 2735895"/>
                <a:gd name="connsiteY6" fmla="*/ 0 h 305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 bwMode="auto">
            <a:xfrm>
              <a:off x="8913206" y="2052591"/>
              <a:ext cx="2386054" cy="937526"/>
            </a:xfrm>
            <a:custGeom>
              <a:avLst/>
              <a:gdLst>
                <a:gd name="connsiteX0" fmla="*/ 155043 w 2735895"/>
                <a:gd name="connsiteY0" fmla="*/ 0 h 1075451"/>
                <a:gd name="connsiteX1" fmla="*/ 2580852 w 2735895"/>
                <a:gd name="connsiteY1" fmla="*/ 0 h 1075451"/>
                <a:gd name="connsiteX2" fmla="*/ 2735895 w 2735895"/>
                <a:gd name="connsiteY2" fmla="*/ 155043 h 1075451"/>
                <a:gd name="connsiteX3" fmla="*/ 2735895 w 2735895"/>
                <a:gd name="connsiteY3" fmla="*/ 1075451 h 1075451"/>
                <a:gd name="connsiteX4" fmla="*/ 0 w 2735895"/>
                <a:gd name="connsiteY4" fmla="*/ 1075451 h 1075451"/>
                <a:gd name="connsiteX5" fmla="*/ 0 w 2735895"/>
                <a:gd name="connsiteY5" fmla="*/ 155043 h 1075451"/>
                <a:gd name="connsiteX6" fmla="*/ 155043 w 2735895"/>
                <a:gd name="connsiteY6" fmla="*/ 0 h 107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476" name="文本框 31"/>
          <p:cNvSpPr txBox="1">
            <a:spLocks noChangeArrowheads="1"/>
          </p:cNvSpPr>
          <p:nvPr/>
        </p:nvSpPr>
        <p:spPr bwMode="auto">
          <a:xfrm>
            <a:off x="9757420" y="2324312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3600"/>
              <a:t>04</a:t>
            </a:r>
            <a:endParaRPr lang="zh-CN" altLang="en-US" sz="3600"/>
          </a:p>
        </p:txBody>
      </p:sp>
      <p:sp>
        <p:nvSpPr>
          <p:cNvPr id="19477" name="文本框 32"/>
          <p:cNvSpPr txBox="1">
            <a:spLocks noChangeArrowheads="1"/>
          </p:cNvSpPr>
          <p:nvPr/>
        </p:nvSpPr>
        <p:spPr bwMode="auto">
          <a:xfrm>
            <a:off x="9470482" y="2093263"/>
            <a:ext cx="127150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1600" dirty="0"/>
              <a:t>PART FOUR</a:t>
            </a:r>
            <a:endParaRPr lang="zh-CN" altLang="en-US" sz="1600" dirty="0"/>
          </a:p>
        </p:txBody>
      </p:sp>
      <p:grpSp>
        <p:nvGrpSpPr>
          <p:cNvPr id="8" name="组合 7"/>
          <p:cNvGrpSpPr/>
          <p:nvPr/>
        </p:nvGrpSpPr>
        <p:grpSpPr>
          <a:xfrm>
            <a:off x="9746871" y="4720242"/>
            <a:ext cx="718724" cy="717339"/>
            <a:chOff x="9746871" y="4772387"/>
            <a:chExt cx="718724" cy="717339"/>
          </a:xfrm>
        </p:grpSpPr>
        <p:grpSp>
          <p:nvGrpSpPr>
            <p:cNvPr id="57" name="组合 56"/>
            <p:cNvGrpSpPr/>
            <p:nvPr/>
          </p:nvGrpSpPr>
          <p:grpSpPr bwMode="auto">
            <a:xfrm>
              <a:off x="9867019" y="4880991"/>
              <a:ext cx="500143" cy="500261"/>
              <a:chOff x="6782044" y="2105654"/>
              <a:chExt cx="347203" cy="347204"/>
            </a:xfrm>
            <a:solidFill>
              <a:schemeClr val="bg1"/>
            </a:solidFill>
          </p:grpSpPr>
          <p:sp>
            <p:nvSpPr>
              <p:cNvPr id="58" name="Freeform 16"/>
              <p:cNvSpPr>
                <a:spLocks noEditPoints="1"/>
              </p:cNvSpPr>
              <p:nvPr/>
            </p:nvSpPr>
            <p:spPr bwMode="auto">
              <a:xfrm>
                <a:off x="6782044" y="2105654"/>
                <a:ext cx="347203" cy="347204"/>
              </a:xfrm>
              <a:custGeom>
                <a:avLst/>
                <a:gdLst>
                  <a:gd name="T0" fmla="*/ 902 w 929"/>
                  <a:gd name="T1" fmla="*/ 437 h 929"/>
                  <a:gd name="T2" fmla="*/ 848 w 929"/>
                  <a:gd name="T3" fmla="*/ 437 h 929"/>
                  <a:gd name="T4" fmla="*/ 881 w 929"/>
                  <a:gd name="T5" fmla="*/ 328 h 929"/>
                  <a:gd name="T6" fmla="*/ 793 w 929"/>
                  <a:gd name="T7" fmla="*/ 136 h 929"/>
                  <a:gd name="T8" fmla="*/ 717 w 929"/>
                  <a:gd name="T9" fmla="*/ 174 h 929"/>
                  <a:gd name="T10" fmla="*/ 663 w 929"/>
                  <a:gd name="T11" fmla="*/ 73 h 929"/>
                  <a:gd name="T12" fmla="*/ 465 w 929"/>
                  <a:gd name="T13" fmla="*/ 0 h 929"/>
                  <a:gd name="T14" fmla="*/ 438 w 929"/>
                  <a:gd name="T15" fmla="*/ 81 h 929"/>
                  <a:gd name="T16" fmla="*/ 329 w 929"/>
                  <a:gd name="T17" fmla="*/ 48 h 929"/>
                  <a:gd name="T18" fmla="*/ 136 w 929"/>
                  <a:gd name="T19" fmla="*/ 136 h 929"/>
                  <a:gd name="T20" fmla="*/ 136 w 929"/>
                  <a:gd name="T21" fmla="*/ 174 h 929"/>
                  <a:gd name="T22" fmla="*/ 124 w 929"/>
                  <a:gd name="T23" fmla="*/ 287 h 929"/>
                  <a:gd name="T24" fmla="*/ 38 w 929"/>
                  <a:gd name="T25" fmla="*/ 280 h 929"/>
                  <a:gd name="T26" fmla="*/ 27 w 929"/>
                  <a:gd name="T27" fmla="*/ 491 h 929"/>
                  <a:gd name="T28" fmla="*/ 99 w 929"/>
                  <a:gd name="T29" fmla="*/ 580 h 929"/>
                  <a:gd name="T30" fmla="*/ 33 w 929"/>
                  <a:gd name="T31" fmla="*/ 635 h 929"/>
                  <a:gd name="T32" fmla="*/ 175 w 929"/>
                  <a:gd name="T33" fmla="*/ 793 h 929"/>
                  <a:gd name="T34" fmla="*/ 288 w 929"/>
                  <a:gd name="T35" fmla="*/ 805 h 929"/>
                  <a:gd name="T36" fmla="*/ 281 w 929"/>
                  <a:gd name="T37" fmla="*/ 891 h 929"/>
                  <a:gd name="T38" fmla="*/ 465 w 929"/>
                  <a:gd name="T39" fmla="*/ 929 h 929"/>
                  <a:gd name="T40" fmla="*/ 492 w 929"/>
                  <a:gd name="T41" fmla="*/ 847 h 929"/>
                  <a:gd name="T42" fmla="*/ 601 w 929"/>
                  <a:gd name="T43" fmla="*/ 881 h 929"/>
                  <a:gd name="T44" fmla="*/ 793 w 929"/>
                  <a:gd name="T45" fmla="*/ 793 h 929"/>
                  <a:gd name="T46" fmla="*/ 793 w 929"/>
                  <a:gd name="T47" fmla="*/ 754 h 929"/>
                  <a:gd name="T48" fmla="*/ 806 w 929"/>
                  <a:gd name="T49" fmla="*/ 641 h 929"/>
                  <a:gd name="T50" fmla="*/ 891 w 929"/>
                  <a:gd name="T51" fmla="*/ 648 h 929"/>
                  <a:gd name="T52" fmla="*/ 922 w 929"/>
                  <a:gd name="T53" fmla="*/ 445 h 929"/>
                  <a:gd name="T54" fmla="*/ 803 w 929"/>
                  <a:gd name="T55" fmla="*/ 581 h 929"/>
                  <a:gd name="T56" fmla="*/ 698 w 929"/>
                  <a:gd name="T57" fmla="*/ 697 h 929"/>
                  <a:gd name="T58" fmla="*/ 698 w 929"/>
                  <a:gd name="T59" fmla="*/ 736 h 929"/>
                  <a:gd name="T60" fmla="*/ 641 w 929"/>
                  <a:gd name="T61" fmla="*/ 835 h 929"/>
                  <a:gd name="T62" fmla="*/ 623 w 929"/>
                  <a:gd name="T63" fmla="*/ 785 h 929"/>
                  <a:gd name="T64" fmla="*/ 465 w 929"/>
                  <a:gd name="T65" fmla="*/ 794 h 929"/>
                  <a:gd name="T66" fmla="*/ 438 w 929"/>
                  <a:gd name="T67" fmla="*/ 874 h 929"/>
                  <a:gd name="T68" fmla="*/ 348 w 929"/>
                  <a:gd name="T69" fmla="*/ 803 h 929"/>
                  <a:gd name="T70" fmla="*/ 334 w 929"/>
                  <a:gd name="T71" fmla="*/ 767 h 929"/>
                  <a:gd name="T72" fmla="*/ 193 w 929"/>
                  <a:gd name="T73" fmla="*/ 697 h 929"/>
                  <a:gd name="T74" fmla="*/ 94 w 929"/>
                  <a:gd name="T75" fmla="*/ 640 h 929"/>
                  <a:gd name="T76" fmla="*/ 144 w 929"/>
                  <a:gd name="T77" fmla="*/ 622 h 929"/>
                  <a:gd name="T78" fmla="*/ 135 w 929"/>
                  <a:gd name="T79" fmla="*/ 464 h 929"/>
                  <a:gd name="T80" fmla="*/ 55 w 929"/>
                  <a:gd name="T81" fmla="*/ 437 h 929"/>
                  <a:gd name="T82" fmla="*/ 126 w 929"/>
                  <a:gd name="T83" fmla="*/ 347 h 929"/>
                  <a:gd name="T84" fmla="*/ 162 w 929"/>
                  <a:gd name="T85" fmla="*/ 333 h 929"/>
                  <a:gd name="T86" fmla="*/ 232 w 929"/>
                  <a:gd name="T87" fmla="*/ 192 h 929"/>
                  <a:gd name="T88" fmla="*/ 289 w 929"/>
                  <a:gd name="T89" fmla="*/ 94 h 929"/>
                  <a:gd name="T90" fmla="*/ 306 w 929"/>
                  <a:gd name="T91" fmla="*/ 144 h 929"/>
                  <a:gd name="T92" fmla="*/ 465 w 929"/>
                  <a:gd name="T93" fmla="*/ 134 h 929"/>
                  <a:gd name="T94" fmla="*/ 492 w 929"/>
                  <a:gd name="T95" fmla="*/ 55 h 929"/>
                  <a:gd name="T96" fmla="*/ 582 w 929"/>
                  <a:gd name="T97" fmla="*/ 125 h 929"/>
                  <a:gd name="T98" fmla="*/ 698 w 929"/>
                  <a:gd name="T99" fmla="*/ 231 h 929"/>
                  <a:gd name="T100" fmla="*/ 717 w 929"/>
                  <a:gd name="T101" fmla="*/ 239 h 929"/>
                  <a:gd name="T102" fmla="*/ 773 w 929"/>
                  <a:gd name="T103" fmla="*/ 194 h 929"/>
                  <a:gd name="T104" fmla="*/ 796 w 929"/>
                  <a:gd name="T105" fmla="*/ 304 h 929"/>
                  <a:gd name="T106" fmla="*/ 771 w 929"/>
                  <a:gd name="T107" fmla="*/ 341 h 929"/>
                  <a:gd name="T108" fmla="*/ 803 w 929"/>
                  <a:gd name="T109" fmla="*/ 483 h 929"/>
                  <a:gd name="T110" fmla="*/ 822 w 929"/>
                  <a:gd name="T111" fmla="*/ 491 h 929"/>
                  <a:gd name="T112" fmla="*/ 851 w 929"/>
                  <a:gd name="T113" fmla="*/ 602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9" h="929">
                    <a:moveTo>
                      <a:pt x="922" y="445"/>
                    </a:moveTo>
                    <a:cubicBezTo>
                      <a:pt x="916" y="440"/>
                      <a:pt x="909" y="437"/>
                      <a:pt x="902" y="437"/>
                    </a:cubicBezTo>
                    <a:cubicBezTo>
                      <a:pt x="902" y="437"/>
                      <a:pt x="902" y="437"/>
                      <a:pt x="902" y="437"/>
                    </a:cubicBezTo>
                    <a:cubicBezTo>
                      <a:pt x="848" y="437"/>
                      <a:pt x="848" y="437"/>
                      <a:pt x="848" y="437"/>
                    </a:cubicBezTo>
                    <a:cubicBezTo>
                      <a:pt x="846" y="407"/>
                      <a:pt x="840" y="377"/>
                      <a:pt x="831" y="348"/>
                    </a:cubicBezTo>
                    <a:cubicBezTo>
                      <a:pt x="881" y="328"/>
                      <a:pt x="881" y="328"/>
                      <a:pt x="881" y="328"/>
                    </a:cubicBezTo>
                    <a:cubicBezTo>
                      <a:pt x="895" y="322"/>
                      <a:pt x="902" y="307"/>
                      <a:pt x="897" y="293"/>
                    </a:cubicBezTo>
                    <a:cubicBezTo>
                      <a:pt x="873" y="234"/>
                      <a:pt x="838" y="181"/>
                      <a:pt x="793" y="136"/>
                    </a:cubicBezTo>
                    <a:cubicBezTo>
                      <a:pt x="783" y="125"/>
                      <a:pt x="765" y="125"/>
                      <a:pt x="755" y="136"/>
                    </a:cubicBezTo>
                    <a:cubicBezTo>
                      <a:pt x="717" y="174"/>
                      <a:pt x="717" y="174"/>
                      <a:pt x="717" y="174"/>
                    </a:cubicBezTo>
                    <a:cubicBezTo>
                      <a:pt x="694" y="154"/>
                      <a:pt x="669" y="137"/>
                      <a:pt x="642" y="123"/>
                    </a:cubicBezTo>
                    <a:cubicBezTo>
                      <a:pt x="663" y="73"/>
                      <a:pt x="663" y="73"/>
                      <a:pt x="663" y="73"/>
                    </a:cubicBezTo>
                    <a:cubicBezTo>
                      <a:pt x="669" y="60"/>
                      <a:pt x="663" y="44"/>
                      <a:pt x="649" y="38"/>
                    </a:cubicBezTo>
                    <a:cubicBezTo>
                      <a:pt x="591" y="12"/>
                      <a:pt x="529" y="0"/>
                      <a:pt x="465" y="0"/>
                    </a:cubicBezTo>
                    <a:cubicBezTo>
                      <a:pt x="450" y="0"/>
                      <a:pt x="438" y="12"/>
                      <a:pt x="438" y="27"/>
                    </a:cubicBezTo>
                    <a:cubicBezTo>
                      <a:pt x="438" y="81"/>
                      <a:pt x="438" y="81"/>
                      <a:pt x="438" y="81"/>
                    </a:cubicBezTo>
                    <a:cubicBezTo>
                      <a:pt x="408" y="83"/>
                      <a:pt x="378" y="89"/>
                      <a:pt x="349" y="98"/>
                    </a:cubicBezTo>
                    <a:cubicBezTo>
                      <a:pt x="329" y="48"/>
                      <a:pt x="329" y="48"/>
                      <a:pt x="329" y="48"/>
                    </a:cubicBezTo>
                    <a:cubicBezTo>
                      <a:pt x="323" y="34"/>
                      <a:pt x="308" y="27"/>
                      <a:pt x="294" y="32"/>
                    </a:cubicBezTo>
                    <a:cubicBezTo>
                      <a:pt x="234" y="56"/>
                      <a:pt x="181" y="90"/>
                      <a:pt x="136" y="136"/>
                    </a:cubicBezTo>
                    <a:cubicBezTo>
                      <a:pt x="131" y="141"/>
                      <a:pt x="128" y="148"/>
                      <a:pt x="128" y="155"/>
                    </a:cubicBezTo>
                    <a:cubicBezTo>
                      <a:pt x="128" y="162"/>
                      <a:pt x="131" y="169"/>
                      <a:pt x="136" y="174"/>
                    </a:cubicBezTo>
                    <a:cubicBezTo>
                      <a:pt x="175" y="212"/>
                      <a:pt x="175" y="212"/>
                      <a:pt x="175" y="212"/>
                    </a:cubicBezTo>
                    <a:cubicBezTo>
                      <a:pt x="155" y="235"/>
                      <a:pt x="138" y="260"/>
                      <a:pt x="124" y="287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0" y="260"/>
                      <a:pt x="44" y="266"/>
                      <a:pt x="38" y="280"/>
                    </a:cubicBezTo>
                    <a:cubicBezTo>
                      <a:pt x="13" y="338"/>
                      <a:pt x="0" y="400"/>
                      <a:pt x="0" y="464"/>
                    </a:cubicBezTo>
                    <a:cubicBezTo>
                      <a:pt x="0" y="479"/>
                      <a:pt x="12" y="491"/>
                      <a:pt x="27" y="491"/>
                    </a:cubicBezTo>
                    <a:cubicBezTo>
                      <a:pt x="82" y="491"/>
                      <a:pt x="82" y="491"/>
                      <a:pt x="82" y="491"/>
                    </a:cubicBezTo>
                    <a:cubicBezTo>
                      <a:pt x="84" y="521"/>
                      <a:pt x="90" y="551"/>
                      <a:pt x="99" y="580"/>
                    </a:cubicBezTo>
                    <a:cubicBezTo>
                      <a:pt x="48" y="600"/>
                      <a:pt x="48" y="600"/>
                      <a:pt x="48" y="600"/>
                    </a:cubicBezTo>
                    <a:cubicBezTo>
                      <a:pt x="34" y="606"/>
                      <a:pt x="28" y="621"/>
                      <a:pt x="33" y="635"/>
                    </a:cubicBezTo>
                    <a:cubicBezTo>
                      <a:pt x="57" y="695"/>
                      <a:pt x="91" y="747"/>
                      <a:pt x="136" y="793"/>
                    </a:cubicBezTo>
                    <a:cubicBezTo>
                      <a:pt x="147" y="803"/>
                      <a:pt x="164" y="803"/>
                      <a:pt x="175" y="793"/>
                    </a:cubicBezTo>
                    <a:cubicBezTo>
                      <a:pt x="213" y="754"/>
                      <a:pt x="213" y="754"/>
                      <a:pt x="213" y="754"/>
                    </a:cubicBezTo>
                    <a:cubicBezTo>
                      <a:pt x="236" y="774"/>
                      <a:pt x="261" y="791"/>
                      <a:pt x="288" y="805"/>
                    </a:cubicBezTo>
                    <a:cubicBezTo>
                      <a:pt x="267" y="855"/>
                      <a:pt x="267" y="855"/>
                      <a:pt x="267" y="855"/>
                    </a:cubicBezTo>
                    <a:cubicBezTo>
                      <a:pt x="261" y="869"/>
                      <a:pt x="267" y="885"/>
                      <a:pt x="281" y="891"/>
                    </a:cubicBezTo>
                    <a:cubicBezTo>
                      <a:pt x="339" y="916"/>
                      <a:pt x="401" y="929"/>
                      <a:pt x="465" y="929"/>
                    </a:cubicBezTo>
                    <a:cubicBezTo>
                      <a:pt x="465" y="929"/>
                      <a:pt x="465" y="929"/>
                      <a:pt x="465" y="929"/>
                    </a:cubicBezTo>
                    <a:cubicBezTo>
                      <a:pt x="480" y="929"/>
                      <a:pt x="492" y="916"/>
                      <a:pt x="492" y="902"/>
                    </a:cubicBezTo>
                    <a:cubicBezTo>
                      <a:pt x="492" y="847"/>
                      <a:pt x="492" y="847"/>
                      <a:pt x="492" y="847"/>
                    </a:cubicBezTo>
                    <a:cubicBezTo>
                      <a:pt x="522" y="845"/>
                      <a:pt x="552" y="839"/>
                      <a:pt x="581" y="830"/>
                    </a:cubicBezTo>
                    <a:cubicBezTo>
                      <a:pt x="601" y="881"/>
                      <a:pt x="601" y="881"/>
                      <a:pt x="601" y="881"/>
                    </a:cubicBezTo>
                    <a:cubicBezTo>
                      <a:pt x="606" y="895"/>
                      <a:pt x="622" y="901"/>
                      <a:pt x="636" y="896"/>
                    </a:cubicBezTo>
                    <a:cubicBezTo>
                      <a:pt x="695" y="872"/>
                      <a:pt x="748" y="838"/>
                      <a:pt x="793" y="793"/>
                    </a:cubicBezTo>
                    <a:cubicBezTo>
                      <a:pt x="798" y="787"/>
                      <a:pt x="801" y="781"/>
                      <a:pt x="801" y="773"/>
                    </a:cubicBezTo>
                    <a:cubicBezTo>
                      <a:pt x="801" y="766"/>
                      <a:pt x="798" y="759"/>
                      <a:pt x="793" y="754"/>
                    </a:cubicBezTo>
                    <a:cubicBezTo>
                      <a:pt x="755" y="716"/>
                      <a:pt x="755" y="716"/>
                      <a:pt x="755" y="716"/>
                    </a:cubicBezTo>
                    <a:cubicBezTo>
                      <a:pt x="775" y="693"/>
                      <a:pt x="792" y="668"/>
                      <a:pt x="806" y="641"/>
                    </a:cubicBezTo>
                    <a:cubicBezTo>
                      <a:pt x="856" y="662"/>
                      <a:pt x="856" y="662"/>
                      <a:pt x="856" y="662"/>
                    </a:cubicBezTo>
                    <a:cubicBezTo>
                      <a:pt x="869" y="668"/>
                      <a:pt x="885" y="662"/>
                      <a:pt x="891" y="648"/>
                    </a:cubicBezTo>
                    <a:cubicBezTo>
                      <a:pt x="917" y="590"/>
                      <a:pt x="929" y="528"/>
                      <a:pt x="929" y="464"/>
                    </a:cubicBezTo>
                    <a:cubicBezTo>
                      <a:pt x="929" y="457"/>
                      <a:pt x="927" y="450"/>
                      <a:pt x="922" y="445"/>
                    </a:cubicBezTo>
                    <a:close/>
                    <a:moveTo>
                      <a:pt x="851" y="602"/>
                    </a:moveTo>
                    <a:cubicBezTo>
                      <a:pt x="803" y="581"/>
                      <a:pt x="803" y="581"/>
                      <a:pt x="803" y="581"/>
                    </a:cubicBezTo>
                    <a:cubicBezTo>
                      <a:pt x="790" y="575"/>
                      <a:pt x="774" y="581"/>
                      <a:pt x="768" y="595"/>
                    </a:cubicBezTo>
                    <a:cubicBezTo>
                      <a:pt x="751" y="633"/>
                      <a:pt x="728" y="668"/>
                      <a:pt x="698" y="697"/>
                    </a:cubicBezTo>
                    <a:cubicBezTo>
                      <a:pt x="693" y="703"/>
                      <a:pt x="690" y="709"/>
                      <a:pt x="690" y="717"/>
                    </a:cubicBezTo>
                    <a:cubicBezTo>
                      <a:pt x="690" y="724"/>
                      <a:pt x="693" y="731"/>
                      <a:pt x="698" y="736"/>
                    </a:cubicBezTo>
                    <a:cubicBezTo>
                      <a:pt x="735" y="773"/>
                      <a:pt x="735" y="773"/>
                      <a:pt x="735" y="773"/>
                    </a:cubicBezTo>
                    <a:cubicBezTo>
                      <a:pt x="707" y="798"/>
                      <a:pt x="675" y="818"/>
                      <a:pt x="641" y="835"/>
                    </a:cubicBezTo>
                    <a:cubicBezTo>
                      <a:pt x="625" y="794"/>
                      <a:pt x="625" y="794"/>
                      <a:pt x="625" y="794"/>
                    </a:cubicBezTo>
                    <a:cubicBezTo>
                      <a:pt x="625" y="791"/>
                      <a:pt x="624" y="788"/>
                      <a:pt x="623" y="785"/>
                    </a:cubicBezTo>
                    <a:cubicBezTo>
                      <a:pt x="617" y="772"/>
                      <a:pt x="601" y="765"/>
                      <a:pt x="588" y="770"/>
                    </a:cubicBezTo>
                    <a:cubicBezTo>
                      <a:pt x="548" y="786"/>
                      <a:pt x="507" y="794"/>
                      <a:pt x="465" y="794"/>
                    </a:cubicBezTo>
                    <a:cubicBezTo>
                      <a:pt x="450" y="794"/>
                      <a:pt x="438" y="806"/>
                      <a:pt x="438" y="821"/>
                    </a:cubicBezTo>
                    <a:cubicBezTo>
                      <a:pt x="438" y="874"/>
                      <a:pt x="438" y="874"/>
                      <a:pt x="438" y="874"/>
                    </a:cubicBezTo>
                    <a:cubicBezTo>
                      <a:pt x="400" y="871"/>
                      <a:pt x="363" y="863"/>
                      <a:pt x="327" y="851"/>
                    </a:cubicBezTo>
                    <a:cubicBezTo>
                      <a:pt x="348" y="803"/>
                      <a:pt x="348" y="803"/>
                      <a:pt x="348" y="803"/>
                    </a:cubicBezTo>
                    <a:cubicBezTo>
                      <a:pt x="351" y="796"/>
                      <a:pt x="351" y="789"/>
                      <a:pt x="348" y="782"/>
                    </a:cubicBezTo>
                    <a:cubicBezTo>
                      <a:pt x="346" y="775"/>
                      <a:pt x="341" y="770"/>
                      <a:pt x="334" y="767"/>
                    </a:cubicBezTo>
                    <a:cubicBezTo>
                      <a:pt x="296" y="750"/>
                      <a:pt x="261" y="727"/>
                      <a:pt x="232" y="697"/>
                    </a:cubicBezTo>
                    <a:cubicBezTo>
                      <a:pt x="221" y="687"/>
                      <a:pt x="204" y="687"/>
                      <a:pt x="193" y="697"/>
                    </a:cubicBezTo>
                    <a:cubicBezTo>
                      <a:pt x="156" y="734"/>
                      <a:pt x="156" y="734"/>
                      <a:pt x="156" y="734"/>
                    </a:cubicBezTo>
                    <a:cubicBezTo>
                      <a:pt x="131" y="706"/>
                      <a:pt x="111" y="674"/>
                      <a:pt x="94" y="640"/>
                    </a:cubicBezTo>
                    <a:cubicBezTo>
                      <a:pt x="134" y="624"/>
                      <a:pt x="134" y="624"/>
                      <a:pt x="134" y="624"/>
                    </a:cubicBezTo>
                    <a:cubicBezTo>
                      <a:pt x="138" y="624"/>
                      <a:pt x="141" y="624"/>
                      <a:pt x="144" y="622"/>
                    </a:cubicBezTo>
                    <a:cubicBezTo>
                      <a:pt x="158" y="617"/>
                      <a:pt x="164" y="601"/>
                      <a:pt x="159" y="587"/>
                    </a:cubicBezTo>
                    <a:cubicBezTo>
                      <a:pt x="143" y="548"/>
                      <a:pt x="135" y="506"/>
                      <a:pt x="135" y="464"/>
                    </a:cubicBezTo>
                    <a:cubicBezTo>
                      <a:pt x="135" y="449"/>
                      <a:pt x="123" y="437"/>
                      <a:pt x="108" y="437"/>
                    </a:cubicBezTo>
                    <a:cubicBezTo>
                      <a:pt x="55" y="437"/>
                      <a:pt x="55" y="437"/>
                      <a:pt x="55" y="437"/>
                    </a:cubicBezTo>
                    <a:cubicBezTo>
                      <a:pt x="58" y="399"/>
                      <a:pt x="65" y="362"/>
                      <a:pt x="78" y="327"/>
                    </a:cubicBez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50"/>
                      <a:pt x="140" y="350"/>
                      <a:pt x="147" y="348"/>
                    </a:cubicBezTo>
                    <a:cubicBezTo>
                      <a:pt x="154" y="345"/>
                      <a:pt x="159" y="340"/>
                      <a:pt x="162" y="333"/>
                    </a:cubicBezTo>
                    <a:cubicBezTo>
                      <a:pt x="179" y="295"/>
                      <a:pt x="202" y="260"/>
                      <a:pt x="232" y="231"/>
                    </a:cubicBezTo>
                    <a:cubicBezTo>
                      <a:pt x="242" y="220"/>
                      <a:pt x="242" y="203"/>
                      <a:pt x="232" y="192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223" y="130"/>
                      <a:pt x="254" y="110"/>
                      <a:pt x="289" y="94"/>
                    </a:cubicBez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6"/>
                      <a:pt x="305" y="140"/>
                      <a:pt x="306" y="144"/>
                    </a:cubicBezTo>
                    <a:cubicBezTo>
                      <a:pt x="312" y="157"/>
                      <a:pt x="328" y="164"/>
                      <a:pt x="341" y="158"/>
                    </a:cubicBezTo>
                    <a:cubicBezTo>
                      <a:pt x="381" y="142"/>
                      <a:pt x="422" y="134"/>
                      <a:pt x="465" y="134"/>
                    </a:cubicBezTo>
                    <a:cubicBezTo>
                      <a:pt x="480" y="134"/>
                      <a:pt x="492" y="122"/>
                      <a:pt x="492" y="107"/>
                    </a:cubicBezTo>
                    <a:cubicBezTo>
                      <a:pt x="492" y="55"/>
                      <a:pt x="492" y="55"/>
                      <a:pt x="492" y="55"/>
                    </a:cubicBezTo>
                    <a:cubicBezTo>
                      <a:pt x="530" y="57"/>
                      <a:pt x="567" y="65"/>
                      <a:pt x="602" y="77"/>
                    </a:cubicBezTo>
                    <a:cubicBezTo>
                      <a:pt x="582" y="125"/>
                      <a:pt x="582" y="125"/>
                      <a:pt x="582" y="125"/>
                    </a:cubicBezTo>
                    <a:cubicBezTo>
                      <a:pt x="576" y="139"/>
                      <a:pt x="582" y="155"/>
                      <a:pt x="596" y="161"/>
                    </a:cubicBezTo>
                    <a:cubicBezTo>
                      <a:pt x="634" y="178"/>
                      <a:pt x="669" y="201"/>
                      <a:pt x="698" y="231"/>
                    </a:cubicBezTo>
                    <a:cubicBezTo>
                      <a:pt x="703" y="236"/>
                      <a:pt x="710" y="239"/>
                      <a:pt x="717" y="239"/>
                    </a:cubicBezTo>
                    <a:cubicBezTo>
                      <a:pt x="717" y="239"/>
                      <a:pt x="717" y="239"/>
                      <a:pt x="717" y="239"/>
                    </a:cubicBezTo>
                    <a:cubicBezTo>
                      <a:pt x="725" y="239"/>
                      <a:pt x="731" y="236"/>
                      <a:pt x="737" y="231"/>
                    </a:cubicBezTo>
                    <a:cubicBezTo>
                      <a:pt x="773" y="194"/>
                      <a:pt x="773" y="194"/>
                      <a:pt x="773" y="194"/>
                    </a:cubicBezTo>
                    <a:cubicBezTo>
                      <a:pt x="799" y="222"/>
                      <a:pt x="819" y="254"/>
                      <a:pt x="835" y="288"/>
                    </a:cubicBezTo>
                    <a:cubicBezTo>
                      <a:pt x="796" y="304"/>
                      <a:pt x="796" y="304"/>
                      <a:pt x="796" y="304"/>
                    </a:cubicBezTo>
                    <a:cubicBezTo>
                      <a:pt x="793" y="304"/>
                      <a:pt x="789" y="304"/>
                      <a:pt x="786" y="305"/>
                    </a:cubicBezTo>
                    <a:cubicBezTo>
                      <a:pt x="772" y="311"/>
                      <a:pt x="765" y="327"/>
                      <a:pt x="771" y="341"/>
                    </a:cubicBezTo>
                    <a:cubicBezTo>
                      <a:pt x="787" y="380"/>
                      <a:pt x="795" y="422"/>
                      <a:pt x="795" y="464"/>
                    </a:cubicBezTo>
                    <a:cubicBezTo>
                      <a:pt x="795" y="471"/>
                      <a:pt x="798" y="478"/>
                      <a:pt x="803" y="483"/>
                    </a:cubicBezTo>
                    <a:cubicBezTo>
                      <a:pt x="808" y="488"/>
                      <a:pt x="815" y="491"/>
                      <a:pt x="822" y="491"/>
                    </a:cubicBezTo>
                    <a:cubicBezTo>
                      <a:pt x="822" y="491"/>
                      <a:pt x="822" y="491"/>
                      <a:pt x="822" y="491"/>
                    </a:cubicBezTo>
                    <a:cubicBezTo>
                      <a:pt x="874" y="491"/>
                      <a:pt x="874" y="491"/>
                      <a:pt x="874" y="491"/>
                    </a:cubicBezTo>
                    <a:cubicBezTo>
                      <a:pt x="872" y="529"/>
                      <a:pt x="864" y="566"/>
                      <a:pt x="851" y="6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" name="Freeform 17"/>
              <p:cNvSpPr>
                <a:spLocks noEditPoints="1"/>
              </p:cNvSpPr>
              <p:nvPr/>
            </p:nvSpPr>
            <p:spPr bwMode="auto">
              <a:xfrm>
                <a:off x="6919794" y="2243403"/>
                <a:ext cx="71705" cy="71705"/>
              </a:xfrm>
              <a:custGeom>
                <a:avLst/>
                <a:gdLst>
                  <a:gd name="T0" fmla="*/ 108 w 196"/>
                  <a:gd name="T1" fmla="*/ 4 h 194"/>
                  <a:gd name="T2" fmla="*/ 98 w 196"/>
                  <a:gd name="T3" fmla="*/ 0 h 194"/>
                  <a:gd name="T4" fmla="*/ 88 w 196"/>
                  <a:gd name="T5" fmla="*/ 4 h 194"/>
                  <a:gd name="T6" fmla="*/ 5 w 196"/>
                  <a:gd name="T7" fmla="*/ 88 h 194"/>
                  <a:gd name="T8" fmla="*/ 5 w 196"/>
                  <a:gd name="T9" fmla="*/ 107 h 194"/>
                  <a:gd name="T10" fmla="*/ 88 w 196"/>
                  <a:gd name="T11" fmla="*/ 190 h 194"/>
                  <a:gd name="T12" fmla="*/ 98 w 196"/>
                  <a:gd name="T13" fmla="*/ 194 h 194"/>
                  <a:gd name="T14" fmla="*/ 108 w 196"/>
                  <a:gd name="T15" fmla="*/ 190 h 194"/>
                  <a:gd name="T16" fmla="*/ 191 w 196"/>
                  <a:gd name="T17" fmla="*/ 107 h 194"/>
                  <a:gd name="T18" fmla="*/ 191 w 196"/>
                  <a:gd name="T19" fmla="*/ 88 h 194"/>
                  <a:gd name="T20" fmla="*/ 108 w 196"/>
                  <a:gd name="T21" fmla="*/ 4 h 194"/>
                  <a:gd name="T22" fmla="*/ 98 w 196"/>
                  <a:gd name="T23" fmla="*/ 161 h 194"/>
                  <a:gd name="T24" fmla="*/ 34 w 196"/>
                  <a:gd name="T25" fmla="*/ 97 h 194"/>
                  <a:gd name="T26" fmla="*/ 98 w 196"/>
                  <a:gd name="T27" fmla="*/ 33 h 194"/>
                  <a:gd name="T28" fmla="*/ 162 w 196"/>
                  <a:gd name="T29" fmla="*/ 97 h 194"/>
                  <a:gd name="T30" fmla="*/ 98 w 196"/>
                  <a:gd name="T31" fmla="*/ 16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94">
                    <a:moveTo>
                      <a:pt x="108" y="4"/>
                    </a:moveTo>
                    <a:cubicBezTo>
                      <a:pt x="105" y="1"/>
                      <a:pt x="101" y="0"/>
                      <a:pt x="98" y="0"/>
                    </a:cubicBezTo>
                    <a:cubicBezTo>
                      <a:pt x="94" y="0"/>
                      <a:pt x="91" y="1"/>
                      <a:pt x="88" y="4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93"/>
                      <a:pt x="0" y="101"/>
                      <a:pt x="5" y="107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91" y="193"/>
                      <a:pt x="94" y="194"/>
                      <a:pt x="98" y="194"/>
                    </a:cubicBezTo>
                    <a:cubicBezTo>
                      <a:pt x="101" y="194"/>
                      <a:pt x="105" y="193"/>
                      <a:pt x="108" y="190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6" y="101"/>
                      <a:pt x="196" y="93"/>
                      <a:pt x="191" y="88"/>
                    </a:cubicBezTo>
                    <a:lnTo>
                      <a:pt x="108" y="4"/>
                    </a:lnTo>
                    <a:close/>
                    <a:moveTo>
                      <a:pt x="98" y="161"/>
                    </a:moveTo>
                    <a:cubicBezTo>
                      <a:pt x="34" y="97"/>
                      <a:pt x="34" y="97"/>
                      <a:pt x="34" y="97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162" y="97"/>
                      <a:pt x="162" y="97"/>
                      <a:pt x="162" y="97"/>
                    </a:cubicBezTo>
                    <a:lnTo>
                      <a:pt x="98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" name="Freeform 18"/>
              <p:cNvSpPr>
                <a:spLocks noEditPoints="1"/>
              </p:cNvSpPr>
              <p:nvPr/>
            </p:nvSpPr>
            <p:spPr bwMode="auto">
              <a:xfrm>
                <a:off x="6782044" y="2105654"/>
                <a:ext cx="347203" cy="347204"/>
              </a:xfrm>
              <a:custGeom>
                <a:avLst/>
                <a:gdLst>
                  <a:gd name="T0" fmla="*/ 902 w 929"/>
                  <a:gd name="T1" fmla="*/ 437 h 929"/>
                  <a:gd name="T2" fmla="*/ 848 w 929"/>
                  <a:gd name="T3" fmla="*/ 437 h 929"/>
                  <a:gd name="T4" fmla="*/ 881 w 929"/>
                  <a:gd name="T5" fmla="*/ 328 h 929"/>
                  <a:gd name="T6" fmla="*/ 793 w 929"/>
                  <a:gd name="T7" fmla="*/ 136 h 929"/>
                  <a:gd name="T8" fmla="*/ 717 w 929"/>
                  <a:gd name="T9" fmla="*/ 174 h 929"/>
                  <a:gd name="T10" fmla="*/ 663 w 929"/>
                  <a:gd name="T11" fmla="*/ 73 h 929"/>
                  <a:gd name="T12" fmla="*/ 465 w 929"/>
                  <a:gd name="T13" fmla="*/ 0 h 929"/>
                  <a:gd name="T14" fmla="*/ 438 w 929"/>
                  <a:gd name="T15" fmla="*/ 81 h 929"/>
                  <a:gd name="T16" fmla="*/ 329 w 929"/>
                  <a:gd name="T17" fmla="*/ 48 h 929"/>
                  <a:gd name="T18" fmla="*/ 136 w 929"/>
                  <a:gd name="T19" fmla="*/ 136 h 929"/>
                  <a:gd name="T20" fmla="*/ 136 w 929"/>
                  <a:gd name="T21" fmla="*/ 174 h 929"/>
                  <a:gd name="T22" fmla="*/ 124 w 929"/>
                  <a:gd name="T23" fmla="*/ 287 h 929"/>
                  <a:gd name="T24" fmla="*/ 38 w 929"/>
                  <a:gd name="T25" fmla="*/ 280 h 929"/>
                  <a:gd name="T26" fmla="*/ 27 w 929"/>
                  <a:gd name="T27" fmla="*/ 491 h 929"/>
                  <a:gd name="T28" fmla="*/ 99 w 929"/>
                  <a:gd name="T29" fmla="*/ 580 h 929"/>
                  <a:gd name="T30" fmla="*/ 33 w 929"/>
                  <a:gd name="T31" fmla="*/ 635 h 929"/>
                  <a:gd name="T32" fmla="*/ 175 w 929"/>
                  <a:gd name="T33" fmla="*/ 793 h 929"/>
                  <a:gd name="T34" fmla="*/ 288 w 929"/>
                  <a:gd name="T35" fmla="*/ 805 h 929"/>
                  <a:gd name="T36" fmla="*/ 281 w 929"/>
                  <a:gd name="T37" fmla="*/ 891 h 929"/>
                  <a:gd name="T38" fmla="*/ 465 w 929"/>
                  <a:gd name="T39" fmla="*/ 929 h 929"/>
                  <a:gd name="T40" fmla="*/ 492 w 929"/>
                  <a:gd name="T41" fmla="*/ 847 h 929"/>
                  <a:gd name="T42" fmla="*/ 601 w 929"/>
                  <a:gd name="T43" fmla="*/ 881 h 929"/>
                  <a:gd name="T44" fmla="*/ 793 w 929"/>
                  <a:gd name="T45" fmla="*/ 793 h 929"/>
                  <a:gd name="T46" fmla="*/ 793 w 929"/>
                  <a:gd name="T47" fmla="*/ 754 h 929"/>
                  <a:gd name="T48" fmla="*/ 806 w 929"/>
                  <a:gd name="T49" fmla="*/ 641 h 929"/>
                  <a:gd name="T50" fmla="*/ 891 w 929"/>
                  <a:gd name="T51" fmla="*/ 648 h 929"/>
                  <a:gd name="T52" fmla="*/ 922 w 929"/>
                  <a:gd name="T53" fmla="*/ 445 h 929"/>
                  <a:gd name="T54" fmla="*/ 803 w 929"/>
                  <a:gd name="T55" fmla="*/ 581 h 929"/>
                  <a:gd name="T56" fmla="*/ 698 w 929"/>
                  <a:gd name="T57" fmla="*/ 697 h 929"/>
                  <a:gd name="T58" fmla="*/ 698 w 929"/>
                  <a:gd name="T59" fmla="*/ 736 h 929"/>
                  <a:gd name="T60" fmla="*/ 641 w 929"/>
                  <a:gd name="T61" fmla="*/ 835 h 929"/>
                  <a:gd name="T62" fmla="*/ 623 w 929"/>
                  <a:gd name="T63" fmla="*/ 785 h 929"/>
                  <a:gd name="T64" fmla="*/ 465 w 929"/>
                  <a:gd name="T65" fmla="*/ 794 h 929"/>
                  <a:gd name="T66" fmla="*/ 438 w 929"/>
                  <a:gd name="T67" fmla="*/ 874 h 929"/>
                  <a:gd name="T68" fmla="*/ 348 w 929"/>
                  <a:gd name="T69" fmla="*/ 803 h 929"/>
                  <a:gd name="T70" fmla="*/ 334 w 929"/>
                  <a:gd name="T71" fmla="*/ 767 h 929"/>
                  <a:gd name="T72" fmla="*/ 193 w 929"/>
                  <a:gd name="T73" fmla="*/ 697 h 929"/>
                  <a:gd name="T74" fmla="*/ 94 w 929"/>
                  <a:gd name="T75" fmla="*/ 640 h 929"/>
                  <a:gd name="T76" fmla="*/ 144 w 929"/>
                  <a:gd name="T77" fmla="*/ 622 h 929"/>
                  <a:gd name="T78" fmla="*/ 135 w 929"/>
                  <a:gd name="T79" fmla="*/ 464 h 929"/>
                  <a:gd name="T80" fmla="*/ 55 w 929"/>
                  <a:gd name="T81" fmla="*/ 437 h 929"/>
                  <a:gd name="T82" fmla="*/ 126 w 929"/>
                  <a:gd name="T83" fmla="*/ 347 h 929"/>
                  <a:gd name="T84" fmla="*/ 162 w 929"/>
                  <a:gd name="T85" fmla="*/ 333 h 929"/>
                  <a:gd name="T86" fmla="*/ 232 w 929"/>
                  <a:gd name="T87" fmla="*/ 192 h 929"/>
                  <a:gd name="T88" fmla="*/ 289 w 929"/>
                  <a:gd name="T89" fmla="*/ 94 h 929"/>
                  <a:gd name="T90" fmla="*/ 306 w 929"/>
                  <a:gd name="T91" fmla="*/ 144 h 929"/>
                  <a:gd name="T92" fmla="*/ 465 w 929"/>
                  <a:gd name="T93" fmla="*/ 134 h 929"/>
                  <a:gd name="T94" fmla="*/ 492 w 929"/>
                  <a:gd name="T95" fmla="*/ 55 h 929"/>
                  <a:gd name="T96" fmla="*/ 582 w 929"/>
                  <a:gd name="T97" fmla="*/ 125 h 929"/>
                  <a:gd name="T98" fmla="*/ 698 w 929"/>
                  <a:gd name="T99" fmla="*/ 231 h 929"/>
                  <a:gd name="T100" fmla="*/ 717 w 929"/>
                  <a:gd name="T101" fmla="*/ 239 h 929"/>
                  <a:gd name="T102" fmla="*/ 773 w 929"/>
                  <a:gd name="T103" fmla="*/ 194 h 929"/>
                  <a:gd name="T104" fmla="*/ 796 w 929"/>
                  <a:gd name="T105" fmla="*/ 304 h 929"/>
                  <a:gd name="T106" fmla="*/ 771 w 929"/>
                  <a:gd name="T107" fmla="*/ 341 h 929"/>
                  <a:gd name="T108" fmla="*/ 803 w 929"/>
                  <a:gd name="T109" fmla="*/ 483 h 929"/>
                  <a:gd name="T110" fmla="*/ 822 w 929"/>
                  <a:gd name="T111" fmla="*/ 491 h 929"/>
                  <a:gd name="T112" fmla="*/ 851 w 929"/>
                  <a:gd name="T113" fmla="*/ 602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9" h="929">
                    <a:moveTo>
                      <a:pt x="922" y="445"/>
                    </a:moveTo>
                    <a:cubicBezTo>
                      <a:pt x="916" y="440"/>
                      <a:pt x="909" y="437"/>
                      <a:pt x="902" y="437"/>
                    </a:cubicBezTo>
                    <a:cubicBezTo>
                      <a:pt x="902" y="437"/>
                      <a:pt x="902" y="437"/>
                      <a:pt x="902" y="437"/>
                    </a:cubicBezTo>
                    <a:cubicBezTo>
                      <a:pt x="848" y="437"/>
                      <a:pt x="848" y="437"/>
                      <a:pt x="848" y="437"/>
                    </a:cubicBezTo>
                    <a:cubicBezTo>
                      <a:pt x="846" y="407"/>
                      <a:pt x="840" y="377"/>
                      <a:pt x="831" y="348"/>
                    </a:cubicBezTo>
                    <a:cubicBezTo>
                      <a:pt x="881" y="328"/>
                      <a:pt x="881" y="328"/>
                      <a:pt x="881" y="328"/>
                    </a:cubicBezTo>
                    <a:cubicBezTo>
                      <a:pt x="895" y="322"/>
                      <a:pt x="902" y="307"/>
                      <a:pt x="897" y="293"/>
                    </a:cubicBezTo>
                    <a:cubicBezTo>
                      <a:pt x="873" y="234"/>
                      <a:pt x="838" y="181"/>
                      <a:pt x="793" y="136"/>
                    </a:cubicBezTo>
                    <a:cubicBezTo>
                      <a:pt x="783" y="125"/>
                      <a:pt x="765" y="125"/>
                      <a:pt x="755" y="136"/>
                    </a:cubicBezTo>
                    <a:cubicBezTo>
                      <a:pt x="717" y="174"/>
                      <a:pt x="717" y="174"/>
                      <a:pt x="717" y="174"/>
                    </a:cubicBezTo>
                    <a:cubicBezTo>
                      <a:pt x="694" y="154"/>
                      <a:pt x="669" y="137"/>
                      <a:pt x="642" y="123"/>
                    </a:cubicBezTo>
                    <a:cubicBezTo>
                      <a:pt x="663" y="73"/>
                      <a:pt x="663" y="73"/>
                      <a:pt x="663" y="73"/>
                    </a:cubicBezTo>
                    <a:cubicBezTo>
                      <a:pt x="669" y="60"/>
                      <a:pt x="663" y="44"/>
                      <a:pt x="649" y="38"/>
                    </a:cubicBezTo>
                    <a:cubicBezTo>
                      <a:pt x="591" y="12"/>
                      <a:pt x="529" y="0"/>
                      <a:pt x="465" y="0"/>
                    </a:cubicBezTo>
                    <a:cubicBezTo>
                      <a:pt x="450" y="0"/>
                      <a:pt x="438" y="12"/>
                      <a:pt x="438" y="27"/>
                    </a:cubicBezTo>
                    <a:cubicBezTo>
                      <a:pt x="438" y="81"/>
                      <a:pt x="438" y="81"/>
                      <a:pt x="438" y="81"/>
                    </a:cubicBezTo>
                    <a:cubicBezTo>
                      <a:pt x="408" y="83"/>
                      <a:pt x="378" y="89"/>
                      <a:pt x="349" y="98"/>
                    </a:cubicBezTo>
                    <a:cubicBezTo>
                      <a:pt x="329" y="48"/>
                      <a:pt x="329" y="48"/>
                      <a:pt x="329" y="48"/>
                    </a:cubicBezTo>
                    <a:cubicBezTo>
                      <a:pt x="323" y="34"/>
                      <a:pt x="308" y="27"/>
                      <a:pt x="294" y="32"/>
                    </a:cubicBezTo>
                    <a:cubicBezTo>
                      <a:pt x="234" y="56"/>
                      <a:pt x="181" y="90"/>
                      <a:pt x="136" y="136"/>
                    </a:cubicBezTo>
                    <a:cubicBezTo>
                      <a:pt x="131" y="141"/>
                      <a:pt x="128" y="148"/>
                      <a:pt x="128" y="155"/>
                    </a:cubicBezTo>
                    <a:cubicBezTo>
                      <a:pt x="128" y="162"/>
                      <a:pt x="131" y="169"/>
                      <a:pt x="136" y="174"/>
                    </a:cubicBezTo>
                    <a:cubicBezTo>
                      <a:pt x="175" y="212"/>
                      <a:pt x="175" y="212"/>
                      <a:pt x="175" y="212"/>
                    </a:cubicBezTo>
                    <a:cubicBezTo>
                      <a:pt x="155" y="235"/>
                      <a:pt x="138" y="260"/>
                      <a:pt x="124" y="287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0" y="260"/>
                      <a:pt x="44" y="266"/>
                      <a:pt x="38" y="280"/>
                    </a:cubicBezTo>
                    <a:cubicBezTo>
                      <a:pt x="13" y="338"/>
                      <a:pt x="0" y="400"/>
                      <a:pt x="0" y="464"/>
                    </a:cubicBezTo>
                    <a:cubicBezTo>
                      <a:pt x="0" y="479"/>
                      <a:pt x="12" y="491"/>
                      <a:pt x="27" y="491"/>
                    </a:cubicBezTo>
                    <a:cubicBezTo>
                      <a:pt x="82" y="491"/>
                      <a:pt x="82" y="491"/>
                      <a:pt x="82" y="491"/>
                    </a:cubicBezTo>
                    <a:cubicBezTo>
                      <a:pt x="84" y="521"/>
                      <a:pt x="90" y="551"/>
                      <a:pt x="99" y="580"/>
                    </a:cubicBezTo>
                    <a:cubicBezTo>
                      <a:pt x="48" y="600"/>
                      <a:pt x="48" y="600"/>
                      <a:pt x="48" y="600"/>
                    </a:cubicBezTo>
                    <a:cubicBezTo>
                      <a:pt x="34" y="606"/>
                      <a:pt x="28" y="621"/>
                      <a:pt x="33" y="635"/>
                    </a:cubicBezTo>
                    <a:cubicBezTo>
                      <a:pt x="57" y="695"/>
                      <a:pt x="91" y="747"/>
                      <a:pt x="136" y="793"/>
                    </a:cubicBezTo>
                    <a:cubicBezTo>
                      <a:pt x="147" y="803"/>
                      <a:pt x="164" y="803"/>
                      <a:pt x="175" y="793"/>
                    </a:cubicBezTo>
                    <a:cubicBezTo>
                      <a:pt x="213" y="754"/>
                      <a:pt x="213" y="754"/>
                      <a:pt x="213" y="754"/>
                    </a:cubicBezTo>
                    <a:cubicBezTo>
                      <a:pt x="236" y="774"/>
                      <a:pt x="261" y="791"/>
                      <a:pt x="288" y="805"/>
                    </a:cubicBezTo>
                    <a:cubicBezTo>
                      <a:pt x="267" y="855"/>
                      <a:pt x="267" y="855"/>
                      <a:pt x="267" y="855"/>
                    </a:cubicBezTo>
                    <a:cubicBezTo>
                      <a:pt x="261" y="869"/>
                      <a:pt x="267" y="885"/>
                      <a:pt x="281" y="891"/>
                    </a:cubicBezTo>
                    <a:cubicBezTo>
                      <a:pt x="339" y="916"/>
                      <a:pt x="401" y="929"/>
                      <a:pt x="465" y="929"/>
                    </a:cubicBezTo>
                    <a:cubicBezTo>
                      <a:pt x="465" y="929"/>
                      <a:pt x="465" y="929"/>
                      <a:pt x="465" y="929"/>
                    </a:cubicBezTo>
                    <a:cubicBezTo>
                      <a:pt x="480" y="929"/>
                      <a:pt x="492" y="916"/>
                      <a:pt x="492" y="902"/>
                    </a:cubicBezTo>
                    <a:cubicBezTo>
                      <a:pt x="492" y="847"/>
                      <a:pt x="492" y="847"/>
                      <a:pt x="492" y="847"/>
                    </a:cubicBezTo>
                    <a:cubicBezTo>
                      <a:pt x="522" y="845"/>
                      <a:pt x="552" y="839"/>
                      <a:pt x="581" y="830"/>
                    </a:cubicBezTo>
                    <a:cubicBezTo>
                      <a:pt x="601" y="881"/>
                      <a:pt x="601" y="881"/>
                      <a:pt x="601" y="881"/>
                    </a:cubicBezTo>
                    <a:cubicBezTo>
                      <a:pt x="606" y="895"/>
                      <a:pt x="622" y="901"/>
                      <a:pt x="636" y="896"/>
                    </a:cubicBezTo>
                    <a:cubicBezTo>
                      <a:pt x="695" y="872"/>
                      <a:pt x="748" y="838"/>
                      <a:pt x="793" y="793"/>
                    </a:cubicBezTo>
                    <a:cubicBezTo>
                      <a:pt x="798" y="787"/>
                      <a:pt x="801" y="781"/>
                      <a:pt x="801" y="773"/>
                    </a:cubicBezTo>
                    <a:cubicBezTo>
                      <a:pt x="801" y="766"/>
                      <a:pt x="798" y="759"/>
                      <a:pt x="793" y="754"/>
                    </a:cubicBezTo>
                    <a:cubicBezTo>
                      <a:pt x="755" y="716"/>
                      <a:pt x="755" y="716"/>
                      <a:pt x="755" y="716"/>
                    </a:cubicBezTo>
                    <a:cubicBezTo>
                      <a:pt x="775" y="693"/>
                      <a:pt x="792" y="668"/>
                      <a:pt x="806" y="641"/>
                    </a:cubicBezTo>
                    <a:cubicBezTo>
                      <a:pt x="856" y="662"/>
                      <a:pt x="856" y="662"/>
                      <a:pt x="856" y="662"/>
                    </a:cubicBezTo>
                    <a:cubicBezTo>
                      <a:pt x="869" y="668"/>
                      <a:pt x="885" y="662"/>
                      <a:pt x="891" y="648"/>
                    </a:cubicBezTo>
                    <a:cubicBezTo>
                      <a:pt x="917" y="590"/>
                      <a:pt x="929" y="528"/>
                      <a:pt x="929" y="464"/>
                    </a:cubicBezTo>
                    <a:cubicBezTo>
                      <a:pt x="929" y="457"/>
                      <a:pt x="927" y="450"/>
                      <a:pt x="922" y="445"/>
                    </a:cubicBezTo>
                    <a:close/>
                    <a:moveTo>
                      <a:pt x="851" y="602"/>
                    </a:moveTo>
                    <a:cubicBezTo>
                      <a:pt x="803" y="581"/>
                      <a:pt x="803" y="581"/>
                      <a:pt x="803" y="581"/>
                    </a:cubicBezTo>
                    <a:cubicBezTo>
                      <a:pt x="790" y="575"/>
                      <a:pt x="774" y="581"/>
                      <a:pt x="768" y="595"/>
                    </a:cubicBezTo>
                    <a:cubicBezTo>
                      <a:pt x="751" y="633"/>
                      <a:pt x="728" y="668"/>
                      <a:pt x="698" y="697"/>
                    </a:cubicBezTo>
                    <a:cubicBezTo>
                      <a:pt x="693" y="703"/>
                      <a:pt x="690" y="709"/>
                      <a:pt x="690" y="717"/>
                    </a:cubicBezTo>
                    <a:cubicBezTo>
                      <a:pt x="690" y="724"/>
                      <a:pt x="693" y="731"/>
                      <a:pt x="698" y="736"/>
                    </a:cubicBezTo>
                    <a:cubicBezTo>
                      <a:pt x="735" y="773"/>
                      <a:pt x="735" y="773"/>
                      <a:pt x="735" y="773"/>
                    </a:cubicBezTo>
                    <a:cubicBezTo>
                      <a:pt x="707" y="798"/>
                      <a:pt x="675" y="818"/>
                      <a:pt x="641" y="835"/>
                    </a:cubicBezTo>
                    <a:cubicBezTo>
                      <a:pt x="625" y="794"/>
                      <a:pt x="625" y="794"/>
                      <a:pt x="625" y="794"/>
                    </a:cubicBezTo>
                    <a:cubicBezTo>
                      <a:pt x="625" y="791"/>
                      <a:pt x="624" y="788"/>
                      <a:pt x="623" y="785"/>
                    </a:cubicBezTo>
                    <a:cubicBezTo>
                      <a:pt x="617" y="772"/>
                      <a:pt x="601" y="765"/>
                      <a:pt x="588" y="770"/>
                    </a:cubicBezTo>
                    <a:cubicBezTo>
                      <a:pt x="548" y="786"/>
                      <a:pt x="507" y="794"/>
                      <a:pt x="465" y="794"/>
                    </a:cubicBezTo>
                    <a:cubicBezTo>
                      <a:pt x="450" y="794"/>
                      <a:pt x="438" y="806"/>
                      <a:pt x="438" y="821"/>
                    </a:cubicBezTo>
                    <a:cubicBezTo>
                      <a:pt x="438" y="874"/>
                      <a:pt x="438" y="874"/>
                      <a:pt x="438" y="874"/>
                    </a:cubicBezTo>
                    <a:cubicBezTo>
                      <a:pt x="400" y="871"/>
                      <a:pt x="363" y="863"/>
                      <a:pt x="327" y="851"/>
                    </a:cubicBezTo>
                    <a:cubicBezTo>
                      <a:pt x="348" y="803"/>
                      <a:pt x="348" y="803"/>
                      <a:pt x="348" y="803"/>
                    </a:cubicBezTo>
                    <a:cubicBezTo>
                      <a:pt x="351" y="796"/>
                      <a:pt x="351" y="789"/>
                      <a:pt x="348" y="782"/>
                    </a:cubicBezTo>
                    <a:cubicBezTo>
                      <a:pt x="346" y="775"/>
                      <a:pt x="341" y="770"/>
                      <a:pt x="334" y="767"/>
                    </a:cubicBezTo>
                    <a:cubicBezTo>
                      <a:pt x="296" y="750"/>
                      <a:pt x="261" y="727"/>
                      <a:pt x="232" y="697"/>
                    </a:cubicBezTo>
                    <a:cubicBezTo>
                      <a:pt x="221" y="687"/>
                      <a:pt x="204" y="687"/>
                      <a:pt x="193" y="697"/>
                    </a:cubicBezTo>
                    <a:cubicBezTo>
                      <a:pt x="156" y="734"/>
                      <a:pt x="156" y="734"/>
                      <a:pt x="156" y="734"/>
                    </a:cubicBezTo>
                    <a:cubicBezTo>
                      <a:pt x="131" y="706"/>
                      <a:pt x="111" y="674"/>
                      <a:pt x="94" y="640"/>
                    </a:cubicBezTo>
                    <a:cubicBezTo>
                      <a:pt x="134" y="624"/>
                      <a:pt x="134" y="624"/>
                      <a:pt x="134" y="624"/>
                    </a:cubicBezTo>
                    <a:cubicBezTo>
                      <a:pt x="138" y="624"/>
                      <a:pt x="141" y="624"/>
                      <a:pt x="144" y="622"/>
                    </a:cubicBezTo>
                    <a:cubicBezTo>
                      <a:pt x="158" y="617"/>
                      <a:pt x="164" y="601"/>
                      <a:pt x="159" y="587"/>
                    </a:cubicBezTo>
                    <a:cubicBezTo>
                      <a:pt x="143" y="548"/>
                      <a:pt x="135" y="506"/>
                      <a:pt x="135" y="464"/>
                    </a:cubicBezTo>
                    <a:cubicBezTo>
                      <a:pt x="135" y="449"/>
                      <a:pt x="123" y="437"/>
                      <a:pt x="108" y="437"/>
                    </a:cubicBezTo>
                    <a:cubicBezTo>
                      <a:pt x="55" y="437"/>
                      <a:pt x="55" y="437"/>
                      <a:pt x="55" y="437"/>
                    </a:cubicBezTo>
                    <a:cubicBezTo>
                      <a:pt x="58" y="399"/>
                      <a:pt x="65" y="362"/>
                      <a:pt x="78" y="327"/>
                    </a:cubicBez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50"/>
                      <a:pt x="140" y="350"/>
                      <a:pt x="147" y="348"/>
                    </a:cubicBezTo>
                    <a:cubicBezTo>
                      <a:pt x="154" y="345"/>
                      <a:pt x="159" y="340"/>
                      <a:pt x="162" y="333"/>
                    </a:cubicBezTo>
                    <a:cubicBezTo>
                      <a:pt x="179" y="295"/>
                      <a:pt x="202" y="260"/>
                      <a:pt x="232" y="231"/>
                    </a:cubicBezTo>
                    <a:cubicBezTo>
                      <a:pt x="242" y="220"/>
                      <a:pt x="242" y="203"/>
                      <a:pt x="232" y="192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223" y="130"/>
                      <a:pt x="254" y="110"/>
                      <a:pt x="289" y="94"/>
                    </a:cubicBez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6"/>
                      <a:pt x="305" y="140"/>
                      <a:pt x="306" y="144"/>
                    </a:cubicBezTo>
                    <a:cubicBezTo>
                      <a:pt x="312" y="157"/>
                      <a:pt x="328" y="164"/>
                      <a:pt x="341" y="158"/>
                    </a:cubicBezTo>
                    <a:cubicBezTo>
                      <a:pt x="381" y="142"/>
                      <a:pt x="422" y="134"/>
                      <a:pt x="465" y="134"/>
                    </a:cubicBezTo>
                    <a:cubicBezTo>
                      <a:pt x="480" y="134"/>
                      <a:pt x="492" y="122"/>
                      <a:pt x="492" y="107"/>
                    </a:cubicBezTo>
                    <a:cubicBezTo>
                      <a:pt x="492" y="55"/>
                      <a:pt x="492" y="55"/>
                      <a:pt x="492" y="55"/>
                    </a:cubicBezTo>
                    <a:cubicBezTo>
                      <a:pt x="530" y="57"/>
                      <a:pt x="567" y="65"/>
                      <a:pt x="602" y="77"/>
                    </a:cubicBezTo>
                    <a:cubicBezTo>
                      <a:pt x="582" y="125"/>
                      <a:pt x="582" y="125"/>
                      <a:pt x="582" y="125"/>
                    </a:cubicBezTo>
                    <a:cubicBezTo>
                      <a:pt x="576" y="139"/>
                      <a:pt x="582" y="155"/>
                      <a:pt x="596" y="161"/>
                    </a:cubicBezTo>
                    <a:cubicBezTo>
                      <a:pt x="634" y="178"/>
                      <a:pt x="669" y="201"/>
                      <a:pt x="698" y="231"/>
                    </a:cubicBezTo>
                    <a:cubicBezTo>
                      <a:pt x="703" y="236"/>
                      <a:pt x="710" y="239"/>
                      <a:pt x="717" y="239"/>
                    </a:cubicBezTo>
                    <a:cubicBezTo>
                      <a:pt x="717" y="239"/>
                      <a:pt x="717" y="239"/>
                      <a:pt x="717" y="239"/>
                    </a:cubicBezTo>
                    <a:cubicBezTo>
                      <a:pt x="725" y="239"/>
                      <a:pt x="731" y="236"/>
                      <a:pt x="737" y="231"/>
                    </a:cubicBezTo>
                    <a:cubicBezTo>
                      <a:pt x="773" y="194"/>
                      <a:pt x="773" y="194"/>
                      <a:pt x="773" y="194"/>
                    </a:cubicBezTo>
                    <a:cubicBezTo>
                      <a:pt x="799" y="222"/>
                      <a:pt x="819" y="254"/>
                      <a:pt x="835" y="288"/>
                    </a:cubicBezTo>
                    <a:cubicBezTo>
                      <a:pt x="796" y="304"/>
                      <a:pt x="796" y="304"/>
                      <a:pt x="796" y="304"/>
                    </a:cubicBezTo>
                    <a:cubicBezTo>
                      <a:pt x="793" y="304"/>
                      <a:pt x="789" y="304"/>
                      <a:pt x="786" y="305"/>
                    </a:cubicBezTo>
                    <a:cubicBezTo>
                      <a:pt x="772" y="311"/>
                      <a:pt x="765" y="327"/>
                      <a:pt x="771" y="341"/>
                    </a:cubicBezTo>
                    <a:cubicBezTo>
                      <a:pt x="787" y="380"/>
                      <a:pt x="795" y="422"/>
                      <a:pt x="795" y="464"/>
                    </a:cubicBezTo>
                    <a:cubicBezTo>
                      <a:pt x="795" y="471"/>
                      <a:pt x="798" y="478"/>
                      <a:pt x="803" y="483"/>
                    </a:cubicBezTo>
                    <a:cubicBezTo>
                      <a:pt x="808" y="488"/>
                      <a:pt x="815" y="491"/>
                      <a:pt x="822" y="491"/>
                    </a:cubicBezTo>
                    <a:cubicBezTo>
                      <a:pt x="822" y="491"/>
                      <a:pt x="822" y="491"/>
                      <a:pt x="822" y="491"/>
                    </a:cubicBezTo>
                    <a:cubicBezTo>
                      <a:pt x="874" y="491"/>
                      <a:pt x="874" y="491"/>
                      <a:pt x="874" y="491"/>
                    </a:cubicBezTo>
                    <a:cubicBezTo>
                      <a:pt x="872" y="529"/>
                      <a:pt x="864" y="566"/>
                      <a:pt x="851" y="6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" name="Freeform 19"/>
              <p:cNvSpPr>
                <a:spLocks noEditPoints="1"/>
              </p:cNvSpPr>
              <p:nvPr/>
            </p:nvSpPr>
            <p:spPr bwMode="auto">
              <a:xfrm>
                <a:off x="6919794" y="2243403"/>
                <a:ext cx="71705" cy="71705"/>
              </a:xfrm>
              <a:custGeom>
                <a:avLst/>
                <a:gdLst>
                  <a:gd name="T0" fmla="*/ 108 w 196"/>
                  <a:gd name="T1" fmla="*/ 4 h 194"/>
                  <a:gd name="T2" fmla="*/ 98 w 196"/>
                  <a:gd name="T3" fmla="*/ 0 h 194"/>
                  <a:gd name="T4" fmla="*/ 88 w 196"/>
                  <a:gd name="T5" fmla="*/ 4 h 194"/>
                  <a:gd name="T6" fmla="*/ 5 w 196"/>
                  <a:gd name="T7" fmla="*/ 88 h 194"/>
                  <a:gd name="T8" fmla="*/ 5 w 196"/>
                  <a:gd name="T9" fmla="*/ 107 h 194"/>
                  <a:gd name="T10" fmla="*/ 88 w 196"/>
                  <a:gd name="T11" fmla="*/ 190 h 194"/>
                  <a:gd name="T12" fmla="*/ 98 w 196"/>
                  <a:gd name="T13" fmla="*/ 194 h 194"/>
                  <a:gd name="T14" fmla="*/ 108 w 196"/>
                  <a:gd name="T15" fmla="*/ 190 h 194"/>
                  <a:gd name="T16" fmla="*/ 191 w 196"/>
                  <a:gd name="T17" fmla="*/ 107 h 194"/>
                  <a:gd name="T18" fmla="*/ 191 w 196"/>
                  <a:gd name="T19" fmla="*/ 88 h 194"/>
                  <a:gd name="T20" fmla="*/ 108 w 196"/>
                  <a:gd name="T21" fmla="*/ 4 h 194"/>
                  <a:gd name="T22" fmla="*/ 98 w 196"/>
                  <a:gd name="T23" fmla="*/ 161 h 194"/>
                  <a:gd name="T24" fmla="*/ 34 w 196"/>
                  <a:gd name="T25" fmla="*/ 97 h 194"/>
                  <a:gd name="T26" fmla="*/ 98 w 196"/>
                  <a:gd name="T27" fmla="*/ 33 h 194"/>
                  <a:gd name="T28" fmla="*/ 162 w 196"/>
                  <a:gd name="T29" fmla="*/ 97 h 194"/>
                  <a:gd name="T30" fmla="*/ 98 w 196"/>
                  <a:gd name="T31" fmla="*/ 16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94">
                    <a:moveTo>
                      <a:pt x="108" y="4"/>
                    </a:moveTo>
                    <a:cubicBezTo>
                      <a:pt x="105" y="1"/>
                      <a:pt x="101" y="0"/>
                      <a:pt x="98" y="0"/>
                    </a:cubicBezTo>
                    <a:cubicBezTo>
                      <a:pt x="94" y="0"/>
                      <a:pt x="91" y="1"/>
                      <a:pt x="88" y="4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93"/>
                      <a:pt x="0" y="101"/>
                      <a:pt x="5" y="107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91" y="193"/>
                      <a:pt x="94" y="194"/>
                      <a:pt x="98" y="194"/>
                    </a:cubicBezTo>
                    <a:cubicBezTo>
                      <a:pt x="101" y="194"/>
                      <a:pt x="105" y="193"/>
                      <a:pt x="108" y="190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6" y="101"/>
                      <a:pt x="196" y="93"/>
                      <a:pt x="191" y="88"/>
                    </a:cubicBezTo>
                    <a:lnTo>
                      <a:pt x="108" y="4"/>
                    </a:lnTo>
                    <a:close/>
                    <a:moveTo>
                      <a:pt x="98" y="161"/>
                    </a:moveTo>
                    <a:cubicBezTo>
                      <a:pt x="34" y="97"/>
                      <a:pt x="34" y="97"/>
                      <a:pt x="34" y="97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162" y="97"/>
                      <a:pt x="162" y="97"/>
                      <a:pt x="162" y="97"/>
                    </a:cubicBezTo>
                    <a:lnTo>
                      <a:pt x="98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65" name="椭圆 64"/>
            <p:cNvSpPr/>
            <p:nvPr/>
          </p:nvSpPr>
          <p:spPr bwMode="auto">
            <a:xfrm>
              <a:off x="9746871" y="4772387"/>
              <a:ext cx="718724" cy="7173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69" name="文本框 68"/>
          <p:cNvSpPr txBox="1"/>
          <p:nvPr/>
        </p:nvSpPr>
        <p:spPr>
          <a:xfrm>
            <a:off x="1014141" y="3629037"/>
            <a:ext cx="214325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0" name="Rectangle 36"/>
          <p:cNvSpPr>
            <a:spLocks noChangeArrowheads="1"/>
          </p:cNvSpPr>
          <p:nvPr/>
        </p:nvSpPr>
        <p:spPr bwMode="auto">
          <a:xfrm>
            <a:off x="1352233" y="3184337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3687399" y="3629037"/>
            <a:ext cx="214325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2" name="Rectangle 36"/>
          <p:cNvSpPr>
            <a:spLocks noChangeArrowheads="1"/>
          </p:cNvSpPr>
          <p:nvPr/>
        </p:nvSpPr>
        <p:spPr bwMode="auto">
          <a:xfrm>
            <a:off x="4025491" y="3184337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6361349" y="3629037"/>
            <a:ext cx="214325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4" name="Rectangle 36"/>
          <p:cNvSpPr>
            <a:spLocks noChangeArrowheads="1"/>
          </p:cNvSpPr>
          <p:nvPr/>
        </p:nvSpPr>
        <p:spPr bwMode="auto">
          <a:xfrm>
            <a:off x="6699441" y="3184337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9034607" y="3629037"/>
            <a:ext cx="214325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0" name="Rectangle 36"/>
          <p:cNvSpPr>
            <a:spLocks noChangeArrowheads="1"/>
          </p:cNvSpPr>
          <p:nvPr/>
        </p:nvSpPr>
        <p:spPr bwMode="auto">
          <a:xfrm>
            <a:off x="9372699" y="3184337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677979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2" grpId="0"/>
      <p:bldP spid="19513" grpId="0"/>
      <p:bldP spid="19500" grpId="0"/>
      <p:bldP spid="19501" grpId="0"/>
      <p:bldP spid="19488" grpId="0"/>
      <p:bldP spid="19489" grpId="0"/>
      <p:bldP spid="19476" grpId="0"/>
      <p:bldP spid="19477" grpId="0"/>
      <p:bldP spid="69" grpId="0"/>
      <p:bldP spid="70" grpId="0"/>
      <p:bldP spid="71" grpId="0"/>
      <p:bldP spid="72" grpId="0"/>
      <p:bldP spid="73" grpId="0"/>
      <p:bldP spid="74" grpId="0"/>
      <p:bldP spid="79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32193" y="1707104"/>
            <a:ext cx="3966528" cy="4047042"/>
            <a:chOff x="1032193" y="1707104"/>
            <a:chExt cx="3966528" cy="4047042"/>
          </a:xfrm>
        </p:grpSpPr>
        <p:sp>
          <p:nvSpPr>
            <p:cNvPr id="21509" name="Freeform 54"/>
            <p:cNvSpPr>
              <a:spLocks/>
            </p:cNvSpPr>
            <p:nvPr/>
          </p:nvSpPr>
          <p:spPr bwMode="auto">
            <a:xfrm>
              <a:off x="1571495" y="2847994"/>
              <a:ext cx="861363" cy="1754629"/>
            </a:xfrm>
            <a:custGeom>
              <a:avLst/>
              <a:gdLst>
                <a:gd name="T0" fmla="*/ 2147483647 w 319"/>
                <a:gd name="T1" fmla="*/ 2147483647 h 650"/>
                <a:gd name="T2" fmla="*/ 0 w 319"/>
                <a:gd name="T3" fmla="*/ 2147483647 h 650"/>
                <a:gd name="T4" fmla="*/ 2147483647 w 319"/>
                <a:gd name="T5" fmla="*/ 2147483647 h 650"/>
                <a:gd name="T6" fmla="*/ 2147483647 w 319"/>
                <a:gd name="T7" fmla="*/ 2147483647 h 650"/>
                <a:gd name="T8" fmla="*/ 2147483647 w 319"/>
                <a:gd name="T9" fmla="*/ 2147483647 h 650"/>
                <a:gd name="T10" fmla="*/ 2147483647 w 319"/>
                <a:gd name="T11" fmla="*/ 2147483647 h 650"/>
                <a:gd name="T12" fmla="*/ 2147483647 w 319"/>
                <a:gd name="T13" fmla="*/ 2147483647 h 650"/>
                <a:gd name="T14" fmla="*/ 2147483647 w 319"/>
                <a:gd name="T15" fmla="*/ 0 h 650"/>
                <a:gd name="T16" fmla="*/ 2147483647 w 319"/>
                <a:gd name="T17" fmla="*/ 2147483647 h 6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50"/>
                <a:gd name="T29" fmla="*/ 319 w 319"/>
                <a:gd name="T30" fmla="*/ 650 h 6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50">
                  <a:moveTo>
                    <a:pt x="76" y="271"/>
                  </a:moveTo>
                  <a:cubicBezTo>
                    <a:pt x="0" y="329"/>
                    <a:pt x="0" y="329"/>
                    <a:pt x="0" y="329"/>
                  </a:cubicBezTo>
                  <a:cubicBezTo>
                    <a:pt x="76" y="387"/>
                    <a:pt x="76" y="387"/>
                    <a:pt x="76" y="387"/>
                  </a:cubicBezTo>
                  <a:cubicBezTo>
                    <a:pt x="88" y="487"/>
                    <a:pt x="131" y="578"/>
                    <a:pt x="195" y="650"/>
                  </a:cubicBezTo>
                  <a:cubicBezTo>
                    <a:pt x="311" y="534"/>
                    <a:pt x="311" y="534"/>
                    <a:pt x="311" y="534"/>
                  </a:cubicBezTo>
                  <a:cubicBezTo>
                    <a:pt x="264" y="479"/>
                    <a:pt x="236" y="407"/>
                    <a:pt x="236" y="329"/>
                  </a:cubicBezTo>
                  <a:cubicBezTo>
                    <a:pt x="236" y="247"/>
                    <a:pt x="267" y="172"/>
                    <a:pt x="319" y="115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35" y="73"/>
                    <a:pt x="89" y="167"/>
                    <a:pt x="76" y="271"/>
                  </a:cubicBezTo>
                  <a:close/>
                </a:path>
              </a:pathLst>
            </a:custGeom>
            <a:solidFill>
              <a:schemeClr val="bg1">
                <a:alpha val="2784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0" name="Freeform 55"/>
            <p:cNvSpPr>
              <a:spLocks/>
            </p:cNvSpPr>
            <p:nvPr/>
          </p:nvSpPr>
          <p:spPr bwMode="auto">
            <a:xfrm>
              <a:off x="2144218" y="4341327"/>
              <a:ext cx="1810839" cy="861364"/>
            </a:xfrm>
            <a:custGeom>
              <a:avLst/>
              <a:gdLst>
                <a:gd name="T0" fmla="*/ 2147483647 w 671"/>
                <a:gd name="T1" fmla="*/ 0 h 319"/>
                <a:gd name="T2" fmla="*/ 0 w 671"/>
                <a:gd name="T3" fmla="*/ 2147483647 h 319"/>
                <a:gd name="T4" fmla="*/ 2147483647 w 671"/>
                <a:gd name="T5" fmla="*/ 2147483647 h 319"/>
                <a:gd name="T6" fmla="*/ 2147483647 w 671"/>
                <a:gd name="T7" fmla="*/ 2147483647 h 319"/>
                <a:gd name="T8" fmla="*/ 2147483647 w 671"/>
                <a:gd name="T9" fmla="*/ 2147483647 h 319"/>
                <a:gd name="T10" fmla="*/ 2147483647 w 671"/>
                <a:gd name="T11" fmla="*/ 2147483647 h 319"/>
                <a:gd name="T12" fmla="*/ 2147483647 w 671"/>
                <a:gd name="T13" fmla="*/ 2147483647 h 319"/>
                <a:gd name="T14" fmla="*/ 2147483647 w 671"/>
                <a:gd name="T15" fmla="*/ 2147483647 h 319"/>
                <a:gd name="T16" fmla="*/ 2147483647 w 671"/>
                <a:gd name="T17" fmla="*/ 0 h 3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71"/>
                <a:gd name="T28" fmla="*/ 0 h 319"/>
                <a:gd name="T29" fmla="*/ 671 w 671"/>
                <a:gd name="T30" fmla="*/ 319 h 3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71" h="319">
                  <a:moveTo>
                    <a:pt x="116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75" y="190"/>
                    <a:pt x="175" y="241"/>
                    <a:pt x="286" y="254"/>
                  </a:cubicBezTo>
                  <a:cubicBezTo>
                    <a:pt x="335" y="319"/>
                    <a:pt x="335" y="319"/>
                    <a:pt x="335" y="319"/>
                  </a:cubicBezTo>
                  <a:cubicBezTo>
                    <a:pt x="384" y="255"/>
                    <a:pt x="384" y="255"/>
                    <a:pt x="384" y="255"/>
                  </a:cubicBezTo>
                  <a:cubicBezTo>
                    <a:pt x="494" y="245"/>
                    <a:pt x="594" y="198"/>
                    <a:pt x="671" y="126"/>
                  </a:cubicBezTo>
                  <a:cubicBezTo>
                    <a:pt x="555" y="11"/>
                    <a:pt x="555" y="11"/>
                    <a:pt x="555" y="11"/>
                  </a:cubicBezTo>
                  <a:cubicBezTo>
                    <a:pt x="499" y="62"/>
                    <a:pt x="424" y="94"/>
                    <a:pt x="341" y="94"/>
                  </a:cubicBezTo>
                  <a:cubicBezTo>
                    <a:pt x="253" y="94"/>
                    <a:pt x="173" y="58"/>
                    <a:pt x="116" y="0"/>
                  </a:cubicBezTo>
                  <a:close/>
                </a:path>
              </a:pathLst>
            </a:custGeom>
            <a:solidFill>
              <a:schemeClr val="bg1">
                <a:alpha val="2784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1" name="Freeform 56"/>
            <p:cNvSpPr>
              <a:spLocks/>
            </p:cNvSpPr>
            <p:nvPr/>
          </p:nvSpPr>
          <p:spPr bwMode="auto">
            <a:xfrm>
              <a:off x="2168525" y="2243368"/>
              <a:ext cx="1762226" cy="865921"/>
            </a:xfrm>
            <a:custGeom>
              <a:avLst/>
              <a:gdLst>
                <a:gd name="T0" fmla="*/ 2147483647 w 653"/>
                <a:gd name="T1" fmla="*/ 0 h 321"/>
                <a:gd name="T2" fmla="*/ 2147483647 w 653"/>
                <a:gd name="T3" fmla="*/ 2147483647 h 321"/>
                <a:gd name="T4" fmla="*/ 0 w 653"/>
                <a:gd name="T5" fmla="*/ 2147483647 h 321"/>
                <a:gd name="T6" fmla="*/ 2147483647 w 653"/>
                <a:gd name="T7" fmla="*/ 2147483647 h 321"/>
                <a:gd name="T8" fmla="*/ 2147483647 w 653"/>
                <a:gd name="T9" fmla="*/ 2147483647 h 321"/>
                <a:gd name="T10" fmla="*/ 2147483647 w 653"/>
                <a:gd name="T11" fmla="*/ 2147483647 h 321"/>
                <a:gd name="T12" fmla="*/ 2147483647 w 653"/>
                <a:gd name="T13" fmla="*/ 2147483647 h 321"/>
                <a:gd name="T14" fmla="*/ 2147483647 w 653"/>
                <a:gd name="T15" fmla="*/ 2147483647 h 321"/>
                <a:gd name="T16" fmla="*/ 2147483647 w 653"/>
                <a:gd name="T17" fmla="*/ 0 h 3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3"/>
                <a:gd name="T28" fmla="*/ 0 h 321"/>
                <a:gd name="T29" fmla="*/ 653 w 653"/>
                <a:gd name="T30" fmla="*/ 321 h 3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3" h="321">
                  <a:moveTo>
                    <a:pt x="326" y="0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165" y="90"/>
                    <a:pt x="72" y="137"/>
                    <a:pt x="0" y="206"/>
                  </a:cubicBezTo>
                  <a:cubicBezTo>
                    <a:pt x="115" y="321"/>
                    <a:pt x="115" y="321"/>
                    <a:pt x="115" y="321"/>
                  </a:cubicBezTo>
                  <a:cubicBezTo>
                    <a:pt x="172" y="268"/>
                    <a:pt x="248" y="236"/>
                    <a:pt x="332" y="236"/>
                  </a:cubicBezTo>
                  <a:cubicBezTo>
                    <a:pt x="410" y="236"/>
                    <a:pt x="482" y="264"/>
                    <a:pt x="537" y="311"/>
                  </a:cubicBezTo>
                  <a:cubicBezTo>
                    <a:pt x="653" y="195"/>
                    <a:pt x="653" y="195"/>
                    <a:pt x="653" y="195"/>
                  </a:cubicBezTo>
                  <a:cubicBezTo>
                    <a:pt x="580" y="129"/>
                    <a:pt x="486" y="86"/>
                    <a:pt x="383" y="75"/>
                  </a:cubicBezTo>
                  <a:lnTo>
                    <a:pt x="326" y="0"/>
                  </a:lnTo>
                  <a:close/>
                </a:path>
              </a:pathLst>
            </a:custGeom>
            <a:solidFill>
              <a:schemeClr val="bg1">
                <a:alpha val="2784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2" name="Freeform 57"/>
            <p:cNvSpPr>
              <a:spLocks/>
            </p:cNvSpPr>
            <p:nvPr/>
          </p:nvSpPr>
          <p:spPr bwMode="auto">
            <a:xfrm>
              <a:off x="3669455" y="2816091"/>
              <a:ext cx="861364" cy="1819954"/>
            </a:xfrm>
            <a:custGeom>
              <a:avLst/>
              <a:gdLst>
                <a:gd name="T0" fmla="*/ 2147483647 w 319"/>
                <a:gd name="T1" fmla="*/ 2147483647 h 674"/>
                <a:gd name="T2" fmla="*/ 2147483647 w 319"/>
                <a:gd name="T3" fmla="*/ 0 h 674"/>
                <a:gd name="T4" fmla="*/ 0 w 319"/>
                <a:gd name="T5" fmla="*/ 2147483647 h 674"/>
                <a:gd name="T6" fmla="*/ 2147483647 w 319"/>
                <a:gd name="T7" fmla="*/ 2147483647 h 674"/>
                <a:gd name="T8" fmla="*/ 2147483647 w 319"/>
                <a:gd name="T9" fmla="*/ 2147483647 h 674"/>
                <a:gd name="T10" fmla="*/ 2147483647 w 319"/>
                <a:gd name="T11" fmla="*/ 2147483647 h 674"/>
                <a:gd name="T12" fmla="*/ 2147483647 w 319"/>
                <a:gd name="T13" fmla="*/ 2147483647 h 674"/>
                <a:gd name="T14" fmla="*/ 2147483647 w 319"/>
                <a:gd name="T15" fmla="*/ 2147483647 h 674"/>
                <a:gd name="T16" fmla="*/ 2147483647 w 319"/>
                <a:gd name="T17" fmla="*/ 2147483647 h 6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74"/>
                <a:gd name="T29" fmla="*/ 319 w 319"/>
                <a:gd name="T30" fmla="*/ 674 h 6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74">
                  <a:moveTo>
                    <a:pt x="255" y="292"/>
                  </a:moveTo>
                  <a:cubicBezTo>
                    <a:pt x="243" y="178"/>
                    <a:pt x="192" y="76"/>
                    <a:pt x="115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58" y="173"/>
                    <a:pt x="94" y="253"/>
                    <a:pt x="94" y="341"/>
                  </a:cubicBezTo>
                  <a:cubicBezTo>
                    <a:pt x="94" y="425"/>
                    <a:pt x="61" y="501"/>
                    <a:pt x="8" y="558"/>
                  </a:cubicBezTo>
                  <a:cubicBezTo>
                    <a:pt x="123" y="674"/>
                    <a:pt x="123" y="674"/>
                    <a:pt x="123" y="674"/>
                  </a:cubicBezTo>
                  <a:cubicBezTo>
                    <a:pt x="195" y="598"/>
                    <a:pt x="243" y="500"/>
                    <a:pt x="255" y="390"/>
                  </a:cubicBezTo>
                  <a:cubicBezTo>
                    <a:pt x="319" y="341"/>
                    <a:pt x="319" y="341"/>
                    <a:pt x="319" y="341"/>
                  </a:cubicBezTo>
                  <a:lnTo>
                    <a:pt x="255" y="292"/>
                  </a:lnTo>
                  <a:close/>
                </a:path>
              </a:pathLst>
            </a:custGeom>
            <a:solidFill>
              <a:schemeClr val="bg1">
                <a:alpha val="2784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3" name="矩形 36"/>
            <p:cNvSpPr>
              <a:spLocks noChangeArrowheads="1"/>
            </p:cNvSpPr>
            <p:nvPr/>
          </p:nvSpPr>
          <p:spPr bwMode="auto">
            <a:xfrm>
              <a:off x="2323890" y="3479718"/>
              <a:ext cx="1454535" cy="500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 dirty="0">
                  <a:solidFill>
                    <a:schemeClr val="bg1"/>
                  </a:solidFill>
                  <a:latin typeface="+mn-ea"/>
                  <a:ea typeface="+mn-ea"/>
                  <a:cs typeface="Segoe UI" panose="020B0502040204020203" pitchFamily="34" charset="0"/>
                </a:rPr>
                <a:t>D</a:t>
              </a:r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  <a:cs typeface="Segoe UI" panose="020B0502040204020203" pitchFamily="34" charset="0"/>
                </a:rPr>
                <a:t>意空间</a:t>
              </a:r>
            </a:p>
          </p:txBody>
        </p:sp>
        <p:sp>
          <p:nvSpPr>
            <p:cNvPr id="21518" name="Freeform 7"/>
            <p:cNvSpPr>
              <a:spLocks noEditPoints="1"/>
            </p:cNvSpPr>
            <p:nvPr/>
          </p:nvSpPr>
          <p:spPr bwMode="auto">
            <a:xfrm>
              <a:off x="2817207" y="1707104"/>
              <a:ext cx="466382" cy="460306"/>
            </a:xfrm>
            <a:custGeom>
              <a:avLst/>
              <a:gdLst>
                <a:gd name="T0" fmla="*/ 2147483647 w 108"/>
                <a:gd name="T1" fmla="*/ 2147483647 h 107"/>
                <a:gd name="T2" fmla="*/ 2147483647 w 108"/>
                <a:gd name="T3" fmla="*/ 2147483647 h 107"/>
                <a:gd name="T4" fmla="*/ 2147483647 w 108"/>
                <a:gd name="T5" fmla="*/ 2147483647 h 107"/>
                <a:gd name="T6" fmla="*/ 2147483647 w 108"/>
                <a:gd name="T7" fmla="*/ 2147483647 h 107"/>
                <a:gd name="T8" fmla="*/ 2147483647 w 108"/>
                <a:gd name="T9" fmla="*/ 2147483647 h 107"/>
                <a:gd name="T10" fmla="*/ 2147483647 w 108"/>
                <a:gd name="T11" fmla="*/ 2147483647 h 107"/>
                <a:gd name="T12" fmla="*/ 2147483647 w 108"/>
                <a:gd name="T13" fmla="*/ 2147483647 h 107"/>
                <a:gd name="T14" fmla="*/ 2147483647 w 108"/>
                <a:gd name="T15" fmla="*/ 2147483647 h 107"/>
                <a:gd name="T16" fmla="*/ 2147483647 w 108"/>
                <a:gd name="T17" fmla="*/ 2147483647 h 107"/>
                <a:gd name="T18" fmla="*/ 2147483647 w 108"/>
                <a:gd name="T19" fmla="*/ 2147483647 h 107"/>
                <a:gd name="T20" fmla="*/ 2147483647 w 108"/>
                <a:gd name="T21" fmla="*/ 2147483647 h 107"/>
                <a:gd name="T22" fmla="*/ 2147483647 w 108"/>
                <a:gd name="T23" fmla="*/ 2147483647 h 107"/>
                <a:gd name="T24" fmla="*/ 2147483647 w 108"/>
                <a:gd name="T25" fmla="*/ 2147483647 h 107"/>
                <a:gd name="T26" fmla="*/ 2147483647 w 108"/>
                <a:gd name="T27" fmla="*/ 2147483647 h 107"/>
                <a:gd name="T28" fmla="*/ 2147483647 w 108"/>
                <a:gd name="T29" fmla="*/ 2147483647 h 107"/>
                <a:gd name="T30" fmla="*/ 2147483647 w 108"/>
                <a:gd name="T31" fmla="*/ 2147483647 h 107"/>
                <a:gd name="T32" fmla="*/ 2147483647 w 108"/>
                <a:gd name="T33" fmla="*/ 2147483647 h 107"/>
                <a:gd name="T34" fmla="*/ 2147483647 w 108"/>
                <a:gd name="T35" fmla="*/ 2147483647 h 107"/>
                <a:gd name="T36" fmla="*/ 2147483647 w 108"/>
                <a:gd name="T37" fmla="*/ 2147483647 h 107"/>
                <a:gd name="T38" fmla="*/ 2147483647 w 108"/>
                <a:gd name="T39" fmla="*/ 2147483647 h 107"/>
                <a:gd name="T40" fmla="*/ 2147483647 w 108"/>
                <a:gd name="T41" fmla="*/ 2147483647 h 107"/>
                <a:gd name="T42" fmla="*/ 2147483647 w 108"/>
                <a:gd name="T43" fmla="*/ 2147483647 h 107"/>
                <a:gd name="T44" fmla="*/ 2147483647 w 108"/>
                <a:gd name="T45" fmla="*/ 2147483647 h 107"/>
                <a:gd name="T46" fmla="*/ 2147483647 w 108"/>
                <a:gd name="T47" fmla="*/ 2147483647 h 107"/>
                <a:gd name="T48" fmla="*/ 2147483647 w 108"/>
                <a:gd name="T49" fmla="*/ 2147483647 h 107"/>
                <a:gd name="T50" fmla="*/ 2147483647 w 108"/>
                <a:gd name="T51" fmla="*/ 2147483647 h 107"/>
                <a:gd name="T52" fmla="*/ 2147483647 w 108"/>
                <a:gd name="T53" fmla="*/ 2147483647 h 107"/>
                <a:gd name="T54" fmla="*/ 2147483647 w 108"/>
                <a:gd name="T55" fmla="*/ 2147483647 h 107"/>
                <a:gd name="T56" fmla="*/ 2147483647 w 108"/>
                <a:gd name="T57" fmla="*/ 2147483647 h 107"/>
                <a:gd name="T58" fmla="*/ 2147483647 w 108"/>
                <a:gd name="T59" fmla="*/ 2147483647 h 107"/>
                <a:gd name="T60" fmla="*/ 2147483647 w 108"/>
                <a:gd name="T61" fmla="*/ 2147483647 h 107"/>
                <a:gd name="T62" fmla="*/ 2147483647 w 108"/>
                <a:gd name="T63" fmla="*/ 2147483647 h 107"/>
                <a:gd name="T64" fmla="*/ 2147483647 w 108"/>
                <a:gd name="T65" fmla="*/ 2147483647 h 107"/>
                <a:gd name="T66" fmla="*/ 2147483647 w 108"/>
                <a:gd name="T67" fmla="*/ 2147483647 h 107"/>
                <a:gd name="T68" fmla="*/ 2147483647 w 108"/>
                <a:gd name="T69" fmla="*/ 2147483647 h 107"/>
                <a:gd name="T70" fmla="*/ 2147483647 w 108"/>
                <a:gd name="T71" fmla="*/ 2147483647 h 107"/>
                <a:gd name="T72" fmla="*/ 2147483647 w 108"/>
                <a:gd name="T73" fmla="*/ 2147483647 h 107"/>
                <a:gd name="T74" fmla="*/ 2147483647 w 108"/>
                <a:gd name="T75" fmla="*/ 2147483647 h 107"/>
                <a:gd name="T76" fmla="*/ 2147483647 w 108"/>
                <a:gd name="T77" fmla="*/ 2147483647 h 107"/>
                <a:gd name="T78" fmla="*/ 2147483647 w 108"/>
                <a:gd name="T79" fmla="*/ 2147483647 h 107"/>
                <a:gd name="T80" fmla="*/ 2147483647 w 108"/>
                <a:gd name="T81" fmla="*/ 2147483647 h 107"/>
                <a:gd name="T82" fmla="*/ 2147483647 w 108"/>
                <a:gd name="T83" fmla="*/ 2147483647 h 107"/>
                <a:gd name="T84" fmla="*/ 2147483647 w 108"/>
                <a:gd name="T85" fmla="*/ 2147483647 h 107"/>
                <a:gd name="T86" fmla="*/ 2147483647 w 108"/>
                <a:gd name="T87" fmla="*/ 2147483647 h 107"/>
                <a:gd name="T88" fmla="*/ 2147483647 w 108"/>
                <a:gd name="T89" fmla="*/ 2147483647 h 107"/>
                <a:gd name="T90" fmla="*/ 2147483647 w 108"/>
                <a:gd name="T91" fmla="*/ 2147483647 h 107"/>
                <a:gd name="T92" fmla="*/ 2147483647 w 108"/>
                <a:gd name="T93" fmla="*/ 2147483647 h 107"/>
                <a:gd name="T94" fmla="*/ 2147483647 w 108"/>
                <a:gd name="T95" fmla="*/ 2147483647 h 107"/>
                <a:gd name="T96" fmla="*/ 2147483647 w 108"/>
                <a:gd name="T97" fmla="*/ 2147483647 h 107"/>
                <a:gd name="T98" fmla="*/ 2147483647 w 108"/>
                <a:gd name="T99" fmla="*/ 2147483647 h 10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"/>
                <a:gd name="T151" fmla="*/ 0 h 107"/>
                <a:gd name="T152" fmla="*/ 108 w 108"/>
                <a:gd name="T153" fmla="*/ 107 h 10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" h="107">
                  <a:moveTo>
                    <a:pt x="39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53" y="0"/>
                    <a:pt x="67" y="2"/>
                    <a:pt x="78" y="8"/>
                  </a:cubicBezTo>
                  <a:cubicBezTo>
                    <a:pt x="90" y="14"/>
                    <a:pt x="99" y="24"/>
                    <a:pt x="103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8" y="52"/>
                    <a:pt x="106" y="66"/>
                    <a:pt x="100" y="78"/>
                  </a:cubicBezTo>
                  <a:cubicBezTo>
                    <a:pt x="94" y="89"/>
                    <a:pt x="83" y="99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56" y="107"/>
                    <a:pt x="42" y="106"/>
                    <a:pt x="30" y="99"/>
                  </a:cubicBezTo>
                  <a:cubicBezTo>
                    <a:pt x="18" y="93"/>
                    <a:pt x="9" y="83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0" y="55"/>
                    <a:pt x="2" y="41"/>
                    <a:pt x="8" y="29"/>
                  </a:cubicBezTo>
                  <a:cubicBezTo>
                    <a:pt x="15" y="18"/>
                    <a:pt x="25" y="8"/>
                    <a:pt x="39" y="4"/>
                  </a:cubicBezTo>
                  <a:close/>
                  <a:moveTo>
                    <a:pt x="95" y="61"/>
                  </a:moveTo>
                  <a:cubicBezTo>
                    <a:pt x="92" y="54"/>
                    <a:pt x="92" y="54"/>
                    <a:pt x="92" y="54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79" y="43"/>
                    <a:pt x="79" y="42"/>
                  </a:cubicBezTo>
                  <a:cubicBezTo>
                    <a:pt x="79" y="41"/>
                    <a:pt x="77" y="40"/>
                    <a:pt x="77" y="40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8" y="25"/>
                    <a:pt x="78" y="25"/>
                  </a:cubicBezTo>
                  <a:cubicBezTo>
                    <a:pt x="79" y="25"/>
                    <a:pt x="79" y="23"/>
                    <a:pt x="79" y="23"/>
                  </a:cubicBezTo>
                  <a:cubicBezTo>
                    <a:pt x="79" y="23"/>
                    <a:pt x="77" y="23"/>
                    <a:pt x="76" y="23"/>
                  </a:cubicBezTo>
                  <a:cubicBezTo>
                    <a:pt x="75" y="23"/>
                    <a:pt x="73" y="24"/>
                    <a:pt x="72" y="24"/>
                  </a:cubicBezTo>
                  <a:cubicBezTo>
                    <a:pt x="71" y="25"/>
                    <a:pt x="73" y="27"/>
                    <a:pt x="73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4" y="12"/>
                    <a:pt x="49" y="12"/>
                    <a:pt x="44" y="14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21"/>
                    <a:pt x="45" y="21"/>
                  </a:cubicBezTo>
                  <a:cubicBezTo>
                    <a:pt x="45" y="22"/>
                    <a:pt x="43" y="22"/>
                    <a:pt x="43" y="2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40" y="35"/>
                    <a:pt x="39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8" y="39"/>
                    <a:pt x="36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51"/>
                    <a:pt x="32" y="52"/>
                  </a:cubicBezTo>
                  <a:cubicBezTo>
                    <a:pt x="32" y="52"/>
                    <a:pt x="31" y="52"/>
                    <a:pt x="30" y="52"/>
                  </a:cubicBezTo>
                  <a:cubicBezTo>
                    <a:pt x="29" y="53"/>
                    <a:pt x="28" y="49"/>
                    <a:pt x="28" y="4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5"/>
                    <a:pt x="38" y="65"/>
                    <a:pt x="40" y="64"/>
                  </a:cubicBezTo>
                  <a:cubicBezTo>
                    <a:pt x="41" y="63"/>
                    <a:pt x="44" y="62"/>
                    <a:pt x="44" y="62"/>
                  </a:cubicBezTo>
                  <a:cubicBezTo>
                    <a:pt x="45" y="62"/>
                    <a:pt x="45" y="62"/>
                    <a:pt x="46" y="62"/>
                  </a:cubicBezTo>
                  <a:cubicBezTo>
                    <a:pt x="47" y="62"/>
                    <a:pt x="48" y="62"/>
                    <a:pt x="48" y="62"/>
                  </a:cubicBezTo>
                  <a:cubicBezTo>
                    <a:pt x="49" y="62"/>
                    <a:pt x="50" y="61"/>
                    <a:pt x="51" y="62"/>
                  </a:cubicBezTo>
                  <a:cubicBezTo>
                    <a:pt x="52" y="62"/>
                    <a:pt x="55" y="62"/>
                    <a:pt x="56" y="63"/>
                  </a:cubicBezTo>
                  <a:cubicBezTo>
                    <a:pt x="56" y="63"/>
                    <a:pt x="57" y="63"/>
                    <a:pt x="57" y="63"/>
                  </a:cubicBezTo>
                  <a:cubicBezTo>
                    <a:pt x="58" y="64"/>
                    <a:pt x="58" y="64"/>
                    <a:pt x="59" y="65"/>
                  </a:cubicBezTo>
                  <a:cubicBezTo>
                    <a:pt x="61" y="65"/>
                    <a:pt x="61" y="66"/>
                    <a:pt x="62" y="66"/>
                  </a:cubicBezTo>
                  <a:cubicBezTo>
                    <a:pt x="64" y="66"/>
                    <a:pt x="65" y="66"/>
                    <a:pt x="66" y="66"/>
                  </a:cubicBezTo>
                  <a:cubicBezTo>
                    <a:pt x="67" y="66"/>
                    <a:pt x="68" y="66"/>
                    <a:pt x="69" y="66"/>
                  </a:cubicBezTo>
                  <a:cubicBezTo>
                    <a:pt x="69" y="66"/>
                    <a:pt x="71" y="66"/>
                    <a:pt x="71" y="66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71" y="70"/>
                    <a:pt x="71" y="71"/>
                  </a:cubicBezTo>
                  <a:cubicBezTo>
                    <a:pt x="72" y="72"/>
                    <a:pt x="72" y="72"/>
                    <a:pt x="72" y="73"/>
                  </a:cubicBezTo>
                  <a:cubicBezTo>
                    <a:pt x="72" y="74"/>
                    <a:pt x="73" y="75"/>
                    <a:pt x="72" y="76"/>
                  </a:cubicBezTo>
                  <a:cubicBezTo>
                    <a:pt x="71" y="76"/>
                    <a:pt x="71" y="77"/>
                    <a:pt x="70" y="77"/>
                  </a:cubicBezTo>
                  <a:cubicBezTo>
                    <a:pt x="70" y="78"/>
                    <a:pt x="70" y="77"/>
                    <a:pt x="69" y="79"/>
                  </a:cubicBezTo>
                  <a:cubicBezTo>
                    <a:pt x="69" y="80"/>
                    <a:pt x="68" y="81"/>
                    <a:pt x="68" y="81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68" y="84"/>
                    <a:pt x="69" y="84"/>
                    <a:pt x="68" y="85"/>
                  </a:cubicBezTo>
                  <a:cubicBezTo>
                    <a:pt x="67" y="86"/>
                    <a:pt x="68" y="87"/>
                    <a:pt x="67" y="88"/>
                  </a:cubicBezTo>
                  <a:cubicBezTo>
                    <a:pt x="66" y="88"/>
                    <a:pt x="64" y="89"/>
                    <a:pt x="64" y="89"/>
                  </a:cubicBezTo>
                  <a:cubicBezTo>
                    <a:pt x="64" y="89"/>
                    <a:pt x="64" y="89"/>
                    <a:pt x="64" y="90"/>
                  </a:cubicBezTo>
                  <a:cubicBezTo>
                    <a:pt x="64" y="91"/>
                    <a:pt x="65" y="91"/>
                    <a:pt x="63" y="92"/>
                  </a:cubicBezTo>
                  <a:cubicBezTo>
                    <a:pt x="62" y="93"/>
                    <a:pt x="60" y="93"/>
                    <a:pt x="60" y="93"/>
                  </a:cubicBezTo>
                  <a:cubicBezTo>
                    <a:pt x="60" y="93"/>
                    <a:pt x="61" y="94"/>
                    <a:pt x="61" y="94"/>
                  </a:cubicBezTo>
                  <a:cubicBezTo>
                    <a:pt x="63" y="94"/>
                    <a:pt x="64" y="94"/>
                    <a:pt x="66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7" y="90"/>
                    <a:pt x="86" y="82"/>
                    <a:pt x="91" y="73"/>
                  </a:cubicBezTo>
                  <a:cubicBezTo>
                    <a:pt x="93" y="69"/>
                    <a:pt x="94" y="65"/>
                    <a:pt x="95" y="61"/>
                  </a:cubicBezTo>
                  <a:close/>
                  <a:moveTo>
                    <a:pt x="53" y="95"/>
                  </a:moveTo>
                  <a:cubicBezTo>
                    <a:pt x="53" y="94"/>
                    <a:pt x="52" y="94"/>
                    <a:pt x="52" y="94"/>
                  </a:cubicBezTo>
                  <a:cubicBezTo>
                    <a:pt x="52" y="94"/>
                    <a:pt x="52" y="90"/>
                    <a:pt x="52" y="89"/>
                  </a:cubicBezTo>
                  <a:cubicBezTo>
                    <a:pt x="52" y="88"/>
                    <a:pt x="49" y="84"/>
                    <a:pt x="49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4" y="84"/>
                    <a:pt x="44" y="84"/>
                  </a:cubicBezTo>
                  <a:cubicBezTo>
                    <a:pt x="44" y="83"/>
                    <a:pt x="41" y="82"/>
                    <a:pt x="41" y="82"/>
                  </a:cubicBezTo>
                  <a:cubicBezTo>
                    <a:pt x="41" y="82"/>
                    <a:pt x="41" y="81"/>
                    <a:pt x="41" y="80"/>
                  </a:cubicBezTo>
                  <a:cubicBezTo>
                    <a:pt x="40" y="79"/>
                    <a:pt x="40" y="79"/>
                    <a:pt x="39" y="79"/>
                  </a:cubicBezTo>
                  <a:cubicBezTo>
                    <a:pt x="38" y="78"/>
                    <a:pt x="38" y="78"/>
                    <a:pt x="37" y="77"/>
                  </a:cubicBezTo>
                  <a:cubicBezTo>
                    <a:pt x="37" y="76"/>
                    <a:pt x="37" y="76"/>
                    <a:pt x="36" y="75"/>
                  </a:cubicBezTo>
                  <a:cubicBezTo>
                    <a:pt x="36" y="74"/>
                    <a:pt x="38" y="71"/>
                    <a:pt x="38" y="70"/>
                  </a:cubicBezTo>
                  <a:cubicBezTo>
                    <a:pt x="38" y="70"/>
                    <a:pt x="37" y="68"/>
                    <a:pt x="37" y="68"/>
                  </a:cubicBezTo>
                  <a:cubicBezTo>
                    <a:pt x="37" y="68"/>
                    <a:pt x="37" y="68"/>
                    <a:pt x="38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1" y="62"/>
                    <a:pt x="20" y="62"/>
                  </a:cubicBezTo>
                  <a:cubicBezTo>
                    <a:pt x="20" y="61"/>
                    <a:pt x="19" y="61"/>
                    <a:pt x="17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9"/>
                    <a:pt x="14" y="62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8" y="77"/>
                    <a:pt x="25" y="85"/>
                    <a:pt x="35" y="90"/>
                  </a:cubicBezTo>
                  <a:cubicBezTo>
                    <a:pt x="40" y="93"/>
                    <a:pt x="47" y="95"/>
                    <a:pt x="5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9" name="Freeform 25"/>
            <p:cNvSpPr>
              <a:spLocks noEditPoints="1"/>
            </p:cNvSpPr>
            <p:nvPr/>
          </p:nvSpPr>
          <p:spPr bwMode="auto">
            <a:xfrm>
              <a:off x="4644756" y="3499713"/>
              <a:ext cx="353965" cy="449671"/>
            </a:xfrm>
            <a:custGeom>
              <a:avLst/>
              <a:gdLst>
                <a:gd name="T0" fmla="*/ 0 w 77"/>
                <a:gd name="T1" fmla="*/ 2147483647 h 98"/>
                <a:gd name="T2" fmla="*/ 2147483647 w 77"/>
                <a:gd name="T3" fmla="*/ 2147483647 h 98"/>
                <a:gd name="T4" fmla="*/ 2147483647 w 77"/>
                <a:gd name="T5" fmla="*/ 2147483647 h 98"/>
                <a:gd name="T6" fmla="*/ 2147483647 w 77"/>
                <a:gd name="T7" fmla="*/ 2147483647 h 98"/>
                <a:gd name="T8" fmla="*/ 2147483647 w 77"/>
                <a:gd name="T9" fmla="*/ 2147483647 h 98"/>
                <a:gd name="T10" fmla="*/ 2147483647 w 77"/>
                <a:gd name="T11" fmla="*/ 2147483647 h 98"/>
                <a:gd name="T12" fmla="*/ 2147483647 w 77"/>
                <a:gd name="T13" fmla="*/ 2147483647 h 98"/>
                <a:gd name="T14" fmla="*/ 2147483647 w 77"/>
                <a:gd name="T15" fmla="*/ 2147483647 h 98"/>
                <a:gd name="T16" fmla="*/ 2147483647 w 77"/>
                <a:gd name="T17" fmla="*/ 2147483647 h 98"/>
                <a:gd name="T18" fmla="*/ 2147483647 w 77"/>
                <a:gd name="T19" fmla="*/ 2147483647 h 98"/>
                <a:gd name="T20" fmla="*/ 2147483647 w 77"/>
                <a:gd name="T21" fmla="*/ 2147483647 h 98"/>
                <a:gd name="T22" fmla="*/ 2147483647 w 77"/>
                <a:gd name="T23" fmla="*/ 2147483647 h 98"/>
                <a:gd name="T24" fmla="*/ 2147483647 w 77"/>
                <a:gd name="T25" fmla="*/ 2147483647 h 98"/>
                <a:gd name="T26" fmla="*/ 2147483647 w 77"/>
                <a:gd name="T27" fmla="*/ 2147483647 h 98"/>
                <a:gd name="T28" fmla="*/ 2147483647 w 77"/>
                <a:gd name="T29" fmla="*/ 2147483647 h 98"/>
                <a:gd name="T30" fmla="*/ 2147483647 w 77"/>
                <a:gd name="T31" fmla="*/ 2147483647 h 98"/>
                <a:gd name="T32" fmla="*/ 2147483647 w 77"/>
                <a:gd name="T33" fmla="*/ 2147483647 h 98"/>
                <a:gd name="T34" fmla="*/ 2147483647 w 77"/>
                <a:gd name="T35" fmla="*/ 2147483647 h 98"/>
                <a:gd name="T36" fmla="*/ 2147483647 w 77"/>
                <a:gd name="T37" fmla="*/ 2147483647 h 98"/>
                <a:gd name="T38" fmla="*/ 2147483647 w 77"/>
                <a:gd name="T39" fmla="*/ 2147483647 h 98"/>
                <a:gd name="T40" fmla="*/ 2147483647 w 77"/>
                <a:gd name="T41" fmla="*/ 2147483647 h 98"/>
                <a:gd name="T42" fmla="*/ 2147483647 w 77"/>
                <a:gd name="T43" fmla="*/ 2147483647 h 98"/>
                <a:gd name="T44" fmla="*/ 2147483647 w 77"/>
                <a:gd name="T45" fmla="*/ 2147483647 h 98"/>
                <a:gd name="T46" fmla="*/ 2147483647 w 77"/>
                <a:gd name="T47" fmla="*/ 2147483647 h 98"/>
                <a:gd name="T48" fmla="*/ 2147483647 w 77"/>
                <a:gd name="T49" fmla="*/ 2147483647 h 98"/>
                <a:gd name="T50" fmla="*/ 2147483647 w 77"/>
                <a:gd name="T51" fmla="*/ 2147483647 h 98"/>
                <a:gd name="T52" fmla="*/ 2147483647 w 77"/>
                <a:gd name="T53" fmla="*/ 0 h 98"/>
                <a:gd name="T54" fmla="*/ 2147483647 w 77"/>
                <a:gd name="T55" fmla="*/ 2147483647 h 98"/>
                <a:gd name="T56" fmla="*/ 2147483647 w 77"/>
                <a:gd name="T57" fmla="*/ 0 h 98"/>
                <a:gd name="T58" fmla="*/ 2147483647 w 77"/>
                <a:gd name="T59" fmla="*/ 2147483647 h 98"/>
                <a:gd name="T60" fmla="*/ 2147483647 w 77"/>
                <a:gd name="T61" fmla="*/ 0 h 98"/>
                <a:gd name="T62" fmla="*/ 2147483647 w 77"/>
                <a:gd name="T63" fmla="*/ 2147483647 h 98"/>
                <a:gd name="T64" fmla="*/ 2147483647 w 77"/>
                <a:gd name="T65" fmla="*/ 2147483647 h 98"/>
                <a:gd name="T66" fmla="*/ 2147483647 w 77"/>
                <a:gd name="T67" fmla="*/ 2147483647 h 98"/>
                <a:gd name="T68" fmla="*/ 2147483647 w 77"/>
                <a:gd name="T69" fmla="*/ 2147483647 h 98"/>
                <a:gd name="T70" fmla="*/ 2147483647 w 77"/>
                <a:gd name="T71" fmla="*/ 2147483647 h 98"/>
                <a:gd name="T72" fmla="*/ 2147483647 w 77"/>
                <a:gd name="T73" fmla="*/ 2147483647 h 98"/>
                <a:gd name="T74" fmla="*/ 2147483647 w 77"/>
                <a:gd name="T75" fmla="*/ 2147483647 h 98"/>
                <a:gd name="T76" fmla="*/ 2147483647 w 77"/>
                <a:gd name="T77" fmla="*/ 2147483647 h 98"/>
                <a:gd name="T78" fmla="*/ 2147483647 w 77"/>
                <a:gd name="T79" fmla="*/ 2147483647 h 98"/>
                <a:gd name="T80" fmla="*/ 2147483647 w 77"/>
                <a:gd name="T81" fmla="*/ 2147483647 h 98"/>
                <a:gd name="T82" fmla="*/ 2147483647 w 77"/>
                <a:gd name="T83" fmla="*/ 2147483647 h 98"/>
                <a:gd name="T84" fmla="*/ 2147483647 w 77"/>
                <a:gd name="T85" fmla="*/ 2147483647 h 98"/>
                <a:gd name="T86" fmla="*/ 2147483647 w 77"/>
                <a:gd name="T87" fmla="*/ 2147483647 h 98"/>
                <a:gd name="T88" fmla="*/ 2147483647 w 77"/>
                <a:gd name="T89" fmla="*/ 2147483647 h 98"/>
                <a:gd name="T90" fmla="*/ 2147483647 w 77"/>
                <a:gd name="T91" fmla="*/ 2147483647 h 98"/>
                <a:gd name="T92" fmla="*/ 2147483647 w 77"/>
                <a:gd name="T93" fmla="*/ 2147483647 h 98"/>
                <a:gd name="T94" fmla="*/ 2147483647 w 77"/>
                <a:gd name="T95" fmla="*/ 2147483647 h 98"/>
                <a:gd name="T96" fmla="*/ 2147483647 w 77"/>
                <a:gd name="T97" fmla="*/ 2147483647 h 98"/>
                <a:gd name="T98" fmla="*/ 2147483647 w 77"/>
                <a:gd name="T99" fmla="*/ 2147483647 h 98"/>
                <a:gd name="T100" fmla="*/ 2147483647 w 77"/>
                <a:gd name="T101" fmla="*/ 2147483647 h 98"/>
                <a:gd name="T102" fmla="*/ 2147483647 w 77"/>
                <a:gd name="T103" fmla="*/ 2147483647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7"/>
                <a:gd name="T157" fmla="*/ 0 h 98"/>
                <a:gd name="T158" fmla="*/ 77 w 7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20" name="Freeform 10"/>
            <p:cNvSpPr>
              <a:spLocks noEditPoints="1"/>
            </p:cNvSpPr>
            <p:nvPr/>
          </p:nvSpPr>
          <p:spPr bwMode="auto">
            <a:xfrm>
              <a:off x="1032193" y="3422236"/>
              <a:ext cx="464863" cy="527148"/>
            </a:xfrm>
            <a:custGeom>
              <a:avLst/>
              <a:gdLst>
                <a:gd name="T0" fmla="*/ 2147483647 w 90"/>
                <a:gd name="T1" fmla="*/ 2147483647 h 102"/>
                <a:gd name="T2" fmla="*/ 2147483647 w 90"/>
                <a:gd name="T3" fmla="*/ 2147483647 h 102"/>
                <a:gd name="T4" fmla="*/ 2147483647 w 90"/>
                <a:gd name="T5" fmla="*/ 2147483647 h 102"/>
                <a:gd name="T6" fmla="*/ 2147483647 w 90"/>
                <a:gd name="T7" fmla="*/ 2147483647 h 102"/>
                <a:gd name="T8" fmla="*/ 2147483647 w 90"/>
                <a:gd name="T9" fmla="*/ 2147483647 h 102"/>
                <a:gd name="T10" fmla="*/ 2147483647 w 90"/>
                <a:gd name="T11" fmla="*/ 2147483647 h 102"/>
                <a:gd name="T12" fmla="*/ 2147483647 w 90"/>
                <a:gd name="T13" fmla="*/ 2147483647 h 102"/>
                <a:gd name="T14" fmla="*/ 2147483647 w 90"/>
                <a:gd name="T15" fmla="*/ 2147483647 h 102"/>
                <a:gd name="T16" fmla="*/ 2147483647 w 90"/>
                <a:gd name="T17" fmla="*/ 2147483647 h 102"/>
                <a:gd name="T18" fmla="*/ 0 w 90"/>
                <a:gd name="T19" fmla="*/ 2147483647 h 102"/>
                <a:gd name="T20" fmla="*/ 0 w 90"/>
                <a:gd name="T21" fmla="*/ 2147483647 h 102"/>
                <a:gd name="T22" fmla="*/ 0 w 90"/>
                <a:gd name="T23" fmla="*/ 2147483647 h 102"/>
                <a:gd name="T24" fmla="*/ 2147483647 w 90"/>
                <a:gd name="T25" fmla="*/ 2147483647 h 102"/>
                <a:gd name="T26" fmla="*/ 2147483647 w 90"/>
                <a:gd name="T27" fmla="*/ 2147483647 h 102"/>
                <a:gd name="T28" fmla="*/ 2147483647 w 90"/>
                <a:gd name="T29" fmla="*/ 2147483647 h 102"/>
                <a:gd name="T30" fmla="*/ 2147483647 w 90"/>
                <a:gd name="T31" fmla="*/ 2147483647 h 102"/>
                <a:gd name="T32" fmla="*/ 2147483647 w 90"/>
                <a:gd name="T33" fmla="*/ 2147483647 h 102"/>
                <a:gd name="T34" fmla="*/ 2147483647 w 90"/>
                <a:gd name="T35" fmla="*/ 2147483647 h 102"/>
                <a:gd name="T36" fmla="*/ 2147483647 w 90"/>
                <a:gd name="T37" fmla="*/ 0 h 102"/>
                <a:gd name="T38" fmla="*/ 2147483647 w 90"/>
                <a:gd name="T39" fmla="*/ 2147483647 h 102"/>
                <a:gd name="T40" fmla="*/ 2147483647 w 90"/>
                <a:gd name="T41" fmla="*/ 2147483647 h 102"/>
                <a:gd name="T42" fmla="*/ 2147483647 w 90"/>
                <a:gd name="T43" fmla="*/ 2147483647 h 102"/>
                <a:gd name="T44" fmla="*/ 2147483647 w 90"/>
                <a:gd name="T45" fmla="*/ 2147483647 h 102"/>
                <a:gd name="T46" fmla="*/ 2147483647 w 90"/>
                <a:gd name="T47" fmla="*/ 2147483647 h 102"/>
                <a:gd name="T48" fmla="*/ 2147483647 w 90"/>
                <a:gd name="T49" fmla="*/ 2147483647 h 102"/>
                <a:gd name="T50" fmla="*/ 2147483647 w 90"/>
                <a:gd name="T51" fmla="*/ 2147483647 h 102"/>
                <a:gd name="T52" fmla="*/ 2147483647 w 90"/>
                <a:gd name="T53" fmla="*/ 2147483647 h 102"/>
                <a:gd name="T54" fmla="*/ 2147483647 w 90"/>
                <a:gd name="T55" fmla="*/ 2147483647 h 102"/>
                <a:gd name="T56" fmla="*/ 2147483647 w 90"/>
                <a:gd name="T57" fmla="*/ 2147483647 h 102"/>
                <a:gd name="T58" fmla="*/ 2147483647 w 90"/>
                <a:gd name="T59" fmla="*/ 2147483647 h 102"/>
                <a:gd name="T60" fmla="*/ 2147483647 w 90"/>
                <a:gd name="T61" fmla="*/ 2147483647 h 102"/>
                <a:gd name="T62" fmla="*/ 2147483647 w 90"/>
                <a:gd name="T63" fmla="*/ 2147483647 h 102"/>
                <a:gd name="T64" fmla="*/ 2147483647 w 90"/>
                <a:gd name="T65" fmla="*/ 2147483647 h 102"/>
                <a:gd name="T66" fmla="*/ 2147483647 w 90"/>
                <a:gd name="T67" fmla="*/ 2147483647 h 102"/>
                <a:gd name="T68" fmla="*/ 2147483647 w 90"/>
                <a:gd name="T69" fmla="*/ 2147483647 h 102"/>
                <a:gd name="T70" fmla="*/ 2147483647 w 90"/>
                <a:gd name="T71" fmla="*/ 2147483647 h 102"/>
                <a:gd name="T72" fmla="*/ 2147483647 w 90"/>
                <a:gd name="T73" fmla="*/ 2147483647 h 102"/>
                <a:gd name="T74" fmla="*/ 2147483647 w 90"/>
                <a:gd name="T75" fmla="*/ 2147483647 h 102"/>
                <a:gd name="T76" fmla="*/ 2147483647 w 90"/>
                <a:gd name="T77" fmla="*/ 2147483647 h 102"/>
                <a:gd name="T78" fmla="*/ 2147483647 w 90"/>
                <a:gd name="T79" fmla="*/ 2147483647 h 102"/>
                <a:gd name="T80" fmla="*/ 2147483647 w 90"/>
                <a:gd name="T81" fmla="*/ 2147483647 h 102"/>
                <a:gd name="T82" fmla="*/ 2147483647 w 90"/>
                <a:gd name="T83" fmla="*/ 2147483647 h 10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0"/>
                <a:gd name="T127" fmla="*/ 0 h 102"/>
                <a:gd name="T128" fmla="*/ 90 w 90"/>
                <a:gd name="T129" fmla="*/ 102 h 10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0" h="102">
                  <a:moveTo>
                    <a:pt x="14" y="40"/>
                  </a:move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9" y="47"/>
                    <a:pt x="79" y="54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96"/>
                    <a:pt x="72" y="102"/>
                    <a:pt x="6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3" y="24"/>
                    <a:pt x="5" y="22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2"/>
                    <a:pt x="9" y="33"/>
                    <a:pt x="9" y="34"/>
                  </a:cubicBezTo>
                  <a:cubicBezTo>
                    <a:pt x="9" y="36"/>
                    <a:pt x="9" y="37"/>
                    <a:pt x="10" y="38"/>
                  </a:cubicBezTo>
                  <a:cubicBezTo>
                    <a:pt x="11" y="39"/>
                    <a:pt x="12" y="40"/>
                    <a:pt x="14" y="40"/>
                  </a:cubicBezTo>
                  <a:close/>
                  <a:moveTo>
                    <a:pt x="57" y="67"/>
                  </a:moveTo>
                  <a:cubicBezTo>
                    <a:pt x="53" y="67"/>
                    <a:pt x="51" y="69"/>
                    <a:pt x="51" y="73"/>
                  </a:cubicBezTo>
                  <a:cubicBezTo>
                    <a:pt x="51" y="76"/>
                    <a:pt x="53" y="79"/>
                    <a:pt x="57" y="79"/>
                  </a:cubicBezTo>
                  <a:cubicBezTo>
                    <a:pt x="60" y="79"/>
                    <a:pt x="63" y="76"/>
                    <a:pt x="63" y="73"/>
                  </a:cubicBezTo>
                  <a:cubicBezTo>
                    <a:pt x="63" y="69"/>
                    <a:pt x="60" y="67"/>
                    <a:pt x="57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21" name="Freeform 19"/>
            <p:cNvSpPr>
              <a:spLocks noEditPoints="1"/>
            </p:cNvSpPr>
            <p:nvPr/>
          </p:nvSpPr>
          <p:spPr bwMode="auto">
            <a:xfrm>
              <a:off x="2803534" y="5315109"/>
              <a:ext cx="493728" cy="439037"/>
            </a:xfrm>
            <a:custGeom>
              <a:avLst/>
              <a:gdLst>
                <a:gd name="T0" fmla="*/ 2147483647 w 93"/>
                <a:gd name="T1" fmla="*/ 2147483647 h 83"/>
                <a:gd name="T2" fmla="*/ 2147483647 w 93"/>
                <a:gd name="T3" fmla="*/ 2147483647 h 83"/>
                <a:gd name="T4" fmla="*/ 2147483647 w 93"/>
                <a:gd name="T5" fmla="*/ 2147483647 h 83"/>
                <a:gd name="T6" fmla="*/ 2147483647 w 93"/>
                <a:gd name="T7" fmla="*/ 2147483647 h 83"/>
                <a:gd name="T8" fmla="*/ 2147483647 w 93"/>
                <a:gd name="T9" fmla="*/ 2147483647 h 83"/>
                <a:gd name="T10" fmla="*/ 2147483647 w 93"/>
                <a:gd name="T11" fmla="*/ 2147483647 h 83"/>
                <a:gd name="T12" fmla="*/ 2147483647 w 93"/>
                <a:gd name="T13" fmla="*/ 2147483647 h 83"/>
                <a:gd name="T14" fmla="*/ 2147483647 w 93"/>
                <a:gd name="T15" fmla="*/ 0 h 83"/>
                <a:gd name="T16" fmla="*/ 2147483647 w 93"/>
                <a:gd name="T17" fmla="*/ 2147483647 h 83"/>
                <a:gd name="T18" fmla="*/ 2147483647 w 93"/>
                <a:gd name="T19" fmla="*/ 2147483647 h 83"/>
                <a:gd name="T20" fmla="*/ 2147483647 w 93"/>
                <a:gd name="T21" fmla="*/ 2147483647 h 83"/>
                <a:gd name="T22" fmla="*/ 2147483647 w 93"/>
                <a:gd name="T23" fmla="*/ 2147483647 h 83"/>
                <a:gd name="T24" fmla="*/ 2147483647 w 93"/>
                <a:gd name="T25" fmla="*/ 2147483647 h 83"/>
                <a:gd name="T26" fmla="*/ 0 w 93"/>
                <a:gd name="T27" fmla="*/ 2147483647 h 83"/>
                <a:gd name="T28" fmla="*/ 0 w 93"/>
                <a:gd name="T29" fmla="*/ 2147483647 h 83"/>
                <a:gd name="T30" fmla="*/ 2147483647 w 93"/>
                <a:gd name="T31" fmla="*/ 2147483647 h 83"/>
                <a:gd name="T32" fmla="*/ 2147483647 w 93"/>
                <a:gd name="T33" fmla="*/ 2147483647 h 83"/>
                <a:gd name="T34" fmla="*/ 2147483647 w 93"/>
                <a:gd name="T35" fmla="*/ 2147483647 h 83"/>
                <a:gd name="T36" fmla="*/ 2147483647 w 93"/>
                <a:gd name="T37" fmla="*/ 2147483647 h 83"/>
                <a:gd name="T38" fmla="*/ 2147483647 w 93"/>
                <a:gd name="T39" fmla="*/ 2147483647 h 83"/>
                <a:gd name="T40" fmla="*/ 2147483647 w 93"/>
                <a:gd name="T41" fmla="*/ 2147483647 h 83"/>
                <a:gd name="T42" fmla="*/ 2147483647 w 93"/>
                <a:gd name="T43" fmla="*/ 2147483647 h 83"/>
                <a:gd name="T44" fmla="*/ 2147483647 w 93"/>
                <a:gd name="T45" fmla="*/ 2147483647 h 83"/>
                <a:gd name="T46" fmla="*/ 2147483647 w 93"/>
                <a:gd name="T47" fmla="*/ 2147483647 h 83"/>
                <a:gd name="T48" fmla="*/ 2147483647 w 93"/>
                <a:gd name="T49" fmla="*/ 2147483647 h 83"/>
                <a:gd name="T50" fmla="*/ 2147483647 w 93"/>
                <a:gd name="T51" fmla="*/ 2147483647 h 83"/>
                <a:gd name="T52" fmla="*/ 2147483647 w 93"/>
                <a:gd name="T53" fmla="*/ 2147483647 h 83"/>
                <a:gd name="T54" fmla="*/ 2147483647 w 93"/>
                <a:gd name="T55" fmla="*/ 2147483647 h 83"/>
                <a:gd name="T56" fmla="*/ 2147483647 w 93"/>
                <a:gd name="T57" fmla="*/ 2147483647 h 83"/>
                <a:gd name="T58" fmla="*/ 2147483647 w 93"/>
                <a:gd name="T59" fmla="*/ 2147483647 h 83"/>
                <a:gd name="T60" fmla="*/ 2147483647 w 93"/>
                <a:gd name="T61" fmla="*/ 2147483647 h 83"/>
                <a:gd name="T62" fmla="*/ 2147483647 w 93"/>
                <a:gd name="T63" fmla="*/ 2147483647 h 83"/>
                <a:gd name="T64" fmla="*/ 2147483647 w 93"/>
                <a:gd name="T65" fmla="*/ 2147483647 h 83"/>
                <a:gd name="T66" fmla="*/ 2147483647 w 93"/>
                <a:gd name="T67" fmla="*/ 2147483647 h 83"/>
                <a:gd name="T68" fmla="*/ 2147483647 w 93"/>
                <a:gd name="T69" fmla="*/ 2147483647 h 83"/>
                <a:gd name="T70" fmla="*/ 2147483647 w 93"/>
                <a:gd name="T71" fmla="*/ 2147483647 h 83"/>
                <a:gd name="T72" fmla="*/ 2147483647 w 93"/>
                <a:gd name="T73" fmla="*/ 2147483647 h 83"/>
                <a:gd name="T74" fmla="*/ 2147483647 w 93"/>
                <a:gd name="T75" fmla="*/ 2147483647 h 83"/>
                <a:gd name="T76" fmla="*/ 2147483647 w 93"/>
                <a:gd name="T77" fmla="*/ 2147483647 h 83"/>
                <a:gd name="T78" fmla="*/ 2147483647 w 93"/>
                <a:gd name="T79" fmla="*/ 2147483647 h 83"/>
                <a:gd name="T80" fmla="*/ 2147483647 w 93"/>
                <a:gd name="T81" fmla="*/ 2147483647 h 8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"/>
                <a:gd name="T124" fmla="*/ 0 h 83"/>
                <a:gd name="T125" fmla="*/ 93 w 93"/>
                <a:gd name="T126" fmla="*/ 83 h 8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" h="83">
                  <a:moveTo>
                    <a:pt x="5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54" y="34"/>
                    <a:pt x="39" y="34"/>
                    <a:pt x="24" y="3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0"/>
                    <a:pt x="32" y="7"/>
                    <a:pt x="34" y="5"/>
                  </a:cubicBezTo>
                  <a:cubicBezTo>
                    <a:pt x="37" y="2"/>
                    <a:pt x="41" y="0"/>
                    <a:pt x="46" y="0"/>
                  </a:cubicBezTo>
                  <a:cubicBezTo>
                    <a:pt x="51" y="0"/>
                    <a:pt x="55" y="2"/>
                    <a:pt x="58" y="5"/>
                  </a:cubicBezTo>
                  <a:cubicBezTo>
                    <a:pt x="61" y="7"/>
                    <a:pt x="62" y="10"/>
                    <a:pt x="63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4" y="62"/>
                  </a:moveTo>
                  <a:cubicBezTo>
                    <a:pt x="14" y="70"/>
                    <a:pt x="14" y="70"/>
                    <a:pt x="14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4" y="62"/>
                    <a:pt x="14" y="62"/>
                    <a:pt x="14" y="62"/>
                  </a:cubicBezTo>
                  <a:close/>
                  <a:moveTo>
                    <a:pt x="35" y="42"/>
                  </a:moveTo>
                  <a:cubicBezTo>
                    <a:pt x="32" y="42"/>
                    <a:pt x="26" y="35"/>
                    <a:pt x="19" y="42"/>
                  </a:cubicBezTo>
                  <a:cubicBezTo>
                    <a:pt x="20" y="47"/>
                    <a:pt x="20" y="53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7"/>
                    <a:pt x="26" y="57"/>
                    <a:pt x="27" y="57"/>
                  </a:cubicBezTo>
                  <a:cubicBezTo>
                    <a:pt x="28" y="57"/>
                    <a:pt x="29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4" y="53"/>
                    <a:pt x="34" y="47"/>
                    <a:pt x="35" y="42"/>
                  </a:cubicBezTo>
                  <a:close/>
                  <a:moveTo>
                    <a:pt x="31" y="65"/>
                  </a:moveTo>
                  <a:cubicBezTo>
                    <a:pt x="31" y="66"/>
                    <a:pt x="31" y="66"/>
                    <a:pt x="31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1" y="65"/>
                    <a:pt x="31" y="65"/>
                    <a:pt x="31" y="65"/>
                  </a:cubicBezTo>
                  <a:close/>
                  <a:moveTo>
                    <a:pt x="44" y="51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4" y="51"/>
                    <a:pt x="44" y="51"/>
                    <a:pt x="44" y="51"/>
                  </a:cubicBezTo>
                  <a:close/>
                  <a:moveTo>
                    <a:pt x="44" y="60"/>
                  </a:moveTo>
                  <a:cubicBezTo>
                    <a:pt x="44" y="65"/>
                    <a:pt x="44" y="65"/>
                    <a:pt x="44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44" y="60"/>
                    <a:pt x="44" y="60"/>
                    <a:pt x="44" y="60"/>
                  </a:cubicBezTo>
                  <a:close/>
                  <a:moveTo>
                    <a:pt x="44" y="42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44" y="42"/>
                    <a:pt x="44" y="42"/>
                    <a:pt x="44" y="42"/>
                  </a:cubicBezTo>
                  <a:close/>
                  <a:moveTo>
                    <a:pt x="39" y="13"/>
                  </a:move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2" y="12"/>
                    <a:pt x="52" y="12"/>
                  </a:cubicBezTo>
                  <a:cubicBezTo>
                    <a:pt x="50" y="10"/>
                    <a:pt x="48" y="9"/>
                    <a:pt x="46" y="9"/>
                  </a:cubicBezTo>
                  <a:cubicBezTo>
                    <a:pt x="44" y="9"/>
                    <a:pt x="42" y="10"/>
                    <a:pt x="41" y="12"/>
                  </a:cubicBezTo>
                  <a:cubicBezTo>
                    <a:pt x="40" y="12"/>
                    <a:pt x="40" y="13"/>
                    <a:pt x="39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24" name="椭圆 23"/>
          <p:cNvSpPr/>
          <p:nvPr/>
        </p:nvSpPr>
        <p:spPr>
          <a:xfrm>
            <a:off x="5534331" y="2272332"/>
            <a:ext cx="538110" cy="538110"/>
          </a:xfrm>
          <a:prstGeom prst="ellipse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534330" y="4202096"/>
            <a:ext cx="538110" cy="538110"/>
          </a:xfrm>
          <a:prstGeom prst="ellipse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531505" y="2272332"/>
            <a:ext cx="538110" cy="538110"/>
          </a:xfrm>
          <a:prstGeom prst="ellipse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531505" y="4202096"/>
            <a:ext cx="538110" cy="538110"/>
          </a:xfrm>
          <a:prstGeom prst="ellipse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72441" y="2628900"/>
            <a:ext cx="207958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29" name="Rectangle 36"/>
          <p:cNvSpPr>
            <a:spLocks noChangeArrowheads="1"/>
          </p:cNvSpPr>
          <p:nvPr/>
        </p:nvSpPr>
        <p:spPr bwMode="auto">
          <a:xfrm>
            <a:off x="6072440" y="2228790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069616" y="2628900"/>
            <a:ext cx="207958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9069615" y="2228790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072441" y="4558664"/>
            <a:ext cx="207958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33" name="Rectangle 36"/>
          <p:cNvSpPr>
            <a:spLocks noChangeArrowheads="1"/>
          </p:cNvSpPr>
          <p:nvPr/>
        </p:nvSpPr>
        <p:spPr bwMode="auto">
          <a:xfrm>
            <a:off x="6072440" y="415855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069616" y="4558664"/>
            <a:ext cx="207958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auto">
          <a:xfrm>
            <a:off x="9069615" y="415855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315919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3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324012"/>
              </p:ext>
            </p:extLst>
          </p:nvPr>
        </p:nvGraphicFramePr>
        <p:xfrm>
          <a:off x="1391920" y="2053962"/>
          <a:ext cx="9408160" cy="2688336"/>
        </p:xfrm>
        <a:graphic>
          <a:graphicData uri="http://schemas.openxmlformats.org/drawingml/2006/table">
            <a:tbl>
              <a:tblPr/>
              <a:tblGrid>
                <a:gridCol w="2352040">
                  <a:extLst>
                    <a:ext uri="{9D8B030D-6E8A-4147-A177-3AD203B41FA5}">
                      <a16:colId xmlns:a16="http://schemas.microsoft.com/office/drawing/2014/main" val="4228516434"/>
                    </a:ext>
                  </a:extLst>
                </a:gridCol>
                <a:gridCol w="2352040">
                  <a:extLst>
                    <a:ext uri="{9D8B030D-6E8A-4147-A177-3AD203B41FA5}">
                      <a16:colId xmlns:a16="http://schemas.microsoft.com/office/drawing/2014/main" val="366024366"/>
                    </a:ext>
                  </a:extLst>
                </a:gridCol>
                <a:gridCol w="2352040">
                  <a:extLst>
                    <a:ext uri="{9D8B030D-6E8A-4147-A177-3AD203B41FA5}">
                      <a16:colId xmlns:a16="http://schemas.microsoft.com/office/drawing/2014/main" val="4225996366"/>
                    </a:ext>
                  </a:extLst>
                </a:gridCol>
                <a:gridCol w="2352040">
                  <a:extLst>
                    <a:ext uri="{9D8B030D-6E8A-4147-A177-3AD203B41FA5}">
                      <a16:colId xmlns:a16="http://schemas.microsoft.com/office/drawing/2014/main" val="2404325994"/>
                    </a:ext>
                  </a:extLst>
                </a:gridCol>
              </a:tblGrid>
              <a:tr h="45017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4CDDB"/>
                          </a:solidFill>
                          <a:effectLst/>
                          <a:latin typeface="+mn-ea"/>
                          <a:ea typeface="+mn-ea"/>
                        </a:rPr>
                        <a:t>RMB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CD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4CDDB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rgbClr val="14CD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CD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4CDDB"/>
                          </a:solidFill>
                          <a:effectLst/>
                          <a:latin typeface="+mn-ea"/>
                          <a:ea typeface="+mn-ea"/>
                        </a:rPr>
                        <a:t>2015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rgbClr val="14CD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CD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4CDDB"/>
                          </a:solidFill>
                          <a:effectLst/>
                          <a:latin typeface="+mn-ea"/>
                          <a:ea typeface="+mn-ea"/>
                        </a:rPr>
                        <a:t>2016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rgbClr val="14CD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8319995"/>
                  </a:ext>
                </a:extLst>
              </a:tr>
              <a:tr h="39355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1,500,000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3928730"/>
                  </a:ext>
                </a:extLst>
              </a:tr>
              <a:tr h="392659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1,000,000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033901"/>
                  </a:ext>
                </a:extLst>
              </a:tr>
              <a:tr h="39355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21,000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31,000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4397010"/>
                  </a:ext>
                </a:extLst>
              </a:tr>
              <a:tr h="39355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15,000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511915"/>
                  </a:ext>
                </a:extLst>
              </a:tr>
              <a:tr h="392659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2416437"/>
                  </a:ext>
                </a:extLst>
              </a:tr>
            </a:tbl>
          </a:graphicData>
        </a:graphic>
      </p:graphicFrame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308853" y="5083765"/>
            <a:ext cx="9574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D</a:t>
            </a:r>
            <a:r>
              <a:rPr lang="zh-CN" altLang="en-US" sz="16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146243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783762" y="3919855"/>
            <a:ext cx="923925" cy="22606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94276" y="3919855"/>
            <a:ext cx="4667250" cy="22606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84312" y="1565593"/>
            <a:ext cx="2260600" cy="22606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3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2009319" y="2025798"/>
            <a:ext cx="121058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2000" b="1" dirty="0">
                <a:solidFill>
                  <a:srgbClr val="14CDDB"/>
                </a:solidFill>
                <a:latin typeface="+mn-ea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716431" y="2425909"/>
            <a:ext cx="17963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专业精致的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63690" y="4573060"/>
            <a:ext cx="43284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专业精致的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设计与制作，为您提供全方位的演示服务。拥有优秀的专业设计团队，严谨的逻辑思维、创意的图示化表达，带来精美、创意、动感、形象、时尚的全新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1" name="Rectangle 36"/>
          <p:cNvSpPr>
            <a:spLocks noChangeArrowheads="1"/>
          </p:cNvSpPr>
          <p:nvPr/>
        </p:nvSpPr>
        <p:spPr bwMode="auto">
          <a:xfrm>
            <a:off x="6594367" y="4172950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004" y="1565593"/>
            <a:ext cx="3383280" cy="226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6787" y="1563053"/>
            <a:ext cx="3390900" cy="22631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1140" y="3919855"/>
            <a:ext cx="3390900" cy="2263140"/>
          </a:xfrm>
          <a:prstGeom prst="rect">
            <a:avLst/>
          </a:prstGeom>
        </p:spPr>
      </p:pic>
      <p:sp>
        <p:nvSpPr>
          <p:cNvPr id="6" name="燕尾形 5"/>
          <p:cNvSpPr/>
          <p:nvPr/>
        </p:nvSpPr>
        <p:spPr>
          <a:xfrm flipH="1">
            <a:off x="622302" y="3479725"/>
            <a:ext cx="512761" cy="520775"/>
          </a:xfrm>
          <a:prstGeom prst="chevr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燕尾形 24"/>
          <p:cNvSpPr/>
          <p:nvPr/>
        </p:nvSpPr>
        <p:spPr>
          <a:xfrm>
            <a:off x="11056938" y="3479725"/>
            <a:ext cx="512761" cy="520775"/>
          </a:xfrm>
          <a:prstGeom prst="chevr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760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animBg="1"/>
      <p:bldP spid="2" grpId="0" animBg="1"/>
      <p:bldP spid="18" grpId="0"/>
      <p:bldP spid="19" grpId="0"/>
      <p:bldP spid="20" grpId="0"/>
      <p:bldP spid="21" grpId="0"/>
      <p:bldP spid="6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85859" y="2036711"/>
            <a:ext cx="3820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600" dirty="0">
                <a:solidFill>
                  <a:srgbClr val="14CDDB"/>
                </a:solidFill>
              </a:rPr>
              <a:t>[ PART TWO</a:t>
            </a:r>
            <a:r>
              <a:rPr lang="zh-CN" altLang="en-US" sz="3600" spc="600" dirty="0">
                <a:solidFill>
                  <a:srgbClr val="14CDDB"/>
                </a:solidFill>
              </a:rPr>
              <a:t> </a:t>
            </a:r>
            <a:r>
              <a:rPr lang="en-US" altLang="zh-CN" sz="3600" spc="600" dirty="0">
                <a:solidFill>
                  <a:srgbClr val="14CDDB"/>
                </a:solidFill>
              </a:rPr>
              <a:t>]</a:t>
            </a:r>
            <a:endParaRPr lang="zh-CN" altLang="en-US" sz="3600" spc="600" dirty="0">
              <a:solidFill>
                <a:srgbClr val="14CDDB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8125" y="2792307"/>
            <a:ext cx="6955750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</a:rPr>
              <a:t>请在此处添加标题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4230" y="3901846"/>
            <a:ext cx="684354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pc="300" dirty="0">
                <a:solidFill>
                  <a:srgbClr val="14CDDB"/>
                </a:solidFill>
              </a:rPr>
              <a:t>Creativity  |  Innovation  |  Specialty  |  Exquisite</a:t>
            </a:r>
          </a:p>
        </p:txBody>
      </p:sp>
    </p:spTree>
    <p:extLst>
      <p:ext uri="{BB962C8B-B14F-4D97-AF65-F5344CB8AC3E}">
        <p14:creationId xmlns:p14="http://schemas.microsoft.com/office/powerpoint/2010/main" val="879013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543B936D-68CC-4509-AED6-5CEF4FF681E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23-[奇点]科技风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2169</Words>
  <Application>Microsoft Office PowerPoint</Application>
  <PresentationFormat>宽屏</PresentationFormat>
  <Paragraphs>324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等线</vt:lpstr>
      <vt:lpstr>Wingdings</vt:lpstr>
      <vt:lpstr>Open Sans Light</vt:lpstr>
      <vt:lpstr>宋体</vt:lpstr>
      <vt:lpstr>Calibri</vt:lpstr>
      <vt:lpstr>Arial</vt:lpstr>
      <vt:lpstr>맑은 고딕</vt:lpstr>
      <vt:lpstr>Segoe UI</vt:lpstr>
      <vt:lpstr>Helvetica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23-[奇点]科技风模板</dc:title>
  <dc:creator>Administrator</dc:creator>
  <cp:lastModifiedBy>Administrator</cp:lastModifiedBy>
  <cp:revision>34</cp:revision>
  <dcterms:created xsi:type="dcterms:W3CDTF">2016-07-10T05:35:51Z</dcterms:created>
  <dcterms:modified xsi:type="dcterms:W3CDTF">2016-09-25T07:42:40Z</dcterms:modified>
</cp:coreProperties>
</file>