
<file path=[Content_Types].xml><?xml version="1.0" encoding="utf-8"?>
<Types xmlns="http://schemas.openxmlformats.org/package/2006/content-types">
  <Default Extension="jpeg" ContentType="image/jpe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drawings/drawing1.xml" ContentType="application/vnd.openxmlformats-officedocument.drawingml.chartshap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9" r:id="rId5"/>
    <p:sldId id="260" r:id="rId6"/>
    <p:sldId id="1031" r:id="rId7"/>
    <p:sldId id="2262" r:id="rId8"/>
    <p:sldId id="2274" r:id="rId9"/>
    <p:sldId id="2310" r:id="rId10"/>
    <p:sldId id="2294" r:id="rId11"/>
    <p:sldId id="2280" r:id="rId12"/>
    <p:sldId id="1032" r:id="rId13"/>
    <p:sldId id="2311" r:id="rId14"/>
    <p:sldId id="305" r:id="rId15"/>
    <p:sldId id="1025" r:id="rId16"/>
    <p:sldId id="1026" r:id="rId17"/>
    <p:sldId id="2312" r:id="rId18"/>
    <p:sldId id="308" r:id="rId19"/>
    <p:sldId id="343" r:id="rId20"/>
    <p:sldId id="263" r:id="rId21"/>
    <p:sldId id="2313" r:id="rId22"/>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D7FF"/>
    <a:srgbClr val="7EF2EF"/>
    <a:srgbClr val="62FFFF"/>
    <a:srgbClr val="122041"/>
    <a:srgbClr val="1B82FF"/>
    <a:srgbClr val="A9DB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07" autoAdjust="0"/>
    <p:restoredTop sz="94660"/>
  </p:normalViewPr>
  <p:slideViewPr>
    <p:cSldViewPr snapToGrid="0" showGuides="1">
      <p:cViewPr varScale="1">
        <p:scale>
          <a:sx n="107" d="100"/>
          <a:sy n="107" d="100"/>
        </p:scale>
        <p:origin x="150" y="96"/>
      </p:cViewPr>
      <p:guideLst>
        <p:guide orient="horz" pos="2193"/>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182038"/>
            </a:solidFill>
            <a:ln>
              <a:solidFill>
                <a:srgbClr val="7EF2EF"/>
              </a:solid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rgbClr val="4BD7FF"/>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Sheet1!$B$2:$B$11</c:f>
              <c:numCache>
                <c:formatCode>General</c:formatCode>
                <c:ptCount val="10"/>
                <c:pt idx="0">
                  <c:v>20</c:v>
                </c:pt>
                <c:pt idx="1">
                  <c:v>30</c:v>
                </c:pt>
                <c:pt idx="2">
                  <c:v>50</c:v>
                </c:pt>
                <c:pt idx="3">
                  <c:v>30</c:v>
                </c:pt>
                <c:pt idx="4">
                  <c:v>20</c:v>
                </c:pt>
                <c:pt idx="5">
                  <c:v>-20</c:v>
                </c:pt>
                <c:pt idx="6">
                  <c:v>-30</c:v>
                </c:pt>
                <c:pt idx="7">
                  <c:v>-50</c:v>
                </c:pt>
                <c:pt idx="8">
                  <c:v>-40</c:v>
                </c:pt>
                <c:pt idx="9">
                  <c:v>-10</c:v>
                </c:pt>
              </c:numCache>
            </c:numRef>
          </c:val>
        </c:ser>
        <c:ser>
          <c:idx val="1"/>
          <c:order val="1"/>
          <c:tx>
            <c:strRef>
              <c:f>Sheet1!$C$1</c:f>
              <c:strCache>
                <c:ptCount val="1"/>
                <c:pt idx="0">
                  <c:v>열1</c:v>
                </c:pt>
              </c:strCache>
            </c:strRef>
          </c:tx>
          <c:spPr>
            <a:gradFill>
              <a:gsLst>
                <a:gs pos="0">
                  <a:srgbClr val="1B82FF">
                    <a:alpha val="49000"/>
                  </a:srgbClr>
                </a:gs>
                <a:gs pos="100000">
                  <a:srgbClr val="62FFFF">
                    <a:alpha val="73000"/>
                  </a:srgbClr>
                </a:gs>
              </a:gsLst>
              <a:lin ang="5400000" scaled="1"/>
            </a:gra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rgbClr val="4BD7FF"/>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Sheet1!$C$2:$C$11</c:f>
              <c:numCache>
                <c:formatCode>General</c:formatCode>
                <c:ptCount val="10"/>
                <c:pt idx="0">
                  <c:v>10</c:v>
                </c:pt>
                <c:pt idx="1">
                  <c:v>20</c:v>
                </c:pt>
                <c:pt idx="2">
                  <c:v>25</c:v>
                </c:pt>
                <c:pt idx="3">
                  <c:v>10</c:v>
                </c:pt>
                <c:pt idx="4">
                  <c:v>-10</c:v>
                </c:pt>
                <c:pt idx="5">
                  <c:v>-40</c:v>
                </c:pt>
                <c:pt idx="6">
                  <c:v>-50</c:v>
                </c:pt>
                <c:pt idx="7">
                  <c:v>-30</c:v>
                </c:pt>
                <c:pt idx="8">
                  <c:v>10</c:v>
                </c:pt>
                <c:pt idx="9">
                  <c:v>20</c:v>
                </c:pt>
              </c:numCache>
            </c:numRef>
          </c:val>
        </c:ser>
        <c:dLbls>
          <c:showLegendKey val="0"/>
          <c:showVal val="0"/>
          <c:showCatName val="0"/>
          <c:showSerName val="0"/>
          <c:showPercent val="0"/>
          <c:showBubbleSize val="0"/>
        </c:dLbls>
        <c:gapWidth val="110"/>
        <c:axId val="281569856"/>
        <c:axId val="281563872"/>
      </c:barChart>
      <c:catAx>
        <c:axId val="28156985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281563872"/>
        <c:crossesAt val="0"/>
        <c:auto val="1"/>
        <c:lblAlgn val="ctr"/>
        <c:lblOffset val="100"/>
        <c:noMultiLvlLbl val="0"/>
      </c:catAx>
      <c:valAx>
        <c:axId val="281563872"/>
        <c:scaling>
          <c:orientation val="minMax"/>
        </c:scaling>
        <c:delete val="0"/>
        <c:axPos val="l"/>
        <c:majorGridlines>
          <c:spPr>
            <a:ln w="3175" cap="flat" cmpd="sng" algn="ctr">
              <a:solidFill>
                <a:schemeClr val="tx1">
                  <a:lumMod val="75000"/>
                  <a:lumOff val="25000"/>
                </a:schemeClr>
              </a:solidFill>
              <a:prstDash val="sysDash"/>
              <a:round/>
            </a:ln>
            <a:effectLst/>
          </c:spPr>
        </c:majorGridlines>
        <c:numFmt formatCode="General" sourceLinked="1"/>
        <c:majorTickMark val="out"/>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rgbClr val="4BD7FF"/>
                </a:solidFill>
                <a:latin typeface="+mn-lt"/>
                <a:ea typeface="+mn-ea"/>
                <a:cs typeface="+mn-ea"/>
                <a:sym typeface="+mn-lt"/>
              </a:defRPr>
            </a:pPr>
          </a:p>
        </c:txPr>
        <c:crossAx val="281569856"/>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0.033</cdr:x>
      <cdr:y>0.5</cdr:y>
    </cdr:from>
    <cdr:to>
      <cdr:x>0.98534</cdr:x>
      <cdr:y>0.5</cdr:y>
    </cdr:to>
    <cdr:sp>
      <cdr:nvSpPr>
        <cdr:cNvPr id="2" name="直接连接符 1"/>
        <cdr:cNvSpPr/>
      </cdr:nvSpPr>
      <cdr:spPr xmlns:a="http://schemas.openxmlformats.org/drawingml/2006/main">
        <a:xfrm xmlns:a="http://schemas.openxmlformats.org/drawingml/2006/main">
          <a:off x="308873" y="1485339"/>
          <a:ext cx="8913090" cy="0"/>
        </a:xfrm>
        <a:prstGeom xmlns:a="http://schemas.openxmlformats.org/drawingml/2006/main" prst="line">
          <a:avLst/>
        </a:prstGeom>
        <a:ln w="12700">
          <a:solidFill>
            <a:srgbClr val="4BD7FF"/>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62399E-FDD6-42A3-A8D6-698EDD7E79B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C107C2-CAAF-40B4-956B-0C35C97DB57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FF2EE1-7D07-438D-ACAE-9D184C75BE09}" type="slidenum">
              <a:rPr lang="id-ID" smtClean="0"/>
            </a:fld>
            <a:endParaRPr lang="id-ID"/>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AF9000-FD03-41C6-BA71-1B1AAC3BD5A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AF9000-FD03-41C6-BA71-1B1AAC3BD5A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AF9000-FD03-41C6-BA71-1B1AAC3BD5A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0CE978-7DFC-464E-8C13-08B2C5A69DC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AF9000-FD03-41C6-BA71-1B1AAC3BD5A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4B896A4-7FFB-43D6-BBA3-47E161E094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78E07-1C62-4AE1-A6D0-3C7016496145}" type="slidenum">
              <a:rPr lang="zh-CN" altLang="en-US" smtClean="0"/>
            </a:fld>
            <a:endParaRPr lang="zh-CN" altLang="en-US"/>
          </a:p>
        </p:txBody>
      </p:sp>
    </p:spTree>
  </p:cSld>
  <p:clrMapOvr>
    <a:masterClrMapping/>
  </p:clrMapOvr>
  <p:transition spd="med" advClick="0" advTm="300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Tree>
  </p:cSld>
  <p:clrMapOvr>
    <a:masterClrMapping/>
  </p:clrMapOvr>
  <p:transition spd="med" advClick="0" advTm="300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ablet_ipad">
    <p:spTree>
      <p:nvGrpSpPr>
        <p:cNvPr id="1" name=""/>
        <p:cNvGrpSpPr/>
        <p:nvPr/>
      </p:nvGrpSpPr>
      <p:grpSpPr>
        <a:xfrm>
          <a:off x="0" y="0"/>
          <a:ext cx="0" cy="0"/>
          <a:chOff x="0" y="0"/>
          <a:chExt cx="0" cy="0"/>
        </a:xfrm>
      </p:grpSpPr>
      <p:sp>
        <p:nvSpPr>
          <p:cNvPr id="17" name="Picture Placeholder 13"/>
          <p:cNvSpPr>
            <a:spLocks noGrp="1"/>
          </p:cNvSpPr>
          <p:nvPr>
            <p:ph type="pic" sz="quarter" idx="13"/>
          </p:nvPr>
        </p:nvSpPr>
        <p:spPr>
          <a:xfrm>
            <a:off x="7209402" y="1480827"/>
            <a:ext cx="3169191" cy="3976373"/>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ransition spd="med" advClick="0" advTm="300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Mac-Mockup">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1264253" y="1925686"/>
            <a:ext cx="4083839" cy="231611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ransition spd="med" advClick="0" advTm="300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Standart Slide">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Title Text"/>
          <p:cNvSpPr txBox="1">
            <a:spLocks noGrp="1"/>
          </p:cNvSpPr>
          <p:nvPr>
            <p:ph type="title" hasCustomPrompt="1"/>
          </p:nvPr>
        </p:nvSpPr>
        <p:spPr>
          <a:prstGeom prst="rect">
            <a:avLst/>
          </a:prstGeom>
        </p:spPr>
        <p:txBody>
          <a:bodyPr/>
          <a:lstStyle/>
          <a:p>
            <a:r>
              <a:t>Title Text</a:t>
            </a:r>
          </a:p>
        </p:txBody>
      </p:sp>
    </p:spTree>
  </p:cSld>
  <p:clrMapOvr>
    <a:masterClrMapping/>
  </p:clrMapOvr>
  <p:transition spd="med" advClick="0" advTm="3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4B896A4-7FFB-43D6-BBA3-47E161E094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78E07-1C62-4AE1-A6D0-3C7016496145}" type="slidenum">
              <a:rPr lang="zh-CN" altLang="en-US" smtClean="0"/>
            </a:fld>
            <a:endParaRPr lang="zh-CN" altLang="en-US"/>
          </a:p>
        </p:txBody>
      </p:sp>
    </p:spTree>
  </p:cSld>
  <p:clrMapOvr>
    <a:masterClrMapping/>
  </p:clrMapOvr>
  <p:transition spd="med" advClick="0" advTm="3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4B896A4-7FFB-43D6-BBA3-47E161E0940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D78E07-1C62-4AE1-A6D0-3C7016496145}" type="slidenum">
              <a:rPr lang="zh-CN" altLang="en-US" smtClean="0"/>
            </a:fld>
            <a:endParaRPr lang="zh-CN" altLang="en-US"/>
          </a:p>
        </p:txBody>
      </p:sp>
    </p:spTree>
  </p:cSld>
  <p:clrMapOvr>
    <a:masterClrMapping/>
  </p:clrMapOvr>
  <p:transition spd="med" advClick="0" advTm="300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Big_Picture_place-holder">
    <p:spTree>
      <p:nvGrpSpPr>
        <p:cNvPr id="1" name=""/>
        <p:cNvGrpSpPr/>
        <p:nvPr/>
      </p:nvGrpSpPr>
      <p:grpSpPr>
        <a:xfrm>
          <a:off x="0" y="0"/>
          <a:ext cx="0" cy="0"/>
          <a:chOff x="0" y="0"/>
          <a:chExt cx="0" cy="0"/>
        </a:xfrm>
      </p:grpSpPr>
      <p:sp>
        <p:nvSpPr>
          <p:cNvPr id="9" name="Picture Placeholder 22"/>
          <p:cNvSpPr>
            <a:spLocks noGrp="1"/>
          </p:cNvSpPr>
          <p:nvPr>
            <p:ph type="pic" sz="quarter" idx="13"/>
          </p:nvPr>
        </p:nvSpPr>
        <p:spPr>
          <a:xfrm>
            <a:off x="0" y="-1"/>
            <a:ext cx="12203143" cy="6858001"/>
          </a:xfrm>
        </p:spPr>
        <p:txBody>
          <a:bodyPr>
            <a:normAutofit/>
          </a:bodyPr>
          <a:lstStyle>
            <a:lvl1pPr marL="0" indent="0">
              <a:buNone/>
              <a:defRPr sz="1600">
                <a:latin typeface="微软雅黑" panose="020B0503020204020204" pitchFamily="34" charset="-122"/>
                <a:cs typeface="Aparajita" panose="020B0604020202020204" pitchFamily="34" charset="0"/>
              </a:defRPr>
            </a:lvl1pPr>
          </a:lstStyle>
          <a:p>
            <a:endParaRPr lang="id-ID" dirty="0"/>
          </a:p>
        </p:txBody>
      </p:sp>
    </p:spTree>
  </p:cSld>
  <p:clrMapOvr>
    <a:masterClrMapping/>
  </p:clrMapOvr>
  <p:transition spd="med" advClick="0" advTm="300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Start-Company">
    <p:spTree>
      <p:nvGrpSpPr>
        <p:cNvPr id="1" name=""/>
        <p:cNvGrpSpPr/>
        <p:nvPr/>
      </p:nvGrpSpPr>
      <p:grpSpPr>
        <a:xfrm>
          <a:off x="0" y="0"/>
          <a:ext cx="0" cy="0"/>
          <a:chOff x="0" y="0"/>
          <a:chExt cx="0" cy="0"/>
        </a:xfrm>
      </p:grpSpPr>
    </p:spTree>
  </p:cSld>
  <p:clrMapOvr>
    <a:masterClrMapping/>
  </p:clrMapOvr>
  <p:transition spd="med" advClick="0" advTm="300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ta_clients">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3" y="-1"/>
            <a:ext cx="12192003" cy="4953001"/>
          </a:xfrm>
        </p:spPr>
        <p:txBody>
          <a:bodyPr rtlCol="0">
            <a:normAutofit/>
          </a:bodyPr>
          <a:lstStyle>
            <a:lvl1pPr marL="0" indent="0">
              <a:buNone/>
              <a:defRPr sz="1000">
                <a:latin typeface="微软雅黑" panose="020B0503020204020204" pitchFamily="34" charset="-122"/>
                <a:cs typeface="Aparajita" panose="020B0604020202020204" pitchFamily="34" charset="0"/>
              </a:defRPr>
            </a:lvl1pPr>
          </a:lstStyle>
          <a:p>
            <a:pPr lvl="0"/>
            <a:endParaRPr lang="en-US" noProof="0" dirty="0"/>
          </a:p>
        </p:txBody>
      </p:sp>
    </p:spTree>
  </p:cSld>
  <p:clrMapOvr>
    <a:masterClrMapping/>
  </p:clrMapOvr>
  <p:transition spd="med" advClick="0" advTm="300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4" name="Рисунок 13"/>
          <p:cNvSpPr>
            <a:spLocks noGrp="1"/>
          </p:cNvSpPr>
          <p:nvPr>
            <p:ph type="pic" sz="quarter" idx="10"/>
          </p:nvPr>
        </p:nvSpPr>
        <p:spPr>
          <a:xfrm>
            <a:off x="0" y="-1"/>
            <a:ext cx="12192000" cy="6858000"/>
          </a:xfrm>
          <a:prstGeom prst="rect">
            <a:avLst/>
          </a:prstGeom>
          <a:solidFill>
            <a:schemeClr val="accent2">
              <a:alpha val="23000"/>
            </a:schemeClr>
          </a:solidFill>
        </p:spPr>
        <p:txBody>
          <a:bodyPr anchor="ctr"/>
          <a:lstStyle>
            <a:lvl1pPr marL="0" indent="0" algn="ctr">
              <a:buNone/>
              <a:defRPr sz="1005" baseline="0">
                <a:solidFill>
                  <a:schemeClr val="tx1"/>
                </a:solidFill>
              </a:defRPr>
            </a:lvl1pPr>
          </a:lstStyle>
          <a:p>
            <a:endParaRPr lang="en-US" dirty="0"/>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100000" fill="hold" grpId="0" nodeType="withEffect">
                                  <p:stCondLst>
                                    <p:cond delay="0"/>
                                  </p:stCondLst>
                                  <p:childTnLst>
                                    <p:animScale>
                                      <p:cBhvr>
                                        <p:cTn id="6" dur="50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6_Title Slide">
    <p:spTree>
      <p:nvGrpSpPr>
        <p:cNvPr id="1" name=""/>
        <p:cNvGrpSpPr/>
        <p:nvPr/>
      </p:nvGrpSpPr>
      <p:grpSpPr>
        <a:xfrm>
          <a:off x="0" y="0"/>
          <a:ext cx="0" cy="0"/>
          <a:chOff x="0" y="0"/>
          <a:chExt cx="0" cy="0"/>
        </a:xfrm>
      </p:grpSpPr>
    </p:spTree>
  </p:cSld>
  <p:clrMapOvr>
    <a:masterClrMapping/>
  </p:clrMapOvr>
  <p:transition spd="med" advClick="0" advTm="300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cSld>
  <p:clrMapOvr>
    <a:masterClrMapping/>
  </p:clrMapOvr>
  <p:transition spd="med" advClick="0" advTm="3000">
    <p:pull/>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2204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B896A4-7FFB-43D6-BBA3-47E161E0940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D78E07-1C62-4AE1-A6D0-3C701649614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advClick="0" advTm="3000">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hemeOverride" Target="../theme/themeOverride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hemeOverride" Target="../theme/themeOverride1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hemeOverride" Target="../theme/themeOverride13.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8.xml"/><Relationship Id="rId2" Type="http://schemas.openxmlformats.org/officeDocument/2006/relationships/themeOverride" Target="../theme/themeOverride14.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themeOverride" Target="../theme/themeOverride15.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9.xml"/><Relationship Id="rId2" Type="http://schemas.openxmlformats.org/officeDocument/2006/relationships/themeOverride" Target="../theme/themeOverride16.xml"/><Relationship Id="rId1" Type="http://schemas.openxmlformats.org/officeDocument/2006/relationships/chart" Target="../charts/chart1.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0.xml"/><Relationship Id="rId5" Type="http://schemas.openxmlformats.org/officeDocument/2006/relationships/themeOverride" Target="../theme/themeOverride1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hemeOverride" Target="../theme/themeOverride19.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hemeOverride" Target="../theme/themeOverride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hemeOverride" Target="../theme/themeOverride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themeOverride" Target="../theme/themeOverride4.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1.xml"/><Relationship Id="rId2" Type="http://schemas.openxmlformats.org/officeDocument/2006/relationships/themeOverride" Target="../theme/themeOverride5.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hemeOverride" Target="../theme/themeOverride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hemeOverride" Target="../theme/themeOverride8.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4"/>
          <p:cNvPicPr>
            <a:picLocks noChangeAspect="1"/>
          </p:cNvPicPr>
          <p:nvPr/>
        </p:nvPicPr>
        <p:blipFill>
          <a:blip r:embed="rId1"/>
          <a:srcRect b="10402"/>
          <a:stretch>
            <a:fillRect/>
          </a:stretch>
        </p:blipFill>
        <p:spPr>
          <a:xfrm>
            <a:off x="3493" y="2542540"/>
            <a:ext cx="12185015" cy="4315460"/>
          </a:xfrm>
          <a:prstGeom prst="rect">
            <a:avLst/>
          </a:prstGeom>
        </p:spPr>
      </p:pic>
      <p:sp>
        <p:nvSpPr>
          <p:cNvPr id="20" name="文本框 19"/>
          <p:cNvSpPr txBox="1"/>
          <p:nvPr/>
        </p:nvSpPr>
        <p:spPr>
          <a:xfrm>
            <a:off x="1445774" y="2609335"/>
            <a:ext cx="6109365" cy="1107996"/>
          </a:xfrm>
          <a:prstGeom prst="rect">
            <a:avLst/>
          </a:prstGeom>
          <a:noFill/>
        </p:spPr>
        <p:txBody>
          <a:bodyPr wrap="none" rtlCol="0">
            <a:spAutoFit/>
            <a:scene3d>
              <a:camera prst="orthographicFront"/>
              <a:lightRig rig="threePt" dir="t"/>
            </a:scene3d>
          </a:bodyPr>
          <a:lstStyle/>
          <a:p>
            <a:pPr algn="l"/>
            <a:r>
              <a:rPr lang="zh-CN" altLang="en-US" sz="6600" dirty="0">
                <a:gradFill flip="none" rotWithShape="1">
                  <a:gsLst>
                    <a:gs pos="0">
                      <a:srgbClr val="62FFFF"/>
                    </a:gs>
                    <a:gs pos="100000">
                      <a:srgbClr val="0D69FF"/>
                    </a:gs>
                  </a:gsLst>
                  <a:lin ang="2700000" scaled="1"/>
                  <a:tileRect/>
                </a:gradFill>
                <a:cs typeface="+mn-ea"/>
                <a:sym typeface="+mn-lt"/>
              </a:rPr>
              <a:t>科技风</a:t>
            </a:r>
            <a:r>
              <a:rPr lang="zh-CN" altLang="en-US" sz="6600" b="1" dirty="0">
                <a:gradFill flip="none" rotWithShape="1">
                  <a:gsLst>
                    <a:gs pos="0">
                      <a:srgbClr val="62FFFF"/>
                    </a:gs>
                    <a:gs pos="100000">
                      <a:srgbClr val="0D69FF"/>
                    </a:gs>
                  </a:gsLst>
                  <a:lin ang="2700000" scaled="1"/>
                  <a:tileRect/>
                </a:gradFill>
                <a:cs typeface="+mn-ea"/>
                <a:sym typeface="+mn-lt"/>
              </a:rPr>
              <a:t>总结汇报</a:t>
            </a:r>
            <a:endParaRPr lang="zh-CN" altLang="en-US" sz="6600" b="1" dirty="0">
              <a:gradFill flip="none" rotWithShape="1">
                <a:gsLst>
                  <a:gs pos="0">
                    <a:srgbClr val="62FFFF"/>
                  </a:gs>
                  <a:gs pos="100000">
                    <a:srgbClr val="0D69FF"/>
                  </a:gs>
                </a:gsLst>
                <a:lin ang="2700000" scaled="1"/>
                <a:tileRect/>
              </a:gradFill>
              <a:cs typeface="+mn-ea"/>
              <a:sym typeface="+mn-lt"/>
            </a:endParaRPr>
          </a:p>
        </p:txBody>
      </p:sp>
      <p:sp>
        <p:nvSpPr>
          <p:cNvPr id="21" name="文本框 20"/>
          <p:cNvSpPr txBox="1"/>
          <p:nvPr/>
        </p:nvSpPr>
        <p:spPr>
          <a:xfrm>
            <a:off x="1445774" y="1294881"/>
            <a:ext cx="3166110" cy="1568450"/>
          </a:xfrm>
          <a:prstGeom prst="rect">
            <a:avLst/>
          </a:prstGeom>
          <a:noFill/>
        </p:spPr>
        <p:txBody>
          <a:bodyPr wrap="none" rtlCol="0">
            <a:spAutoFit/>
            <a:scene3d>
              <a:camera prst="orthographicFront"/>
              <a:lightRig rig="threePt" dir="t"/>
            </a:scene3d>
          </a:bodyPr>
          <a:lstStyle/>
          <a:p>
            <a:pPr algn="l"/>
            <a:r>
              <a:rPr lang="en-US" altLang="zh-CN" sz="9600" dirty="0">
                <a:gradFill flip="none" rotWithShape="1">
                  <a:gsLst>
                    <a:gs pos="0">
                      <a:srgbClr val="62FFFF"/>
                    </a:gs>
                    <a:gs pos="100000">
                      <a:srgbClr val="0D69FF"/>
                    </a:gs>
                  </a:gsLst>
                  <a:lin ang="2700000" scaled="1"/>
                  <a:tileRect/>
                </a:gradFill>
                <a:cs typeface="+mn-ea"/>
                <a:sym typeface="+mn-lt"/>
              </a:rPr>
              <a:t>20</a:t>
            </a:r>
            <a:r>
              <a:rPr lang="en-US" sz="9600" dirty="0">
                <a:gradFill flip="none" rotWithShape="1">
                  <a:gsLst>
                    <a:gs pos="0">
                      <a:srgbClr val="62FFFF"/>
                    </a:gs>
                    <a:gs pos="100000">
                      <a:srgbClr val="0D69FF"/>
                    </a:gs>
                  </a:gsLst>
                  <a:lin ang="2700000" scaled="1"/>
                  <a:tileRect/>
                </a:gradFill>
                <a:cs typeface="+mn-ea"/>
                <a:sym typeface="+mn-lt"/>
              </a:rPr>
              <a:t>XX</a:t>
            </a:r>
            <a:endParaRPr lang="en-US" sz="9600" dirty="0">
              <a:gradFill flip="none" rotWithShape="1">
                <a:gsLst>
                  <a:gs pos="0">
                    <a:srgbClr val="62FFFF"/>
                  </a:gs>
                  <a:gs pos="100000">
                    <a:srgbClr val="0D69FF"/>
                  </a:gs>
                </a:gsLst>
                <a:lin ang="2700000" scaled="1"/>
                <a:tileRect/>
              </a:gradFill>
              <a:cs typeface="+mn-ea"/>
              <a:sym typeface="+mn-lt"/>
            </a:endParaRPr>
          </a:p>
        </p:txBody>
      </p:sp>
      <p:cxnSp>
        <p:nvCxnSpPr>
          <p:cNvPr id="22" name="直接连接符 21"/>
          <p:cNvCxnSpPr/>
          <p:nvPr/>
        </p:nvCxnSpPr>
        <p:spPr>
          <a:xfrm>
            <a:off x="1115274" y="1588990"/>
            <a:ext cx="54216" cy="2453608"/>
          </a:xfrm>
          <a:prstGeom prst="line">
            <a:avLst/>
          </a:prstGeom>
          <a:ln w="63500">
            <a:solidFill>
              <a:srgbClr val="0D69FF"/>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445774" y="3678200"/>
            <a:ext cx="6001475" cy="369332"/>
          </a:xfrm>
          <a:prstGeom prst="rect">
            <a:avLst/>
          </a:prstGeom>
          <a:noFill/>
        </p:spPr>
        <p:txBody>
          <a:bodyPr wrap="square" rtlCol="0">
            <a:spAutoFit/>
            <a:scene3d>
              <a:camera prst="orthographicFront"/>
              <a:lightRig rig="threePt" dir="t"/>
            </a:scene3d>
          </a:bodyPr>
          <a:lstStyle/>
          <a:p>
            <a:pPr algn="l"/>
            <a:r>
              <a:rPr lang="en-US" altLang="zh-CN" dirty="0">
                <a:gradFill>
                  <a:gsLst>
                    <a:gs pos="0">
                      <a:srgbClr val="62FFFF"/>
                    </a:gs>
                    <a:gs pos="100000">
                      <a:srgbClr val="0D69FF"/>
                    </a:gs>
                  </a:gsLst>
                  <a:lin ang="2700000" scaled="1"/>
                </a:gradFill>
                <a:cs typeface="+mn-ea"/>
                <a:sym typeface="+mn-lt"/>
              </a:rPr>
              <a:t>THE POWERPOINT TELMPLATION</a:t>
            </a:r>
            <a:endParaRPr lang="en-US" altLang="zh-CN" dirty="0">
              <a:gradFill>
                <a:gsLst>
                  <a:gs pos="0">
                    <a:srgbClr val="62FFFF"/>
                  </a:gs>
                  <a:gs pos="100000">
                    <a:srgbClr val="0D69FF"/>
                  </a:gs>
                </a:gsLst>
                <a:lin ang="2700000" scaled="1"/>
              </a:gradFill>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anim calcmode="lin" valueType="num">
                                      <p:cBhvr>
                                        <p:cTn id="10" dur="500" fill="hold"/>
                                        <p:tgtEl>
                                          <p:spTgt spid="21"/>
                                        </p:tgtEl>
                                        <p:attrNameLst>
                                          <p:attrName>ppt_x</p:attrName>
                                        </p:attrNameLst>
                                      </p:cBhvr>
                                      <p:tavLst>
                                        <p:tav tm="0">
                                          <p:val>
                                            <p:fltVal val="0.5"/>
                                          </p:val>
                                        </p:tav>
                                        <p:tav tm="100000">
                                          <p:val>
                                            <p:strVal val="#ppt_x"/>
                                          </p:val>
                                        </p:tav>
                                      </p:tavLst>
                                    </p:anim>
                                    <p:anim calcmode="lin" valueType="num">
                                      <p:cBhvr>
                                        <p:cTn id="11" dur="500" fill="hold"/>
                                        <p:tgtEl>
                                          <p:spTgt spid="2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anim calcmode="lin" valueType="num">
                                      <p:cBhvr>
                                        <p:cTn id="18" dur="500" fill="hold"/>
                                        <p:tgtEl>
                                          <p:spTgt spid="20"/>
                                        </p:tgtEl>
                                        <p:attrNameLst>
                                          <p:attrName>ppt_x</p:attrName>
                                        </p:attrNameLst>
                                      </p:cBhvr>
                                      <p:tavLst>
                                        <p:tav tm="0">
                                          <p:val>
                                            <p:fltVal val="0.5"/>
                                          </p:val>
                                        </p:tav>
                                        <p:tav tm="100000">
                                          <p:val>
                                            <p:strVal val="#ppt_x"/>
                                          </p:val>
                                        </p:tav>
                                      </p:tavLst>
                                    </p:anim>
                                    <p:anim calcmode="lin" valueType="num">
                                      <p:cBhvr>
                                        <p:cTn id="19" dur="500" fill="hold"/>
                                        <p:tgtEl>
                                          <p:spTgt spid="20"/>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16" presetClass="entr" presetSubtype="2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33"/>
          <p:cNvCxnSpPr/>
          <p:nvPr/>
        </p:nvCxnSpPr>
        <p:spPr>
          <a:xfrm>
            <a:off x="1585824" y="2015007"/>
            <a:ext cx="9074027" cy="0"/>
          </a:xfrm>
          <a:prstGeom prst="line">
            <a:avLst/>
          </a:prstGeom>
          <a:ln w="9525">
            <a:solidFill>
              <a:schemeClr val="bg1">
                <a:lumMod val="75000"/>
              </a:schemeClr>
            </a:solidFill>
            <a:prstDash val="dash"/>
          </a:ln>
          <a:effectLst/>
        </p:spPr>
        <p:style>
          <a:lnRef idx="1">
            <a:schemeClr val="dk1"/>
          </a:lnRef>
          <a:fillRef idx="0">
            <a:schemeClr val="dk1"/>
          </a:fillRef>
          <a:effectRef idx="0">
            <a:schemeClr val="dk1"/>
          </a:effectRef>
          <a:fontRef idx="minor">
            <a:schemeClr val="tx1"/>
          </a:fontRef>
        </p:style>
      </p:cxnSp>
      <p:cxnSp>
        <p:nvCxnSpPr>
          <p:cNvPr id="4" name="Straight Connector 34"/>
          <p:cNvCxnSpPr/>
          <p:nvPr/>
        </p:nvCxnSpPr>
        <p:spPr>
          <a:xfrm>
            <a:off x="1585821" y="2015009"/>
            <a:ext cx="0" cy="1836543"/>
          </a:xfrm>
          <a:prstGeom prst="line">
            <a:avLst/>
          </a:prstGeom>
          <a:ln w="9525">
            <a:solidFill>
              <a:schemeClr val="bg1">
                <a:lumMod val="75000"/>
              </a:schemeClr>
            </a:solidFill>
            <a:prstDash val="dash"/>
          </a:ln>
          <a:effectLst/>
        </p:spPr>
        <p:style>
          <a:lnRef idx="1">
            <a:schemeClr val="dk1"/>
          </a:lnRef>
          <a:fillRef idx="0">
            <a:schemeClr val="dk1"/>
          </a:fillRef>
          <a:effectRef idx="0">
            <a:schemeClr val="dk1"/>
          </a:effectRef>
          <a:fontRef idx="minor">
            <a:schemeClr val="tx1"/>
          </a:fontRef>
        </p:style>
      </p:cxnSp>
      <p:cxnSp>
        <p:nvCxnSpPr>
          <p:cNvPr id="5" name="Straight Connector 35"/>
          <p:cNvCxnSpPr/>
          <p:nvPr/>
        </p:nvCxnSpPr>
        <p:spPr>
          <a:xfrm>
            <a:off x="10659848" y="2015009"/>
            <a:ext cx="0" cy="1836543"/>
          </a:xfrm>
          <a:prstGeom prst="line">
            <a:avLst/>
          </a:prstGeom>
          <a:ln w="9525">
            <a:solidFill>
              <a:schemeClr val="bg1">
                <a:lumMod val="75000"/>
              </a:schemeClr>
            </a:solidFill>
            <a:prstDash val="dash"/>
          </a:ln>
          <a:effectLst/>
        </p:spPr>
        <p:style>
          <a:lnRef idx="1">
            <a:schemeClr val="dk1"/>
          </a:lnRef>
          <a:fillRef idx="0">
            <a:schemeClr val="dk1"/>
          </a:fillRef>
          <a:effectRef idx="0">
            <a:schemeClr val="dk1"/>
          </a:effectRef>
          <a:fontRef idx="minor">
            <a:schemeClr val="tx1"/>
          </a:fontRef>
        </p:style>
      </p:cxnSp>
      <p:sp>
        <p:nvSpPr>
          <p:cNvPr id="6" name="Oval 116"/>
          <p:cNvSpPr/>
          <p:nvPr/>
        </p:nvSpPr>
        <p:spPr>
          <a:xfrm>
            <a:off x="5511948" y="1417088"/>
            <a:ext cx="1168104" cy="1168104"/>
          </a:xfrm>
          <a:prstGeom prst="ellipse">
            <a:avLst/>
          </a:prstGeom>
          <a:solidFill>
            <a:schemeClr val="accent1"/>
          </a:solidFill>
          <a:ln>
            <a:noFill/>
          </a:ln>
          <a:effectLst/>
        </p:spPr>
        <p:style>
          <a:lnRef idx="2">
            <a:schemeClr val="dk1"/>
          </a:lnRef>
          <a:fillRef idx="1">
            <a:schemeClr val="lt1"/>
          </a:fillRef>
          <a:effectRef idx="0">
            <a:schemeClr val="dk1"/>
          </a:effectRef>
          <a:fontRef idx="minor">
            <a:schemeClr val="dk1"/>
          </a:fontRef>
        </p:style>
        <p:txBody>
          <a:bodyPr anchor="ctr"/>
          <a:lstStyle/>
          <a:p>
            <a:pPr algn="ctr"/>
            <a:endParaRPr>
              <a:solidFill>
                <a:srgbClr val="4BD7FF"/>
              </a:solidFill>
              <a:cs typeface="+mn-ea"/>
              <a:sym typeface="+mn-lt"/>
            </a:endParaRPr>
          </a:p>
        </p:txBody>
      </p:sp>
      <p:sp>
        <p:nvSpPr>
          <p:cNvPr id="7" name="Oval 119"/>
          <p:cNvSpPr/>
          <p:nvPr/>
        </p:nvSpPr>
        <p:spPr>
          <a:xfrm>
            <a:off x="1540030" y="1961104"/>
            <a:ext cx="107811" cy="107811"/>
          </a:xfrm>
          <a:prstGeom prst="ellipse">
            <a:avLst/>
          </a:prstGeom>
          <a:solidFill>
            <a:schemeClr val="bg1">
              <a:lumMod val="75000"/>
            </a:schemeClr>
          </a:solidFill>
          <a:ln>
            <a:noFill/>
          </a:ln>
          <a:effectLst/>
        </p:spPr>
        <p:style>
          <a:lnRef idx="2">
            <a:schemeClr val="dk1"/>
          </a:lnRef>
          <a:fillRef idx="1">
            <a:schemeClr val="lt1"/>
          </a:fillRef>
          <a:effectRef idx="0">
            <a:schemeClr val="dk1"/>
          </a:effectRef>
          <a:fontRef idx="minor">
            <a:schemeClr val="dk1"/>
          </a:fontRef>
        </p:style>
        <p:txBody>
          <a:bodyPr anchor="ctr"/>
          <a:lstStyle/>
          <a:p>
            <a:pPr algn="ctr"/>
            <a:endParaRPr>
              <a:solidFill>
                <a:srgbClr val="4BD7FF"/>
              </a:solidFill>
              <a:cs typeface="+mn-ea"/>
              <a:sym typeface="+mn-lt"/>
            </a:endParaRPr>
          </a:p>
        </p:txBody>
      </p:sp>
      <p:sp>
        <p:nvSpPr>
          <p:cNvPr id="8" name="Oval 120"/>
          <p:cNvSpPr/>
          <p:nvPr/>
        </p:nvSpPr>
        <p:spPr>
          <a:xfrm>
            <a:off x="10602262" y="1961104"/>
            <a:ext cx="107811" cy="107811"/>
          </a:xfrm>
          <a:prstGeom prst="ellipse">
            <a:avLst/>
          </a:prstGeom>
          <a:solidFill>
            <a:schemeClr val="bg1">
              <a:lumMod val="75000"/>
            </a:schemeClr>
          </a:solidFill>
          <a:ln>
            <a:noFill/>
          </a:ln>
          <a:effectLst/>
        </p:spPr>
        <p:style>
          <a:lnRef idx="2">
            <a:schemeClr val="dk1"/>
          </a:lnRef>
          <a:fillRef idx="1">
            <a:schemeClr val="lt1"/>
          </a:fillRef>
          <a:effectRef idx="0">
            <a:schemeClr val="dk1"/>
          </a:effectRef>
          <a:fontRef idx="minor">
            <a:schemeClr val="dk1"/>
          </a:fontRef>
        </p:style>
        <p:txBody>
          <a:bodyPr anchor="ctr"/>
          <a:lstStyle/>
          <a:p>
            <a:pPr algn="ctr"/>
            <a:endParaRPr>
              <a:solidFill>
                <a:srgbClr val="4BD7FF"/>
              </a:solidFill>
              <a:cs typeface="+mn-ea"/>
              <a:sym typeface="+mn-lt"/>
            </a:endParaRPr>
          </a:p>
        </p:txBody>
      </p:sp>
      <p:grpSp>
        <p:nvGrpSpPr>
          <p:cNvPr id="40" name="Group 8"/>
          <p:cNvGrpSpPr/>
          <p:nvPr/>
        </p:nvGrpSpPr>
        <p:grpSpPr>
          <a:xfrm>
            <a:off x="7926476" y="3393405"/>
            <a:ext cx="877615" cy="877615"/>
            <a:chOff x="8377051" y="3533105"/>
            <a:chExt cx="877615" cy="877615"/>
          </a:xfrm>
        </p:grpSpPr>
        <p:sp>
          <p:nvSpPr>
            <p:cNvPr id="41" name="Oval 37"/>
            <p:cNvSpPr/>
            <p:nvPr/>
          </p:nvSpPr>
          <p:spPr>
            <a:xfrm>
              <a:off x="8377051" y="3533105"/>
              <a:ext cx="877615" cy="877615"/>
            </a:xfrm>
            <a:prstGeom prst="ellipse">
              <a:avLst/>
            </a:prstGeom>
            <a:solidFill>
              <a:schemeClr val="accent5"/>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42" name="Oval 37"/>
            <p:cNvSpPr/>
            <p:nvPr/>
          </p:nvSpPr>
          <p:spPr>
            <a:xfrm>
              <a:off x="8633928" y="3790664"/>
              <a:ext cx="363862" cy="362494"/>
            </a:xfrm>
            <a:custGeom>
              <a:avLst/>
              <a:gdLst>
                <a:gd name="T0" fmla="*/ 6041 w 6238"/>
                <a:gd name="T1" fmla="*/ 198 h 6224"/>
                <a:gd name="T2" fmla="*/ 4976 w 6238"/>
                <a:gd name="T3" fmla="*/ 548 h 6224"/>
                <a:gd name="T4" fmla="*/ 4186 w 6238"/>
                <a:gd name="T5" fmla="*/ 1338 h 6224"/>
                <a:gd name="T6" fmla="*/ 590 w 6238"/>
                <a:gd name="T7" fmla="*/ 1338 h 6224"/>
                <a:gd name="T8" fmla="*/ 416 w 6238"/>
                <a:gd name="T9" fmla="*/ 1483 h 6224"/>
                <a:gd name="T10" fmla="*/ 525 w 6238"/>
                <a:gd name="T11" fmla="*/ 1682 h 6224"/>
                <a:gd name="T12" fmla="*/ 2903 w 6238"/>
                <a:gd name="T13" fmla="*/ 2621 h 6224"/>
                <a:gd name="T14" fmla="*/ 1445 w 6238"/>
                <a:gd name="T15" fmla="*/ 4079 h 6224"/>
                <a:gd name="T16" fmla="*/ 66 w 6238"/>
                <a:gd name="T17" fmla="*/ 4079 h 6224"/>
                <a:gd name="T18" fmla="*/ 5 w 6238"/>
                <a:gd name="T19" fmla="*/ 4129 h 6224"/>
                <a:gd name="T20" fmla="*/ 43 w 6238"/>
                <a:gd name="T21" fmla="*/ 4198 h 6224"/>
                <a:gd name="T22" fmla="*/ 1203 w 6238"/>
                <a:gd name="T23" fmla="*/ 4657 h 6224"/>
                <a:gd name="T24" fmla="*/ 1231 w 6238"/>
                <a:gd name="T25" fmla="*/ 4742 h 6224"/>
                <a:gd name="T26" fmla="*/ 1181 w 6238"/>
                <a:gd name="T27" fmla="*/ 4793 h 6224"/>
                <a:gd name="T28" fmla="*/ 1181 w 6238"/>
                <a:gd name="T29" fmla="*/ 5055 h 6224"/>
                <a:gd name="T30" fmla="*/ 1442 w 6238"/>
                <a:gd name="T31" fmla="*/ 5055 h 6224"/>
                <a:gd name="T32" fmla="*/ 1492 w 6238"/>
                <a:gd name="T33" fmla="*/ 5005 h 6224"/>
                <a:gd name="T34" fmla="*/ 1579 w 6238"/>
                <a:gd name="T35" fmla="*/ 5035 h 6224"/>
                <a:gd name="T36" fmla="*/ 2026 w 6238"/>
                <a:gd name="T37" fmla="*/ 6181 h 6224"/>
                <a:gd name="T38" fmla="*/ 2095 w 6238"/>
                <a:gd name="T39" fmla="*/ 6219 h 6224"/>
                <a:gd name="T40" fmla="*/ 2127 w 6238"/>
                <a:gd name="T41" fmla="*/ 6202 h 6224"/>
                <a:gd name="T42" fmla="*/ 2145 w 6238"/>
                <a:gd name="T43" fmla="*/ 6158 h 6224"/>
                <a:gd name="T44" fmla="*/ 2145 w 6238"/>
                <a:gd name="T45" fmla="*/ 4808 h 6224"/>
                <a:gd name="T46" fmla="*/ 3626 w 6238"/>
                <a:gd name="T47" fmla="*/ 3327 h 6224"/>
                <a:gd name="T48" fmla="*/ 4557 w 6238"/>
                <a:gd name="T49" fmla="*/ 5713 h 6224"/>
                <a:gd name="T50" fmla="*/ 4756 w 6238"/>
                <a:gd name="T51" fmla="*/ 5823 h 6224"/>
                <a:gd name="T52" fmla="*/ 4848 w 6238"/>
                <a:gd name="T53" fmla="*/ 5774 h 6224"/>
                <a:gd name="T54" fmla="*/ 4901 w 6238"/>
                <a:gd name="T55" fmla="*/ 5648 h 6224"/>
                <a:gd name="T56" fmla="*/ 4901 w 6238"/>
                <a:gd name="T57" fmla="*/ 2053 h 6224"/>
                <a:gd name="T58" fmla="*/ 5691 w 6238"/>
                <a:gd name="T59" fmla="*/ 1262 h 6224"/>
                <a:gd name="T60" fmla="*/ 6041 w 6238"/>
                <a:gd name="T61" fmla="*/ 198 h 6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38" h="6224">
                  <a:moveTo>
                    <a:pt x="6041" y="198"/>
                  </a:moveTo>
                  <a:cubicBezTo>
                    <a:pt x="5844" y="0"/>
                    <a:pt x="5174" y="350"/>
                    <a:pt x="4976" y="548"/>
                  </a:cubicBezTo>
                  <a:lnTo>
                    <a:pt x="4186" y="1338"/>
                  </a:lnTo>
                  <a:lnTo>
                    <a:pt x="590" y="1338"/>
                  </a:lnTo>
                  <a:cubicBezTo>
                    <a:pt x="505" y="1338"/>
                    <a:pt x="432" y="1399"/>
                    <a:pt x="416" y="1483"/>
                  </a:cubicBezTo>
                  <a:cubicBezTo>
                    <a:pt x="400" y="1567"/>
                    <a:pt x="446" y="1650"/>
                    <a:pt x="525" y="1682"/>
                  </a:cubicBezTo>
                  <a:lnTo>
                    <a:pt x="2903" y="2621"/>
                  </a:lnTo>
                  <a:lnTo>
                    <a:pt x="1445" y="4079"/>
                  </a:lnTo>
                  <a:lnTo>
                    <a:pt x="66" y="4079"/>
                  </a:lnTo>
                  <a:cubicBezTo>
                    <a:pt x="36" y="4079"/>
                    <a:pt x="11" y="4100"/>
                    <a:pt x="5" y="4129"/>
                  </a:cubicBezTo>
                  <a:cubicBezTo>
                    <a:pt x="0" y="4158"/>
                    <a:pt x="15" y="4187"/>
                    <a:pt x="43" y="4198"/>
                  </a:cubicBezTo>
                  <a:lnTo>
                    <a:pt x="1203" y="4657"/>
                  </a:lnTo>
                  <a:cubicBezTo>
                    <a:pt x="1210" y="4686"/>
                    <a:pt x="1219" y="4714"/>
                    <a:pt x="1231" y="4742"/>
                  </a:cubicBezTo>
                  <a:lnTo>
                    <a:pt x="1181" y="4793"/>
                  </a:lnTo>
                  <a:cubicBezTo>
                    <a:pt x="1108" y="4865"/>
                    <a:pt x="1108" y="4983"/>
                    <a:pt x="1181" y="5055"/>
                  </a:cubicBezTo>
                  <a:cubicBezTo>
                    <a:pt x="1253" y="5127"/>
                    <a:pt x="1370" y="5127"/>
                    <a:pt x="1442" y="5055"/>
                  </a:cubicBezTo>
                  <a:lnTo>
                    <a:pt x="1492" y="5005"/>
                  </a:lnTo>
                  <a:cubicBezTo>
                    <a:pt x="1520" y="5018"/>
                    <a:pt x="1549" y="5028"/>
                    <a:pt x="1579" y="5035"/>
                  </a:cubicBezTo>
                  <a:lnTo>
                    <a:pt x="2026" y="6181"/>
                  </a:lnTo>
                  <a:cubicBezTo>
                    <a:pt x="2037" y="6209"/>
                    <a:pt x="2066" y="6224"/>
                    <a:pt x="2095" y="6219"/>
                  </a:cubicBezTo>
                  <a:cubicBezTo>
                    <a:pt x="2107" y="6217"/>
                    <a:pt x="2118" y="6211"/>
                    <a:pt x="2127" y="6202"/>
                  </a:cubicBezTo>
                  <a:cubicBezTo>
                    <a:pt x="2138" y="6191"/>
                    <a:pt x="2145" y="6175"/>
                    <a:pt x="2145" y="6158"/>
                  </a:cubicBezTo>
                  <a:lnTo>
                    <a:pt x="2145" y="4808"/>
                  </a:lnTo>
                  <a:lnTo>
                    <a:pt x="3626" y="3327"/>
                  </a:lnTo>
                  <a:lnTo>
                    <a:pt x="4557" y="5713"/>
                  </a:lnTo>
                  <a:cubicBezTo>
                    <a:pt x="4588" y="5793"/>
                    <a:pt x="4671" y="5839"/>
                    <a:pt x="4756" y="5823"/>
                  </a:cubicBezTo>
                  <a:cubicBezTo>
                    <a:pt x="4792" y="5816"/>
                    <a:pt x="4824" y="5799"/>
                    <a:pt x="4848" y="5774"/>
                  </a:cubicBezTo>
                  <a:cubicBezTo>
                    <a:pt x="4881" y="5742"/>
                    <a:pt x="4901" y="5697"/>
                    <a:pt x="4901" y="5648"/>
                  </a:cubicBezTo>
                  <a:lnTo>
                    <a:pt x="4901" y="2053"/>
                  </a:lnTo>
                  <a:lnTo>
                    <a:pt x="5691" y="1262"/>
                  </a:lnTo>
                  <a:cubicBezTo>
                    <a:pt x="5888" y="1065"/>
                    <a:pt x="6238" y="395"/>
                    <a:pt x="6041" y="198"/>
                  </a:cubicBez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grpSp>
      <p:grpSp>
        <p:nvGrpSpPr>
          <p:cNvPr id="34" name="Group 11"/>
          <p:cNvGrpSpPr/>
          <p:nvPr/>
        </p:nvGrpSpPr>
        <p:grpSpPr>
          <a:xfrm>
            <a:off x="1155128" y="3393405"/>
            <a:ext cx="877615" cy="877615"/>
            <a:chOff x="1154279" y="3533105"/>
            <a:chExt cx="877615" cy="877615"/>
          </a:xfrm>
        </p:grpSpPr>
        <p:sp>
          <p:nvSpPr>
            <p:cNvPr id="35" name="Oval 43"/>
            <p:cNvSpPr/>
            <p:nvPr/>
          </p:nvSpPr>
          <p:spPr>
            <a:xfrm>
              <a:off x="1154279" y="3533105"/>
              <a:ext cx="877615" cy="877615"/>
            </a:xfrm>
            <a:prstGeom prst="ellipse">
              <a:avLst/>
            </a:prstGeom>
            <a:solidFill>
              <a:schemeClr val="accent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36" name="Oval 43"/>
            <p:cNvSpPr/>
            <p:nvPr/>
          </p:nvSpPr>
          <p:spPr>
            <a:xfrm>
              <a:off x="1411156" y="3832748"/>
              <a:ext cx="363862" cy="278327"/>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grpSp>
      <p:grpSp>
        <p:nvGrpSpPr>
          <p:cNvPr id="37" name="Group 14"/>
          <p:cNvGrpSpPr/>
          <p:nvPr/>
        </p:nvGrpSpPr>
        <p:grpSpPr>
          <a:xfrm>
            <a:off x="10183591" y="3393405"/>
            <a:ext cx="877615" cy="877615"/>
            <a:chOff x="10182742" y="3533105"/>
            <a:chExt cx="877615" cy="877615"/>
          </a:xfrm>
        </p:grpSpPr>
        <p:sp>
          <p:nvSpPr>
            <p:cNvPr id="38" name="Oval 49"/>
            <p:cNvSpPr/>
            <p:nvPr/>
          </p:nvSpPr>
          <p:spPr>
            <a:xfrm>
              <a:off x="10182742" y="3533105"/>
              <a:ext cx="877615" cy="877615"/>
            </a:xfrm>
            <a:prstGeom prst="ellipse">
              <a:avLst/>
            </a:prstGeom>
            <a:solidFill>
              <a:schemeClr val="accent6"/>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39" name="Oval 49"/>
            <p:cNvSpPr/>
            <p:nvPr/>
          </p:nvSpPr>
          <p:spPr>
            <a:xfrm>
              <a:off x="10439618" y="3842592"/>
              <a:ext cx="363862" cy="258640"/>
            </a:xfrm>
            <a:custGeom>
              <a:avLst/>
              <a:gdLst>
                <a:gd name="connsiteX0" fmla="*/ 303919 w 607850"/>
                <a:gd name="connsiteY0" fmla="*/ 362847 h 432072"/>
                <a:gd name="connsiteX1" fmla="*/ 350938 w 607850"/>
                <a:gd name="connsiteY1" fmla="*/ 382187 h 432072"/>
                <a:gd name="connsiteX2" fmla="*/ 352474 w 607850"/>
                <a:gd name="connsiteY2" fmla="*/ 383722 h 432072"/>
                <a:gd name="connsiteX3" fmla="*/ 303919 w 607850"/>
                <a:gd name="connsiteY3" fmla="*/ 432072 h 432072"/>
                <a:gd name="connsiteX4" fmla="*/ 255517 w 607850"/>
                <a:gd name="connsiteY4" fmla="*/ 383569 h 432072"/>
                <a:gd name="connsiteX5" fmla="*/ 256900 w 607850"/>
                <a:gd name="connsiteY5" fmla="*/ 382187 h 432072"/>
                <a:gd name="connsiteX6" fmla="*/ 303919 w 607850"/>
                <a:gd name="connsiteY6" fmla="*/ 362847 h 432072"/>
                <a:gd name="connsiteX7" fmla="*/ 303890 w 607850"/>
                <a:gd name="connsiteY7" fmla="*/ 232725 h 432072"/>
                <a:gd name="connsiteX8" fmla="*/ 443080 w 607850"/>
                <a:gd name="connsiteY8" fmla="*/ 290261 h 432072"/>
                <a:gd name="connsiteX9" fmla="*/ 396684 w 607850"/>
                <a:gd name="connsiteY9" fmla="*/ 336597 h 432072"/>
                <a:gd name="connsiteX10" fmla="*/ 303890 w 607850"/>
                <a:gd name="connsiteY10" fmla="*/ 298086 h 432072"/>
                <a:gd name="connsiteX11" fmla="*/ 211096 w 607850"/>
                <a:gd name="connsiteY11" fmla="*/ 336597 h 432072"/>
                <a:gd name="connsiteX12" fmla="*/ 164700 w 607850"/>
                <a:gd name="connsiteY12" fmla="*/ 290261 h 432072"/>
                <a:gd name="connsiteX13" fmla="*/ 303890 w 607850"/>
                <a:gd name="connsiteY13" fmla="*/ 232725 h 432072"/>
                <a:gd name="connsiteX14" fmla="*/ 303925 w 607850"/>
                <a:gd name="connsiteY14" fmla="*/ 116292 h 432072"/>
                <a:gd name="connsiteX15" fmla="*/ 525500 w 607850"/>
                <a:gd name="connsiteY15" fmla="*/ 207904 h 432072"/>
                <a:gd name="connsiteX16" fmla="*/ 479249 w 607850"/>
                <a:gd name="connsiteY16" fmla="*/ 254247 h 432072"/>
                <a:gd name="connsiteX17" fmla="*/ 303925 w 607850"/>
                <a:gd name="connsiteY17" fmla="*/ 181817 h 432072"/>
                <a:gd name="connsiteX18" fmla="*/ 128755 w 607850"/>
                <a:gd name="connsiteY18" fmla="*/ 254247 h 432072"/>
                <a:gd name="connsiteX19" fmla="*/ 82350 w 607850"/>
                <a:gd name="connsiteY19" fmla="*/ 207904 h 432072"/>
                <a:gd name="connsiteX20" fmla="*/ 303925 w 607850"/>
                <a:gd name="connsiteY20" fmla="*/ 116292 h 432072"/>
                <a:gd name="connsiteX21" fmla="*/ 303925 w 607850"/>
                <a:gd name="connsiteY21" fmla="*/ 0 h 432072"/>
                <a:gd name="connsiteX22" fmla="*/ 607850 w 607850"/>
                <a:gd name="connsiteY22" fmla="*/ 125690 h 432072"/>
                <a:gd name="connsiteX23" fmla="*/ 561601 w 607850"/>
                <a:gd name="connsiteY23" fmla="*/ 172038 h 432072"/>
                <a:gd name="connsiteX24" fmla="*/ 303925 w 607850"/>
                <a:gd name="connsiteY24" fmla="*/ 65531 h 432072"/>
                <a:gd name="connsiteX25" fmla="*/ 46403 w 607850"/>
                <a:gd name="connsiteY25" fmla="*/ 172038 h 432072"/>
                <a:gd name="connsiteX26" fmla="*/ 0 w 607850"/>
                <a:gd name="connsiteY26" fmla="*/ 125690 h 432072"/>
                <a:gd name="connsiteX27" fmla="*/ 303925 w 607850"/>
                <a:gd name="connsiteY27" fmla="*/ 0 h 43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850" h="432072">
                  <a:moveTo>
                    <a:pt x="303919" y="362847"/>
                  </a:moveTo>
                  <a:cubicBezTo>
                    <a:pt x="320975" y="362847"/>
                    <a:pt x="338031" y="369294"/>
                    <a:pt x="350938" y="382187"/>
                  </a:cubicBezTo>
                  <a:cubicBezTo>
                    <a:pt x="351552" y="382801"/>
                    <a:pt x="352013" y="383262"/>
                    <a:pt x="352474" y="383722"/>
                  </a:cubicBezTo>
                  <a:lnTo>
                    <a:pt x="303919" y="432072"/>
                  </a:lnTo>
                  <a:lnTo>
                    <a:pt x="255517" y="383569"/>
                  </a:lnTo>
                  <a:cubicBezTo>
                    <a:pt x="255978" y="383108"/>
                    <a:pt x="256439" y="382648"/>
                    <a:pt x="256900" y="382187"/>
                  </a:cubicBezTo>
                  <a:cubicBezTo>
                    <a:pt x="269807" y="369294"/>
                    <a:pt x="286863" y="362847"/>
                    <a:pt x="303919" y="362847"/>
                  </a:cubicBezTo>
                  <a:close/>
                  <a:moveTo>
                    <a:pt x="303890" y="232725"/>
                  </a:moveTo>
                  <a:cubicBezTo>
                    <a:pt x="356432" y="232725"/>
                    <a:pt x="405901" y="253131"/>
                    <a:pt x="443080" y="290261"/>
                  </a:cubicBezTo>
                  <a:lnTo>
                    <a:pt x="396684" y="336597"/>
                  </a:lnTo>
                  <a:cubicBezTo>
                    <a:pt x="371949" y="311741"/>
                    <a:pt x="338918" y="298086"/>
                    <a:pt x="303890" y="298086"/>
                  </a:cubicBezTo>
                  <a:cubicBezTo>
                    <a:pt x="268862" y="298086"/>
                    <a:pt x="235831" y="311741"/>
                    <a:pt x="211096" y="336597"/>
                  </a:cubicBezTo>
                  <a:lnTo>
                    <a:pt x="164700" y="290261"/>
                  </a:lnTo>
                  <a:cubicBezTo>
                    <a:pt x="201879" y="253131"/>
                    <a:pt x="251348" y="232725"/>
                    <a:pt x="303890" y="232725"/>
                  </a:cubicBezTo>
                  <a:close/>
                  <a:moveTo>
                    <a:pt x="303925" y="116292"/>
                  </a:moveTo>
                  <a:cubicBezTo>
                    <a:pt x="387669" y="116292"/>
                    <a:pt x="466342" y="148824"/>
                    <a:pt x="525500" y="207904"/>
                  </a:cubicBezTo>
                  <a:lnTo>
                    <a:pt x="479249" y="254247"/>
                  </a:lnTo>
                  <a:cubicBezTo>
                    <a:pt x="432383" y="207443"/>
                    <a:pt x="370152" y="181817"/>
                    <a:pt x="303925" y="181817"/>
                  </a:cubicBezTo>
                  <a:cubicBezTo>
                    <a:pt x="237698" y="181817"/>
                    <a:pt x="175467" y="207443"/>
                    <a:pt x="128755" y="254247"/>
                  </a:cubicBezTo>
                  <a:lnTo>
                    <a:pt x="82350" y="207904"/>
                  </a:lnTo>
                  <a:cubicBezTo>
                    <a:pt x="141508" y="148824"/>
                    <a:pt x="220181" y="116292"/>
                    <a:pt x="303925" y="116292"/>
                  </a:cubicBezTo>
                  <a:close/>
                  <a:moveTo>
                    <a:pt x="303925" y="0"/>
                  </a:moveTo>
                  <a:cubicBezTo>
                    <a:pt x="418704" y="0"/>
                    <a:pt x="526722" y="44659"/>
                    <a:pt x="607850" y="125690"/>
                  </a:cubicBezTo>
                  <a:lnTo>
                    <a:pt x="561601" y="172038"/>
                  </a:lnTo>
                  <a:cubicBezTo>
                    <a:pt x="492764" y="103284"/>
                    <a:pt x="401187" y="65531"/>
                    <a:pt x="303925" y="65531"/>
                  </a:cubicBezTo>
                  <a:cubicBezTo>
                    <a:pt x="206663" y="65531"/>
                    <a:pt x="115086" y="103284"/>
                    <a:pt x="46403" y="172038"/>
                  </a:cubicBezTo>
                  <a:lnTo>
                    <a:pt x="0" y="125690"/>
                  </a:lnTo>
                  <a:cubicBezTo>
                    <a:pt x="81128" y="44659"/>
                    <a:pt x="189146" y="0"/>
                    <a:pt x="303925" y="0"/>
                  </a:cubicBez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grpSp>
      <p:grpSp>
        <p:nvGrpSpPr>
          <p:cNvPr id="43" name="Group 17"/>
          <p:cNvGrpSpPr/>
          <p:nvPr/>
        </p:nvGrpSpPr>
        <p:grpSpPr>
          <a:xfrm>
            <a:off x="5669360" y="3393405"/>
            <a:ext cx="877615" cy="877615"/>
            <a:chOff x="6571358" y="3533105"/>
            <a:chExt cx="877615" cy="877615"/>
          </a:xfrm>
        </p:grpSpPr>
        <p:sp>
          <p:nvSpPr>
            <p:cNvPr id="44" name="Oval 58"/>
            <p:cNvSpPr/>
            <p:nvPr/>
          </p:nvSpPr>
          <p:spPr>
            <a:xfrm>
              <a:off x="6571358" y="3533105"/>
              <a:ext cx="877615" cy="877615"/>
            </a:xfrm>
            <a:prstGeom prst="ellipse">
              <a:avLst/>
            </a:prstGeom>
            <a:solidFill>
              <a:schemeClr val="accent4"/>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45" name="Oval 58"/>
            <p:cNvSpPr/>
            <p:nvPr/>
          </p:nvSpPr>
          <p:spPr>
            <a:xfrm>
              <a:off x="6828235" y="3809091"/>
              <a:ext cx="363862" cy="325641"/>
            </a:xfrm>
            <a:custGeom>
              <a:avLst/>
              <a:gdLst>
                <a:gd name="T0" fmla="*/ 5350 w 8573"/>
                <a:gd name="T1" fmla="*/ 2522 h 7684"/>
                <a:gd name="T2" fmla="*/ 5107 w 8573"/>
                <a:gd name="T3" fmla="*/ 1849 h 7684"/>
                <a:gd name="T4" fmla="*/ 5410 w 8573"/>
                <a:gd name="T5" fmla="*/ 1202 h 7684"/>
                <a:gd name="T6" fmla="*/ 6459 w 8573"/>
                <a:gd name="T7" fmla="*/ 244 h 7684"/>
                <a:gd name="T8" fmla="*/ 7088 w 8573"/>
                <a:gd name="T9" fmla="*/ 0 h 7684"/>
                <a:gd name="T10" fmla="*/ 7778 w 8573"/>
                <a:gd name="T11" fmla="*/ 304 h 7684"/>
                <a:gd name="T12" fmla="*/ 7883 w 8573"/>
                <a:gd name="T13" fmla="*/ 419 h 7684"/>
                <a:gd name="T14" fmla="*/ 7925 w 8573"/>
                <a:gd name="T15" fmla="*/ 472 h 7684"/>
                <a:gd name="T16" fmla="*/ 5504 w 8573"/>
                <a:gd name="T17" fmla="*/ 2683 h 7684"/>
                <a:gd name="T18" fmla="*/ 5455 w 8573"/>
                <a:gd name="T19" fmla="*/ 2637 h 7684"/>
                <a:gd name="T20" fmla="*/ 5350 w 8573"/>
                <a:gd name="T21" fmla="*/ 2522 h 7684"/>
                <a:gd name="T22" fmla="*/ 452 w 8573"/>
                <a:gd name="T23" fmla="*/ 7205 h 7684"/>
                <a:gd name="T24" fmla="*/ 501 w 8573"/>
                <a:gd name="T25" fmla="*/ 7251 h 7684"/>
                <a:gd name="T26" fmla="*/ 2922 w 8573"/>
                <a:gd name="T27" fmla="*/ 5040 h 7684"/>
                <a:gd name="T28" fmla="*/ 2880 w 8573"/>
                <a:gd name="T29" fmla="*/ 4987 h 7684"/>
                <a:gd name="T30" fmla="*/ 2775 w 8573"/>
                <a:gd name="T31" fmla="*/ 4872 h 7684"/>
                <a:gd name="T32" fmla="*/ 2085 w 8573"/>
                <a:gd name="T33" fmla="*/ 4568 h 7684"/>
                <a:gd name="T34" fmla="*/ 1456 w 8573"/>
                <a:gd name="T35" fmla="*/ 4812 h 7684"/>
                <a:gd name="T36" fmla="*/ 407 w 8573"/>
                <a:gd name="T37" fmla="*/ 5770 h 7684"/>
                <a:gd name="T38" fmla="*/ 347 w 8573"/>
                <a:gd name="T39" fmla="*/ 7090 h 7684"/>
                <a:gd name="T40" fmla="*/ 452 w 8573"/>
                <a:gd name="T41" fmla="*/ 7205 h 7684"/>
                <a:gd name="T42" fmla="*/ 7996 w 8573"/>
                <a:gd name="T43" fmla="*/ 966 h 7684"/>
                <a:gd name="T44" fmla="*/ 5989 w 8573"/>
                <a:gd name="T45" fmla="*/ 2798 h 7684"/>
                <a:gd name="T46" fmla="*/ 6399 w 8573"/>
                <a:gd name="T47" fmla="*/ 3030 h 7684"/>
                <a:gd name="T48" fmla="*/ 5167 w 8573"/>
                <a:gd name="T49" fmla="*/ 4826 h 7684"/>
                <a:gd name="T50" fmla="*/ 3185 w 8573"/>
                <a:gd name="T51" fmla="*/ 5955 h 7684"/>
                <a:gd name="T52" fmla="*/ 2993 w 8573"/>
                <a:gd name="T53" fmla="*/ 5534 h 7684"/>
                <a:gd name="T54" fmla="*/ 986 w 8573"/>
                <a:gd name="T55" fmla="*/ 7366 h 7684"/>
                <a:gd name="T56" fmla="*/ 1629 w 8573"/>
                <a:gd name="T57" fmla="*/ 7657 h 7684"/>
                <a:gd name="T58" fmla="*/ 1631 w 8573"/>
                <a:gd name="T59" fmla="*/ 7657 h 7684"/>
                <a:gd name="T60" fmla="*/ 1662 w 8573"/>
                <a:gd name="T61" fmla="*/ 7662 h 7684"/>
                <a:gd name="T62" fmla="*/ 1667 w 8573"/>
                <a:gd name="T63" fmla="*/ 7662 h 7684"/>
                <a:gd name="T64" fmla="*/ 2040 w 8573"/>
                <a:gd name="T65" fmla="*/ 7684 h 7684"/>
                <a:gd name="T66" fmla="*/ 2040 w 8573"/>
                <a:gd name="T67" fmla="*/ 7684 h 7684"/>
                <a:gd name="T68" fmla="*/ 6241 w 8573"/>
                <a:gd name="T69" fmla="*/ 5814 h 7684"/>
                <a:gd name="T70" fmla="*/ 8226 w 8573"/>
                <a:gd name="T71" fmla="*/ 1621 h 7684"/>
                <a:gd name="T72" fmla="*/ 7996 w 8573"/>
                <a:gd name="T73" fmla="*/ 966 h 7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73" h="7684">
                  <a:moveTo>
                    <a:pt x="5350" y="2522"/>
                  </a:moveTo>
                  <a:cubicBezTo>
                    <a:pt x="5182" y="2337"/>
                    <a:pt x="5095" y="2099"/>
                    <a:pt x="5107" y="1849"/>
                  </a:cubicBezTo>
                  <a:cubicBezTo>
                    <a:pt x="5118" y="1600"/>
                    <a:pt x="5226" y="1370"/>
                    <a:pt x="5410" y="1202"/>
                  </a:cubicBezTo>
                  <a:lnTo>
                    <a:pt x="6459" y="244"/>
                  </a:lnTo>
                  <a:cubicBezTo>
                    <a:pt x="6631" y="87"/>
                    <a:pt x="6855" y="0"/>
                    <a:pt x="7088" y="0"/>
                  </a:cubicBezTo>
                  <a:cubicBezTo>
                    <a:pt x="7350" y="0"/>
                    <a:pt x="7602" y="111"/>
                    <a:pt x="7778" y="304"/>
                  </a:cubicBezTo>
                  <a:lnTo>
                    <a:pt x="7883" y="419"/>
                  </a:lnTo>
                  <a:cubicBezTo>
                    <a:pt x="7899" y="436"/>
                    <a:pt x="7912" y="454"/>
                    <a:pt x="7925" y="472"/>
                  </a:cubicBezTo>
                  <a:lnTo>
                    <a:pt x="5504" y="2683"/>
                  </a:lnTo>
                  <a:cubicBezTo>
                    <a:pt x="5487" y="2668"/>
                    <a:pt x="5470" y="2653"/>
                    <a:pt x="5455" y="2637"/>
                  </a:cubicBezTo>
                  <a:lnTo>
                    <a:pt x="5350" y="2522"/>
                  </a:lnTo>
                  <a:close/>
                  <a:moveTo>
                    <a:pt x="452" y="7205"/>
                  </a:moveTo>
                  <a:cubicBezTo>
                    <a:pt x="467" y="7221"/>
                    <a:pt x="484" y="7236"/>
                    <a:pt x="501" y="7251"/>
                  </a:cubicBezTo>
                  <a:lnTo>
                    <a:pt x="2922" y="5040"/>
                  </a:lnTo>
                  <a:cubicBezTo>
                    <a:pt x="2909" y="5022"/>
                    <a:pt x="2896" y="5004"/>
                    <a:pt x="2880" y="4987"/>
                  </a:cubicBezTo>
                  <a:lnTo>
                    <a:pt x="2775" y="4872"/>
                  </a:lnTo>
                  <a:cubicBezTo>
                    <a:pt x="2599" y="4679"/>
                    <a:pt x="2347" y="4568"/>
                    <a:pt x="2085" y="4568"/>
                  </a:cubicBezTo>
                  <a:cubicBezTo>
                    <a:pt x="1852" y="4568"/>
                    <a:pt x="1628" y="4655"/>
                    <a:pt x="1456" y="4812"/>
                  </a:cubicBezTo>
                  <a:lnTo>
                    <a:pt x="407" y="5770"/>
                  </a:lnTo>
                  <a:cubicBezTo>
                    <a:pt x="26" y="6117"/>
                    <a:pt x="0" y="6709"/>
                    <a:pt x="347" y="7090"/>
                  </a:cubicBezTo>
                  <a:lnTo>
                    <a:pt x="452" y="7205"/>
                  </a:lnTo>
                  <a:close/>
                  <a:moveTo>
                    <a:pt x="7996" y="966"/>
                  </a:moveTo>
                  <a:lnTo>
                    <a:pt x="5989" y="2798"/>
                  </a:lnTo>
                  <a:cubicBezTo>
                    <a:pt x="6111" y="2900"/>
                    <a:pt x="6249" y="2978"/>
                    <a:pt x="6399" y="3030"/>
                  </a:cubicBezTo>
                  <a:cubicBezTo>
                    <a:pt x="6256" y="3391"/>
                    <a:pt x="5888" y="4167"/>
                    <a:pt x="5167" y="4826"/>
                  </a:cubicBezTo>
                  <a:cubicBezTo>
                    <a:pt x="4440" y="5490"/>
                    <a:pt x="3578" y="5826"/>
                    <a:pt x="3185" y="5955"/>
                  </a:cubicBezTo>
                  <a:cubicBezTo>
                    <a:pt x="3146" y="5804"/>
                    <a:pt x="3081" y="5662"/>
                    <a:pt x="2993" y="5534"/>
                  </a:cubicBezTo>
                  <a:lnTo>
                    <a:pt x="986" y="7366"/>
                  </a:lnTo>
                  <a:cubicBezTo>
                    <a:pt x="1169" y="7518"/>
                    <a:pt x="1388" y="7618"/>
                    <a:pt x="1629" y="7657"/>
                  </a:cubicBezTo>
                  <a:cubicBezTo>
                    <a:pt x="1630" y="7657"/>
                    <a:pt x="1630" y="7657"/>
                    <a:pt x="1631" y="7657"/>
                  </a:cubicBezTo>
                  <a:cubicBezTo>
                    <a:pt x="1631" y="7657"/>
                    <a:pt x="1641" y="7659"/>
                    <a:pt x="1662" y="7662"/>
                  </a:cubicBezTo>
                  <a:lnTo>
                    <a:pt x="1667" y="7662"/>
                  </a:lnTo>
                  <a:cubicBezTo>
                    <a:pt x="1727" y="7670"/>
                    <a:pt x="1855" y="7684"/>
                    <a:pt x="2040" y="7684"/>
                  </a:cubicBezTo>
                  <a:lnTo>
                    <a:pt x="2040" y="7684"/>
                  </a:lnTo>
                  <a:cubicBezTo>
                    <a:pt x="2844" y="7684"/>
                    <a:pt x="4459" y="7441"/>
                    <a:pt x="6241" y="5814"/>
                  </a:cubicBezTo>
                  <a:cubicBezTo>
                    <a:pt x="8573" y="3685"/>
                    <a:pt x="8271" y="1839"/>
                    <a:pt x="8226" y="1621"/>
                  </a:cubicBezTo>
                  <a:cubicBezTo>
                    <a:pt x="8208" y="1382"/>
                    <a:pt x="8129" y="1159"/>
                    <a:pt x="7996" y="966"/>
                  </a:cubicBez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grpSp>
      <p:grpSp>
        <p:nvGrpSpPr>
          <p:cNvPr id="31" name="Group 20"/>
          <p:cNvGrpSpPr/>
          <p:nvPr/>
        </p:nvGrpSpPr>
        <p:grpSpPr>
          <a:xfrm>
            <a:off x="3378828" y="3393405"/>
            <a:ext cx="877615" cy="877615"/>
            <a:chOff x="4765665" y="3533105"/>
            <a:chExt cx="877615" cy="877615"/>
          </a:xfrm>
        </p:grpSpPr>
        <p:sp>
          <p:nvSpPr>
            <p:cNvPr id="32" name="Oval 71"/>
            <p:cNvSpPr/>
            <p:nvPr/>
          </p:nvSpPr>
          <p:spPr>
            <a:xfrm>
              <a:off x="4765665" y="3533105"/>
              <a:ext cx="877615" cy="877615"/>
            </a:xfrm>
            <a:prstGeom prst="ellipse">
              <a:avLst/>
            </a:prstGeom>
            <a:solidFill>
              <a:schemeClr val="accent3"/>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33" name="Oval 71"/>
            <p:cNvSpPr/>
            <p:nvPr/>
          </p:nvSpPr>
          <p:spPr>
            <a:xfrm>
              <a:off x="5039164" y="3789981"/>
              <a:ext cx="330617" cy="363862"/>
            </a:xfrm>
            <a:custGeom>
              <a:avLst/>
              <a:gdLst>
                <a:gd name="T0" fmla="*/ 2288 w 7404"/>
                <a:gd name="T1" fmla="*/ 0 h 8160"/>
                <a:gd name="T2" fmla="*/ 1185 w 7404"/>
                <a:gd name="T3" fmla="*/ 1833 h 8160"/>
                <a:gd name="T4" fmla="*/ 0 w 7404"/>
                <a:gd name="T5" fmla="*/ 2397 h 8160"/>
                <a:gd name="T6" fmla="*/ 565 w 7404"/>
                <a:gd name="T7" fmla="*/ 5548 h 8160"/>
                <a:gd name="T8" fmla="*/ 1185 w 7404"/>
                <a:gd name="T9" fmla="*/ 7057 h 8160"/>
                <a:gd name="T10" fmla="*/ 6301 w 7404"/>
                <a:gd name="T11" fmla="*/ 8160 h 8160"/>
                <a:gd name="T12" fmla="*/ 7404 w 7404"/>
                <a:gd name="T13" fmla="*/ 1103 h 8160"/>
                <a:gd name="T14" fmla="*/ 1693 w 7404"/>
                <a:gd name="T15" fmla="*/ 4400 h 8160"/>
                <a:gd name="T16" fmla="*/ 2052 w 7404"/>
                <a:gd name="T17" fmla="*/ 4224 h 8160"/>
                <a:gd name="T18" fmla="*/ 2918 w 7404"/>
                <a:gd name="T19" fmla="*/ 4215 h 8160"/>
                <a:gd name="T20" fmla="*/ 2482 w 7404"/>
                <a:gd name="T21" fmla="*/ 3933 h 8160"/>
                <a:gd name="T22" fmla="*/ 1764 w 7404"/>
                <a:gd name="T23" fmla="*/ 3265 h 8160"/>
                <a:gd name="T24" fmla="*/ 2336 w 7404"/>
                <a:gd name="T25" fmla="*/ 2469 h 8160"/>
                <a:gd name="T26" fmla="*/ 2749 w 7404"/>
                <a:gd name="T27" fmla="*/ 2469 h 8160"/>
                <a:gd name="T28" fmla="*/ 3209 w 7404"/>
                <a:gd name="T29" fmla="*/ 2804 h 8160"/>
                <a:gd name="T30" fmla="*/ 3092 w 7404"/>
                <a:gd name="T31" fmla="*/ 3213 h 8160"/>
                <a:gd name="T32" fmla="*/ 2516 w 7404"/>
                <a:gd name="T33" fmla="*/ 3033 h 8160"/>
                <a:gd name="T34" fmla="*/ 2237 w 7404"/>
                <a:gd name="T35" fmla="*/ 3228 h 8160"/>
                <a:gd name="T36" fmla="*/ 3392 w 7404"/>
                <a:gd name="T37" fmla="*/ 4162 h 8160"/>
                <a:gd name="T38" fmla="*/ 2748 w 7404"/>
                <a:gd name="T39" fmla="*/ 4830 h 8160"/>
                <a:gd name="T40" fmla="*/ 2542 w 7404"/>
                <a:gd name="T41" fmla="*/ 5190 h 8160"/>
                <a:gd name="T42" fmla="*/ 2336 w 7404"/>
                <a:gd name="T43" fmla="*/ 4813 h 8160"/>
                <a:gd name="T44" fmla="*/ 1693 w 7404"/>
                <a:gd name="T45" fmla="*/ 4400 h 8160"/>
                <a:gd name="T46" fmla="*/ 3916 w 7404"/>
                <a:gd name="T47" fmla="*/ 7434 h 8160"/>
                <a:gd name="T48" fmla="*/ 4672 w 7404"/>
                <a:gd name="T49" fmla="*/ 7434 h 8160"/>
                <a:gd name="T50" fmla="*/ 6463 w 7404"/>
                <a:gd name="T51" fmla="*/ 6617 h 8160"/>
                <a:gd name="T52" fmla="*/ 2125 w 7404"/>
                <a:gd name="T53" fmla="*/ 5548 h 8160"/>
                <a:gd name="T54" fmla="*/ 4059 w 7404"/>
                <a:gd name="T55" fmla="*/ 6174 h 8160"/>
                <a:gd name="T56" fmla="*/ 4679 w 7404"/>
                <a:gd name="T57" fmla="*/ 6317 h 8160"/>
                <a:gd name="T58" fmla="*/ 5038 w 7404"/>
                <a:gd name="T59" fmla="*/ 2397 h 8160"/>
                <a:gd name="T60" fmla="*/ 2125 w 7404"/>
                <a:gd name="T61" fmla="*/ 1833 h 8160"/>
                <a:gd name="T62" fmla="*/ 2288 w 7404"/>
                <a:gd name="T63" fmla="*/ 941 h 8160"/>
                <a:gd name="T64" fmla="*/ 6463 w 7404"/>
                <a:gd name="T65" fmla="*/ 1103 h 8160"/>
                <a:gd name="T66" fmla="*/ 6463 w 7404"/>
                <a:gd name="T67" fmla="*/ 6617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04" h="8160">
                  <a:moveTo>
                    <a:pt x="6301" y="0"/>
                  </a:moveTo>
                  <a:lnTo>
                    <a:pt x="2288" y="0"/>
                  </a:lnTo>
                  <a:cubicBezTo>
                    <a:pt x="1680" y="0"/>
                    <a:pt x="1185" y="495"/>
                    <a:pt x="1185" y="1103"/>
                  </a:cubicBezTo>
                  <a:lnTo>
                    <a:pt x="1185" y="1833"/>
                  </a:lnTo>
                  <a:lnTo>
                    <a:pt x="565" y="1833"/>
                  </a:lnTo>
                  <a:cubicBezTo>
                    <a:pt x="253" y="1833"/>
                    <a:pt x="0" y="2085"/>
                    <a:pt x="0" y="2397"/>
                  </a:cubicBezTo>
                  <a:lnTo>
                    <a:pt x="0" y="4984"/>
                  </a:lnTo>
                  <a:cubicBezTo>
                    <a:pt x="0" y="5295"/>
                    <a:pt x="253" y="5548"/>
                    <a:pt x="565" y="5548"/>
                  </a:cubicBezTo>
                  <a:lnTo>
                    <a:pt x="1185" y="5548"/>
                  </a:lnTo>
                  <a:lnTo>
                    <a:pt x="1185" y="7057"/>
                  </a:lnTo>
                  <a:cubicBezTo>
                    <a:pt x="1185" y="7665"/>
                    <a:pt x="1680" y="8160"/>
                    <a:pt x="2288" y="8160"/>
                  </a:cubicBezTo>
                  <a:lnTo>
                    <a:pt x="6301" y="8160"/>
                  </a:lnTo>
                  <a:cubicBezTo>
                    <a:pt x="6909" y="8160"/>
                    <a:pt x="7404" y="7665"/>
                    <a:pt x="7404" y="7057"/>
                  </a:cubicBezTo>
                  <a:lnTo>
                    <a:pt x="7404" y="1103"/>
                  </a:lnTo>
                  <a:cubicBezTo>
                    <a:pt x="7404" y="495"/>
                    <a:pt x="6909" y="0"/>
                    <a:pt x="6301" y="0"/>
                  </a:cubicBezTo>
                  <a:close/>
                  <a:moveTo>
                    <a:pt x="1693" y="4400"/>
                  </a:moveTo>
                  <a:cubicBezTo>
                    <a:pt x="1693" y="4277"/>
                    <a:pt x="1792" y="4181"/>
                    <a:pt x="1916" y="4181"/>
                  </a:cubicBezTo>
                  <a:cubicBezTo>
                    <a:pt x="1978" y="4181"/>
                    <a:pt x="2021" y="4203"/>
                    <a:pt x="2052" y="4224"/>
                  </a:cubicBezTo>
                  <a:cubicBezTo>
                    <a:pt x="2216" y="4345"/>
                    <a:pt x="2395" y="4419"/>
                    <a:pt x="2606" y="4419"/>
                  </a:cubicBezTo>
                  <a:cubicBezTo>
                    <a:pt x="2801" y="4419"/>
                    <a:pt x="2918" y="4342"/>
                    <a:pt x="2918" y="4215"/>
                  </a:cubicBezTo>
                  <a:lnTo>
                    <a:pt x="2918" y="4209"/>
                  </a:lnTo>
                  <a:cubicBezTo>
                    <a:pt x="2918" y="4088"/>
                    <a:pt x="2844" y="4026"/>
                    <a:pt x="2482" y="3933"/>
                  </a:cubicBezTo>
                  <a:cubicBezTo>
                    <a:pt x="2046" y="3822"/>
                    <a:pt x="1764" y="3701"/>
                    <a:pt x="1764" y="3271"/>
                  </a:cubicBezTo>
                  <a:lnTo>
                    <a:pt x="1764" y="3265"/>
                  </a:lnTo>
                  <a:cubicBezTo>
                    <a:pt x="1764" y="2930"/>
                    <a:pt x="1995" y="2693"/>
                    <a:pt x="2336" y="2630"/>
                  </a:cubicBezTo>
                  <a:lnTo>
                    <a:pt x="2336" y="2469"/>
                  </a:lnTo>
                  <a:cubicBezTo>
                    <a:pt x="2336" y="2355"/>
                    <a:pt x="2429" y="2263"/>
                    <a:pt x="2543" y="2263"/>
                  </a:cubicBezTo>
                  <a:cubicBezTo>
                    <a:pt x="2656" y="2263"/>
                    <a:pt x="2749" y="2355"/>
                    <a:pt x="2749" y="2469"/>
                  </a:cubicBezTo>
                  <a:lnTo>
                    <a:pt x="2749" y="2632"/>
                  </a:lnTo>
                  <a:cubicBezTo>
                    <a:pt x="2918" y="2660"/>
                    <a:pt x="3073" y="2717"/>
                    <a:pt x="3209" y="2804"/>
                  </a:cubicBezTo>
                  <a:cubicBezTo>
                    <a:pt x="3262" y="2835"/>
                    <a:pt x="3315" y="2900"/>
                    <a:pt x="3315" y="2993"/>
                  </a:cubicBezTo>
                  <a:cubicBezTo>
                    <a:pt x="3315" y="3116"/>
                    <a:pt x="3216" y="3213"/>
                    <a:pt x="3092" y="3213"/>
                  </a:cubicBezTo>
                  <a:cubicBezTo>
                    <a:pt x="3045" y="3213"/>
                    <a:pt x="3008" y="3200"/>
                    <a:pt x="2971" y="3179"/>
                  </a:cubicBezTo>
                  <a:cubicBezTo>
                    <a:pt x="2813" y="3086"/>
                    <a:pt x="2665" y="3033"/>
                    <a:pt x="2516" y="3033"/>
                  </a:cubicBezTo>
                  <a:cubicBezTo>
                    <a:pt x="2333" y="3033"/>
                    <a:pt x="2237" y="3116"/>
                    <a:pt x="2237" y="3222"/>
                  </a:cubicBezTo>
                  <a:lnTo>
                    <a:pt x="2237" y="3228"/>
                  </a:lnTo>
                  <a:cubicBezTo>
                    <a:pt x="2237" y="3370"/>
                    <a:pt x="2330" y="3417"/>
                    <a:pt x="2705" y="3512"/>
                  </a:cubicBezTo>
                  <a:cubicBezTo>
                    <a:pt x="3144" y="3627"/>
                    <a:pt x="3392" y="3785"/>
                    <a:pt x="3392" y="4162"/>
                  </a:cubicBezTo>
                  <a:lnTo>
                    <a:pt x="3392" y="4169"/>
                  </a:lnTo>
                  <a:cubicBezTo>
                    <a:pt x="3392" y="4550"/>
                    <a:pt x="3133" y="4783"/>
                    <a:pt x="2748" y="4830"/>
                  </a:cubicBezTo>
                  <a:lnTo>
                    <a:pt x="2748" y="4984"/>
                  </a:lnTo>
                  <a:cubicBezTo>
                    <a:pt x="2748" y="5098"/>
                    <a:pt x="2656" y="5190"/>
                    <a:pt x="2542" y="5190"/>
                  </a:cubicBezTo>
                  <a:cubicBezTo>
                    <a:pt x="2428" y="5190"/>
                    <a:pt x="2336" y="5098"/>
                    <a:pt x="2336" y="4984"/>
                  </a:cubicBezTo>
                  <a:lnTo>
                    <a:pt x="2336" y="4813"/>
                  </a:lnTo>
                  <a:cubicBezTo>
                    <a:pt x="2141" y="4776"/>
                    <a:pt x="1950" y="4701"/>
                    <a:pt x="1783" y="4580"/>
                  </a:cubicBezTo>
                  <a:cubicBezTo>
                    <a:pt x="1730" y="4543"/>
                    <a:pt x="1693" y="4475"/>
                    <a:pt x="1693" y="4400"/>
                  </a:cubicBezTo>
                  <a:close/>
                  <a:moveTo>
                    <a:pt x="4294" y="7812"/>
                  </a:moveTo>
                  <a:cubicBezTo>
                    <a:pt x="4085" y="7812"/>
                    <a:pt x="3916" y="7643"/>
                    <a:pt x="3916" y="7434"/>
                  </a:cubicBezTo>
                  <a:cubicBezTo>
                    <a:pt x="3916" y="7225"/>
                    <a:pt x="4085" y="7056"/>
                    <a:pt x="4294" y="7056"/>
                  </a:cubicBezTo>
                  <a:cubicBezTo>
                    <a:pt x="4503" y="7056"/>
                    <a:pt x="4672" y="7225"/>
                    <a:pt x="4672" y="7434"/>
                  </a:cubicBezTo>
                  <a:cubicBezTo>
                    <a:pt x="4672" y="7643"/>
                    <a:pt x="4503" y="7812"/>
                    <a:pt x="4294" y="7812"/>
                  </a:cubicBezTo>
                  <a:close/>
                  <a:moveTo>
                    <a:pt x="6463" y="6617"/>
                  </a:moveTo>
                  <a:lnTo>
                    <a:pt x="2125" y="6617"/>
                  </a:lnTo>
                  <a:lnTo>
                    <a:pt x="2125" y="5548"/>
                  </a:lnTo>
                  <a:lnTo>
                    <a:pt x="3481" y="5548"/>
                  </a:lnTo>
                  <a:lnTo>
                    <a:pt x="4059" y="6174"/>
                  </a:lnTo>
                  <a:cubicBezTo>
                    <a:pt x="4168" y="6292"/>
                    <a:pt x="4319" y="6355"/>
                    <a:pt x="4474" y="6355"/>
                  </a:cubicBezTo>
                  <a:cubicBezTo>
                    <a:pt x="4543" y="6355"/>
                    <a:pt x="4613" y="6343"/>
                    <a:pt x="4679" y="6317"/>
                  </a:cubicBezTo>
                  <a:cubicBezTo>
                    <a:pt x="4896" y="6232"/>
                    <a:pt x="5038" y="6023"/>
                    <a:pt x="5038" y="5791"/>
                  </a:cubicBezTo>
                  <a:lnTo>
                    <a:pt x="5038" y="2397"/>
                  </a:lnTo>
                  <a:cubicBezTo>
                    <a:pt x="5038" y="2085"/>
                    <a:pt x="4785" y="1833"/>
                    <a:pt x="4474" y="1833"/>
                  </a:cubicBezTo>
                  <a:lnTo>
                    <a:pt x="2125" y="1833"/>
                  </a:lnTo>
                  <a:lnTo>
                    <a:pt x="2125" y="1103"/>
                  </a:lnTo>
                  <a:cubicBezTo>
                    <a:pt x="2125" y="1014"/>
                    <a:pt x="2198" y="941"/>
                    <a:pt x="2288" y="941"/>
                  </a:cubicBezTo>
                  <a:lnTo>
                    <a:pt x="6300" y="941"/>
                  </a:lnTo>
                  <a:cubicBezTo>
                    <a:pt x="6390" y="941"/>
                    <a:pt x="6463" y="1014"/>
                    <a:pt x="6463" y="1103"/>
                  </a:cubicBezTo>
                  <a:lnTo>
                    <a:pt x="6463" y="6617"/>
                  </a:lnTo>
                  <a:lnTo>
                    <a:pt x="6463" y="6617"/>
                  </a:lnTo>
                  <a:lnTo>
                    <a:pt x="6463" y="6617"/>
                  </a:ln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grpSp>
      <p:sp>
        <p:nvSpPr>
          <p:cNvPr id="24" name="Oval 116"/>
          <p:cNvSpPr/>
          <p:nvPr/>
        </p:nvSpPr>
        <p:spPr>
          <a:xfrm>
            <a:off x="5853851" y="1794930"/>
            <a:ext cx="484298" cy="412420"/>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25" name="文本框 24"/>
          <p:cNvSpPr txBox="1"/>
          <p:nvPr/>
        </p:nvSpPr>
        <p:spPr>
          <a:xfrm>
            <a:off x="675182" y="4527897"/>
            <a:ext cx="1837506" cy="13389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双击输入替换，在此处输入您想要输入的内容，标题数字等都可以通过点击和重新输入进行更改</a:t>
            </a:r>
            <a:endParaRPr lang="en-US" altLang="zh-CN" sz="1200" dirty="0">
              <a:solidFill>
                <a:srgbClr val="4BD7FF"/>
              </a:solidFill>
              <a:cs typeface="+mn-ea"/>
              <a:sym typeface="+mn-lt"/>
            </a:endParaRPr>
          </a:p>
        </p:txBody>
      </p:sp>
      <p:sp>
        <p:nvSpPr>
          <p:cNvPr id="26" name="文本框 25"/>
          <p:cNvSpPr txBox="1"/>
          <p:nvPr/>
        </p:nvSpPr>
        <p:spPr>
          <a:xfrm>
            <a:off x="2932298" y="4527897"/>
            <a:ext cx="1837506" cy="91794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a:t>
            </a:r>
            <a:endParaRPr lang="en-US" altLang="zh-CN" sz="1200" dirty="0">
              <a:solidFill>
                <a:srgbClr val="4BD7FF"/>
              </a:solidFill>
              <a:cs typeface="+mn-ea"/>
              <a:sym typeface="+mn-lt"/>
            </a:endParaRPr>
          </a:p>
        </p:txBody>
      </p:sp>
      <p:sp>
        <p:nvSpPr>
          <p:cNvPr id="27" name="文本框 26"/>
          <p:cNvSpPr txBox="1"/>
          <p:nvPr/>
        </p:nvSpPr>
        <p:spPr>
          <a:xfrm>
            <a:off x="5204084" y="4527897"/>
            <a:ext cx="1837506" cy="13389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双击输入替换，在此处输入您想要输入的内容，标题数字等都可以通过点击和重新输入进行更改</a:t>
            </a:r>
            <a:endParaRPr lang="en-US" altLang="zh-CN" sz="1200" dirty="0">
              <a:solidFill>
                <a:srgbClr val="4BD7FF"/>
              </a:solidFill>
              <a:cs typeface="+mn-ea"/>
              <a:sym typeface="+mn-lt"/>
            </a:endParaRPr>
          </a:p>
        </p:txBody>
      </p:sp>
      <p:sp>
        <p:nvSpPr>
          <p:cNvPr id="28" name="文本框 27"/>
          <p:cNvSpPr txBox="1"/>
          <p:nvPr/>
        </p:nvSpPr>
        <p:spPr>
          <a:xfrm>
            <a:off x="7446530" y="4527897"/>
            <a:ext cx="1837506" cy="17599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altLang="zh-CN" sz="1200" dirty="0">
              <a:solidFill>
                <a:srgbClr val="4BD7FF"/>
              </a:solidFill>
              <a:cs typeface="+mn-ea"/>
              <a:sym typeface="+mn-lt"/>
            </a:endParaRPr>
          </a:p>
        </p:txBody>
      </p:sp>
      <p:sp>
        <p:nvSpPr>
          <p:cNvPr id="29" name="文本框 28"/>
          <p:cNvSpPr txBox="1"/>
          <p:nvPr/>
        </p:nvSpPr>
        <p:spPr>
          <a:xfrm>
            <a:off x="9716345" y="4527897"/>
            <a:ext cx="1837506" cy="70743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a:t>
            </a:r>
            <a:endParaRPr lang="en-US" altLang="zh-CN" sz="1200" dirty="0">
              <a:solidFill>
                <a:srgbClr val="4BD7FF"/>
              </a:solidFill>
              <a:cs typeface="+mn-ea"/>
              <a:sym typeface="+mn-lt"/>
            </a:endParaRPr>
          </a:p>
        </p:txBody>
      </p:sp>
      <p:sp>
        <p:nvSpPr>
          <p:cNvPr id="30" name="矩形 29"/>
          <p:cNvSpPr/>
          <p:nvPr/>
        </p:nvSpPr>
        <p:spPr>
          <a:xfrm>
            <a:off x="4851630" y="2714994"/>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endParaRPr lang="zh-CN" altLang="en-US" b="1" dirty="0">
              <a:solidFill>
                <a:srgbClr val="4BD7FF"/>
              </a:solidFill>
              <a:cs typeface="+mn-ea"/>
              <a:sym typeface="+mn-lt"/>
            </a:endParaRPr>
          </a:p>
        </p:txBody>
      </p:sp>
      <p:grpSp>
        <p:nvGrpSpPr>
          <p:cNvPr id="46" name="组合 45"/>
          <p:cNvGrpSpPr/>
          <p:nvPr/>
        </p:nvGrpSpPr>
        <p:grpSpPr>
          <a:xfrm>
            <a:off x="382276" y="202078"/>
            <a:ext cx="4291324" cy="381000"/>
            <a:chOff x="382276" y="202078"/>
            <a:chExt cx="4291324" cy="381000"/>
          </a:xfrm>
        </p:grpSpPr>
        <p:grpSp>
          <p:nvGrpSpPr>
            <p:cNvPr id="47" name="组合 46"/>
            <p:cNvGrpSpPr/>
            <p:nvPr/>
          </p:nvGrpSpPr>
          <p:grpSpPr>
            <a:xfrm>
              <a:off x="382276" y="269854"/>
              <a:ext cx="604607" cy="274860"/>
              <a:chOff x="775976" y="295254"/>
              <a:chExt cx="604607" cy="274860"/>
            </a:xfrm>
          </p:grpSpPr>
          <p:grpSp>
            <p:nvGrpSpPr>
              <p:cNvPr id="49" name="组合 48"/>
              <p:cNvGrpSpPr/>
              <p:nvPr/>
            </p:nvGrpSpPr>
            <p:grpSpPr>
              <a:xfrm rot="2788198">
                <a:off x="784307" y="286923"/>
                <a:ext cx="266582" cy="283243"/>
                <a:chOff x="4389120" y="2293620"/>
                <a:chExt cx="609600" cy="647700"/>
              </a:xfrm>
            </p:grpSpPr>
            <p:cxnSp>
              <p:nvCxnSpPr>
                <p:cNvPr id="56" name="直接连接符 55"/>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rot="2788198">
                <a:off x="938001" y="286923"/>
                <a:ext cx="266582" cy="283243"/>
                <a:chOff x="4389120" y="2293620"/>
                <a:chExt cx="609600" cy="647700"/>
              </a:xfrm>
            </p:grpSpPr>
            <p:cxnSp>
              <p:nvCxnSpPr>
                <p:cNvPr id="54" name="直接连接符 53"/>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rot="2788198">
                <a:off x="1105671" y="295201"/>
                <a:ext cx="266582" cy="283243"/>
                <a:chOff x="4389120" y="2293620"/>
                <a:chExt cx="609600" cy="647700"/>
              </a:xfrm>
            </p:grpSpPr>
            <p:cxnSp>
              <p:nvCxnSpPr>
                <p:cNvPr id="52" name="直接连接符 51"/>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48" name="文本框 47"/>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完成情况</a:t>
              </a:r>
              <a:endParaRPr lang="zh-CN" altLang="en-US" b="1" dirty="0">
                <a:solidFill>
                  <a:srgbClr val="4BD7FF"/>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par>
                          <p:cTn id="43" fill="hold">
                            <p:stCondLst>
                              <p:cond delay="1000"/>
                            </p:stCondLst>
                            <p:childTnLst>
                              <p:par>
                                <p:cTn id="44" presetID="53" presetClass="entr" presetSubtype="16"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childTnLst>
                          </p:cTn>
                        </p:par>
                        <p:par>
                          <p:cTn id="49" fill="hold">
                            <p:stCondLst>
                              <p:cond delay="1500"/>
                            </p:stCondLst>
                            <p:childTnLst>
                              <p:par>
                                <p:cTn id="50" presetID="53" presetClass="entr" presetSubtype="16"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childTnLst>
                          </p:cTn>
                        </p:par>
                        <p:par>
                          <p:cTn id="55" fill="hold">
                            <p:stCondLst>
                              <p:cond delay="20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childTnLst>
                          </p:cTn>
                        </p:par>
                        <p:par>
                          <p:cTn id="61" fill="hold">
                            <p:stCondLst>
                              <p:cond delay="2500"/>
                            </p:stCondLst>
                            <p:childTnLst>
                              <p:par>
                                <p:cTn id="62" presetID="53" presetClass="entr" presetSubtype="16"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Effect transition="in" filter="fade">
                                      <p:cBhvr>
                                        <p:cTn id="6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4" grpId="0" animBg="1"/>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pngpzq1jr8hkiusbd2"/>
          <p:cNvPicPr>
            <a:picLocks noChangeAspect="1"/>
          </p:cNvPicPr>
          <p:nvPr/>
        </p:nvPicPr>
        <p:blipFill>
          <a:blip r:embed="rId1"/>
          <a:stretch>
            <a:fillRect/>
          </a:stretch>
        </p:blipFill>
        <p:spPr>
          <a:xfrm>
            <a:off x="2162493" y="-740727"/>
            <a:ext cx="7867015" cy="7867015"/>
          </a:xfrm>
          <a:prstGeom prst="rect">
            <a:avLst/>
          </a:prstGeom>
        </p:spPr>
      </p:pic>
      <p:sp>
        <p:nvSpPr>
          <p:cNvPr id="2" name="文本框 1"/>
          <p:cNvSpPr txBox="1"/>
          <p:nvPr/>
        </p:nvSpPr>
        <p:spPr>
          <a:xfrm>
            <a:off x="4499429" y="1844781"/>
            <a:ext cx="3193143" cy="2646045"/>
          </a:xfrm>
          <a:prstGeom prst="rect">
            <a:avLst/>
          </a:prstGeom>
          <a:noFill/>
        </p:spPr>
        <p:txBody>
          <a:bodyPr wrap="square" rtlCol="0">
            <a:spAutoFit/>
          </a:bodyPr>
          <a:lstStyle/>
          <a:p>
            <a:pPr algn="ctr"/>
            <a:r>
              <a:rPr lang="en-US" altLang="zh-CN" sz="16600" dirty="0">
                <a:gradFill>
                  <a:gsLst>
                    <a:gs pos="0">
                      <a:schemeClr val="accent1">
                        <a:lumMod val="5000"/>
                        <a:lumOff val="95000"/>
                      </a:schemeClr>
                    </a:gs>
                    <a:gs pos="0">
                      <a:srgbClr val="4BD7FF"/>
                    </a:gs>
                    <a:gs pos="100000">
                      <a:srgbClr val="1B82FF"/>
                    </a:gs>
                  </a:gsLst>
                  <a:lin ang="5400000" scaled="1"/>
                </a:gradFill>
                <a:cs typeface="+mn-ea"/>
                <a:sym typeface="+mn-lt"/>
              </a:rPr>
              <a:t>03</a:t>
            </a:r>
            <a:endParaRPr lang="zh-CN" altLang="en-US" sz="16600" dirty="0">
              <a:gradFill>
                <a:gsLst>
                  <a:gs pos="0">
                    <a:schemeClr val="accent1">
                      <a:lumMod val="5000"/>
                      <a:lumOff val="95000"/>
                    </a:schemeClr>
                  </a:gs>
                  <a:gs pos="0">
                    <a:srgbClr val="4BD7FF"/>
                  </a:gs>
                  <a:gs pos="100000">
                    <a:srgbClr val="1B82FF"/>
                  </a:gs>
                </a:gsLst>
                <a:lin ang="5400000" scaled="1"/>
              </a:gradFill>
              <a:cs typeface="+mn-ea"/>
              <a:sym typeface="+mn-lt"/>
            </a:endParaRPr>
          </a:p>
        </p:txBody>
      </p:sp>
      <p:grpSp>
        <p:nvGrpSpPr>
          <p:cNvPr id="69" name="组合 68"/>
          <p:cNvGrpSpPr/>
          <p:nvPr/>
        </p:nvGrpSpPr>
        <p:grpSpPr>
          <a:xfrm>
            <a:off x="1104265" y="3429000"/>
            <a:ext cx="9983470" cy="1202070"/>
            <a:chOff x="1004353" y="2705479"/>
            <a:chExt cx="9983470" cy="1202070"/>
          </a:xfrm>
          <a:solidFill>
            <a:srgbClr val="122041"/>
          </a:solidFill>
        </p:grpSpPr>
        <p:sp>
          <p:nvSpPr>
            <p:cNvPr id="70" name="文本框 69"/>
            <p:cNvSpPr txBox="1"/>
            <p:nvPr/>
          </p:nvSpPr>
          <p:spPr>
            <a:xfrm>
              <a:off x="1004353" y="2705479"/>
              <a:ext cx="9983470" cy="1198880"/>
            </a:xfrm>
            <a:prstGeom prst="rect">
              <a:avLst/>
            </a:prstGeom>
            <a:grpFill/>
          </p:spPr>
          <p:txBody>
            <a:bodyPr wrap="square" rtlCol="0">
              <a:spAutoFit/>
            </a:bodyPr>
            <a:lstStyle/>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不足</a:t>
              </a:r>
              <a:endParaRPr lang="en-US" altLang="zh-CN"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之处</a:t>
              </a:r>
              <a:endPar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p:txBody>
        </p:sp>
        <p:cxnSp>
          <p:nvCxnSpPr>
            <p:cNvPr id="72" name="直接连接符 71"/>
            <p:cNvCxnSpPr/>
            <p:nvPr/>
          </p:nvCxnSpPr>
          <p:spPr>
            <a:xfrm>
              <a:off x="4602496" y="2705479"/>
              <a:ext cx="2935705" cy="0"/>
            </a:xfrm>
            <a:prstGeom prst="line">
              <a:avLst/>
            </a:prstGeom>
            <a:grpFill/>
            <a:ln>
              <a:gradFill>
                <a:gsLst>
                  <a:gs pos="0">
                    <a:srgbClr val="1B82FF"/>
                  </a:gs>
                  <a:gs pos="100000">
                    <a:srgbClr val="4BD7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602496" y="3907549"/>
              <a:ext cx="2935705" cy="0"/>
            </a:xfrm>
            <a:prstGeom prst="line">
              <a:avLst/>
            </a:prstGeom>
            <a:grpFill/>
            <a:ln>
              <a:gradFill>
                <a:gsLst>
                  <a:gs pos="0">
                    <a:schemeClr val="accent1">
                      <a:lumMod val="5000"/>
                      <a:lumOff val="95000"/>
                    </a:schemeClr>
                  </a:gs>
                  <a:gs pos="0">
                    <a:srgbClr val="4BD7FF"/>
                  </a:gs>
                  <a:gs pos="100000">
                    <a:srgbClr val="1B82FF"/>
                  </a:gs>
                </a:gsLst>
                <a:lin ang="5400000" scaled="1"/>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9" name="Shape 1489"/>
          <p:cNvSpPr/>
          <p:nvPr/>
        </p:nvSpPr>
        <p:spPr>
          <a:xfrm rot="2700000">
            <a:off x="3720042" y="-2412768"/>
            <a:ext cx="4751920" cy="4751920"/>
          </a:xfrm>
          <a:prstGeom prst="rect">
            <a:avLst/>
          </a:prstGeom>
          <a:ln w="25400">
            <a:solidFill>
              <a:schemeClr val="accent3">
                <a:alpha val="26000"/>
              </a:schemeClr>
            </a:solidFill>
            <a:miter lim="400000"/>
          </a:ln>
        </p:spPr>
        <p:txBody>
          <a:bodyPr lIns="35719" tIns="35719" rIns="35719" bIns="35719" anchor="ctr"/>
          <a:lstStyle/>
          <a:p>
            <a:pPr>
              <a:defRPr sz="3200">
                <a:solidFill>
                  <a:srgbClr val="FFFFFF"/>
                </a:solidFill>
              </a:defRPr>
            </a:pPr>
            <a:endParaRPr sz="1600">
              <a:cs typeface="+mn-ea"/>
              <a:sym typeface="+mn-lt"/>
            </a:endParaRPr>
          </a:p>
        </p:txBody>
      </p:sp>
      <p:grpSp>
        <p:nvGrpSpPr>
          <p:cNvPr id="12" name="Group 11"/>
          <p:cNvGrpSpPr/>
          <p:nvPr/>
        </p:nvGrpSpPr>
        <p:grpSpPr>
          <a:xfrm>
            <a:off x="277309" y="4562625"/>
            <a:ext cx="2997381" cy="976441"/>
            <a:chOff x="277309" y="4562625"/>
            <a:chExt cx="2997381" cy="976441"/>
          </a:xfrm>
        </p:grpSpPr>
        <p:sp>
          <p:nvSpPr>
            <p:cNvPr id="18" name="Rectangle 17"/>
            <p:cNvSpPr/>
            <p:nvPr/>
          </p:nvSpPr>
          <p:spPr>
            <a:xfrm>
              <a:off x="387884" y="4886323"/>
              <a:ext cx="2776230" cy="652743"/>
            </a:xfrm>
            <a:prstGeom prst="rect">
              <a:avLst/>
            </a:prstGeom>
          </p:spPr>
          <p:txBody>
            <a:bodyPr wrap="square">
              <a:spAutoFit/>
            </a:bodyPr>
            <a:lstStyle/>
            <a:p>
              <a:pPr algn="ctr">
                <a:lnSpc>
                  <a:spcPct val="140000"/>
                </a:lnSpc>
              </a:pPr>
              <a:r>
                <a:rPr lang="zh-CN" altLang="en-US" sz="900" dirty="0">
                  <a:solidFill>
                    <a:srgbClr val="4BD7FF"/>
                  </a:solidFill>
                  <a:cs typeface="+mn-ea"/>
                  <a:sym typeface="+mn-lt"/>
                </a:rPr>
                <a:t>用户可以在投影仪或者计算机上进行演示</a:t>
              </a:r>
              <a:r>
                <a:rPr lang="en-US" altLang="zh-CN" sz="900" dirty="0">
                  <a:solidFill>
                    <a:srgbClr val="4BD7FF"/>
                  </a:solidFill>
                  <a:cs typeface="+mn-ea"/>
                  <a:sym typeface="+mn-lt"/>
                </a:rPr>
                <a:t>,</a:t>
              </a:r>
              <a:r>
                <a:rPr lang="zh-CN" altLang="en-US" sz="900" dirty="0">
                  <a:solidFill>
                    <a:srgbClr val="4BD7FF"/>
                  </a:solidFill>
                  <a:cs typeface="+mn-ea"/>
                  <a:sym typeface="+mn-lt"/>
                </a:rPr>
                <a:t>双击输入替换，在此处输入您想要输入的内容，标题数字等都可以通过点击和重新输入进行更改</a:t>
              </a:r>
              <a:endParaRPr lang="id-ID" sz="900" dirty="0">
                <a:solidFill>
                  <a:srgbClr val="4BD7FF"/>
                </a:solidFill>
                <a:cs typeface="+mn-ea"/>
                <a:sym typeface="+mn-lt"/>
              </a:endParaRPr>
            </a:p>
          </p:txBody>
        </p:sp>
        <p:sp>
          <p:nvSpPr>
            <p:cNvPr id="19" name="Rectangle 18"/>
            <p:cNvSpPr/>
            <p:nvPr/>
          </p:nvSpPr>
          <p:spPr>
            <a:xfrm>
              <a:off x="277309" y="4562625"/>
              <a:ext cx="2997381" cy="368755"/>
            </a:xfrm>
            <a:prstGeom prst="rect">
              <a:avLst/>
            </a:prstGeom>
          </p:spPr>
          <p:txBody>
            <a:bodyPr wrap="square">
              <a:spAutoFit/>
            </a:bodyPr>
            <a:lstStyle/>
            <a:p>
              <a:pPr algn="ctr">
                <a:lnSpc>
                  <a:spcPct val="120000"/>
                </a:lnSpc>
              </a:pPr>
              <a:r>
                <a:rPr lang="zh-CN" altLang="en-US" sz="1600" b="1" dirty="0">
                  <a:solidFill>
                    <a:srgbClr val="4BD7FF"/>
                  </a:solidFill>
                  <a:cs typeface="+mn-ea"/>
                  <a:sym typeface="+mn-lt"/>
                </a:rPr>
                <a:t>文本标题</a:t>
              </a:r>
              <a:endParaRPr lang="en-US" sz="1600" b="1" dirty="0">
                <a:solidFill>
                  <a:srgbClr val="4BD7FF"/>
                </a:solidFill>
                <a:cs typeface="+mn-ea"/>
                <a:sym typeface="+mn-lt"/>
              </a:endParaRPr>
            </a:p>
          </p:txBody>
        </p:sp>
      </p:grpSp>
      <p:sp>
        <p:nvSpPr>
          <p:cNvPr id="21" name="TextBox 20"/>
          <p:cNvSpPr txBox="1"/>
          <p:nvPr/>
        </p:nvSpPr>
        <p:spPr>
          <a:xfrm>
            <a:off x="2729458" y="1081920"/>
            <a:ext cx="6619642" cy="646331"/>
          </a:xfrm>
          <a:prstGeom prst="rect">
            <a:avLst/>
          </a:prstGeom>
          <a:noFill/>
        </p:spPr>
        <p:txBody>
          <a:bodyPr wrap="square" rtlCol="0">
            <a:spAutoFit/>
          </a:bodyPr>
          <a:lstStyle/>
          <a:p>
            <a:pPr algn="ctr"/>
            <a:r>
              <a:rPr lang="zh-CN" altLang="en-US" sz="3600" b="1" dirty="0">
                <a:solidFill>
                  <a:srgbClr val="4BD7FF"/>
                </a:solidFill>
                <a:cs typeface="+mn-ea"/>
                <a:sym typeface="+mn-lt"/>
              </a:rPr>
              <a:t>输入标题</a:t>
            </a:r>
            <a:endParaRPr lang="id-ID" sz="3600" b="1" dirty="0">
              <a:solidFill>
                <a:srgbClr val="4BD7FF"/>
              </a:solidFill>
              <a:cs typeface="+mn-ea"/>
              <a:sym typeface="+mn-lt"/>
            </a:endParaRPr>
          </a:p>
        </p:txBody>
      </p:sp>
      <p:sp>
        <p:nvSpPr>
          <p:cNvPr id="22" name="TextBox 21"/>
          <p:cNvSpPr txBox="1"/>
          <p:nvPr/>
        </p:nvSpPr>
        <p:spPr>
          <a:xfrm>
            <a:off x="5216845" y="1872508"/>
            <a:ext cx="1644874" cy="276999"/>
          </a:xfrm>
          <a:prstGeom prst="rect">
            <a:avLst/>
          </a:prstGeom>
          <a:noFill/>
        </p:spPr>
        <p:txBody>
          <a:bodyPr wrap="none" rtlCol="0">
            <a:spAutoFit/>
          </a:bodyPr>
          <a:lstStyle/>
          <a:p>
            <a:pPr algn="ctr"/>
            <a:r>
              <a:rPr lang="en-US" sz="1200" dirty="0">
                <a:solidFill>
                  <a:srgbClr val="4BD7FF"/>
                </a:solidFill>
                <a:cs typeface="+mn-ea"/>
                <a:sym typeface="+mn-lt"/>
              </a:rPr>
              <a:t>Your Title Types Here</a:t>
            </a:r>
            <a:endParaRPr lang="id-ID" sz="1200" dirty="0">
              <a:solidFill>
                <a:srgbClr val="4BD7FF"/>
              </a:solidFill>
              <a:cs typeface="+mn-ea"/>
              <a:sym typeface="+mn-lt"/>
            </a:endParaRPr>
          </a:p>
        </p:txBody>
      </p:sp>
      <p:grpSp>
        <p:nvGrpSpPr>
          <p:cNvPr id="10" name="Group 9"/>
          <p:cNvGrpSpPr/>
          <p:nvPr/>
        </p:nvGrpSpPr>
        <p:grpSpPr>
          <a:xfrm>
            <a:off x="3178771" y="4562625"/>
            <a:ext cx="2997381" cy="976441"/>
            <a:chOff x="3178771" y="4562625"/>
            <a:chExt cx="2997381" cy="976441"/>
          </a:xfrm>
        </p:grpSpPr>
        <p:sp>
          <p:nvSpPr>
            <p:cNvPr id="40" name="Rectangle 39"/>
            <p:cNvSpPr/>
            <p:nvPr/>
          </p:nvSpPr>
          <p:spPr>
            <a:xfrm>
              <a:off x="3289346" y="4886323"/>
              <a:ext cx="2776230" cy="652743"/>
            </a:xfrm>
            <a:prstGeom prst="rect">
              <a:avLst/>
            </a:prstGeom>
          </p:spPr>
          <p:txBody>
            <a:bodyPr wrap="square">
              <a:spAutoFit/>
            </a:bodyPr>
            <a:lstStyle/>
            <a:p>
              <a:pPr algn="ctr">
                <a:lnSpc>
                  <a:spcPct val="140000"/>
                </a:lnSpc>
              </a:pPr>
              <a:r>
                <a:rPr lang="zh-CN" altLang="en-US" sz="900" dirty="0">
                  <a:solidFill>
                    <a:srgbClr val="4BD7FF"/>
                  </a:solidFill>
                  <a:cs typeface="+mn-ea"/>
                  <a:sym typeface="+mn-lt"/>
                </a:rPr>
                <a:t>用户可以在投影仪或者计算机上进行演示</a:t>
              </a:r>
              <a:r>
                <a:rPr lang="en-US" altLang="zh-CN" sz="900" dirty="0">
                  <a:solidFill>
                    <a:srgbClr val="4BD7FF"/>
                  </a:solidFill>
                  <a:cs typeface="+mn-ea"/>
                  <a:sym typeface="+mn-lt"/>
                </a:rPr>
                <a:t>,</a:t>
              </a:r>
              <a:r>
                <a:rPr lang="zh-CN" altLang="en-US" sz="900" dirty="0">
                  <a:solidFill>
                    <a:srgbClr val="4BD7FF"/>
                  </a:solidFill>
                  <a:cs typeface="+mn-ea"/>
                  <a:sym typeface="+mn-lt"/>
                </a:rPr>
                <a:t>双击输入替换，在此处输入您想要输入的内容，标题数字等都可以通过点击和重新输入进行更改</a:t>
              </a:r>
              <a:endParaRPr lang="id-ID" sz="900" dirty="0">
                <a:solidFill>
                  <a:srgbClr val="4BD7FF"/>
                </a:solidFill>
                <a:cs typeface="+mn-ea"/>
                <a:sym typeface="+mn-lt"/>
              </a:endParaRPr>
            </a:p>
          </p:txBody>
        </p:sp>
        <p:sp>
          <p:nvSpPr>
            <p:cNvPr id="41" name="Rectangle 40"/>
            <p:cNvSpPr/>
            <p:nvPr/>
          </p:nvSpPr>
          <p:spPr>
            <a:xfrm>
              <a:off x="3178771" y="4562625"/>
              <a:ext cx="2997381" cy="368755"/>
            </a:xfrm>
            <a:prstGeom prst="rect">
              <a:avLst/>
            </a:prstGeom>
          </p:spPr>
          <p:txBody>
            <a:bodyPr wrap="square">
              <a:spAutoFit/>
            </a:bodyPr>
            <a:lstStyle/>
            <a:p>
              <a:pPr algn="ctr">
                <a:lnSpc>
                  <a:spcPct val="120000"/>
                </a:lnSpc>
              </a:pPr>
              <a:r>
                <a:rPr lang="zh-CN" altLang="en-US" sz="1600" b="1" dirty="0">
                  <a:solidFill>
                    <a:srgbClr val="4BD7FF"/>
                  </a:solidFill>
                  <a:cs typeface="+mn-ea"/>
                  <a:sym typeface="+mn-lt"/>
                </a:rPr>
                <a:t>文本标题</a:t>
              </a:r>
              <a:endParaRPr lang="en-US" altLang="zh-CN" sz="1600" b="1" dirty="0">
                <a:solidFill>
                  <a:srgbClr val="4BD7FF"/>
                </a:solidFill>
                <a:cs typeface="+mn-ea"/>
                <a:sym typeface="+mn-lt"/>
              </a:endParaRPr>
            </a:p>
          </p:txBody>
        </p:sp>
      </p:grpSp>
      <p:grpSp>
        <p:nvGrpSpPr>
          <p:cNvPr id="11" name="Group 10"/>
          <p:cNvGrpSpPr/>
          <p:nvPr/>
        </p:nvGrpSpPr>
        <p:grpSpPr>
          <a:xfrm>
            <a:off x="6029376" y="4562625"/>
            <a:ext cx="2997381" cy="976441"/>
            <a:chOff x="6029376" y="4562625"/>
            <a:chExt cx="2997381" cy="976441"/>
          </a:xfrm>
        </p:grpSpPr>
        <p:sp>
          <p:nvSpPr>
            <p:cNvPr id="42" name="Rectangle 41"/>
            <p:cNvSpPr/>
            <p:nvPr/>
          </p:nvSpPr>
          <p:spPr>
            <a:xfrm>
              <a:off x="6139951" y="4886323"/>
              <a:ext cx="2776230" cy="652743"/>
            </a:xfrm>
            <a:prstGeom prst="rect">
              <a:avLst/>
            </a:prstGeom>
          </p:spPr>
          <p:txBody>
            <a:bodyPr wrap="square">
              <a:spAutoFit/>
            </a:bodyPr>
            <a:lstStyle/>
            <a:p>
              <a:pPr algn="ctr">
                <a:lnSpc>
                  <a:spcPct val="140000"/>
                </a:lnSpc>
              </a:pPr>
              <a:r>
                <a:rPr lang="zh-CN" altLang="en-US" sz="900" dirty="0">
                  <a:solidFill>
                    <a:srgbClr val="4BD7FF"/>
                  </a:solidFill>
                  <a:cs typeface="+mn-ea"/>
                  <a:sym typeface="+mn-lt"/>
                </a:rPr>
                <a:t>用户可以在投影仪或者计算机上进行演示</a:t>
              </a:r>
              <a:r>
                <a:rPr lang="en-US" altLang="zh-CN" sz="900" dirty="0">
                  <a:solidFill>
                    <a:srgbClr val="4BD7FF"/>
                  </a:solidFill>
                  <a:cs typeface="+mn-ea"/>
                  <a:sym typeface="+mn-lt"/>
                </a:rPr>
                <a:t>,</a:t>
              </a:r>
              <a:r>
                <a:rPr lang="zh-CN" altLang="en-US" sz="900" dirty="0">
                  <a:solidFill>
                    <a:srgbClr val="4BD7FF"/>
                  </a:solidFill>
                  <a:cs typeface="+mn-ea"/>
                  <a:sym typeface="+mn-lt"/>
                </a:rPr>
                <a:t>双击输入替换，在此处输入您想要输入的内容，标题数字等都可以通过点击和重新输入进行更改</a:t>
              </a:r>
              <a:endParaRPr lang="id-ID" sz="900" dirty="0">
                <a:solidFill>
                  <a:srgbClr val="4BD7FF"/>
                </a:solidFill>
                <a:cs typeface="+mn-ea"/>
                <a:sym typeface="+mn-lt"/>
              </a:endParaRPr>
            </a:p>
          </p:txBody>
        </p:sp>
        <p:sp>
          <p:nvSpPr>
            <p:cNvPr id="43" name="Rectangle 42"/>
            <p:cNvSpPr/>
            <p:nvPr/>
          </p:nvSpPr>
          <p:spPr>
            <a:xfrm>
              <a:off x="6029376" y="4562625"/>
              <a:ext cx="2997381" cy="368755"/>
            </a:xfrm>
            <a:prstGeom prst="rect">
              <a:avLst/>
            </a:prstGeom>
          </p:spPr>
          <p:txBody>
            <a:bodyPr wrap="square">
              <a:spAutoFit/>
            </a:bodyPr>
            <a:lstStyle/>
            <a:p>
              <a:pPr algn="ctr">
                <a:lnSpc>
                  <a:spcPct val="120000"/>
                </a:lnSpc>
              </a:pPr>
              <a:r>
                <a:rPr lang="zh-CN" altLang="en-US" sz="1600" b="1" dirty="0">
                  <a:solidFill>
                    <a:srgbClr val="4BD7FF"/>
                  </a:solidFill>
                  <a:cs typeface="+mn-ea"/>
                  <a:sym typeface="+mn-lt"/>
                </a:rPr>
                <a:t>文本标题</a:t>
              </a:r>
              <a:endParaRPr lang="en-US" altLang="zh-CN" sz="1600" b="1" dirty="0">
                <a:solidFill>
                  <a:srgbClr val="4BD7FF"/>
                </a:solidFill>
                <a:cs typeface="+mn-ea"/>
                <a:sym typeface="+mn-lt"/>
              </a:endParaRPr>
            </a:p>
          </p:txBody>
        </p:sp>
      </p:grpSp>
      <p:grpSp>
        <p:nvGrpSpPr>
          <p:cNvPr id="9" name="Group 8"/>
          <p:cNvGrpSpPr/>
          <p:nvPr/>
        </p:nvGrpSpPr>
        <p:grpSpPr>
          <a:xfrm>
            <a:off x="8916182" y="4562625"/>
            <a:ext cx="2997381" cy="976441"/>
            <a:chOff x="8916182" y="4562625"/>
            <a:chExt cx="2997381" cy="976441"/>
          </a:xfrm>
        </p:grpSpPr>
        <p:sp>
          <p:nvSpPr>
            <p:cNvPr id="44" name="Rectangle 43"/>
            <p:cNvSpPr/>
            <p:nvPr/>
          </p:nvSpPr>
          <p:spPr>
            <a:xfrm>
              <a:off x="9026757" y="4886323"/>
              <a:ext cx="2776230" cy="652743"/>
            </a:xfrm>
            <a:prstGeom prst="rect">
              <a:avLst/>
            </a:prstGeom>
          </p:spPr>
          <p:txBody>
            <a:bodyPr wrap="square">
              <a:spAutoFit/>
            </a:bodyPr>
            <a:lstStyle/>
            <a:p>
              <a:pPr algn="ctr">
                <a:lnSpc>
                  <a:spcPct val="140000"/>
                </a:lnSpc>
              </a:pPr>
              <a:r>
                <a:rPr lang="zh-CN" altLang="en-US" sz="900" dirty="0">
                  <a:solidFill>
                    <a:srgbClr val="4BD7FF"/>
                  </a:solidFill>
                  <a:cs typeface="+mn-ea"/>
                  <a:sym typeface="+mn-lt"/>
                </a:rPr>
                <a:t>用户可以在投影仪或者计算机上进行演示</a:t>
              </a:r>
              <a:r>
                <a:rPr lang="en-US" altLang="zh-CN" sz="900" dirty="0">
                  <a:solidFill>
                    <a:srgbClr val="4BD7FF"/>
                  </a:solidFill>
                  <a:cs typeface="+mn-ea"/>
                  <a:sym typeface="+mn-lt"/>
                </a:rPr>
                <a:t>,</a:t>
              </a:r>
              <a:r>
                <a:rPr lang="zh-CN" altLang="en-US" sz="900" dirty="0">
                  <a:solidFill>
                    <a:srgbClr val="4BD7FF"/>
                  </a:solidFill>
                  <a:cs typeface="+mn-ea"/>
                  <a:sym typeface="+mn-lt"/>
                </a:rPr>
                <a:t>双击输入替换，在此处输入您想要输入的内容，标题数字等都可以通过点击和重新输入进行更改</a:t>
              </a:r>
              <a:endParaRPr lang="id-ID" sz="900" dirty="0">
                <a:solidFill>
                  <a:srgbClr val="4BD7FF"/>
                </a:solidFill>
                <a:cs typeface="+mn-ea"/>
                <a:sym typeface="+mn-lt"/>
              </a:endParaRPr>
            </a:p>
          </p:txBody>
        </p:sp>
        <p:sp>
          <p:nvSpPr>
            <p:cNvPr id="45" name="Rectangle 44"/>
            <p:cNvSpPr/>
            <p:nvPr/>
          </p:nvSpPr>
          <p:spPr>
            <a:xfrm>
              <a:off x="8916182" y="4562625"/>
              <a:ext cx="2997381" cy="368755"/>
            </a:xfrm>
            <a:prstGeom prst="rect">
              <a:avLst/>
            </a:prstGeom>
          </p:spPr>
          <p:txBody>
            <a:bodyPr wrap="square">
              <a:spAutoFit/>
            </a:bodyPr>
            <a:lstStyle/>
            <a:p>
              <a:pPr algn="ctr">
                <a:lnSpc>
                  <a:spcPct val="120000"/>
                </a:lnSpc>
              </a:pPr>
              <a:r>
                <a:rPr lang="zh-CN" altLang="en-US" sz="1600" b="1" dirty="0">
                  <a:solidFill>
                    <a:srgbClr val="4BD7FF"/>
                  </a:solidFill>
                  <a:cs typeface="+mn-ea"/>
                  <a:sym typeface="+mn-lt"/>
                </a:rPr>
                <a:t>文本标题</a:t>
              </a:r>
              <a:endParaRPr lang="en-US" altLang="zh-CN" sz="1600" b="1" dirty="0">
                <a:solidFill>
                  <a:srgbClr val="4BD7FF"/>
                </a:solidFill>
                <a:cs typeface="+mn-ea"/>
                <a:sym typeface="+mn-lt"/>
              </a:endParaRPr>
            </a:p>
          </p:txBody>
        </p:sp>
      </p:grpSp>
      <p:grpSp>
        <p:nvGrpSpPr>
          <p:cNvPr id="5" name="Group 4"/>
          <p:cNvGrpSpPr/>
          <p:nvPr/>
        </p:nvGrpSpPr>
        <p:grpSpPr>
          <a:xfrm>
            <a:off x="9957672" y="3213726"/>
            <a:ext cx="914400" cy="914400"/>
            <a:chOff x="9957672" y="3213726"/>
            <a:chExt cx="914400" cy="914400"/>
          </a:xfrm>
        </p:grpSpPr>
        <p:sp>
          <p:nvSpPr>
            <p:cNvPr id="26" name="Frame 25"/>
            <p:cNvSpPr/>
            <p:nvPr/>
          </p:nvSpPr>
          <p:spPr>
            <a:xfrm rot="2700000">
              <a:off x="9957672" y="3213726"/>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BD7FF"/>
                </a:solidFill>
                <a:cs typeface="+mn-ea"/>
                <a:sym typeface="+mn-lt"/>
              </a:endParaRPr>
            </a:p>
          </p:txBody>
        </p:sp>
        <p:sp>
          <p:nvSpPr>
            <p:cNvPr id="49" name="Freeform 45"/>
            <p:cNvSpPr>
              <a:spLocks noEditPoints="1"/>
            </p:cNvSpPr>
            <p:nvPr/>
          </p:nvSpPr>
          <p:spPr bwMode="auto">
            <a:xfrm>
              <a:off x="10239453" y="3509680"/>
              <a:ext cx="350838" cy="255588"/>
            </a:xfrm>
            <a:custGeom>
              <a:avLst/>
              <a:gdLst>
                <a:gd name="T0" fmla="*/ 218 w 224"/>
                <a:gd name="T1" fmla="*/ 13 h 164"/>
                <a:gd name="T2" fmla="*/ 80 w 224"/>
                <a:gd name="T3" fmla="*/ 12 h 164"/>
                <a:gd name="T4" fmla="*/ 80 w 224"/>
                <a:gd name="T5" fmla="*/ 20 h 164"/>
                <a:gd name="T6" fmla="*/ 203 w 224"/>
                <a:gd name="T7" fmla="*/ 112 h 164"/>
                <a:gd name="T8" fmla="*/ 36 w 224"/>
                <a:gd name="T9" fmla="*/ 3 h 164"/>
                <a:gd name="T10" fmla="*/ 32 w 224"/>
                <a:gd name="T11" fmla="*/ 0 h 164"/>
                <a:gd name="T12" fmla="*/ 0 w 224"/>
                <a:gd name="T13" fmla="*/ 4 h 164"/>
                <a:gd name="T14" fmla="*/ 29 w 224"/>
                <a:gd name="T15" fmla="*/ 8 h 164"/>
                <a:gd name="T16" fmla="*/ 65 w 224"/>
                <a:gd name="T17" fmla="*/ 117 h 164"/>
                <a:gd name="T18" fmla="*/ 205 w 224"/>
                <a:gd name="T19" fmla="*/ 120 h 164"/>
                <a:gd name="T20" fmla="*/ 210 w 224"/>
                <a:gd name="T21" fmla="*/ 116 h 164"/>
                <a:gd name="T22" fmla="*/ 220 w 224"/>
                <a:gd name="T23" fmla="*/ 12 h 164"/>
                <a:gd name="T24" fmla="*/ 148 w 224"/>
                <a:gd name="T25" fmla="*/ 52 h 164"/>
                <a:gd name="T26" fmla="*/ 140 w 224"/>
                <a:gd name="T27" fmla="*/ 52 h 164"/>
                <a:gd name="T28" fmla="*/ 144 w 224"/>
                <a:gd name="T29" fmla="*/ 88 h 164"/>
                <a:gd name="T30" fmla="*/ 168 w 224"/>
                <a:gd name="T31" fmla="*/ 84 h 164"/>
                <a:gd name="T32" fmla="*/ 164 w 224"/>
                <a:gd name="T33" fmla="*/ 48 h 164"/>
                <a:gd name="T34" fmla="*/ 160 w 224"/>
                <a:gd name="T35" fmla="*/ 84 h 164"/>
                <a:gd name="T36" fmla="*/ 168 w 224"/>
                <a:gd name="T37" fmla="*/ 84 h 164"/>
                <a:gd name="T38" fmla="*/ 188 w 224"/>
                <a:gd name="T39" fmla="*/ 52 h 164"/>
                <a:gd name="T40" fmla="*/ 180 w 224"/>
                <a:gd name="T41" fmla="*/ 52 h 164"/>
                <a:gd name="T42" fmla="*/ 184 w 224"/>
                <a:gd name="T43" fmla="*/ 88 h 164"/>
                <a:gd name="T44" fmla="*/ 88 w 224"/>
                <a:gd name="T45" fmla="*/ 84 h 164"/>
                <a:gd name="T46" fmla="*/ 84 w 224"/>
                <a:gd name="T47" fmla="*/ 48 h 164"/>
                <a:gd name="T48" fmla="*/ 80 w 224"/>
                <a:gd name="T49" fmla="*/ 84 h 164"/>
                <a:gd name="T50" fmla="*/ 88 w 224"/>
                <a:gd name="T51" fmla="*/ 84 h 164"/>
                <a:gd name="T52" fmla="*/ 108 w 224"/>
                <a:gd name="T53" fmla="*/ 52 h 164"/>
                <a:gd name="T54" fmla="*/ 100 w 224"/>
                <a:gd name="T55" fmla="*/ 52 h 164"/>
                <a:gd name="T56" fmla="*/ 104 w 224"/>
                <a:gd name="T57" fmla="*/ 88 h 164"/>
                <a:gd name="T58" fmla="*/ 128 w 224"/>
                <a:gd name="T59" fmla="*/ 84 h 164"/>
                <a:gd name="T60" fmla="*/ 124 w 224"/>
                <a:gd name="T61" fmla="*/ 48 h 164"/>
                <a:gd name="T62" fmla="*/ 120 w 224"/>
                <a:gd name="T63" fmla="*/ 84 h 164"/>
                <a:gd name="T64" fmla="*/ 128 w 224"/>
                <a:gd name="T65" fmla="*/ 84 h 164"/>
                <a:gd name="T66" fmla="*/ 74 w 224"/>
                <a:gd name="T67" fmla="*/ 144 h 164"/>
                <a:gd name="T68" fmla="*/ 115 w 224"/>
                <a:gd name="T69" fmla="*/ 144 h 164"/>
                <a:gd name="T70" fmla="*/ 94 w 224"/>
                <a:gd name="T71" fmla="*/ 156 h 164"/>
                <a:gd name="T72" fmla="*/ 94 w 224"/>
                <a:gd name="T73" fmla="*/ 132 h 164"/>
                <a:gd name="T74" fmla="*/ 94 w 224"/>
                <a:gd name="T75" fmla="*/ 156 h 164"/>
                <a:gd name="T76" fmla="*/ 163 w 224"/>
                <a:gd name="T77" fmla="*/ 144 h 164"/>
                <a:gd name="T78" fmla="*/ 203 w 224"/>
                <a:gd name="T79" fmla="*/ 144 h 164"/>
                <a:gd name="T80" fmla="*/ 183 w 224"/>
                <a:gd name="T81" fmla="*/ 156 h 164"/>
                <a:gd name="T82" fmla="*/ 183 w 224"/>
                <a:gd name="T83" fmla="*/ 132 h 164"/>
                <a:gd name="T84" fmla="*/ 183 w 224"/>
                <a:gd name="T85"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4" h="164">
                  <a:moveTo>
                    <a:pt x="220" y="12"/>
                  </a:moveTo>
                  <a:cubicBezTo>
                    <a:pt x="219" y="12"/>
                    <a:pt x="219" y="12"/>
                    <a:pt x="218" y="13"/>
                  </a:cubicBezTo>
                  <a:cubicBezTo>
                    <a:pt x="217" y="12"/>
                    <a:pt x="217" y="12"/>
                    <a:pt x="216" y="12"/>
                  </a:cubicBezTo>
                  <a:cubicBezTo>
                    <a:pt x="80" y="12"/>
                    <a:pt x="80" y="12"/>
                    <a:pt x="80" y="12"/>
                  </a:cubicBezTo>
                  <a:cubicBezTo>
                    <a:pt x="78" y="12"/>
                    <a:pt x="76" y="14"/>
                    <a:pt x="76" y="16"/>
                  </a:cubicBezTo>
                  <a:cubicBezTo>
                    <a:pt x="76" y="18"/>
                    <a:pt x="78" y="20"/>
                    <a:pt x="80" y="20"/>
                  </a:cubicBezTo>
                  <a:cubicBezTo>
                    <a:pt x="215" y="20"/>
                    <a:pt x="215" y="20"/>
                    <a:pt x="215" y="20"/>
                  </a:cubicBezTo>
                  <a:cubicBezTo>
                    <a:pt x="203" y="112"/>
                    <a:pt x="203" y="112"/>
                    <a:pt x="203" y="112"/>
                  </a:cubicBezTo>
                  <a:cubicBezTo>
                    <a:pt x="71" y="112"/>
                    <a:pt x="71" y="112"/>
                    <a:pt x="71" y="112"/>
                  </a:cubicBezTo>
                  <a:cubicBezTo>
                    <a:pt x="36" y="3"/>
                    <a:pt x="36" y="3"/>
                    <a:pt x="36" y="3"/>
                  </a:cubicBezTo>
                  <a:cubicBezTo>
                    <a:pt x="36" y="2"/>
                    <a:pt x="35" y="2"/>
                    <a:pt x="35" y="1"/>
                  </a:cubicBezTo>
                  <a:cubicBezTo>
                    <a:pt x="34" y="1"/>
                    <a:pt x="33" y="0"/>
                    <a:pt x="32" y="0"/>
                  </a:cubicBezTo>
                  <a:cubicBezTo>
                    <a:pt x="4" y="0"/>
                    <a:pt x="4" y="0"/>
                    <a:pt x="4" y="0"/>
                  </a:cubicBezTo>
                  <a:cubicBezTo>
                    <a:pt x="2" y="0"/>
                    <a:pt x="0" y="2"/>
                    <a:pt x="0" y="4"/>
                  </a:cubicBezTo>
                  <a:cubicBezTo>
                    <a:pt x="0" y="6"/>
                    <a:pt x="2" y="8"/>
                    <a:pt x="4" y="8"/>
                  </a:cubicBezTo>
                  <a:cubicBezTo>
                    <a:pt x="29" y="8"/>
                    <a:pt x="29" y="8"/>
                    <a:pt x="29" y="8"/>
                  </a:cubicBezTo>
                  <a:cubicBezTo>
                    <a:pt x="63" y="115"/>
                    <a:pt x="63" y="115"/>
                    <a:pt x="63" y="115"/>
                  </a:cubicBezTo>
                  <a:cubicBezTo>
                    <a:pt x="63" y="116"/>
                    <a:pt x="64" y="116"/>
                    <a:pt x="65" y="117"/>
                  </a:cubicBezTo>
                  <a:cubicBezTo>
                    <a:pt x="65" y="119"/>
                    <a:pt x="66" y="120"/>
                    <a:pt x="68" y="120"/>
                  </a:cubicBezTo>
                  <a:cubicBezTo>
                    <a:pt x="205" y="120"/>
                    <a:pt x="205" y="120"/>
                    <a:pt x="205" y="120"/>
                  </a:cubicBezTo>
                  <a:cubicBezTo>
                    <a:pt x="206" y="120"/>
                    <a:pt x="207" y="120"/>
                    <a:pt x="207" y="119"/>
                  </a:cubicBezTo>
                  <a:cubicBezTo>
                    <a:pt x="209" y="119"/>
                    <a:pt x="210" y="118"/>
                    <a:pt x="210" y="116"/>
                  </a:cubicBezTo>
                  <a:cubicBezTo>
                    <a:pt x="224" y="17"/>
                    <a:pt x="224" y="17"/>
                    <a:pt x="224" y="17"/>
                  </a:cubicBezTo>
                  <a:cubicBezTo>
                    <a:pt x="224" y="14"/>
                    <a:pt x="222" y="12"/>
                    <a:pt x="220" y="12"/>
                  </a:cubicBezTo>
                  <a:close/>
                  <a:moveTo>
                    <a:pt x="148" y="84"/>
                  </a:moveTo>
                  <a:cubicBezTo>
                    <a:pt x="148" y="52"/>
                    <a:pt x="148" y="52"/>
                    <a:pt x="148" y="52"/>
                  </a:cubicBezTo>
                  <a:cubicBezTo>
                    <a:pt x="148" y="50"/>
                    <a:pt x="146" y="48"/>
                    <a:pt x="144" y="48"/>
                  </a:cubicBezTo>
                  <a:cubicBezTo>
                    <a:pt x="142" y="48"/>
                    <a:pt x="140" y="50"/>
                    <a:pt x="140" y="52"/>
                  </a:cubicBezTo>
                  <a:cubicBezTo>
                    <a:pt x="140" y="84"/>
                    <a:pt x="140" y="84"/>
                    <a:pt x="140" y="84"/>
                  </a:cubicBezTo>
                  <a:cubicBezTo>
                    <a:pt x="140" y="86"/>
                    <a:pt x="142" y="88"/>
                    <a:pt x="144" y="88"/>
                  </a:cubicBezTo>
                  <a:cubicBezTo>
                    <a:pt x="146" y="88"/>
                    <a:pt x="148" y="86"/>
                    <a:pt x="148" y="84"/>
                  </a:cubicBezTo>
                  <a:close/>
                  <a:moveTo>
                    <a:pt x="168" y="84"/>
                  </a:moveTo>
                  <a:cubicBezTo>
                    <a:pt x="168" y="52"/>
                    <a:pt x="168" y="52"/>
                    <a:pt x="168" y="52"/>
                  </a:cubicBezTo>
                  <a:cubicBezTo>
                    <a:pt x="168" y="50"/>
                    <a:pt x="166" y="48"/>
                    <a:pt x="164" y="48"/>
                  </a:cubicBezTo>
                  <a:cubicBezTo>
                    <a:pt x="162" y="48"/>
                    <a:pt x="160" y="50"/>
                    <a:pt x="160" y="52"/>
                  </a:cubicBezTo>
                  <a:cubicBezTo>
                    <a:pt x="160" y="84"/>
                    <a:pt x="160" y="84"/>
                    <a:pt x="160" y="84"/>
                  </a:cubicBezTo>
                  <a:cubicBezTo>
                    <a:pt x="160" y="86"/>
                    <a:pt x="162" y="88"/>
                    <a:pt x="164" y="88"/>
                  </a:cubicBezTo>
                  <a:cubicBezTo>
                    <a:pt x="166" y="88"/>
                    <a:pt x="168" y="86"/>
                    <a:pt x="168" y="84"/>
                  </a:cubicBezTo>
                  <a:close/>
                  <a:moveTo>
                    <a:pt x="188" y="84"/>
                  </a:moveTo>
                  <a:cubicBezTo>
                    <a:pt x="188" y="52"/>
                    <a:pt x="188" y="52"/>
                    <a:pt x="188" y="52"/>
                  </a:cubicBezTo>
                  <a:cubicBezTo>
                    <a:pt x="188" y="50"/>
                    <a:pt x="186" y="48"/>
                    <a:pt x="184" y="48"/>
                  </a:cubicBezTo>
                  <a:cubicBezTo>
                    <a:pt x="182" y="48"/>
                    <a:pt x="180" y="50"/>
                    <a:pt x="180" y="52"/>
                  </a:cubicBezTo>
                  <a:cubicBezTo>
                    <a:pt x="180" y="84"/>
                    <a:pt x="180" y="84"/>
                    <a:pt x="180" y="84"/>
                  </a:cubicBezTo>
                  <a:cubicBezTo>
                    <a:pt x="180" y="86"/>
                    <a:pt x="182" y="88"/>
                    <a:pt x="184" y="88"/>
                  </a:cubicBezTo>
                  <a:cubicBezTo>
                    <a:pt x="186" y="88"/>
                    <a:pt x="188" y="86"/>
                    <a:pt x="188" y="84"/>
                  </a:cubicBezTo>
                  <a:close/>
                  <a:moveTo>
                    <a:pt x="88" y="84"/>
                  </a:moveTo>
                  <a:cubicBezTo>
                    <a:pt x="88" y="52"/>
                    <a:pt x="88" y="52"/>
                    <a:pt x="88" y="52"/>
                  </a:cubicBezTo>
                  <a:cubicBezTo>
                    <a:pt x="88" y="50"/>
                    <a:pt x="86" y="48"/>
                    <a:pt x="84" y="48"/>
                  </a:cubicBezTo>
                  <a:cubicBezTo>
                    <a:pt x="82" y="48"/>
                    <a:pt x="80" y="50"/>
                    <a:pt x="80" y="52"/>
                  </a:cubicBezTo>
                  <a:cubicBezTo>
                    <a:pt x="80" y="84"/>
                    <a:pt x="80" y="84"/>
                    <a:pt x="80" y="84"/>
                  </a:cubicBezTo>
                  <a:cubicBezTo>
                    <a:pt x="80" y="86"/>
                    <a:pt x="82" y="88"/>
                    <a:pt x="84" y="88"/>
                  </a:cubicBezTo>
                  <a:cubicBezTo>
                    <a:pt x="86" y="88"/>
                    <a:pt x="88" y="86"/>
                    <a:pt x="88" y="84"/>
                  </a:cubicBezTo>
                  <a:close/>
                  <a:moveTo>
                    <a:pt x="108" y="84"/>
                  </a:moveTo>
                  <a:cubicBezTo>
                    <a:pt x="108" y="52"/>
                    <a:pt x="108" y="52"/>
                    <a:pt x="108" y="52"/>
                  </a:cubicBezTo>
                  <a:cubicBezTo>
                    <a:pt x="108" y="50"/>
                    <a:pt x="106" y="48"/>
                    <a:pt x="104" y="48"/>
                  </a:cubicBezTo>
                  <a:cubicBezTo>
                    <a:pt x="102" y="48"/>
                    <a:pt x="100" y="50"/>
                    <a:pt x="100" y="52"/>
                  </a:cubicBezTo>
                  <a:cubicBezTo>
                    <a:pt x="100" y="84"/>
                    <a:pt x="100" y="84"/>
                    <a:pt x="100" y="84"/>
                  </a:cubicBezTo>
                  <a:cubicBezTo>
                    <a:pt x="100" y="86"/>
                    <a:pt x="102" y="88"/>
                    <a:pt x="104" y="88"/>
                  </a:cubicBezTo>
                  <a:cubicBezTo>
                    <a:pt x="106" y="88"/>
                    <a:pt x="108" y="86"/>
                    <a:pt x="108" y="84"/>
                  </a:cubicBezTo>
                  <a:close/>
                  <a:moveTo>
                    <a:pt x="128" y="84"/>
                  </a:moveTo>
                  <a:cubicBezTo>
                    <a:pt x="128" y="52"/>
                    <a:pt x="128" y="52"/>
                    <a:pt x="128" y="52"/>
                  </a:cubicBezTo>
                  <a:cubicBezTo>
                    <a:pt x="128" y="50"/>
                    <a:pt x="126" y="48"/>
                    <a:pt x="124" y="48"/>
                  </a:cubicBezTo>
                  <a:cubicBezTo>
                    <a:pt x="122" y="48"/>
                    <a:pt x="120" y="50"/>
                    <a:pt x="120" y="52"/>
                  </a:cubicBezTo>
                  <a:cubicBezTo>
                    <a:pt x="120" y="84"/>
                    <a:pt x="120" y="84"/>
                    <a:pt x="120" y="84"/>
                  </a:cubicBezTo>
                  <a:cubicBezTo>
                    <a:pt x="120" y="86"/>
                    <a:pt x="122" y="88"/>
                    <a:pt x="124" y="88"/>
                  </a:cubicBezTo>
                  <a:cubicBezTo>
                    <a:pt x="126" y="88"/>
                    <a:pt x="128" y="86"/>
                    <a:pt x="128" y="84"/>
                  </a:cubicBezTo>
                  <a:close/>
                  <a:moveTo>
                    <a:pt x="94" y="124"/>
                  </a:moveTo>
                  <a:cubicBezTo>
                    <a:pt x="83" y="124"/>
                    <a:pt x="74" y="133"/>
                    <a:pt x="74" y="144"/>
                  </a:cubicBezTo>
                  <a:cubicBezTo>
                    <a:pt x="74" y="155"/>
                    <a:pt x="83" y="164"/>
                    <a:pt x="94" y="164"/>
                  </a:cubicBezTo>
                  <a:cubicBezTo>
                    <a:pt x="106" y="164"/>
                    <a:pt x="115" y="155"/>
                    <a:pt x="115" y="144"/>
                  </a:cubicBezTo>
                  <a:cubicBezTo>
                    <a:pt x="115" y="133"/>
                    <a:pt x="106" y="124"/>
                    <a:pt x="94" y="124"/>
                  </a:cubicBezTo>
                  <a:close/>
                  <a:moveTo>
                    <a:pt x="94" y="156"/>
                  </a:moveTo>
                  <a:cubicBezTo>
                    <a:pt x="88" y="156"/>
                    <a:pt x="82" y="150"/>
                    <a:pt x="82" y="144"/>
                  </a:cubicBezTo>
                  <a:cubicBezTo>
                    <a:pt x="82" y="137"/>
                    <a:pt x="88" y="132"/>
                    <a:pt x="94" y="132"/>
                  </a:cubicBezTo>
                  <a:cubicBezTo>
                    <a:pt x="101" y="132"/>
                    <a:pt x="107" y="137"/>
                    <a:pt x="107" y="144"/>
                  </a:cubicBezTo>
                  <a:cubicBezTo>
                    <a:pt x="107" y="150"/>
                    <a:pt x="101" y="156"/>
                    <a:pt x="94" y="156"/>
                  </a:cubicBezTo>
                  <a:close/>
                  <a:moveTo>
                    <a:pt x="183" y="124"/>
                  </a:moveTo>
                  <a:cubicBezTo>
                    <a:pt x="172" y="124"/>
                    <a:pt x="163" y="133"/>
                    <a:pt x="163" y="144"/>
                  </a:cubicBezTo>
                  <a:cubicBezTo>
                    <a:pt x="163" y="155"/>
                    <a:pt x="172" y="164"/>
                    <a:pt x="183" y="164"/>
                  </a:cubicBezTo>
                  <a:cubicBezTo>
                    <a:pt x="194" y="164"/>
                    <a:pt x="203" y="155"/>
                    <a:pt x="203" y="144"/>
                  </a:cubicBezTo>
                  <a:cubicBezTo>
                    <a:pt x="203" y="133"/>
                    <a:pt x="194" y="124"/>
                    <a:pt x="183" y="124"/>
                  </a:cubicBezTo>
                  <a:close/>
                  <a:moveTo>
                    <a:pt x="183" y="156"/>
                  </a:moveTo>
                  <a:cubicBezTo>
                    <a:pt x="176" y="156"/>
                    <a:pt x="171" y="150"/>
                    <a:pt x="171" y="144"/>
                  </a:cubicBezTo>
                  <a:cubicBezTo>
                    <a:pt x="171" y="137"/>
                    <a:pt x="176" y="132"/>
                    <a:pt x="183" y="132"/>
                  </a:cubicBezTo>
                  <a:cubicBezTo>
                    <a:pt x="190" y="132"/>
                    <a:pt x="195" y="137"/>
                    <a:pt x="195" y="144"/>
                  </a:cubicBezTo>
                  <a:cubicBezTo>
                    <a:pt x="195" y="150"/>
                    <a:pt x="190" y="156"/>
                    <a:pt x="183" y="156"/>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BD7FF"/>
                </a:solidFill>
                <a:cs typeface="+mn-ea"/>
                <a:sym typeface="+mn-lt"/>
              </a:endParaRPr>
            </a:p>
          </p:txBody>
        </p:sp>
      </p:grpSp>
      <p:grpSp>
        <p:nvGrpSpPr>
          <p:cNvPr id="7" name="Group 6"/>
          <p:cNvGrpSpPr/>
          <p:nvPr/>
        </p:nvGrpSpPr>
        <p:grpSpPr>
          <a:xfrm>
            <a:off x="4220261" y="3213724"/>
            <a:ext cx="914400" cy="914400"/>
            <a:chOff x="4220261" y="3213724"/>
            <a:chExt cx="914400" cy="914400"/>
          </a:xfrm>
        </p:grpSpPr>
        <p:sp>
          <p:nvSpPr>
            <p:cNvPr id="24" name="Frame 23"/>
            <p:cNvSpPr/>
            <p:nvPr/>
          </p:nvSpPr>
          <p:spPr>
            <a:xfrm rot="2700000">
              <a:off x="4220261" y="3213724"/>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BD7FF"/>
                </a:solidFill>
                <a:cs typeface="+mn-ea"/>
                <a:sym typeface="+mn-lt"/>
              </a:endParaRPr>
            </a:p>
          </p:txBody>
        </p:sp>
        <p:sp>
          <p:nvSpPr>
            <p:cNvPr id="50" name="Freeform 20"/>
            <p:cNvSpPr>
              <a:spLocks noEditPoints="1"/>
            </p:cNvSpPr>
            <p:nvPr/>
          </p:nvSpPr>
          <p:spPr bwMode="auto">
            <a:xfrm>
              <a:off x="4456005" y="3509515"/>
              <a:ext cx="442913" cy="284163"/>
            </a:xfrm>
            <a:custGeom>
              <a:avLst/>
              <a:gdLst>
                <a:gd name="T0" fmla="*/ 177 w 236"/>
                <a:gd name="T1" fmla="*/ 2 h 152"/>
                <a:gd name="T2" fmla="*/ 145 w 236"/>
                <a:gd name="T3" fmla="*/ 5 h 152"/>
                <a:gd name="T4" fmla="*/ 90 w 236"/>
                <a:gd name="T5" fmla="*/ 5 h 152"/>
                <a:gd name="T6" fmla="*/ 58 w 236"/>
                <a:gd name="T7" fmla="*/ 2 h 152"/>
                <a:gd name="T8" fmla="*/ 19 w 236"/>
                <a:gd name="T9" fmla="*/ 150 h 152"/>
                <a:gd name="T10" fmla="*/ 67 w 236"/>
                <a:gd name="T11" fmla="*/ 125 h 152"/>
                <a:gd name="T12" fmla="*/ 118 w 236"/>
                <a:gd name="T13" fmla="*/ 106 h 152"/>
                <a:gd name="T14" fmla="*/ 168 w 236"/>
                <a:gd name="T15" fmla="*/ 125 h 152"/>
                <a:gd name="T16" fmla="*/ 216 w 236"/>
                <a:gd name="T17" fmla="*/ 150 h 152"/>
                <a:gd name="T18" fmla="*/ 213 w 236"/>
                <a:gd name="T19" fmla="*/ 143 h 152"/>
                <a:gd name="T20" fmla="*/ 174 w 236"/>
                <a:gd name="T21" fmla="*/ 120 h 152"/>
                <a:gd name="T22" fmla="*/ 118 w 236"/>
                <a:gd name="T23" fmla="*/ 98 h 152"/>
                <a:gd name="T24" fmla="*/ 61 w 236"/>
                <a:gd name="T25" fmla="*/ 120 h 152"/>
                <a:gd name="T26" fmla="*/ 23 w 236"/>
                <a:gd name="T27" fmla="*/ 143 h 152"/>
                <a:gd name="T28" fmla="*/ 61 w 236"/>
                <a:gd name="T29" fmla="*/ 9 h 152"/>
                <a:gd name="T30" fmla="*/ 88 w 236"/>
                <a:gd name="T31" fmla="*/ 12 h 152"/>
                <a:gd name="T32" fmla="*/ 148 w 236"/>
                <a:gd name="T33" fmla="*/ 12 h 152"/>
                <a:gd name="T34" fmla="*/ 175 w 236"/>
                <a:gd name="T35" fmla="*/ 9 h 152"/>
                <a:gd name="T36" fmla="*/ 213 w 236"/>
                <a:gd name="T37" fmla="*/ 143 h 152"/>
                <a:gd name="T38" fmla="*/ 174 w 236"/>
                <a:gd name="T39" fmla="*/ 35 h 152"/>
                <a:gd name="T40" fmla="*/ 174 w 236"/>
                <a:gd name="T41" fmla="*/ 48 h 152"/>
                <a:gd name="T42" fmla="*/ 174 w 236"/>
                <a:gd name="T43" fmla="*/ 48 h 152"/>
                <a:gd name="T44" fmla="*/ 187 w 236"/>
                <a:gd name="T45" fmla="*/ 47 h 152"/>
                <a:gd name="T46" fmla="*/ 162 w 236"/>
                <a:gd name="T47" fmla="*/ 35 h 152"/>
                <a:gd name="T48" fmla="*/ 162 w 236"/>
                <a:gd name="T49" fmla="*/ 35 h 152"/>
                <a:gd name="T50" fmla="*/ 43 w 236"/>
                <a:gd name="T51" fmla="*/ 41 h 152"/>
                <a:gd name="T52" fmla="*/ 76 w 236"/>
                <a:gd name="T53" fmla="*/ 41 h 152"/>
                <a:gd name="T54" fmla="*/ 59 w 236"/>
                <a:gd name="T55" fmla="*/ 50 h 152"/>
                <a:gd name="T56" fmla="*/ 59 w 236"/>
                <a:gd name="T57" fmla="*/ 32 h 152"/>
                <a:gd name="T58" fmla="*/ 59 w 236"/>
                <a:gd name="T59" fmla="*/ 50 h 152"/>
                <a:gd name="T60" fmla="*/ 131 w 236"/>
                <a:gd name="T61" fmla="*/ 77 h 152"/>
                <a:gd name="T62" fmla="*/ 165 w 236"/>
                <a:gd name="T63" fmla="*/ 77 h 152"/>
                <a:gd name="T64" fmla="*/ 148 w 236"/>
                <a:gd name="T65" fmla="*/ 86 h 152"/>
                <a:gd name="T66" fmla="*/ 148 w 236"/>
                <a:gd name="T67" fmla="*/ 68 h 152"/>
                <a:gd name="T68" fmla="*/ 148 w 236"/>
                <a:gd name="T69" fmla="*/ 86 h 152"/>
                <a:gd name="T70" fmla="*/ 73 w 236"/>
                <a:gd name="T71" fmla="*/ 71 h 152"/>
                <a:gd name="T72" fmla="*/ 117 w 236"/>
                <a:gd name="T73" fmla="*/ 71 h 152"/>
                <a:gd name="T74" fmla="*/ 107 w 236"/>
                <a:gd name="T75" fmla="*/ 77 h 152"/>
                <a:gd name="T76" fmla="*/ 99 w 236"/>
                <a:gd name="T77" fmla="*/ 83 h 152"/>
                <a:gd name="T78" fmla="*/ 95 w 236"/>
                <a:gd name="T79" fmla="*/ 85 h 152"/>
                <a:gd name="T80" fmla="*/ 91 w 236"/>
                <a:gd name="T81" fmla="*/ 83 h 152"/>
                <a:gd name="T82" fmla="*/ 83 w 236"/>
                <a:gd name="T83" fmla="*/ 77 h 152"/>
                <a:gd name="T84" fmla="*/ 83 w 236"/>
                <a:gd name="T85" fmla="*/ 64 h 152"/>
                <a:gd name="T86" fmla="*/ 91 w 236"/>
                <a:gd name="T87" fmla="*/ 59 h 152"/>
                <a:gd name="T88" fmla="*/ 95 w 236"/>
                <a:gd name="T89" fmla="*/ 57 h 152"/>
                <a:gd name="T90" fmla="*/ 99 w 236"/>
                <a:gd name="T91" fmla="*/ 59 h 152"/>
                <a:gd name="T92" fmla="*/ 108 w 236"/>
                <a:gd name="T93" fmla="*/ 64 h 152"/>
                <a:gd name="T94" fmla="*/ 107 w 236"/>
                <a:gd name="T95" fmla="*/ 77 h 152"/>
                <a:gd name="T96" fmla="*/ 132 w 236"/>
                <a:gd name="T97" fmla="*/ 30 h 152"/>
                <a:gd name="T98" fmla="*/ 118 w 236"/>
                <a:gd name="T99" fmla="*/ 27 h 152"/>
                <a:gd name="T100" fmla="*/ 104 w 236"/>
                <a:gd name="T101" fmla="*/ 30 h 152"/>
                <a:gd name="T102" fmla="*/ 104 w 236"/>
                <a:gd name="T103" fmla="*/ 38 h 152"/>
                <a:gd name="T104" fmla="*/ 118 w 236"/>
                <a:gd name="T105" fmla="*/ 41 h 152"/>
                <a:gd name="T106" fmla="*/ 132 w 236"/>
                <a:gd name="T107" fmla="*/ 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6" h="152">
                  <a:moveTo>
                    <a:pt x="224" y="71"/>
                  </a:moveTo>
                  <a:cubicBezTo>
                    <a:pt x="214" y="33"/>
                    <a:pt x="203" y="9"/>
                    <a:pt x="177" y="2"/>
                  </a:cubicBezTo>
                  <a:cubicBezTo>
                    <a:pt x="173" y="1"/>
                    <a:pt x="169" y="0"/>
                    <a:pt x="165" y="0"/>
                  </a:cubicBezTo>
                  <a:cubicBezTo>
                    <a:pt x="157" y="0"/>
                    <a:pt x="151" y="2"/>
                    <a:pt x="145" y="5"/>
                  </a:cubicBezTo>
                  <a:cubicBezTo>
                    <a:pt x="138" y="7"/>
                    <a:pt x="130" y="10"/>
                    <a:pt x="118" y="10"/>
                  </a:cubicBezTo>
                  <a:cubicBezTo>
                    <a:pt x="105" y="10"/>
                    <a:pt x="97" y="7"/>
                    <a:pt x="90" y="5"/>
                  </a:cubicBezTo>
                  <a:cubicBezTo>
                    <a:pt x="84" y="2"/>
                    <a:pt x="78" y="0"/>
                    <a:pt x="70" y="0"/>
                  </a:cubicBezTo>
                  <a:cubicBezTo>
                    <a:pt x="66" y="0"/>
                    <a:pt x="62" y="1"/>
                    <a:pt x="58" y="2"/>
                  </a:cubicBezTo>
                  <a:cubicBezTo>
                    <a:pt x="32" y="9"/>
                    <a:pt x="21" y="33"/>
                    <a:pt x="11" y="71"/>
                  </a:cubicBezTo>
                  <a:cubicBezTo>
                    <a:pt x="0" y="113"/>
                    <a:pt x="3" y="143"/>
                    <a:pt x="19" y="150"/>
                  </a:cubicBezTo>
                  <a:cubicBezTo>
                    <a:pt x="22" y="151"/>
                    <a:pt x="25" y="152"/>
                    <a:pt x="28" y="152"/>
                  </a:cubicBezTo>
                  <a:cubicBezTo>
                    <a:pt x="43" y="152"/>
                    <a:pt x="56" y="137"/>
                    <a:pt x="67" y="125"/>
                  </a:cubicBezTo>
                  <a:cubicBezTo>
                    <a:pt x="70" y="122"/>
                    <a:pt x="70" y="122"/>
                    <a:pt x="70" y="122"/>
                  </a:cubicBezTo>
                  <a:cubicBezTo>
                    <a:pt x="78" y="112"/>
                    <a:pt x="96" y="106"/>
                    <a:pt x="118" y="106"/>
                  </a:cubicBezTo>
                  <a:cubicBezTo>
                    <a:pt x="142" y="106"/>
                    <a:pt x="156" y="111"/>
                    <a:pt x="166" y="122"/>
                  </a:cubicBezTo>
                  <a:cubicBezTo>
                    <a:pt x="168" y="125"/>
                    <a:pt x="168" y="125"/>
                    <a:pt x="168" y="125"/>
                  </a:cubicBezTo>
                  <a:cubicBezTo>
                    <a:pt x="179" y="137"/>
                    <a:pt x="192" y="152"/>
                    <a:pt x="207" y="152"/>
                  </a:cubicBezTo>
                  <a:cubicBezTo>
                    <a:pt x="210" y="152"/>
                    <a:pt x="213" y="151"/>
                    <a:pt x="216" y="150"/>
                  </a:cubicBezTo>
                  <a:cubicBezTo>
                    <a:pt x="232" y="143"/>
                    <a:pt x="236" y="113"/>
                    <a:pt x="224" y="71"/>
                  </a:cubicBezTo>
                  <a:close/>
                  <a:moveTo>
                    <a:pt x="213" y="143"/>
                  </a:moveTo>
                  <a:cubicBezTo>
                    <a:pt x="211" y="144"/>
                    <a:pt x="209" y="144"/>
                    <a:pt x="207" y="144"/>
                  </a:cubicBezTo>
                  <a:cubicBezTo>
                    <a:pt x="196" y="144"/>
                    <a:pt x="184" y="130"/>
                    <a:pt x="174" y="120"/>
                  </a:cubicBezTo>
                  <a:cubicBezTo>
                    <a:pt x="172" y="117"/>
                    <a:pt x="172" y="117"/>
                    <a:pt x="172" y="117"/>
                  </a:cubicBezTo>
                  <a:cubicBezTo>
                    <a:pt x="161" y="104"/>
                    <a:pt x="144" y="98"/>
                    <a:pt x="118" y="98"/>
                  </a:cubicBezTo>
                  <a:cubicBezTo>
                    <a:pt x="93" y="98"/>
                    <a:pt x="74" y="105"/>
                    <a:pt x="64" y="117"/>
                  </a:cubicBezTo>
                  <a:cubicBezTo>
                    <a:pt x="61" y="120"/>
                    <a:pt x="61" y="120"/>
                    <a:pt x="61" y="120"/>
                  </a:cubicBezTo>
                  <a:cubicBezTo>
                    <a:pt x="52" y="130"/>
                    <a:pt x="39" y="144"/>
                    <a:pt x="28" y="144"/>
                  </a:cubicBezTo>
                  <a:cubicBezTo>
                    <a:pt x="26" y="144"/>
                    <a:pt x="24" y="144"/>
                    <a:pt x="23" y="143"/>
                  </a:cubicBezTo>
                  <a:cubicBezTo>
                    <a:pt x="11" y="138"/>
                    <a:pt x="9" y="110"/>
                    <a:pt x="19" y="73"/>
                  </a:cubicBezTo>
                  <a:cubicBezTo>
                    <a:pt x="28" y="38"/>
                    <a:pt x="38" y="15"/>
                    <a:pt x="61" y="9"/>
                  </a:cubicBezTo>
                  <a:cubicBezTo>
                    <a:pt x="64" y="8"/>
                    <a:pt x="67" y="8"/>
                    <a:pt x="70" y="8"/>
                  </a:cubicBezTo>
                  <a:cubicBezTo>
                    <a:pt x="76" y="8"/>
                    <a:pt x="82" y="10"/>
                    <a:pt x="88" y="12"/>
                  </a:cubicBezTo>
                  <a:cubicBezTo>
                    <a:pt x="95" y="15"/>
                    <a:pt x="104" y="18"/>
                    <a:pt x="118" y="18"/>
                  </a:cubicBezTo>
                  <a:cubicBezTo>
                    <a:pt x="131" y="18"/>
                    <a:pt x="140" y="15"/>
                    <a:pt x="148" y="12"/>
                  </a:cubicBezTo>
                  <a:cubicBezTo>
                    <a:pt x="154" y="10"/>
                    <a:pt x="159" y="8"/>
                    <a:pt x="165" y="8"/>
                  </a:cubicBezTo>
                  <a:cubicBezTo>
                    <a:pt x="168" y="8"/>
                    <a:pt x="171" y="8"/>
                    <a:pt x="175" y="9"/>
                  </a:cubicBezTo>
                  <a:cubicBezTo>
                    <a:pt x="197" y="15"/>
                    <a:pt x="207" y="38"/>
                    <a:pt x="217" y="73"/>
                  </a:cubicBezTo>
                  <a:cubicBezTo>
                    <a:pt x="226" y="110"/>
                    <a:pt x="225" y="138"/>
                    <a:pt x="213" y="143"/>
                  </a:cubicBezTo>
                  <a:close/>
                  <a:moveTo>
                    <a:pt x="174" y="23"/>
                  </a:moveTo>
                  <a:cubicBezTo>
                    <a:pt x="167" y="23"/>
                    <a:pt x="167" y="35"/>
                    <a:pt x="174" y="35"/>
                  </a:cubicBezTo>
                  <a:cubicBezTo>
                    <a:pt x="182" y="35"/>
                    <a:pt x="182" y="23"/>
                    <a:pt x="174" y="23"/>
                  </a:cubicBezTo>
                  <a:close/>
                  <a:moveTo>
                    <a:pt x="174" y="48"/>
                  </a:moveTo>
                  <a:cubicBezTo>
                    <a:pt x="167" y="48"/>
                    <a:pt x="167" y="60"/>
                    <a:pt x="174" y="60"/>
                  </a:cubicBezTo>
                  <a:cubicBezTo>
                    <a:pt x="182" y="60"/>
                    <a:pt x="182" y="48"/>
                    <a:pt x="174" y="48"/>
                  </a:cubicBezTo>
                  <a:close/>
                  <a:moveTo>
                    <a:pt x="187" y="35"/>
                  </a:moveTo>
                  <a:cubicBezTo>
                    <a:pt x="179" y="35"/>
                    <a:pt x="179" y="47"/>
                    <a:pt x="187" y="47"/>
                  </a:cubicBezTo>
                  <a:cubicBezTo>
                    <a:pt x="194" y="47"/>
                    <a:pt x="194" y="35"/>
                    <a:pt x="187" y="35"/>
                  </a:cubicBezTo>
                  <a:close/>
                  <a:moveTo>
                    <a:pt x="162" y="35"/>
                  </a:moveTo>
                  <a:cubicBezTo>
                    <a:pt x="154" y="35"/>
                    <a:pt x="154" y="47"/>
                    <a:pt x="162" y="47"/>
                  </a:cubicBezTo>
                  <a:cubicBezTo>
                    <a:pt x="170" y="47"/>
                    <a:pt x="170" y="35"/>
                    <a:pt x="162" y="35"/>
                  </a:cubicBezTo>
                  <a:close/>
                  <a:moveTo>
                    <a:pt x="59" y="24"/>
                  </a:moveTo>
                  <a:cubicBezTo>
                    <a:pt x="50" y="24"/>
                    <a:pt x="43" y="32"/>
                    <a:pt x="43" y="41"/>
                  </a:cubicBezTo>
                  <a:cubicBezTo>
                    <a:pt x="43" y="50"/>
                    <a:pt x="50" y="58"/>
                    <a:pt x="59" y="58"/>
                  </a:cubicBezTo>
                  <a:cubicBezTo>
                    <a:pt x="69" y="58"/>
                    <a:pt x="76" y="50"/>
                    <a:pt x="76" y="41"/>
                  </a:cubicBezTo>
                  <a:cubicBezTo>
                    <a:pt x="76" y="32"/>
                    <a:pt x="69" y="24"/>
                    <a:pt x="59" y="24"/>
                  </a:cubicBezTo>
                  <a:close/>
                  <a:moveTo>
                    <a:pt x="59" y="50"/>
                  </a:moveTo>
                  <a:cubicBezTo>
                    <a:pt x="55" y="50"/>
                    <a:pt x="51" y="46"/>
                    <a:pt x="51" y="41"/>
                  </a:cubicBezTo>
                  <a:cubicBezTo>
                    <a:pt x="51" y="36"/>
                    <a:pt x="55" y="32"/>
                    <a:pt x="59" y="32"/>
                  </a:cubicBezTo>
                  <a:cubicBezTo>
                    <a:pt x="64" y="32"/>
                    <a:pt x="68" y="36"/>
                    <a:pt x="68" y="41"/>
                  </a:cubicBezTo>
                  <a:cubicBezTo>
                    <a:pt x="68" y="46"/>
                    <a:pt x="64" y="50"/>
                    <a:pt x="59" y="50"/>
                  </a:cubicBezTo>
                  <a:close/>
                  <a:moveTo>
                    <a:pt x="148" y="60"/>
                  </a:moveTo>
                  <a:cubicBezTo>
                    <a:pt x="138" y="60"/>
                    <a:pt x="131" y="68"/>
                    <a:pt x="131" y="77"/>
                  </a:cubicBezTo>
                  <a:cubicBezTo>
                    <a:pt x="131" y="86"/>
                    <a:pt x="138" y="93"/>
                    <a:pt x="148" y="93"/>
                  </a:cubicBezTo>
                  <a:cubicBezTo>
                    <a:pt x="157" y="93"/>
                    <a:pt x="165" y="86"/>
                    <a:pt x="165" y="77"/>
                  </a:cubicBezTo>
                  <a:cubicBezTo>
                    <a:pt x="165" y="68"/>
                    <a:pt x="157" y="60"/>
                    <a:pt x="148" y="60"/>
                  </a:cubicBezTo>
                  <a:close/>
                  <a:moveTo>
                    <a:pt x="148" y="86"/>
                  </a:moveTo>
                  <a:cubicBezTo>
                    <a:pt x="143" y="86"/>
                    <a:pt x="139" y="82"/>
                    <a:pt x="139" y="77"/>
                  </a:cubicBezTo>
                  <a:cubicBezTo>
                    <a:pt x="139" y="72"/>
                    <a:pt x="143" y="68"/>
                    <a:pt x="148" y="68"/>
                  </a:cubicBezTo>
                  <a:cubicBezTo>
                    <a:pt x="153" y="68"/>
                    <a:pt x="157" y="72"/>
                    <a:pt x="157" y="77"/>
                  </a:cubicBezTo>
                  <a:cubicBezTo>
                    <a:pt x="157" y="82"/>
                    <a:pt x="153" y="86"/>
                    <a:pt x="148" y="86"/>
                  </a:cubicBezTo>
                  <a:close/>
                  <a:moveTo>
                    <a:pt x="95" y="49"/>
                  </a:moveTo>
                  <a:cubicBezTo>
                    <a:pt x="83" y="49"/>
                    <a:pt x="73" y="59"/>
                    <a:pt x="73" y="71"/>
                  </a:cubicBezTo>
                  <a:cubicBezTo>
                    <a:pt x="73" y="83"/>
                    <a:pt x="83" y="92"/>
                    <a:pt x="95" y="92"/>
                  </a:cubicBezTo>
                  <a:cubicBezTo>
                    <a:pt x="107" y="92"/>
                    <a:pt x="117" y="83"/>
                    <a:pt x="117" y="71"/>
                  </a:cubicBezTo>
                  <a:cubicBezTo>
                    <a:pt x="117" y="59"/>
                    <a:pt x="107" y="49"/>
                    <a:pt x="95" y="49"/>
                  </a:cubicBezTo>
                  <a:close/>
                  <a:moveTo>
                    <a:pt x="107" y="77"/>
                  </a:moveTo>
                  <a:cubicBezTo>
                    <a:pt x="107" y="77"/>
                    <a:pt x="106" y="77"/>
                    <a:pt x="105" y="77"/>
                  </a:cubicBezTo>
                  <a:cubicBezTo>
                    <a:pt x="102" y="77"/>
                    <a:pt x="99" y="80"/>
                    <a:pt x="99" y="83"/>
                  </a:cubicBezTo>
                  <a:cubicBezTo>
                    <a:pt x="99" y="83"/>
                    <a:pt x="99" y="84"/>
                    <a:pt x="99" y="84"/>
                  </a:cubicBezTo>
                  <a:cubicBezTo>
                    <a:pt x="98" y="84"/>
                    <a:pt x="97" y="85"/>
                    <a:pt x="95" y="85"/>
                  </a:cubicBezTo>
                  <a:cubicBezTo>
                    <a:pt x="94" y="85"/>
                    <a:pt x="92" y="84"/>
                    <a:pt x="91" y="84"/>
                  </a:cubicBezTo>
                  <a:cubicBezTo>
                    <a:pt x="91" y="83"/>
                    <a:pt x="91" y="83"/>
                    <a:pt x="91" y="83"/>
                  </a:cubicBezTo>
                  <a:cubicBezTo>
                    <a:pt x="91" y="80"/>
                    <a:pt x="88" y="77"/>
                    <a:pt x="85" y="77"/>
                  </a:cubicBezTo>
                  <a:cubicBezTo>
                    <a:pt x="84" y="77"/>
                    <a:pt x="84" y="77"/>
                    <a:pt x="83" y="77"/>
                  </a:cubicBezTo>
                  <a:cubicBezTo>
                    <a:pt x="82" y="75"/>
                    <a:pt x="81" y="73"/>
                    <a:pt x="81" y="71"/>
                  </a:cubicBezTo>
                  <a:cubicBezTo>
                    <a:pt x="81" y="68"/>
                    <a:pt x="82" y="66"/>
                    <a:pt x="83" y="64"/>
                  </a:cubicBezTo>
                  <a:cubicBezTo>
                    <a:pt x="84" y="65"/>
                    <a:pt x="84" y="65"/>
                    <a:pt x="85" y="65"/>
                  </a:cubicBezTo>
                  <a:cubicBezTo>
                    <a:pt x="88" y="65"/>
                    <a:pt x="91" y="62"/>
                    <a:pt x="91" y="59"/>
                  </a:cubicBezTo>
                  <a:cubicBezTo>
                    <a:pt x="91" y="59"/>
                    <a:pt x="91" y="58"/>
                    <a:pt x="91" y="58"/>
                  </a:cubicBezTo>
                  <a:cubicBezTo>
                    <a:pt x="92" y="57"/>
                    <a:pt x="94" y="57"/>
                    <a:pt x="95" y="57"/>
                  </a:cubicBezTo>
                  <a:cubicBezTo>
                    <a:pt x="97" y="57"/>
                    <a:pt x="98" y="57"/>
                    <a:pt x="99" y="58"/>
                  </a:cubicBezTo>
                  <a:cubicBezTo>
                    <a:pt x="99" y="58"/>
                    <a:pt x="99" y="58"/>
                    <a:pt x="99" y="59"/>
                  </a:cubicBezTo>
                  <a:cubicBezTo>
                    <a:pt x="99" y="62"/>
                    <a:pt x="102" y="65"/>
                    <a:pt x="105" y="65"/>
                  </a:cubicBezTo>
                  <a:cubicBezTo>
                    <a:pt x="106" y="65"/>
                    <a:pt x="107" y="65"/>
                    <a:pt x="108" y="64"/>
                  </a:cubicBezTo>
                  <a:cubicBezTo>
                    <a:pt x="109" y="66"/>
                    <a:pt x="109" y="68"/>
                    <a:pt x="109" y="71"/>
                  </a:cubicBezTo>
                  <a:cubicBezTo>
                    <a:pt x="109" y="73"/>
                    <a:pt x="109" y="75"/>
                    <a:pt x="107" y="77"/>
                  </a:cubicBezTo>
                  <a:close/>
                  <a:moveTo>
                    <a:pt x="136" y="34"/>
                  </a:moveTo>
                  <a:cubicBezTo>
                    <a:pt x="136" y="32"/>
                    <a:pt x="134" y="30"/>
                    <a:pt x="132" y="30"/>
                  </a:cubicBezTo>
                  <a:cubicBezTo>
                    <a:pt x="123" y="30"/>
                    <a:pt x="123" y="30"/>
                    <a:pt x="123" y="30"/>
                  </a:cubicBezTo>
                  <a:cubicBezTo>
                    <a:pt x="122" y="28"/>
                    <a:pt x="120" y="27"/>
                    <a:pt x="118" y="27"/>
                  </a:cubicBezTo>
                  <a:cubicBezTo>
                    <a:pt x="116" y="27"/>
                    <a:pt x="114" y="28"/>
                    <a:pt x="113" y="30"/>
                  </a:cubicBezTo>
                  <a:cubicBezTo>
                    <a:pt x="104" y="30"/>
                    <a:pt x="104" y="30"/>
                    <a:pt x="104" y="30"/>
                  </a:cubicBezTo>
                  <a:cubicBezTo>
                    <a:pt x="102" y="30"/>
                    <a:pt x="100" y="32"/>
                    <a:pt x="100" y="34"/>
                  </a:cubicBezTo>
                  <a:cubicBezTo>
                    <a:pt x="100" y="36"/>
                    <a:pt x="102" y="38"/>
                    <a:pt x="104" y="38"/>
                  </a:cubicBezTo>
                  <a:cubicBezTo>
                    <a:pt x="112" y="38"/>
                    <a:pt x="112" y="38"/>
                    <a:pt x="112" y="38"/>
                  </a:cubicBezTo>
                  <a:cubicBezTo>
                    <a:pt x="113" y="40"/>
                    <a:pt x="116" y="41"/>
                    <a:pt x="118" y="41"/>
                  </a:cubicBezTo>
                  <a:cubicBezTo>
                    <a:pt x="121" y="41"/>
                    <a:pt x="123" y="40"/>
                    <a:pt x="124" y="38"/>
                  </a:cubicBezTo>
                  <a:cubicBezTo>
                    <a:pt x="132" y="38"/>
                    <a:pt x="132" y="38"/>
                    <a:pt x="132" y="38"/>
                  </a:cubicBezTo>
                  <a:cubicBezTo>
                    <a:pt x="134" y="38"/>
                    <a:pt x="136" y="36"/>
                    <a:pt x="136" y="34"/>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BD7FF"/>
                </a:solidFill>
                <a:cs typeface="+mn-ea"/>
                <a:sym typeface="+mn-lt"/>
              </a:endParaRPr>
            </a:p>
          </p:txBody>
        </p:sp>
      </p:grpSp>
      <p:grpSp>
        <p:nvGrpSpPr>
          <p:cNvPr id="8" name="Group 7"/>
          <p:cNvGrpSpPr/>
          <p:nvPr/>
        </p:nvGrpSpPr>
        <p:grpSpPr>
          <a:xfrm>
            <a:off x="7070866" y="3213725"/>
            <a:ext cx="914400" cy="914400"/>
            <a:chOff x="7070866" y="3213725"/>
            <a:chExt cx="914400" cy="914400"/>
          </a:xfrm>
        </p:grpSpPr>
        <p:sp>
          <p:nvSpPr>
            <p:cNvPr id="25" name="Frame 24"/>
            <p:cNvSpPr/>
            <p:nvPr/>
          </p:nvSpPr>
          <p:spPr>
            <a:xfrm rot="2700000">
              <a:off x="7070866" y="3213725"/>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BD7FF"/>
                </a:solidFill>
                <a:cs typeface="+mn-ea"/>
                <a:sym typeface="+mn-lt"/>
              </a:endParaRPr>
            </a:p>
          </p:txBody>
        </p:sp>
        <p:sp>
          <p:nvSpPr>
            <p:cNvPr id="51" name="Freeform 24"/>
            <p:cNvSpPr>
              <a:spLocks noEditPoints="1"/>
            </p:cNvSpPr>
            <p:nvPr/>
          </p:nvSpPr>
          <p:spPr bwMode="auto">
            <a:xfrm>
              <a:off x="7324866" y="3476453"/>
              <a:ext cx="406400" cy="388938"/>
            </a:xfrm>
            <a:custGeom>
              <a:avLst/>
              <a:gdLst>
                <a:gd name="T0" fmla="*/ 196 w 216"/>
                <a:gd name="T1" fmla="*/ 0 h 208"/>
                <a:gd name="T2" fmla="*/ 20 w 216"/>
                <a:gd name="T3" fmla="*/ 0 h 208"/>
                <a:gd name="T4" fmla="*/ 0 w 216"/>
                <a:gd name="T5" fmla="*/ 20 h 208"/>
                <a:gd name="T6" fmla="*/ 0 w 216"/>
                <a:gd name="T7" fmla="*/ 148 h 208"/>
                <a:gd name="T8" fmla="*/ 20 w 216"/>
                <a:gd name="T9" fmla="*/ 168 h 208"/>
                <a:gd name="T10" fmla="*/ 196 w 216"/>
                <a:gd name="T11" fmla="*/ 168 h 208"/>
                <a:gd name="T12" fmla="*/ 216 w 216"/>
                <a:gd name="T13" fmla="*/ 148 h 208"/>
                <a:gd name="T14" fmla="*/ 216 w 216"/>
                <a:gd name="T15" fmla="*/ 20 h 208"/>
                <a:gd name="T16" fmla="*/ 196 w 216"/>
                <a:gd name="T17" fmla="*/ 0 h 208"/>
                <a:gd name="T18" fmla="*/ 208 w 216"/>
                <a:gd name="T19" fmla="*/ 148 h 208"/>
                <a:gd name="T20" fmla="*/ 196 w 216"/>
                <a:gd name="T21" fmla="*/ 160 h 208"/>
                <a:gd name="T22" fmla="*/ 20 w 216"/>
                <a:gd name="T23" fmla="*/ 160 h 208"/>
                <a:gd name="T24" fmla="*/ 8 w 216"/>
                <a:gd name="T25" fmla="*/ 148 h 208"/>
                <a:gd name="T26" fmla="*/ 8 w 216"/>
                <a:gd name="T27" fmla="*/ 140 h 208"/>
                <a:gd name="T28" fmla="*/ 208 w 216"/>
                <a:gd name="T29" fmla="*/ 140 h 208"/>
                <a:gd name="T30" fmla="*/ 208 w 216"/>
                <a:gd name="T31" fmla="*/ 148 h 208"/>
                <a:gd name="T32" fmla="*/ 208 w 216"/>
                <a:gd name="T33" fmla="*/ 132 h 208"/>
                <a:gd name="T34" fmla="*/ 8 w 216"/>
                <a:gd name="T35" fmla="*/ 132 h 208"/>
                <a:gd name="T36" fmla="*/ 8 w 216"/>
                <a:gd name="T37" fmla="*/ 20 h 208"/>
                <a:gd name="T38" fmla="*/ 20 w 216"/>
                <a:gd name="T39" fmla="*/ 8 h 208"/>
                <a:gd name="T40" fmla="*/ 196 w 216"/>
                <a:gd name="T41" fmla="*/ 8 h 208"/>
                <a:gd name="T42" fmla="*/ 208 w 216"/>
                <a:gd name="T43" fmla="*/ 20 h 208"/>
                <a:gd name="T44" fmla="*/ 208 w 216"/>
                <a:gd name="T45" fmla="*/ 132 h 208"/>
                <a:gd name="T46" fmla="*/ 144 w 216"/>
                <a:gd name="T47" fmla="*/ 200 h 208"/>
                <a:gd name="T48" fmla="*/ 124 w 216"/>
                <a:gd name="T49" fmla="*/ 200 h 208"/>
                <a:gd name="T50" fmla="*/ 124 w 216"/>
                <a:gd name="T51" fmla="*/ 180 h 208"/>
                <a:gd name="T52" fmla="*/ 120 w 216"/>
                <a:gd name="T53" fmla="*/ 176 h 208"/>
                <a:gd name="T54" fmla="*/ 116 w 216"/>
                <a:gd name="T55" fmla="*/ 180 h 208"/>
                <a:gd name="T56" fmla="*/ 116 w 216"/>
                <a:gd name="T57" fmla="*/ 200 h 208"/>
                <a:gd name="T58" fmla="*/ 100 w 216"/>
                <a:gd name="T59" fmla="*/ 200 h 208"/>
                <a:gd name="T60" fmla="*/ 100 w 216"/>
                <a:gd name="T61" fmla="*/ 180 h 208"/>
                <a:gd name="T62" fmla="*/ 96 w 216"/>
                <a:gd name="T63" fmla="*/ 176 h 208"/>
                <a:gd name="T64" fmla="*/ 92 w 216"/>
                <a:gd name="T65" fmla="*/ 180 h 208"/>
                <a:gd name="T66" fmla="*/ 92 w 216"/>
                <a:gd name="T67" fmla="*/ 200 h 208"/>
                <a:gd name="T68" fmla="*/ 76 w 216"/>
                <a:gd name="T69" fmla="*/ 200 h 208"/>
                <a:gd name="T70" fmla="*/ 72 w 216"/>
                <a:gd name="T71" fmla="*/ 204 h 208"/>
                <a:gd name="T72" fmla="*/ 76 w 216"/>
                <a:gd name="T73" fmla="*/ 208 h 208"/>
                <a:gd name="T74" fmla="*/ 144 w 216"/>
                <a:gd name="T75" fmla="*/ 208 h 208"/>
                <a:gd name="T76" fmla="*/ 148 w 216"/>
                <a:gd name="T77" fmla="*/ 204 h 208"/>
                <a:gd name="T78" fmla="*/ 144 w 216"/>
                <a:gd name="T79" fmla="*/ 200 h 208"/>
                <a:gd name="T80" fmla="*/ 23 w 216"/>
                <a:gd name="T81" fmla="*/ 41 h 208"/>
                <a:gd name="T82" fmla="*/ 25 w 216"/>
                <a:gd name="T83" fmla="*/ 40 h 208"/>
                <a:gd name="T84" fmla="*/ 40 w 216"/>
                <a:gd name="T85" fmla="*/ 25 h 208"/>
                <a:gd name="T86" fmla="*/ 40 w 216"/>
                <a:gd name="T87" fmla="*/ 20 h 208"/>
                <a:gd name="T88" fmla="*/ 35 w 216"/>
                <a:gd name="T89" fmla="*/ 20 h 208"/>
                <a:gd name="T90" fmla="*/ 20 w 216"/>
                <a:gd name="T91" fmla="*/ 35 h 208"/>
                <a:gd name="T92" fmla="*/ 20 w 216"/>
                <a:gd name="T93" fmla="*/ 40 h 208"/>
                <a:gd name="T94" fmla="*/ 23 w 216"/>
                <a:gd name="T95" fmla="*/ 41 h 208"/>
                <a:gd name="T96" fmla="*/ 67 w 216"/>
                <a:gd name="T97" fmla="*/ 19 h 208"/>
                <a:gd name="T98" fmla="*/ 20 w 216"/>
                <a:gd name="T99" fmla="*/ 67 h 208"/>
                <a:gd name="T100" fmla="*/ 20 w 216"/>
                <a:gd name="T101" fmla="*/ 72 h 208"/>
                <a:gd name="T102" fmla="*/ 23 w 216"/>
                <a:gd name="T103" fmla="*/ 74 h 208"/>
                <a:gd name="T104" fmla="*/ 25 w 216"/>
                <a:gd name="T105" fmla="*/ 72 h 208"/>
                <a:gd name="T106" fmla="*/ 73 w 216"/>
                <a:gd name="T107" fmla="*/ 25 h 208"/>
                <a:gd name="T108" fmla="*/ 73 w 216"/>
                <a:gd name="T109" fmla="*/ 19 h 208"/>
                <a:gd name="T110" fmla="*/ 67 w 216"/>
                <a:gd name="T111" fmla="*/ 1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6" h="208">
                  <a:moveTo>
                    <a:pt x="196" y="0"/>
                  </a:moveTo>
                  <a:cubicBezTo>
                    <a:pt x="20" y="0"/>
                    <a:pt x="20" y="0"/>
                    <a:pt x="20" y="0"/>
                  </a:cubicBezTo>
                  <a:cubicBezTo>
                    <a:pt x="9" y="0"/>
                    <a:pt x="0" y="9"/>
                    <a:pt x="0" y="20"/>
                  </a:cubicBezTo>
                  <a:cubicBezTo>
                    <a:pt x="0" y="148"/>
                    <a:pt x="0" y="148"/>
                    <a:pt x="0" y="148"/>
                  </a:cubicBezTo>
                  <a:cubicBezTo>
                    <a:pt x="0" y="159"/>
                    <a:pt x="9" y="168"/>
                    <a:pt x="20" y="168"/>
                  </a:cubicBezTo>
                  <a:cubicBezTo>
                    <a:pt x="196" y="168"/>
                    <a:pt x="196" y="168"/>
                    <a:pt x="196" y="168"/>
                  </a:cubicBezTo>
                  <a:cubicBezTo>
                    <a:pt x="207" y="168"/>
                    <a:pt x="216" y="159"/>
                    <a:pt x="216" y="148"/>
                  </a:cubicBezTo>
                  <a:cubicBezTo>
                    <a:pt x="216" y="20"/>
                    <a:pt x="216" y="20"/>
                    <a:pt x="216" y="20"/>
                  </a:cubicBezTo>
                  <a:cubicBezTo>
                    <a:pt x="216" y="9"/>
                    <a:pt x="207" y="0"/>
                    <a:pt x="196" y="0"/>
                  </a:cubicBezTo>
                  <a:close/>
                  <a:moveTo>
                    <a:pt x="208" y="148"/>
                  </a:moveTo>
                  <a:cubicBezTo>
                    <a:pt x="208" y="155"/>
                    <a:pt x="203" y="160"/>
                    <a:pt x="196" y="160"/>
                  </a:cubicBezTo>
                  <a:cubicBezTo>
                    <a:pt x="20" y="160"/>
                    <a:pt x="20" y="160"/>
                    <a:pt x="20" y="160"/>
                  </a:cubicBezTo>
                  <a:cubicBezTo>
                    <a:pt x="13" y="160"/>
                    <a:pt x="8" y="155"/>
                    <a:pt x="8" y="148"/>
                  </a:cubicBezTo>
                  <a:cubicBezTo>
                    <a:pt x="8" y="140"/>
                    <a:pt x="8" y="140"/>
                    <a:pt x="8" y="140"/>
                  </a:cubicBezTo>
                  <a:cubicBezTo>
                    <a:pt x="208" y="140"/>
                    <a:pt x="208" y="140"/>
                    <a:pt x="208" y="140"/>
                  </a:cubicBezTo>
                  <a:lnTo>
                    <a:pt x="208" y="148"/>
                  </a:lnTo>
                  <a:close/>
                  <a:moveTo>
                    <a:pt x="208" y="132"/>
                  </a:moveTo>
                  <a:cubicBezTo>
                    <a:pt x="8" y="132"/>
                    <a:pt x="8" y="132"/>
                    <a:pt x="8" y="132"/>
                  </a:cubicBezTo>
                  <a:cubicBezTo>
                    <a:pt x="8" y="20"/>
                    <a:pt x="8" y="20"/>
                    <a:pt x="8" y="20"/>
                  </a:cubicBezTo>
                  <a:cubicBezTo>
                    <a:pt x="8" y="13"/>
                    <a:pt x="13" y="8"/>
                    <a:pt x="20" y="8"/>
                  </a:cubicBezTo>
                  <a:cubicBezTo>
                    <a:pt x="196" y="8"/>
                    <a:pt x="196" y="8"/>
                    <a:pt x="196" y="8"/>
                  </a:cubicBezTo>
                  <a:cubicBezTo>
                    <a:pt x="203" y="8"/>
                    <a:pt x="208" y="13"/>
                    <a:pt x="208" y="20"/>
                  </a:cubicBezTo>
                  <a:lnTo>
                    <a:pt x="208" y="132"/>
                  </a:lnTo>
                  <a:close/>
                  <a:moveTo>
                    <a:pt x="144" y="200"/>
                  </a:moveTo>
                  <a:cubicBezTo>
                    <a:pt x="124" y="200"/>
                    <a:pt x="124" y="200"/>
                    <a:pt x="124" y="200"/>
                  </a:cubicBezTo>
                  <a:cubicBezTo>
                    <a:pt x="124" y="180"/>
                    <a:pt x="124" y="180"/>
                    <a:pt x="124" y="180"/>
                  </a:cubicBezTo>
                  <a:cubicBezTo>
                    <a:pt x="124" y="178"/>
                    <a:pt x="122" y="176"/>
                    <a:pt x="120" y="176"/>
                  </a:cubicBezTo>
                  <a:cubicBezTo>
                    <a:pt x="118" y="176"/>
                    <a:pt x="116" y="178"/>
                    <a:pt x="116" y="180"/>
                  </a:cubicBezTo>
                  <a:cubicBezTo>
                    <a:pt x="116" y="200"/>
                    <a:pt x="116" y="200"/>
                    <a:pt x="116" y="200"/>
                  </a:cubicBezTo>
                  <a:cubicBezTo>
                    <a:pt x="100" y="200"/>
                    <a:pt x="100" y="200"/>
                    <a:pt x="100" y="200"/>
                  </a:cubicBezTo>
                  <a:cubicBezTo>
                    <a:pt x="100" y="180"/>
                    <a:pt x="100" y="180"/>
                    <a:pt x="100" y="180"/>
                  </a:cubicBezTo>
                  <a:cubicBezTo>
                    <a:pt x="100" y="178"/>
                    <a:pt x="98" y="176"/>
                    <a:pt x="96" y="176"/>
                  </a:cubicBezTo>
                  <a:cubicBezTo>
                    <a:pt x="94" y="176"/>
                    <a:pt x="92" y="178"/>
                    <a:pt x="92" y="180"/>
                  </a:cubicBezTo>
                  <a:cubicBezTo>
                    <a:pt x="92" y="200"/>
                    <a:pt x="92" y="200"/>
                    <a:pt x="92" y="200"/>
                  </a:cubicBezTo>
                  <a:cubicBezTo>
                    <a:pt x="76" y="200"/>
                    <a:pt x="76" y="200"/>
                    <a:pt x="76" y="200"/>
                  </a:cubicBezTo>
                  <a:cubicBezTo>
                    <a:pt x="74" y="200"/>
                    <a:pt x="72" y="202"/>
                    <a:pt x="72" y="204"/>
                  </a:cubicBezTo>
                  <a:cubicBezTo>
                    <a:pt x="72" y="206"/>
                    <a:pt x="74" y="208"/>
                    <a:pt x="76" y="208"/>
                  </a:cubicBezTo>
                  <a:cubicBezTo>
                    <a:pt x="144" y="208"/>
                    <a:pt x="144" y="208"/>
                    <a:pt x="144" y="208"/>
                  </a:cubicBezTo>
                  <a:cubicBezTo>
                    <a:pt x="146" y="208"/>
                    <a:pt x="148" y="206"/>
                    <a:pt x="148" y="204"/>
                  </a:cubicBezTo>
                  <a:cubicBezTo>
                    <a:pt x="148" y="202"/>
                    <a:pt x="146" y="200"/>
                    <a:pt x="144" y="200"/>
                  </a:cubicBezTo>
                  <a:close/>
                  <a:moveTo>
                    <a:pt x="23" y="41"/>
                  </a:moveTo>
                  <a:cubicBezTo>
                    <a:pt x="24" y="41"/>
                    <a:pt x="25" y="41"/>
                    <a:pt x="25" y="40"/>
                  </a:cubicBezTo>
                  <a:cubicBezTo>
                    <a:pt x="40" y="25"/>
                    <a:pt x="40" y="25"/>
                    <a:pt x="40" y="25"/>
                  </a:cubicBezTo>
                  <a:cubicBezTo>
                    <a:pt x="42" y="24"/>
                    <a:pt x="42" y="21"/>
                    <a:pt x="40" y="20"/>
                  </a:cubicBezTo>
                  <a:cubicBezTo>
                    <a:pt x="39" y="18"/>
                    <a:pt x="36" y="18"/>
                    <a:pt x="35" y="20"/>
                  </a:cubicBezTo>
                  <a:cubicBezTo>
                    <a:pt x="20" y="35"/>
                    <a:pt x="20" y="35"/>
                    <a:pt x="20" y="35"/>
                  </a:cubicBezTo>
                  <a:cubicBezTo>
                    <a:pt x="18" y="36"/>
                    <a:pt x="18" y="39"/>
                    <a:pt x="20" y="40"/>
                  </a:cubicBezTo>
                  <a:cubicBezTo>
                    <a:pt x="20" y="41"/>
                    <a:pt x="21" y="41"/>
                    <a:pt x="23" y="41"/>
                  </a:cubicBezTo>
                  <a:close/>
                  <a:moveTo>
                    <a:pt x="67" y="19"/>
                  </a:moveTo>
                  <a:cubicBezTo>
                    <a:pt x="20" y="67"/>
                    <a:pt x="20" y="67"/>
                    <a:pt x="20" y="67"/>
                  </a:cubicBezTo>
                  <a:cubicBezTo>
                    <a:pt x="18" y="68"/>
                    <a:pt x="18" y="71"/>
                    <a:pt x="20" y="72"/>
                  </a:cubicBezTo>
                  <a:cubicBezTo>
                    <a:pt x="20" y="73"/>
                    <a:pt x="21" y="74"/>
                    <a:pt x="23" y="74"/>
                  </a:cubicBezTo>
                  <a:cubicBezTo>
                    <a:pt x="24" y="74"/>
                    <a:pt x="25" y="73"/>
                    <a:pt x="25" y="72"/>
                  </a:cubicBezTo>
                  <a:cubicBezTo>
                    <a:pt x="73" y="25"/>
                    <a:pt x="73" y="25"/>
                    <a:pt x="73" y="25"/>
                  </a:cubicBezTo>
                  <a:cubicBezTo>
                    <a:pt x="74" y="23"/>
                    <a:pt x="74" y="21"/>
                    <a:pt x="73" y="19"/>
                  </a:cubicBezTo>
                  <a:cubicBezTo>
                    <a:pt x="71" y="18"/>
                    <a:pt x="69" y="18"/>
                    <a:pt x="67" y="19"/>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BD7FF"/>
                </a:solidFill>
                <a:cs typeface="+mn-ea"/>
                <a:sym typeface="+mn-lt"/>
              </a:endParaRPr>
            </a:p>
          </p:txBody>
        </p:sp>
      </p:grpSp>
      <p:grpSp>
        <p:nvGrpSpPr>
          <p:cNvPr id="6" name="Group 5"/>
          <p:cNvGrpSpPr/>
          <p:nvPr/>
        </p:nvGrpSpPr>
        <p:grpSpPr>
          <a:xfrm>
            <a:off x="1318799" y="3213723"/>
            <a:ext cx="914400" cy="914400"/>
            <a:chOff x="1318799" y="3213723"/>
            <a:chExt cx="914400" cy="914400"/>
          </a:xfrm>
        </p:grpSpPr>
        <p:sp>
          <p:nvSpPr>
            <p:cNvPr id="2" name="Frame 1"/>
            <p:cNvSpPr/>
            <p:nvPr/>
          </p:nvSpPr>
          <p:spPr>
            <a:xfrm rot="2700000">
              <a:off x="1318799" y="3213723"/>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BD7FF"/>
                </a:solidFill>
                <a:cs typeface="+mn-ea"/>
                <a:sym typeface="+mn-lt"/>
              </a:endParaRPr>
            </a:p>
          </p:txBody>
        </p:sp>
        <p:sp>
          <p:nvSpPr>
            <p:cNvPr id="52" name="Freeform 43"/>
            <p:cNvSpPr>
              <a:spLocks noEditPoints="1"/>
            </p:cNvSpPr>
            <p:nvPr/>
          </p:nvSpPr>
          <p:spPr bwMode="auto">
            <a:xfrm>
              <a:off x="1652174" y="3456610"/>
              <a:ext cx="247650" cy="428625"/>
            </a:xfrm>
            <a:custGeom>
              <a:avLst/>
              <a:gdLst>
                <a:gd name="T0" fmla="*/ 66 w 132"/>
                <a:gd name="T1" fmla="*/ 188 h 228"/>
                <a:gd name="T2" fmla="*/ 116 w 132"/>
                <a:gd name="T3" fmla="*/ 138 h 228"/>
                <a:gd name="T4" fmla="*/ 116 w 132"/>
                <a:gd name="T5" fmla="*/ 50 h 228"/>
                <a:gd name="T6" fmla="*/ 66 w 132"/>
                <a:gd name="T7" fmla="*/ 0 h 228"/>
                <a:gd name="T8" fmla="*/ 16 w 132"/>
                <a:gd name="T9" fmla="*/ 50 h 228"/>
                <a:gd name="T10" fmla="*/ 16 w 132"/>
                <a:gd name="T11" fmla="*/ 138 h 228"/>
                <a:gd name="T12" fmla="*/ 66 w 132"/>
                <a:gd name="T13" fmla="*/ 188 h 228"/>
                <a:gd name="T14" fmla="*/ 24 w 132"/>
                <a:gd name="T15" fmla="*/ 50 h 228"/>
                <a:gd name="T16" fmla="*/ 66 w 132"/>
                <a:gd name="T17" fmla="*/ 8 h 228"/>
                <a:gd name="T18" fmla="*/ 108 w 132"/>
                <a:gd name="T19" fmla="*/ 50 h 228"/>
                <a:gd name="T20" fmla="*/ 108 w 132"/>
                <a:gd name="T21" fmla="*/ 138 h 228"/>
                <a:gd name="T22" fmla="*/ 66 w 132"/>
                <a:gd name="T23" fmla="*/ 180 h 228"/>
                <a:gd name="T24" fmla="*/ 24 w 132"/>
                <a:gd name="T25" fmla="*/ 138 h 228"/>
                <a:gd name="T26" fmla="*/ 24 w 132"/>
                <a:gd name="T27" fmla="*/ 50 h 228"/>
                <a:gd name="T28" fmla="*/ 128 w 132"/>
                <a:gd name="T29" fmla="*/ 96 h 228"/>
                <a:gd name="T30" fmla="*/ 124 w 132"/>
                <a:gd name="T31" fmla="*/ 100 h 228"/>
                <a:gd name="T32" fmla="*/ 124 w 132"/>
                <a:gd name="T33" fmla="*/ 138 h 228"/>
                <a:gd name="T34" fmla="*/ 66 w 132"/>
                <a:gd name="T35" fmla="*/ 196 h 228"/>
                <a:gd name="T36" fmla="*/ 8 w 132"/>
                <a:gd name="T37" fmla="*/ 138 h 228"/>
                <a:gd name="T38" fmla="*/ 8 w 132"/>
                <a:gd name="T39" fmla="*/ 100 h 228"/>
                <a:gd name="T40" fmla="*/ 4 w 132"/>
                <a:gd name="T41" fmla="*/ 96 h 228"/>
                <a:gd name="T42" fmla="*/ 0 w 132"/>
                <a:gd name="T43" fmla="*/ 100 h 228"/>
                <a:gd name="T44" fmla="*/ 0 w 132"/>
                <a:gd name="T45" fmla="*/ 138 h 228"/>
                <a:gd name="T46" fmla="*/ 60 w 132"/>
                <a:gd name="T47" fmla="*/ 204 h 228"/>
                <a:gd name="T48" fmla="*/ 60 w 132"/>
                <a:gd name="T49" fmla="*/ 204 h 228"/>
                <a:gd name="T50" fmla="*/ 60 w 132"/>
                <a:gd name="T51" fmla="*/ 220 h 228"/>
                <a:gd name="T52" fmla="*/ 48 w 132"/>
                <a:gd name="T53" fmla="*/ 220 h 228"/>
                <a:gd name="T54" fmla="*/ 44 w 132"/>
                <a:gd name="T55" fmla="*/ 224 h 228"/>
                <a:gd name="T56" fmla="*/ 48 w 132"/>
                <a:gd name="T57" fmla="*/ 228 h 228"/>
                <a:gd name="T58" fmla="*/ 80 w 132"/>
                <a:gd name="T59" fmla="*/ 228 h 228"/>
                <a:gd name="T60" fmla="*/ 84 w 132"/>
                <a:gd name="T61" fmla="*/ 224 h 228"/>
                <a:gd name="T62" fmla="*/ 80 w 132"/>
                <a:gd name="T63" fmla="*/ 220 h 228"/>
                <a:gd name="T64" fmla="*/ 68 w 132"/>
                <a:gd name="T65" fmla="*/ 220 h 228"/>
                <a:gd name="T66" fmla="*/ 68 w 132"/>
                <a:gd name="T67" fmla="*/ 204 h 228"/>
                <a:gd name="T68" fmla="*/ 68 w 132"/>
                <a:gd name="T69" fmla="*/ 204 h 228"/>
                <a:gd name="T70" fmla="*/ 132 w 132"/>
                <a:gd name="T71" fmla="*/ 138 h 228"/>
                <a:gd name="T72" fmla="*/ 132 w 132"/>
                <a:gd name="T73" fmla="*/ 100 h 228"/>
                <a:gd name="T74" fmla="*/ 128 w 132"/>
                <a:gd name="T75" fmla="*/ 9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228">
                  <a:moveTo>
                    <a:pt x="66" y="188"/>
                  </a:moveTo>
                  <a:cubicBezTo>
                    <a:pt x="94" y="188"/>
                    <a:pt x="116" y="166"/>
                    <a:pt x="116" y="138"/>
                  </a:cubicBezTo>
                  <a:cubicBezTo>
                    <a:pt x="116" y="50"/>
                    <a:pt x="116" y="50"/>
                    <a:pt x="116" y="50"/>
                  </a:cubicBezTo>
                  <a:cubicBezTo>
                    <a:pt x="116" y="22"/>
                    <a:pt x="94" y="0"/>
                    <a:pt x="66" y="0"/>
                  </a:cubicBezTo>
                  <a:cubicBezTo>
                    <a:pt x="38" y="0"/>
                    <a:pt x="16" y="22"/>
                    <a:pt x="16" y="50"/>
                  </a:cubicBezTo>
                  <a:cubicBezTo>
                    <a:pt x="16" y="138"/>
                    <a:pt x="16" y="138"/>
                    <a:pt x="16" y="138"/>
                  </a:cubicBezTo>
                  <a:cubicBezTo>
                    <a:pt x="16" y="166"/>
                    <a:pt x="38" y="188"/>
                    <a:pt x="66" y="188"/>
                  </a:cubicBezTo>
                  <a:close/>
                  <a:moveTo>
                    <a:pt x="24" y="50"/>
                  </a:moveTo>
                  <a:cubicBezTo>
                    <a:pt x="24" y="27"/>
                    <a:pt x="43" y="8"/>
                    <a:pt x="66" y="8"/>
                  </a:cubicBezTo>
                  <a:cubicBezTo>
                    <a:pt x="89" y="8"/>
                    <a:pt x="108" y="27"/>
                    <a:pt x="108" y="50"/>
                  </a:cubicBezTo>
                  <a:cubicBezTo>
                    <a:pt x="108" y="138"/>
                    <a:pt x="108" y="138"/>
                    <a:pt x="108" y="138"/>
                  </a:cubicBezTo>
                  <a:cubicBezTo>
                    <a:pt x="108" y="161"/>
                    <a:pt x="89" y="180"/>
                    <a:pt x="66" y="180"/>
                  </a:cubicBezTo>
                  <a:cubicBezTo>
                    <a:pt x="43" y="180"/>
                    <a:pt x="24" y="161"/>
                    <a:pt x="24" y="138"/>
                  </a:cubicBezTo>
                  <a:lnTo>
                    <a:pt x="24" y="50"/>
                  </a:lnTo>
                  <a:close/>
                  <a:moveTo>
                    <a:pt x="128" y="96"/>
                  </a:moveTo>
                  <a:cubicBezTo>
                    <a:pt x="126" y="96"/>
                    <a:pt x="124" y="98"/>
                    <a:pt x="124" y="100"/>
                  </a:cubicBezTo>
                  <a:cubicBezTo>
                    <a:pt x="124" y="138"/>
                    <a:pt x="124" y="138"/>
                    <a:pt x="124" y="138"/>
                  </a:cubicBezTo>
                  <a:cubicBezTo>
                    <a:pt x="124" y="170"/>
                    <a:pt x="98" y="196"/>
                    <a:pt x="66" y="196"/>
                  </a:cubicBezTo>
                  <a:cubicBezTo>
                    <a:pt x="34" y="196"/>
                    <a:pt x="8" y="170"/>
                    <a:pt x="8" y="138"/>
                  </a:cubicBezTo>
                  <a:cubicBezTo>
                    <a:pt x="8" y="100"/>
                    <a:pt x="8" y="100"/>
                    <a:pt x="8" y="100"/>
                  </a:cubicBezTo>
                  <a:cubicBezTo>
                    <a:pt x="8" y="98"/>
                    <a:pt x="6" y="96"/>
                    <a:pt x="4" y="96"/>
                  </a:cubicBezTo>
                  <a:cubicBezTo>
                    <a:pt x="2" y="96"/>
                    <a:pt x="0" y="98"/>
                    <a:pt x="0" y="100"/>
                  </a:cubicBezTo>
                  <a:cubicBezTo>
                    <a:pt x="0" y="138"/>
                    <a:pt x="0" y="138"/>
                    <a:pt x="0" y="138"/>
                  </a:cubicBezTo>
                  <a:cubicBezTo>
                    <a:pt x="0" y="172"/>
                    <a:pt x="26" y="201"/>
                    <a:pt x="60" y="204"/>
                  </a:cubicBezTo>
                  <a:cubicBezTo>
                    <a:pt x="60" y="204"/>
                    <a:pt x="60" y="204"/>
                    <a:pt x="60" y="204"/>
                  </a:cubicBezTo>
                  <a:cubicBezTo>
                    <a:pt x="60" y="220"/>
                    <a:pt x="60" y="220"/>
                    <a:pt x="60" y="220"/>
                  </a:cubicBezTo>
                  <a:cubicBezTo>
                    <a:pt x="48" y="220"/>
                    <a:pt x="48" y="220"/>
                    <a:pt x="48" y="220"/>
                  </a:cubicBezTo>
                  <a:cubicBezTo>
                    <a:pt x="46" y="220"/>
                    <a:pt x="44" y="222"/>
                    <a:pt x="44" y="224"/>
                  </a:cubicBezTo>
                  <a:cubicBezTo>
                    <a:pt x="44" y="226"/>
                    <a:pt x="46" y="228"/>
                    <a:pt x="48" y="228"/>
                  </a:cubicBezTo>
                  <a:cubicBezTo>
                    <a:pt x="80" y="228"/>
                    <a:pt x="80" y="228"/>
                    <a:pt x="80" y="228"/>
                  </a:cubicBezTo>
                  <a:cubicBezTo>
                    <a:pt x="82" y="228"/>
                    <a:pt x="84" y="226"/>
                    <a:pt x="84" y="224"/>
                  </a:cubicBezTo>
                  <a:cubicBezTo>
                    <a:pt x="84" y="222"/>
                    <a:pt x="82" y="220"/>
                    <a:pt x="80" y="220"/>
                  </a:cubicBezTo>
                  <a:cubicBezTo>
                    <a:pt x="68" y="220"/>
                    <a:pt x="68" y="220"/>
                    <a:pt x="68" y="220"/>
                  </a:cubicBezTo>
                  <a:cubicBezTo>
                    <a:pt x="68" y="204"/>
                    <a:pt x="68" y="204"/>
                    <a:pt x="68" y="204"/>
                  </a:cubicBezTo>
                  <a:cubicBezTo>
                    <a:pt x="68" y="204"/>
                    <a:pt x="68" y="204"/>
                    <a:pt x="68" y="204"/>
                  </a:cubicBezTo>
                  <a:cubicBezTo>
                    <a:pt x="103" y="203"/>
                    <a:pt x="132" y="174"/>
                    <a:pt x="132" y="138"/>
                  </a:cubicBezTo>
                  <a:cubicBezTo>
                    <a:pt x="132" y="100"/>
                    <a:pt x="132" y="100"/>
                    <a:pt x="132" y="100"/>
                  </a:cubicBezTo>
                  <a:cubicBezTo>
                    <a:pt x="132" y="98"/>
                    <a:pt x="130" y="96"/>
                    <a:pt x="128" y="96"/>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BD7FF"/>
                </a:solidFill>
                <a:cs typeface="+mn-ea"/>
                <a:sym typeface="+mn-lt"/>
              </a:endParaRPr>
            </a:p>
          </p:txBody>
        </p:sp>
      </p:grpSp>
      <p:grpSp>
        <p:nvGrpSpPr>
          <p:cNvPr id="31" name="组合 30"/>
          <p:cNvGrpSpPr/>
          <p:nvPr/>
        </p:nvGrpSpPr>
        <p:grpSpPr>
          <a:xfrm>
            <a:off x="382276" y="202078"/>
            <a:ext cx="4291324" cy="381000"/>
            <a:chOff x="382276" y="202078"/>
            <a:chExt cx="4291324" cy="381000"/>
          </a:xfrm>
        </p:grpSpPr>
        <p:grpSp>
          <p:nvGrpSpPr>
            <p:cNvPr id="32" name="组合 31"/>
            <p:cNvGrpSpPr/>
            <p:nvPr/>
          </p:nvGrpSpPr>
          <p:grpSpPr>
            <a:xfrm>
              <a:off x="382276" y="269854"/>
              <a:ext cx="604607" cy="274860"/>
              <a:chOff x="775976" y="295254"/>
              <a:chExt cx="604607" cy="274860"/>
            </a:xfrm>
          </p:grpSpPr>
          <p:grpSp>
            <p:nvGrpSpPr>
              <p:cNvPr id="34" name="组合 33"/>
              <p:cNvGrpSpPr/>
              <p:nvPr/>
            </p:nvGrpSpPr>
            <p:grpSpPr>
              <a:xfrm rot="2788198">
                <a:off x="784307" y="286923"/>
                <a:ext cx="266582" cy="283243"/>
                <a:chOff x="4389120" y="2293620"/>
                <a:chExt cx="609600" cy="647700"/>
              </a:xfrm>
            </p:grpSpPr>
            <p:cxnSp>
              <p:nvCxnSpPr>
                <p:cNvPr id="47" name="直接连接符 46"/>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rot="2788198">
                <a:off x="938001" y="286923"/>
                <a:ext cx="266582" cy="283243"/>
                <a:chOff x="4389120" y="2293620"/>
                <a:chExt cx="609600" cy="647700"/>
              </a:xfrm>
            </p:grpSpPr>
            <p:cxnSp>
              <p:nvCxnSpPr>
                <p:cNvPr id="39" name="直接连接符 38"/>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rot="2788198">
                <a:off x="1105671" y="295201"/>
                <a:ext cx="266582" cy="283243"/>
                <a:chOff x="4389120" y="2293620"/>
                <a:chExt cx="609600" cy="647700"/>
              </a:xfrm>
            </p:grpSpPr>
            <p:cxnSp>
              <p:nvCxnSpPr>
                <p:cNvPr id="37" name="直接连接符 36"/>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3" name="文本框 32"/>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不足之处</a:t>
              </a:r>
              <a:endParaRPr lang="zh-CN" altLang="en-US" b="1" dirty="0">
                <a:solidFill>
                  <a:srgbClr val="4BD7FF"/>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1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0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000" fill="hold"/>
                                        <p:tgtEl>
                                          <p:spTgt spid="6"/>
                                        </p:tgtEl>
                                        <p:attrNameLst>
                                          <p:attrName>ppt_x</p:attrName>
                                        </p:attrNameLst>
                                      </p:cBhvr>
                                      <p:tavLst>
                                        <p:tav tm="0">
                                          <p:val>
                                            <p:strVal val="#ppt_x"/>
                                          </p:val>
                                        </p:tav>
                                        <p:tav tm="100000">
                                          <p:val>
                                            <p:strVal val="#ppt_x"/>
                                          </p:val>
                                        </p:tav>
                                      </p:tavLst>
                                    </p:anim>
                                    <p:anim calcmode="lin" valueType="num">
                                      <p:cBhvr additive="base">
                                        <p:cTn id="28" dur="10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30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ppt_x"/>
                                          </p:val>
                                        </p:tav>
                                        <p:tav tm="100000">
                                          <p:val>
                                            <p:strVal val="#ppt_x"/>
                                          </p:val>
                                        </p:tav>
                                      </p:tavLst>
                                    </p:anim>
                                    <p:anim calcmode="lin" valueType="num">
                                      <p:cBhvr additive="base">
                                        <p:cTn id="32" dur="10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35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ppt_x"/>
                                          </p:val>
                                        </p:tav>
                                        <p:tav tm="100000">
                                          <p:val>
                                            <p:strVal val="#ppt_x"/>
                                          </p:val>
                                        </p:tav>
                                      </p:tavLst>
                                    </p:anim>
                                    <p:anim calcmode="lin" valueType="num">
                                      <p:cBhvr additive="base">
                                        <p:cTn id="36" dur="10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4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45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1000" fill="hold"/>
                                        <p:tgtEl>
                                          <p:spTgt spid="12"/>
                                        </p:tgtEl>
                                        <p:attrNameLst>
                                          <p:attrName>ppt_x</p:attrName>
                                        </p:attrNameLst>
                                      </p:cBhvr>
                                      <p:tavLst>
                                        <p:tav tm="0">
                                          <p:val>
                                            <p:strVal val="#ppt_x"/>
                                          </p:val>
                                        </p:tav>
                                        <p:tav tm="100000">
                                          <p:val>
                                            <p:strVal val="#ppt_x"/>
                                          </p:val>
                                        </p:tav>
                                      </p:tavLst>
                                    </p:anim>
                                    <p:anim calcmode="lin" valueType="num">
                                      <p:cBhvr additive="base">
                                        <p:cTn id="44"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liḓé"/>
          <p:cNvSpPr/>
          <p:nvPr/>
        </p:nvSpPr>
        <p:spPr>
          <a:xfrm>
            <a:off x="4489705" y="3869341"/>
            <a:ext cx="3212592" cy="1917239"/>
          </a:xfrm>
          <a:prstGeom prst="rect">
            <a:avLst/>
          </a:prstGeom>
          <a:blipFill>
            <a:blip r:embed="rId1"/>
            <a:srcRect/>
            <a:stretch>
              <a:fillRect t="-5673" b="-5600"/>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bIns="216000" anchor="b" anchorCtr="1">
            <a:normAutofit/>
          </a:bodyPr>
          <a:lstStyle/>
          <a:p>
            <a:pPr algn="ctr">
              <a:lnSpc>
                <a:spcPct val="120000"/>
              </a:lnSpc>
            </a:pPr>
            <a:endParaRPr lang="zh-CN" altLang="en-US" sz="1200" dirty="0">
              <a:solidFill>
                <a:srgbClr val="4BD7FF"/>
              </a:solidFill>
              <a:cs typeface="+mn-ea"/>
              <a:sym typeface="+mn-lt"/>
            </a:endParaRPr>
          </a:p>
        </p:txBody>
      </p:sp>
      <p:grpSp>
        <p:nvGrpSpPr>
          <p:cNvPr id="4" name="组合 3"/>
          <p:cNvGrpSpPr/>
          <p:nvPr/>
        </p:nvGrpSpPr>
        <p:grpSpPr>
          <a:xfrm>
            <a:off x="1110559" y="1792146"/>
            <a:ext cx="3212592" cy="1917239"/>
            <a:chOff x="1110559" y="1792146"/>
            <a:chExt cx="3212592" cy="1917239"/>
          </a:xfrm>
        </p:grpSpPr>
        <p:sp>
          <p:nvSpPr>
            <p:cNvPr id="5" name="ïṧļidê"/>
            <p:cNvSpPr/>
            <p:nvPr/>
          </p:nvSpPr>
          <p:spPr>
            <a:xfrm>
              <a:off x="1110559" y="1792146"/>
              <a:ext cx="3212592" cy="1917239"/>
            </a:xfrm>
            <a:prstGeom prst="rect">
              <a:avLst/>
            </a:prstGeom>
            <a:noFill/>
            <a:ln w="3175">
              <a:solidFill>
                <a:srgbClr val="4BD7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rgbClr val="4BD7FF"/>
                </a:solidFill>
                <a:cs typeface="+mn-ea"/>
                <a:sym typeface="+mn-lt"/>
              </a:endParaRPr>
            </a:p>
          </p:txBody>
        </p:sp>
        <p:sp>
          <p:nvSpPr>
            <p:cNvPr id="6" name="椭圆 45"/>
            <p:cNvSpPr/>
            <p:nvPr/>
          </p:nvSpPr>
          <p:spPr>
            <a:xfrm>
              <a:off x="2520423" y="1973216"/>
              <a:ext cx="392865" cy="470782"/>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BD7FF"/>
                </a:solidFill>
                <a:cs typeface="+mn-ea"/>
                <a:sym typeface="+mn-lt"/>
              </a:endParaRPr>
            </a:p>
          </p:txBody>
        </p:sp>
        <p:grpSp>
          <p:nvGrpSpPr>
            <p:cNvPr id="7" name="组合 6"/>
            <p:cNvGrpSpPr/>
            <p:nvPr/>
          </p:nvGrpSpPr>
          <p:grpSpPr>
            <a:xfrm>
              <a:off x="1465879" y="2586961"/>
              <a:ext cx="2501951" cy="852001"/>
              <a:chOff x="8386922" y="2192795"/>
              <a:chExt cx="2501951" cy="852001"/>
            </a:xfrm>
          </p:grpSpPr>
          <p:sp>
            <p:nvSpPr>
              <p:cNvPr id="8" name="矩形 7"/>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endParaRPr lang="zh-CN" altLang="en-US" b="1" dirty="0">
                  <a:solidFill>
                    <a:srgbClr val="4BD7FF"/>
                  </a:solidFill>
                  <a:cs typeface="+mn-ea"/>
                  <a:sym typeface="+mn-lt"/>
                </a:endParaRPr>
              </a:p>
            </p:txBody>
          </p:sp>
          <p:sp>
            <p:nvSpPr>
              <p:cNvPr id="9" name="文本框 8"/>
              <p:cNvSpPr txBox="1"/>
              <p:nvPr/>
            </p:nvSpPr>
            <p:spPr>
              <a:xfrm>
                <a:off x="8504910" y="2542351"/>
                <a:ext cx="2265974" cy="50244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grpSp>
      <p:grpSp>
        <p:nvGrpSpPr>
          <p:cNvPr id="10" name="组合 9"/>
          <p:cNvGrpSpPr/>
          <p:nvPr/>
        </p:nvGrpSpPr>
        <p:grpSpPr>
          <a:xfrm>
            <a:off x="4489705" y="1792146"/>
            <a:ext cx="3212592" cy="1917239"/>
            <a:chOff x="4489705" y="1792146"/>
            <a:chExt cx="3212592" cy="1917239"/>
          </a:xfrm>
        </p:grpSpPr>
        <p:sp>
          <p:nvSpPr>
            <p:cNvPr id="11" name="ïSḻîde"/>
            <p:cNvSpPr/>
            <p:nvPr/>
          </p:nvSpPr>
          <p:spPr>
            <a:xfrm>
              <a:off x="4489705" y="1792146"/>
              <a:ext cx="3212592" cy="1917239"/>
            </a:xfrm>
            <a:prstGeom prst="rect">
              <a:avLst/>
            </a:prstGeom>
            <a:noFill/>
            <a:ln w="3175">
              <a:solidFill>
                <a:srgbClr val="4BD7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rgbClr val="4BD7FF"/>
                </a:solidFill>
                <a:cs typeface="+mn-ea"/>
                <a:sym typeface="+mn-lt"/>
              </a:endParaRPr>
            </a:p>
          </p:txBody>
        </p:sp>
        <p:sp>
          <p:nvSpPr>
            <p:cNvPr id="12" name="椭圆 46"/>
            <p:cNvSpPr/>
            <p:nvPr/>
          </p:nvSpPr>
          <p:spPr>
            <a:xfrm>
              <a:off x="5860609" y="1980303"/>
              <a:ext cx="470782" cy="456609"/>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BD7FF"/>
                </a:solidFill>
                <a:cs typeface="+mn-ea"/>
                <a:sym typeface="+mn-lt"/>
              </a:endParaRPr>
            </a:p>
          </p:txBody>
        </p:sp>
        <p:grpSp>
          <p:nvGrpSpPr>
            <p:cNvPr id="13" name="组合 12"/>
            <p:cNvGrpSpPr/>
            <p:nvPr/>
          </p:nvGrpSpPr>
          <p:grpSpPr>
            <a:xfrm>
              <a:off x="4845024" y="2586961"/>
              <a:ext cx="2501951" cy="1003325"/>
              <a:chOff x="8386922" y="2192795"/>
              <a:chExt cx="2501951" cy="1003325"/>
            </a:xfrm>
          </p:grpSpPr>
          <p:sp>
            <p:nvSpPr>
              <p:cNvPr id="14" name="矩形 13"/>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endParaRPr lang="zh-CN" altLang="en-US" b="1" dirty="0">
                  <a:solidFill>
                    <a:srgbClr val="4BD7FF"/>
                  </a:solidFill>
                  <a:cs typeface="+mn-ea"/>
                  <a:sym typeface="+mn-lt"/>
                </a:endParaRPr>
              </a:p>
            </p:txBody>
          </p:sp>
          <p:sp>
            <p:nvSpPr>
              <p:cNvPr id="15" name="文本框 14"/>
              <p:cNvSpPr txBox="1"/>
              <p:nvPr/>
            </p:nvSpPr>
            <p:spPr>
              <a:xfrm>
                <a:off x="8504910" y="2542351"/>
                <a:ext cx="2265974" cy="6537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r>
                  <a:rPr lang="en-US" altLang="zh-CN" sz="800" dirty="0" err="1">
                    <a:solidFill>
                      <a:srgbClr val="4BD7FF"/>
                    </a:solidFill>
                    <a:cs typeface="+mn-ea"/>
                    <a:sym typeface="+mn-lt"/>
                  </a:rPr>
                  <a:t>eld</a:t>
                </a:r>
                <a:r>
                  <a:rPr lang="en-US" altLang="zh-CN" sz="800" dirty="0">
                    <a:solidFill>
                      <a:srgbClr val="4BD7FF"/>
                    </a:solidFill>
                    <a:cs typeface="+mn-ea"/>
                    <a:sym typeface="+mn-lt"/>
                  </a:rPr>
                  <a:t>. Using PowerPoint,</a:t>
                </a:r>
                <a:endParaRPr lang="en-US" altLang="zh-CN" sz="800" dirty="0">
                  <a:solidFill>
                    <a:srgbClr val="4BD7FF"/>
                  </a:solidFill>
                  <a:cs typeface="+mn-ea"/>
                  <a:sym typeface="+mn-lt"/>
                </a:endParaRPr>
              </a:p>
            </p:txBody>
          </p:sp>
        </p:grpSp>
      </p:grpSp>
      <p:grpSp>
        <p:nvGrpSpPr>
          <p:cNvPr id="16" name="组合 15"/>
          <p:cNvGrpSpPr/>
          <p:nvPr/>
        </p:nvGrpSpPr>
        <p:grpSpPr>
          <a:xfrm>
            <a:off x="7868851" y="1792146"/>
            <a:ext cx="3212592" cy="1917239"/>
            <a:chOff x="7868851" y="1792146"/>
            <a:chExt cx="3212592" cy="1917239"/>
          </a:xfrm>
        </p:grpSpPr>
        <p:sp>
          <p:nvSpPr>
            <p:cNvPr id="17" name="íṡļïḋé"/>
            <p:cNvSpPr/>
            <p:nvPr/>
          </p:nvSpPr>
          <p:spPr>
            <a:xfrm>
              <a:off x="7868851" y="1792146"/>
              <a:ext cx="3212592" cy="1917239"/>
            </a:xfrm>
            <a:prstGeom prst="rect">
              <a:avLst/>
            </a:prstGeom>
            <a:noFill/>
            <a:ln w="3175">
              <a:solidFill>
                <a:srgbClr val="4BD7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rgbClr val="4BD7FF"/>
                </a:solidFill>
                <a:cs typeface="+mn-ea"/>
                <a:sym typeface="+mn-lt"/>
              </a:endParaRPr>
            </a:p>
          </p:txBody>
        </p:sp>
        <p:sp>
          <p:nvSpPr>
            <p:cNvPr id="18" name="椭圆 47"/>
            <p:cNvSpPr/>
            <p:nvPr/>
          </p:nvSpPr>
          <p:spPr>
            <a:xfrm>
              <a:off x="9243360" y="1973216"/>
              <a:ext cx="463575" cy="470782"/>
            </a:xfrm>
            <a:custGeom>
              <a:avLst/>
              <a:gdLst>
                <a:gd name="connsiteX0" fmla="*/ 87620 w 596114"/>
                <a:gd name="connsiteY0" fmla="*/ 437153 h 605381"/>
                <a:gd name="connsiteX1" fmla="*/ 147471 w 596114"/>
                <a:gd name="connsiteY1" fmla="*/ 437153 h 605381"/>
                <a:gd name="connsiteX2" fmla="*/ 155808 w 596114"/>
                <a:gd name="connsiteY2" fmla="*/ 476105 h 605381"/>
                <a:gd name="connsiteX3" fmla="*/ 87620 w 596114"/>
                <a:gd name="connsiteY3" fmla="*/ 476105 h 605381"/>
                <a:gd name="connsiteX4" fmla="*/ 68166 w 596114"/>
                <a:gd name="connsiteY4" fmla="*/ 456679 h 605381"/>
                <a:gd name="connsiteX5" fmla="*/ 87620 w 596114"/>
                <a:gd name="connsiteY5" fmla="*/ 437153 h 605381"/>
                <a:gd name="connsiteX6" fmla="*/ 241113 w 596114"/>
                <a:gd name="connsiteY6" fmla="*/ 372802 h 605381"/>
                <a:gd name="connsiteX7" fmla="*/ 230888 w 596114"/>
                <a:gd name="connsiteY7" fmla="*/ 419692 h 605381"/>
                <a:gd name="connsiteX8" fmla="*/ 277846 w 596114"/>
                <a:gd name="connsiteY8" fmla="*/ 409481 h 605381"/>
                <a:gd name="connsiteX9" fmla="*/ 87625 w 596114"/>
                <a:gd name="connsiteY9" fmla="*/ 339420 h 605381"/>
                <a:gd name="connsiteX10" fmla="*/ 168439 w 596114"/>
                <a:gd name="connsiteY10" fmla="*/ 339420 h 605381"/>
                <a:gd name="connsiteX11" fmla="*/ 160000 w 596114"/>
                <a:gd name="connsiteY11" fmla="*/ 378372 h 605381"/>
                <a:gd name="connsiteX12" fmla="*/ 87625 w 596114"/>
                <a:gd name="connsiteY12" fmla="*/ 378372 h 605381"/>
                <a:gd name="connsiteX13" fmla="*/ 68166 w 596114"/>
                <a:gd name="connsiteY13" fmla="*/ 358946 h 605381"/>
                <a:gd name="connsiteX14" fmla="*/ 87625 w 596114"/>
                <a:gd name="connsiteY14" fmla="*/ 339420 h 605381"/>
                <a:gd name="connsiteX15" fmla="*/ 87622 w 596114"/>
                <a:gd name="connsiteY15" fmla="*/ 241687 h 605381"/>
                <a:gd name="connsiteX16" fmla="*/ 239005 w 596114"/>
                <a:gd name="connsiteY16" fmla="*/ 241687 h 605381"/>
                <a:gd name="connsiteX17" fmla="*/ 199993 w 596114"/>
                <a:gd name="connsiteY17" fmla="*/ 280639 h 605381"/>
                <a:gd name="connsiteX18" fmla="*/ 87622 w 596114"/>
                <a:gd name="connsiteY18" fmla="*/ 280639 h 605381"/>
                <a:gd name="connsiteX19" fmla="*/ 68166 w 596114"/>
                <a:gd name="connsiteY19" fmla="*/ 261213 h 605381"/>
                <a:gd name="connsiteX20" fmla="*/ 87622 w 596114"/>
                <a:gd name="connsiteY20" fmla="*/ 241687 h 605381"/>
                <a:gd name="connsiteX21" fmla="*/ 87627 w 596114"/>
                <a:gd name="connsiteY21" fmla="*/ 143954 h 605381"/>
                <a:gd name="connsiteX22" fmla="*/ 336949 w 596114"/>
                <a:gd name="connsiteY22" fmla="*/ 143954 h 605381"/>
                <a:gd name="connsiteX23" fmla="*/ 297927 w 596114"/>
                <a:gd name="connsiteY23" fmla="*/ 182906 h 605381"/>
                <a:gd name="connsiteX24" fmla="*/ 87627 w 596114"/>
                <a:gd name="connsiteY24" fmla="*/ 182906 h 605381"/>
                <a:gd name="connsiteX25" fmla="*/ 68166 w 596114"/>
                <a:gd name="connsiteY25" fmla="*/ 163480 h 605381"/>
                <a:gd name="connsiteX26" fmla="*/ 87627 w 596114"/>
                <a:gd name="connsiteY26" fmla="*/ 143954 h 605381"/>
                <a:gd name="connsiteX27" fmla="*/ 515787 w 596114"/>
                <a:gd name="connsiteY27" fmla="*/ 93955 h 605381"/>
                <a:gd name="connsiteX28" fmla="*/ 484936 w 596114"/>
                <a:gd name="connsiteY28" fmla="*/ 106334 h 605381"/>
                <a:gd name="connsiteX29" fmla="*/ 257196 w 596114"/>
                <a:gd name="connsiteY29" fmla="*/ 333744 h 605381"/>
                <a:gd name="connsiteX30" fmla="*/ 316961 w 596114"/>
                <a:gd name="connsiteY30" fmla="*/ 393422 h 605381"/>
                <a:gd name="connsiteX31" fmla="*/ 544701 w 596114"/>
                <a:gd name="connsiteY31" fmla="*/ 166012 h 605381"/>
                <a:gd name="connsiteX32" fmla="*/ 546190 w 596114"/>
                <a:gd name="connsiteY32" fmla="*/ 107821 h 605381"/>
                <a:gd name="connsiteX33" fmla="*/ 515787 w 596114"/>
                <a:gd name="connsiteY33" fmla="*/ 93955 h 605381"/>
                <a:gd name="connsiteX34" fmla="*/ 515178 w 596114"/>
                <a:gd name="connsiteY34" fmla="*/ 54984 h 605381"/>
                <a:gd name="connsiteX35" fmla="*/ 573094 w 596114"/>
                <a:gd name="connsiteY35" fmla="*/ 79668 h 605381"/>
                <a:gd name="connsiteX36" fmla="*/ 572300 w 596114"/>
                <a:gd name="connsiteY36" fmla="*/ 193571 h 605381"/>
                <a:gd name="connsiteX37" fmla="*/ 330760 w 596114"/>
                <a:gd name="connsiteY37" fmla="*/ 434760 h 605381"/>
                <a:gd name="connsiteX38" fmla="*/ 321031 w 596114"/>
                <a:gd name="connsiteY38" fmla="*/ 440014 h 605381"/>
                <a:gd name="connsiteX39" fmla="*/ 209543 w 596114"/>
                <a:gd name="connsiteY39" fmla="*/ 464202 h 605381"/>
                <a:gd name="connsiteX40" fmla="*/ 191674 w 596114"/>
                <a:gd name="connsiteY40" fmla="*/ 458849 h 605381"/>
                <a:gd name="connsiteX41" fmla="*/ 186412 w 596114"/>
                <a:gd name="connsiteY41" fmla="*/ 441005 h 605381"/>
                <a:gd name="connsiteX42" fmla="*/ 210536 w 596114"/>
                <a:gd name="connsiteY42" fmla="*/ 329680 h 605381"/>
                <a:gd name="connsiteX43" fmla="*/ 215798 w 596114"/>
                <a:gd name="connsiteY43" fmla="*/ 319965 h 605381"/>
                <a:gd name="connsiteX44" fmla="*/ 457338 w 596114"/>
                <a:gd name="connsiteY44" fmla="*/ 78776 h 605381"/>
                <a:gd name="connsiteX45" fmla="*/ 515178 w 596114"/>
                <a:gd name="connsiteY45" fmla="*/ 54984 h 605381"/>
                <a:gd name="connsiteX46" fmla="*/ 42688 w 596114"/>
                <a:gd name="connsiteY46" fmla="*/ 0 h 605381"/>
                <a:gd name="connsiteX47" fmla="*/ 398388 w 596114"/>
                <a:gd name="connsiteY47" fmla="*/ 0 h 605381"/>
                <a:gd name="connsiteX48" fmla="*/ 441076 w 596114"/>
                <a:gd name="connsiteY48" fmla="*/ 41337 h 605381"/>
                <a:gd name="connsiteX49" fmla="*/ 402160 w 596114"/>
                <a:gd name="connsiteY49" fmla="*/ 78907 h 605381"/>
                <a:gd name="connsiteX50" fmla="*/ 402160 w 596114"/>
                <a:gd name="connsiteY50" fmla="*/ 42625 h 605381"/>
                <a:gd name="connsiteX51" fmla="*/ 398388 w 596114"/>
                <a:gd name="connsiteY51" fmla="*/ 38958 h 605381"/>
                <a:gd name="connsiteX52" fmla="*/ 42688 w 596114"/>
                <a:gd name="connsiteY52" fmla="*/ 38958 h 605381"/>
                <a:gd name="connsiteX53" fmla="*/ 39015 w 596114"/>
                <a:gd name="connsiteY53" fmla="*/ 42625 h 605381"/>
                <a:gd name="connsiteX54" fmla="*/ 39015 w 596114"/>
                <a:gd name="connsiteY54" fmla="*/ 562656 h 605381"/>
                <a:gd name="connsiteX55" fmla="*/ 42688 w 596114"/>
                <a:gd name="connsiteY55" fmla="*/ 566423 h 605381"/>
                <a:gd name="connsiteX56" fmla="*/ 398388 w 596114"/>
                <a:gd name="connsiteY56" fmla="*/ 566423 h 605381"/>
                <a:gd name="connsiteX57" fmla="*/ 402160 w 596114"/>
                <a:gd name="connsiteY57" fmla="*/ 562656 h 605381"/>
                <a:gd name="connsiteX58" fmla="*/ 402160 w 596114"/>
                <a:gd name="connsiteY58" fmla="*/ 418622 h 605381"/>
                <a:gd name="connsiteX59" fmla="*/ 441175 w 596114"/>
                <a:gd name="connsiteY59" fmla="*/ 379664 h 605381"/>
                <a:gd name="connsiteX60" fmla="*/ 441175 w 596114"/>
                <a:gd name="connsiteY60" fmla="*/ 562656 h 605381"/>
                <a:gd name="connsiteX61" fmla="*/ 398388 w 596114"/>
                <a:gd name="connsiteY61" fmla="*/ 605381 h 605381"/>
                <a:gd name="connsiteX62" fmla="*/ 42688 w 596114"/>
                <a:gd name="connsiteY62" fmla="*/ 605381 h 605381"/>
                <a:gd name="connsiteX63" fmla="*/ 0 w 596114"/>
                <a:gd name="connsiteY63" fmla="*/ 562656 h 605381"/>
                <a:gd name="connsiteX64" fmla="*/ 0 w 596114"/>
                <a:gd name="connsiteY64" fmla="*/ 42625 h 605381"/>
                <a:gd name="connsiteX65" fmla="*/ 42688 w 596114"/>
                <a:gd name="connsiteY6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6114" h="605381">
                  <a:moveTo>
                    <a:pt x="87620" y="437153"/>
                  </a:moveTo>
                  <a:lnTo>
                    <a:pt x="147471" y="437153"/>
                  </a:lnTo>
                  <a:cubicBezTo>
                    <a:pt x="145585" y="450930"/>
                    <a:pt x="148562" y="464608"/>
                    <a:pt x="155808" y="476105"/>
                  </a:cubicBezTo>
                  <a:lnTo>
                    <a:pt x="87620" y="476105"/>
                  </a:lnTo>
                  <a:cubicBezTo>
                    <a:pt x="76900" y="476105"/>
                    <a:pt x="68166" y="467383"/>
                    <a:pt x="68166" y="456679"/>
                  </a:cubicBezTo>
                  <a:cubicBezTo>
                    <a:pt x="68166" y="445875"/>
                    <a:pt x="76900" y="437153"/>
                    <a:pt x="87620" y="437153"/>
                  </a:cubicBezTo>
                  <a:close/>
                  <a:moveTo>
                    <a:pt x="241113" y="372802"/>
                  </a:moveTo>
                  <a:lnTo>
                    <a:pt x="230888" y="419692"/>
                  </a:lnTo>
                  <a:lnTo>
                    <a:pt x="277846" y="409481"/>
                  </a:lnTo>
                  <a:close/>
                  <a:moveTo>
                    <a:pt x="87625" y="339420"/>
                  </a:moveTo>
                  <a:lnTo>
                    <a:pt x="168439" y="339420"/>
                  </a:lnTo>
                  <a:lnTo>
                    <a:pt x="160000" y="378372"/>
                  </a:lnTo>
                  <a:lnTo>
                    <a:pt x="87625" y="378372"/>
                  </a:lnTo>
                  <a:cubicBezTo>
                    <a:pt x="76903" y="378372"/>
                    <a:pt x="68166" y="369650"/>
                    <a:pt x="68166" y="358946"/>
                  </a:cubicBezTo>
                  <a:cubicBezTo>
                    <a:pt x="68166" y="348142"/>
                    <a:pt x="76903" y="339420"/>
                    <a:pt x="87625" y="339420"/>
                  </a:cubicBezTo>
                  <a:close/>
                  <a:moveTo>
                    <a:pt x="87622" y="241687"/>
                  </a:moveTo>
                  <a:lnTo>
                    <a:pt x="239005" y="241687"/>
                  </a:lnTo>
                  <a:lnTo>
                    <a:pt x="199993" y="280639"/>
                  </a:lnTo>
                  <a:lnTo>
                    <a:pt x="87622" y="280639"/>
                  </a:lnTo>
                  <a:cubicBezTo>
                    <a:pt x="76902" y="280639"/>
                    <a:pt x="68166" y="271917"/>
                    <a:pt x="68166" y="261213"/>
                  </a:cubicBezTo>
                  <a:cubicBezTo>
                    <a:pt x="68166" y="250409"/>
                    <a:pt x="76902" y="241687"/>
                    <a:pt x="87622" y="241687"/>
                  </a:cubicBezTo>
                  <a:close/>
                  <a:moveTo>
                    <a:pt x="87627" y="143954"/>
                  </a:moveTo>
                  <a:lnTo>
                    <a:pt x="336949" y="143954"/>
                  </a:lnTo>
                  <a:lnTo>
                    <a:pt x="297927" y="182906"/>
                  </a:lnTo>
                  <a:lnTo>
                    <a:pt x="87627" y="182906"/>
                  </a:lnTo>
                  <a:cubicBezTo>
                    <a:pt x="76904" y="182906"/>
                    <a:pt x="68166" y="174184"/>
                    <a:pt x="68166" y="163480"/>
                  </a:cubicBezTo>
                  <a:cubicBezTo>
                    <a:pt x="68166" y="152676"/>
                    <a:pt x="76904" y="143954"/>
                    <a:pt x="87627" y="143954"/>
                  </a:cubicBezTo>
                  <a:close/>
                  <a:moveTo>
                    <a:pt x="515787" y="93955"/>
                  </a:moveTo>
                  <a:cubicBezTo>
                    <a:pt x="504643" y="93695"/>
                    <a:pt x="493425" y="97809"/>
                    <a:pt x="484936" y="106334"/>
                  </a:cubicBezTo>
                  <a:lnTo>
                    <a:pt x="257196" y="333744"/>
                  </a:lnTo>
                  <a:lnTo>
                    <a:pt x="316961" y="393422"/>
                  </a:lnTo>
                  <a:lnTo>
                    <a:pt x="544701" y="166012"/>
                  </a:lnTo>
                  <a:cubicBezTo>
                    <a:pt x="560784" y="149953"/>
                    <a:pt x="561082" y="124376"/>
                    <a:pt x="546190" y="107821"/>
                  </a:cubicBezTo>
                  <a:cubicBezTo>
                    <a:pt x="538000" y="98850"/>
                    <a:pt x="526930" y="94215"/>
                    <a:pt x="515787" y="93955"/>
                  </a:cubicBezTo>
                  <a:close/>
                  <a:moveTo>
                    <a:pt x="515178" y="54984"/>
                  </a:moveTo>
                  <a:cubicBezTo>
                    <a:pt x="536138" y="55083"/>
                    <a:pt x="557110" y="63262"/>
                    <a:pt x="573094" y="79668"/>
                  </a:cubicBezTo>
                  <a:cubicBezTo>
                    <a:pt x="603870" y="111291"/>
                    <a:pt x="603969" y="161948"/>
                    <a:pt x="572300" y="193571"/>
                  </a:cubicBezTo>
                  <a:lnTo>
                    <a:pt x="330760" y="434760"/>
                  </a:lnTo>
                  <a:cubicBezTo>
                    <a:pt x="328179" y="437337"/>
                    <a:pt x="324704" y="439221"/>
                    <a:pt x="321031" y="440014"/>
                  </a:cubicBezTo>
                  <a:lnTo>
                    <a:pt x="209543" y="464202"/>
                  </a:lnTo>
                  <a:cubicBezTo>
                    <a:pt x="203090" y="465590"/>
                    <a:pt x="196340" y="463607"/>
                    <a:pt x="191674" y="458849"/>
                  </a:cubicBezTo>
                  <a:cubicBezTo>
                    <a:pt x="186908" y="454190"/>
                    <a:pt x="185022" y="447350"/>
                    <a:pt x="186412" y="441005"/>
                  </a:cubicBezTo>
                  <a:lnTo>
                    <a:pt x="210536" y="329680"/>
                  </a:lnTo>
                  <a:cubicBezTo>
                    <a:pt x="211330" y="325913"/>
                    <a:pt x="213217" y="322542"/>
                    <a:pt x="215798" y="319965"/>
                  </a:cubicBezTo>
                  <a:cubicBezTo>
                    <a:pt x="225825" y="310051"/>
                    <a:pt x="439369" y="96719"/>
                    <a:pt x="457338" y="78776"/>
                  </a:cubicBezTo>
                  <a:cubicBezTo>
                    <a:pt x="473271" y="62865"/>
                    <a:pt x="494219" y="54885"/>
                    <a:pt x="515178" y="54984"/>
                  </a:cubicBezTo>
                  <a:close/>
                  <a:moveTo>
                    <a:pt x="42688" y="0"/>
                  </a:moveTo>
                  <a:lnTo>
                    <a:pt x="398388" y="0"/>
                  </a:lnTo>
                  <a:cubicBezTo>
                    <a:pt x="421519" y="0"/>
                    <a:pt x="440381" y="18438"/>
                    <a:pt x="441076" y="41337"/>
                  </a:cubicBezTo>
                  <a:lnTo>
                    <a:pt x="402160" y="78907"/>
                  </a:lnTo>
                  <a:lnTo>
                    <a:pt x="402160" y="42625"/>
                  </a:lnTo>
                  <a:cubicBezTo>
                    <a:pt x="402160" y="40643"/>
                    <a:pt x="400473" y="38958"/>
                    <a:pt x="398388" y="38958"/>
                  </a:cubicBezTo>
                  <a:lnTo>
                    <a:pt x="42688" y="38958"/>
                  </a:lnTo>
                  <a:cubicBezTo>
                    <a:pt x="40702" y="38958"/>
                    <a:pt x="39015" y="40643"/>
                    <a:pt x="39015" y="42625"/>
                  </a:cubicBezTo>
                  <a:lnTo>
                    <a:pt x="39015" y="562656"/>
                  </a:lnTo>
                  <a:cubicBezTo>
                    <a:pt x="39015" y="564738"/>
                    <a:pt x="40702" y="566423"/>
                    <a:pt x="42688" y="566423"/>
                  </a:cubicBezTo>
                  <a:lnTo>
                    <a:pt x="398388" y="566423"/>
                  </a:lnTo>
                  <a:cubicBezTo>
                    <a:pt x="400473" y="566423"/>
                    <a:pt x="402160" y="564738"/>
                    <a:pt x="402160" y="562656"/>
                  </a:cubicBezTo>
                  <a:lnTo>
                    <a:pt x="402160" y="418622"/>
                  </a:lnTo>
                  <a:lnTo>
                    <a:pt x="441175" y="379664"/>
                  </a:lnTo>
                  <a:lnTo>
                    <a:pt x="441175" y="562656"/>
                  </a:lnTo>
                  <a:cubicBezTo>
                    <a:pt x="441175" y="586249"/>
                    <a:pt x="422015" y="605381"/>
                    <a:pt x="398388" y="605381"/>
                  </a:cubicBezTo>
                  <a:lnTo>
                    <a:pt x="42688" y="605381"/>
                  </a:lnTo>
                  <a:cubicBezTo>
                    <a:pt x="19160" y="605381"/>
                    <a:pt x="0" y="586249"/>
                    <a:pt x="0" y="562656"/>
                  </a:cubicBezTo>
                  <a:lnTo>
                    <a:pt x="0" y="42625"/>
                  </a:lnTo>
                  <a:cubicBezTo>
                    <a:pt x="0" y="19132"/>
                    <a:pt x="19160" y="0"/>
                    <a:pt x="426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BD7FF"/>
                </a:solidFill>
                <a:cs typeface="+mn-ea"/>
                <a:sym typeface="+mn-lt"/>
              </a:endParaRPr>
            </a:p>
          </p:txBody>
        </p:sp>
        <p:grpSp>
          <p:nvGrpSpPr>
            <p:cNvPr id="19" name="组合 18"/>
            <p:cNvGrpSpPr/>
            <p:nvPr/>
          </p:nvGrpSpPr>
          <p:grpSpPr>
            <a:xfrm>
              <a:off x="8224171" y="2586961"/>
              <a:ext cx="2501951" cy="852001"/>
              <a:chOff x="8386922" y="2192795"/>
              <a:chExt cx="2501951" cy="852001"/>
            </a:xfrm>
          </p:grpSpPr>
          <p:sp>
            <p:nvSpPr>
              <p:cNvPr id="20" name="矩形 19"/>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endParaRPr lang="zh-CN" altLang="en-US" b="1" dirty="0">
                  <a:solidFill>
                    <a:srgbClr val="4BD7FF"/>
                  </a:solidFill>
                  <a:cs typeface="+mn-ea"/>
                  <a:sym typeface="+mn-lt"/>
                </a:endParaRPr>
              </a:p>
            </p:txBody>
          </p:sp>
          <p:sp>
            <p:nvSpPr>
              <p:cNvPr id="21" name="文本框 20"/>
              <p:cNvSpPr txBox="1"/>
              <p:nvPr/>
            </p:nvSpPr>
            <p:spPr>
              <a:xfrm>
                <a:off x="8504910" y="2542351"/>
                <a:ext cx="2265974" cy="50244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grpSp>
      <p:grpSp>
        <p:nvGrpSpPr>
          <p:cNvPr id="22" name="组合 21"/>
          <p:cNvGrpSpPr/>
          <p:nvPr/>
        </p:nvGrpSpPr>
        <p:grpSpPr>
          <a:xfrm>
            <a:off x="1110559" y="3869341"/>
            <a:ext cx="3212592" cy="1917239"/>
            <a:chOff x="1110559" y="3869341"/>
            <a:chExt cx="3212592" cy="1917239"/>
          </a:xfrm>
        </p:grpSpPr>
        <p:sp>
          <p:nvSpPr>
            <p:cNvPr id="23" name="íślíḑè"/>
            <p:cNvSpPr/>
            <p:nvPr/>
          </p:nvSpPr>
          <p:spPr>
            <a:xfrm>
              <a:off x="1110559" y="3869341"/>
              <a:ext cx="3212592" cy="1917239"/>
            </a:xfrm>
            <a:prstGeom prst="rect">
              <a:avLst/>
            </a:prstGeom>
            <a:noFill/>
            <a:ln w="3175">
              <a:solidFill>
                <a:srgbClr val="4BD7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rgbClr val="4BD7FF"/>
                </a:solidFill>
                <a:cs typeface="+mn-ea"/>
                <a:sym typeface="+mn-lt"/>
              </a:endParaRPr>
            </a:p>
          </p:txBody>
        </p:sp>
        <p:sp>
          <p:nvSpPr>
            <p:cNvPr id="24" name="椭圆 48"/>
            <p:cNvSpPr/>
            <p:nvPr/>
          </p:nvSpPr>
          <p:spPr>
            <a:xfrm>
              <a:off x="2502223" y="4050411"/>
              <a:ext cx="429265" cy="470782"/>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BD7FF"/>
                </a:solidFill>
                <a:cs typeface="+mn-ea"/>
                <a:sym typeface="+mn-lt"/>
              </a:endParaRPr>
            </a:p>
          </p:txBody>
        </p:sp>
        <p:grpSp>
          <p:nvGrpSpPr>
            <p:cNvPr id="25" name="组合 24"/>
            <p:cNvGrpSpPr/>
            <p:nvPr/>
          </p:nvGrpSpPr>
          <p:grpSpPr>
            <a:xfrm>
              <a:off x="1465879" y="4652224"/>
              <a:ext cx="2501951" cy="852001"/>
              <a:chOff x="8386922" y="2192795"/>
              <a:chExt cx="2501951" cy="852001"/>
            </a:xfrm>
          </p:grpSpPr>
          <p:sp>
            <p:nvSpPr>
              <p:cNvPr id="26" name="矩形 25"/>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endParaRPr lang="zh-CN" altLang="en-US" b="1" dirty="0">
                  <a:solidFill>
                    <a:srgbClr val="4BD7FF"/>
                  </a:solidFill>
                  <a:cs typeface="+mn-ea"/>
                  <a:sym typeface="+mn-lt"/>
                </a:endParaRPr>
              </a:p>
            </p:txBody>
          </p:sp>
          <p:sp>
            <p:nvSpPr>
              <p:cNvPr id="27" name="文本框 26"/>
              <p:cNvSpPr txBox="1"/>
              <p:nvPr/>
            </p:nvSpPr>
            <p:spPr>
              <a:xfrm>
                <a:off x="8504910" y="2542351"/>
                <a:ext cx="2265974" cy="50244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grpSp>
      <p:grpSp>
        <p:nvGrpSpPr>
          <p:cNvPr id="28" name="组合 27"/>
          <p:cNvGrpSpPr/>
          <p:nvPr/>
        </p:nvGrpSpPr>
        <p:grpSpPr>
          <a:xfrm>
            <a:off x="7868851" y="3869341"/>
            <a:ext cx="3212592" cy="1917239"/>
            <a:chOff x="7868851" y="3869341"/>
            <a:chExt cx="3212592" cy="1917239"/>
          </a:xfrm>
        </p:grpSpPr>
        <p:sp>
          <p:nvSpPr>
            <p:cNvPr id="29" name="ísḷiḍè"/>
            <p:cNvSpPr/>
            <p:nvPr/>
          </p:nvSpPr>
          <p:spPr>
            <a:xfrm>
              <a:off x="7868851" y="3869341"/>
              <a:ext cx="3212592" cy="1917239"/>
            </a:xfrm>
            <a:prstGeom prst="rect">
              <a:avLst/>
            </a:prstGeom>
            <a:noFill/>
            <a:ln w="3175">
              <a:solidFill>
                <a:srgbClr val="4BD7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rgbClr val="4BD7FF"/>
                </a:solidFill>
                <a:cs typeface="+mn-ea"/>
                <a:sym typeface="+mn-lt"/>
              </a:endParaRPr>
            </a:p>
          </p:txBody>
        </p:sp>
        <p:sp>
          <p:nvSpPr>
            <p:cNvPr id="30" name="椭圆 50"/>
            <p:cNvSpPr/>
            <p:nvPr/>
          </p:nvSpPr>
          <p:spPr>
            <a:xfrm>
              <a:off x="9239756" y="4050767"/>
              <a:ext cx="470782" cy="470069"/>
            </a:xfrm>
            <a:custGeom>
              <a:avLst/>
              <a:gdLst>
                <a:gd name="connsiteX0" fmla="*/ 288111 w 575551"/>
                <a:gd name="connsiteY0" fmla="*/ 195956 h 574680"/>
                <a:gd name="connsiteX1" fmla="*/ 250987 w 575551"/>
                <a:gd name="connsiteY1" fmla="*/ 204012 h 574680"/>
                <a:gd name="connsiteX2" fmla="*/ 204180 w 575551"/>
                <a:gd name="connsiteY2" fmla="*/ 324853 h 574680"/>
                <a:gd name="connsiteX3" fmla="*/ 288111 w 575551"/>
                <a:gd name="connsiteY3" fmla="*/ 378828 h 574680"/>
                <a:gd name="connsiteX4" fmla="*/ 325234 w 575551"/>
                <a:gd name="connsiteY4" fmla="*/ 370772 h 574680"/>
                <a:gd name="connsiteX5" fmla="*/ 371234 w 575551"/>
                <a:gd name="connsiteY5" fmla="*/ 250737 h 574680"/>
                <a:gd name="connsiteX6" fmla="*/ 288111 w 575551"/>
                <a:gd name="connsiteY6" fmla="*/ 195956 h 574680"/>
                <a:gd name="connsiteX7" fmla="*/ 288111 w 575551"/>
                <a:gd name="connsiteY7" fmla="*/ 163732 h 574680"/>
                <a:gd name="connsiteX8" fmla="*/ 401094 w 575551"/>
                <a:gd name="connsiteY8" fmla="*/ 237042 h 574680"/>
                <a:gd name="connsiteX9" fmla="*/ 338146 w 575551"/>
                <a:gd name="connsiteY9" fmla="*/ 400579 h 574680"/>
                <a:gd name="connsiteX10" fmla="*/ 288111 w 575551"/>
                <a:gd name="connsiteY10" fmla="*/ 411052 h 574680"/>
                <a:gd name="connsiteX11" fmla="*/ 175127 w 575551"/>
                <a:gd name="connsiteY11" fmla="*/ 337742 h 574680"/>
                <a:gd name="connsiteX12" fmla="*/ 237268 w 575551"/>
                <a:gd name="connsiteY12" fmla="*/ 175011 h 574680"/>
                <a:gd name="connsiteX13" fmla="*/ 288111 w 575551"/>
                <a:gd name="connsiteY13" fmla="*/ 163732 h 574680"/>
                <a:gd name="connsiteX14" fmla="*/ 307478 w 575551"/>
                <a:gd name="connsiteY14" fmla="*/ 33198 h 574680"/>
                <a:gd name="connsiteX15" fmla="*/ 260674 w 575551"/>
                <a:gd name="connsiteY15" fmla="*/ 34004 h 574680"/>
                <a:gd name="connsiteX16" fmla="*/ 255025 w 575551"/>
                <a:gd name="connsiteY16" fmla="*/ 64624 h 574680"/>
                <a:gd name="connsiteX17" fmla="*/ 179171 w 575551"/>
                <a:gd name="connsiteY17" fmla="*/ 116999 h 574680"/>
                <a:gd name="connsiteX18" fmla="*/ 150120 w 575551"/>
                <a:gd name="connsiteY18" fmla="*/ 111359 h 574680"/>
                <a:gd name="connsiteX19" fmla="*/ 121876 w 575551"/>
                <a:gd name="connsiteY19" fmla="*/ 93631 h 574680"/>
                <a:gd name="connsiteX20" fmla="*/ 88791 w 575551"/>
                <a:gd name="connsiteY20" fmla="*/ 127474 h 574680"/>
                <a:gd name="connsiteX21" fmla="*/ 107351 w 575551"/>
                <a:gd name="connsiteY21" fmla="*/ 153259 h 574680"/>
                <a:gd name="connsiteX22" fmla="*/ 108965 w 575551"/>
                <a:gd name="connsiteY22" fmla="*/ 215304 h 574680"/>
                <a:gd name="connsiteX23" fmla="*/ 66196 w 575551"/>
                <a:gd name="connsiteY23" fmla="*/ 260427 h 574680"/>
                <a:gd name="connsiteX24" fmla="*/ 33110 w 575551"/>
                <a:gd name="connsiteY24" fmla="*/ 267679 h 574680"/>
                <a:gd name="connsiteX25" fmla="*/ 33917 w 575551"/>
                <a:gd name="connsiteY25" fmla="*/ 314414 h 574680"/>
                <a:gd name="connsiteX26" fmla="*/ 65389 w 575551"/>
                <a:gd name="connsiteY26" fmla="*/ 320055 h 574680"/>
                <a:gd name="connsiteX27" fmla="*/ 110579 w 575551"/>
                <a:gd name="connsiteY27" fmla="*/ 362761 h 574680"/>
                <a:gd name="connsiteX28" fmla="*/ 112193 w 575551"/>
                <a:gd name="connsiteY28" fmla="*/ 424806 h 574680"/>
                <a:gd name="connsiteX29" fmla="*/ 93633 w 575551"/>
                <a:gd name="connsiteY29" fmla="*/ 453008 h 574680"/>
                <a:gd name="connsiteX30" fmla="*/ 127525 w 575551"/>
                <a:gd name="connsiteY30" fmla="*/ 486045 h 574680"/>
                <a:gd name="connsiteX31" fmla="*/ 154155 w 575551"/>
                <a:gd name="connsiteY31" fmla="*/ 467512 h 574680"/>
                <a:gd name="connsiteX32" fmla="*/ 187240 w 575551"/>
                <a:gd name="connsiteY32" fmla="*/ 460260 h 574680"/>
                <a:gd name="connsiteX33" fmla="*/ 261481 w 575551"/>
                <a:gd name="connsiteY33" fmla="*/ 508606 h 574680"/>
                <a:gd name="connsiteX34" fmla="*/ 268743 w 575551"/>
                <a:gd name="connsiteY34" fmla="*/ 541643 h 574680"/>
                <a:gd name="connsiteX35" fmla="*/ 315547 w 575551"/>
                <a:gd name="connsiteY35" fmla="*/ 541643 h 574680"/>
                <a:gd name="connsiteX36" fmla="*/ 321196 w 575551"/>
                <a:gd name="connsiteY36" fmla="*/ 508606 h 574680"/>
                <a:gd name="connsiteX37" fmla="*/ 397050 w 575551"/>
                <a:gd name="connsiteY37" fmla="*/ 457037 h 574680"/>
                <a:gd name="connsiteX38" fmla="*/ 426101 w 575551"/>
                <a:gd name="connsiteY38" fmla="*/ 461871 h 574680"/>
                <a:gd name="connsiteX39" fmla="*/ 454345 w 575551"/>
                <a:gd name="connsiteY39" fmla="*/ 481210 h 574680"/>
                <a:gd name="connsiteX40" fmla="*/ 487430 w 575551"/>
                <a:gd name="connsiteY40" fmla="*/ 446562 h 574680"/>
                <a:gd name="connsiteX41" fmla="*/ 468870 w 575551"/>
                <a:gd name="connsiteY41" fmla="*/ 420777 h 574680"/>
                <a:gd name="connsiteX42" fmla="*/ 510025 w 575551"/>
                <a:gd name="connsiteY42" fmla="*/ 313609 h 574680"/>
                <a:gd name="connsiteX43" fmla="*/ 543111 w 575551"/>
                <a:gd name="connsiteY43" fmla="*/ 306357 h 574680"/>
                <a:gd name="connsiteX44" fmla="*/ 541497 w 575551"/>
                <a:gd name="connsiteY44" fmla="*/ 258816 h 574680"/>
                <a:gd name="connsiteX45" fmla="*/ 510832 w 575551"/>
                <a:gd name="connsiteY45" fmla="*/ 253981 h 574680"/>
                <a:gd name="connsiteX46" fmla="*/ 464028 w 575551"/>
                <a:gd name="connsiteY46" fmla="*/ 149230 h 574680"/>
                <a:gd name="connsiteX47" fmla="*/ 481781 w 575551"/>
                <a:gd name="connsiteY47" fmla="*/ 121028 h 574680"/>
                <a:gd name="connsiteX48" fmla="*/ 447889 w 575551"/>
                <a:gd name="connsiteY48" fmla="*/ 88797 h 574680"/>
                <a:gd name="connsiteX49" fmla="*/ 422066 w 575551"/>
                <a:gd name="connsiteY49" fmla="*/ 106524 h 574680"/>
                <a:gd name="connsiteX50" fmla="*/ 388981 w 575551"/>
                <a:gd name="connsiteY50" fmla="*/ 113776 h 574680"/>
                <a:gd name="connsiteX51" fmla="*/ 314740 w 575551"/>
                <a:gd name="connsiteY51" fmla="*/ 65429 h 574680"/>
                <a:gd name="connsiteX52" fmla="*/ 307478 w 575551"/>
                <a:gd name="connsiteY52" fmla="*/ 33198 h 574680"/>
                <a:gd name="connsiteX53" fmla="*/ 327652 w 575551"/>
                <a:gd name="connsiteY53" fmla="*/ 2579 h 574680"/>
                <a:gd name="connsiteX54" fmla="*/ 338142 w 575551"/>
                <a:gd name="connsiteY54" fmla="*/ 9831 h 574680"/>
                <a:gd name="connsiteX55" fmla="*/ 340563 w 575551"/>
                <a:gd name="connsiteY55" fmla="*/ 21917 h 574680"/>
                <a:gd name="connsiteX56" fmla="*/ 343791 w 575551"/>
                <a:gd name="connsiteY56" fmla="*/ 52537 h 574680"/>
                <a:gd name="connsiteX57" fmla="*/ 388981 w 575551"/>
                <a:gd name="connsiteY57" fmla="*/ 81545 h 574680"/>
                <a:gd name="connsiteX58" fmla="*/ 409155 w 575551"/>
                <a:gd name="connsiteY58" fmla="*/ 76710 h 574680"/>
                <a:gd name="connsiteX59" fmla="*/ 430943 w 575551"/>
                <a:gd name="connsiteY59" fmla="*/ 57372 h 574680"/>
                <a:gd name="connsiteX60" fmla="*/ 441433 w 575551"/>
                <a:gd name="connsiteY60" fmla="*/ 50120 h 574680"/>
                <a:gd name="connsiteX61" fmla="*/ 454345 w 575551"/>
                <a:gd name="connsiteY61" fmla="*/ 52537 h 574680"/>
                <a:gd name="connsiteX62" fmla="*/ 517288 w 575551"/>
                <a:gd name="connsiteY62" fmla="*/ 113776 h 574680"/>
                <a:gd name="connsiteX63" fmla="*/ 519709 w 575551"/>
                <a:gd name="connsiteY63" fmla="*/ 125863 h 574680"/>
                <a:gd name="connsiteX64" fmla="*/ 513253 w 575551"/>
                <a:gd name="connsiteY64" fmla="*/ 137143 h 574680"/>
                <a:gd name="connsiteX65" fmla="*/ 493886 w 575551"/>
                <a:gd name="connsiteY65" fmla="*/ 160511 h 574680"/>
                <a:gd name="connsiteX66" fmla="*/ 522130 w 575551"/>
                <a:gd name="connsiteY66" fmla="*/ 224167 h 574680"/>
                <a:gd name="connsiteX67" fmla="*/ 551987 w 575551"/>
                <a:gd name="connsiteY67" fmla="*/ 225779 h 574680"/>
                <a:gd name="connsiteX68" fmla="*/ 564092 w 575551"/>
                <a:gd name="connsiteY68" fmla="*/ 227391 h 574680"/>
                <a:gd name="connsiteX69" fmla="*/ 571354 w 575551"/>
                <a:gd name="connsiteY69" fmla="*/ 238671 h 574680"/>
                <a:gd name="connsiteX70" fmla="*/ 572968 w 575551"/>
                <a:gd name="connsiteY70" fmla="*/ 326501 h 574680"/>
                <a:gd name="connsiteX71" fmla="*/ 566513 w 575551"/>
                <a:gd name="connsiteY71" fmla="*/ 336976 h 574680"/>
                <a:gd name="connsiteX72" fmla="*/ 553601 w 575551"/>
                <a:gd name="connsiteY72" fmla="*/ 339393 h 574680"/>
                <a:gd name="connsiteX73" fmla="*/ 522937 w 575551"/>
                <a:gd name="connsiteY73" fmla="*/ 342617 h 574680"/>
                <a:gd name="connsiteX74" fmla="*/ 497921 w 575551"/>
                <a:gd name="connsiteY74" fmla="*/ 407884 h 574680"/>
                <a:gd name="connsiteX75" fmla="*/ 518095 w 575551"/>
                <a:gd name="connsiteY75" fmla="*/ 429640 h 574680"/>
                <a:gd name="connsiteX76" fmla="*/ 526164 w 575551"/>
                <a:gd name="connsiteY76" fmla="*/ 440116 h 574680"/>
                <a:gd name="connsiteX77" fmla="*/ 522937 w 575551"/>
                <a:gd name="connsiteY77" fmla="*/ 453008 h 574680"/>
                <a:gd name="connsiteX78" fmla="*/ 461607 w 575551"/>
                <a:gd name="connsiteY78" fmla="*/ 516664 h 574680"/>
                <a:gd name="connsiteX79" fmla="*/ 449503 w 575551"/>
                <a:gd name="connsiteY79" fmla="*/ 519082 h 574680"/>
                <a:gd name="connsiteX80" fmla="*/ 438205 w 575551"/>
                <a:gd name="connsiteY80" fmla="*/ 511830 h 574680"/>
                <a:gd name="connsiteX81" fmla="*/ 414804 w 575551"/>
                <a:gd name="connsiteY81" fmla="*/ 492491 h 574680"/>
                <a:gd name="connsiteX82" fmla="*/ 397050 w 575551"/>
                <a:gd name="connsiteY82" fmla="*/ 489268 h 574680"/>
                <a:gd name="connsiteX83" fmla="*/ 351054 w 575551"/>
                <a:gd name="connsiteY83" fmla="*/ 520693 h 574680"/>
                <a:gd name="connsiteX84" fmla="*/ 349440 w 575551"/>
                <a:gd name="connsiteY84" fmla="*/ 550507 h 574680"/>
                <a:gd name="connsiteX85" fmla="*/ 347826 w 575551"/>
                <a:gd name="connsiteY85" fmla="*/ 563399 h 574680"/>
                <a:gd name="connsiteX86" fmla="*/ 336528 w 575551"/>
                <a:gd name="connsiteY86" fmla="*/ 570651 h 574680"/>
                <a:gd name="connsiteX87" fmla="*/ 288110 w 575551"/>
                <a:gd name="connsiteY87" fmla="*/ 574680 h 574680"/>
                <a:gd name="connsiteX88" fmla="*/ 248569 w 575551"/>
                <a:gd name="connsiteY88" fmla="*/ 572263 h 574680"/>
                <a:gd name="connsiteX89" fmla="*/ 237272 w 575551"/>
                <a:gd name="connsiteY89" fmla="*/ 565011 h 574680"/>
                <a:gd name="connsiteX90" fmla="*/ 234851 w 575551"/>
                <a:gd name="connsiteY90" fmla="*/ 552924 h 574680"/>
                <a:gd name="connsiteX91" fmla="*/ 232430 w 575551"/>
                <a:gd name="connsiteY91" fmla="*/ 521499 h 574680"/>
                <a:gd name="connsiteX92" fmla="*/ 187240 w 575551"/>
                <a:gd name="connsiteY92" fmla="*/ 492491 h 574680"/>
                <a:gd name="connsiteX93" fmla="*/ 167066 w 575551"/>
                <a:gd name="connsiteY93" fmla="*/ 496520 h 574680"/>
                <a:gd name="connsiteX94" fmla="*/ 144471 w 575551"/>
                <a:gd name="connsiteY94" fmla="*/ 516664 h 574680"/>
                <a:gd name="connsiteX95" fmla="*/ 133981 w 575551"/>
                <a:gd name="connsiteY95" fmla="*/ 524722 h 574680"/>
                <a:gd name="connsiteX96" fmla="*/ 121069 w 575551"/>
                <a:gd name="connsiteY96" fmla="*/ 522305 h 574680"/>
                <a:gd name="connsiteX97" fmla="*/ 58126 w 575551"/>
                <a:gd name="connsiteY97" fmla="*/ 460260 h 574680"/>
                <a:gd name="connsiteX98" fmla="*/ 54898 w 575551"/>
                <a:gd name="connsiteY98" fmla="*/ 448173 h 574680"/>
                <a:gd name="connsiteX99" fmla="*/ 62161 w 575551"/>
                <a:gd name="connsiteY99" fmla="*/ 436892 h 574680"/>
                <a:gd name="connsiteX100" fmla="*/ 82335 w 575551"/>
                <a:gd name="connsiteY100" fmla="*/ 413525 h 574680"/>
                <a:gd name="connsiteX101" fmla="*/ 81528 w 575551"/>
                <a:gd name="connsiteY101" fmla="*/ 375653 h 574680"/>
                <a:gd name="connsiteX102" fmla="*/ 54091 w 575551"/>
                <a:gd name="connsiteY102" fmla="*/ 349869 h 574680"/>
                <a:gd name="connsiteX103" fmla="*/ 24234 w 575551"/>
                <a:gd name="connsiteY103" fmla="*/ 348257 h 574680"/>
                <a:gd name="connsiteX104" fmla="*/ 11322 w 575551"/>
                <a:gd name="connsiteY104" fmla="*/ 346645 h 574680"/>
                <a:gd name="connsiteX105" fmla="*/ 4060 w 575551"/>
                <a:gd name="connsiteY105" fmla="*/ 335365 h 574680"/>
                <a:gd name="connsiteX106" fmla="*/ 3253 w 575551"/>
                <a:gd name="connsiteY106" fmla="*/ 247535 h 574680"/>
                <a:gd name="connsiteX107" fmla="*/ 9708 w 575551"/>
                <a:gd name="connsiteY107" fmla="*/ 236254 h 574680"/>
                <a:gd name="connsiteX108" fmla="*/ 22620 w 575551"/>
                <a:gd name="connsiteY108" fmla="*/ 233837 h 574680"/>
                <a:gd name="connsiteX109" fmla="*/ 53284 w 575551"/>
                <a:gd name="connsiteY109" fmla="*/ 230614 h 574680"/>
                <a:gd name="connsiteX110" fmla="*/ 79107 w 575551"/>
                <a:gd name="connsiteY110" fmla="*/ 204023 h 574680"/>
                <a:gd name="connsiteX111" fmla="*/ 78300 w 575551"/>
                <a:gd name="connsiteY111" fmla="*/ 166152 h 574680"/>
                <a:gd name="connsiteX112" fmla="*/ 58126 w 575551"/>
                <a:gd name="connsiteY112" fmla="*/ 144395 h 574680"/>
                <a:gd name="connsiteX113" fmla="*/ 50864 w 575551"/>
                <a:gd name="connsiteY113" fmla="*/ 133920 h 574680"/>
                <a:gd name="connsiteX114" fmla="*/ 53284 w 575551"/>
                <a:gd name="connsiteY114" fmla="*/ 121028 h 574680"/>
                <a:gd name="connsiteX115" fmla="*/ 114614 w 575551"/>
                <a:gd name="connsiteY115" fmla="*/ 58177 h 574680"/>
                <a:gd name="connsiteX116" fmla="*/ 127525 w 575551"/>
                <a:gd name="connsiteY116" fmla="*/ 54954 h 574680"/>
                <a:gd name="connsiteX117" fmla="*/ 138015 w 575551"/>
                <a:gd name="connsiteY117" fmla="*/ 62206 h 574680"/>
                <a:gd name="connsiteX118" fmla="*/ 161417 w 575551"/>
                <a:gd name="connsiteY118" fmla="*/ 81545 h 574680"/>
                <a:gd name="connsiteX119" fmla="*/ 179171 w 575551"/>
                <a:gd name="connsiteY119" fmla="*/ 84768 h 574680"/>
                <a:gd name="connsiteX120" fmla="*/ 225167 w 575551"/>
                <a:gd name="connsiteY120" fmla="*/ 53343 h 574680"/>
                <a:gd name="connsiteX121" fmla="*/ 226781 w 575551"/>
                <a:gd name="connsiteY121" fmla="*/ 24335 h 574680"/>
                <a:gd name="connsiteX122" fmla="*/ 229202 w 575551"/>
                <a:gd name="connsiteY122" fmla="*/ 11442 h 574680"/>
                <a:gd name="connsiteX123" fmla="*/ 239693 w 575551"/>
                <a:gd name="connsiteY123" fmla="*/ 4190 h 574680"/>
                <a:gd name="connsiteX124" fmla="*/ 327652 w 575551"/>
                <a:gd name="connsiteY124" fmla="*/ 2579 h 5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75551" h="574680">
                  <a:moveTo>
                    <a:pt x="288111" y="195956"/>
                  </a:moveTo>
                  <a:cubicBezTo>
                    <a:pt x="275198" y="195956"/>
                    <a:pt x="262286" y="199179"/>
                    <a:pt x="250987" y="204012"/>
                  </a:cubicBezTo>
                  <a:cubicBezTo>
                    <a:pt x="204987" y="224958"/>
                    <a:pt x="184004" y="278933"/>
                    <a:pt x="204180" y="324853"/>
                  </a:cubicBezTo>
                  <a:cubicBezTo>
                    <a:pt x="218706" y="357882"/>
                    <a:pt x="251794" y="378828"/>
                    <a:pt x="288111" y="378828"/>
                  </a:cubicBezTo>
                  <a:cubicBezTo>
                    <a:pt x="301023" y="378828"/>
                    <a:pt x="313128" y="376411"/>
                    <a:pt x="325234" y="370772"/>
                  </a:cubicBezTo>
                  <a:cubicBezTo>
                    <a:pt x="371234" y="350632"/>
                    <a:pt x="392217" y="296657"/>
                    <a:pt x="371234" y="250737"/>
                  </a:cubicBezTo>
                  <a:cubicBezTo>
                    <a:pt x="356708" y="217708"/>
                    <a:pt x="323620" y="195956"/>
                    <a:pt x="288111" y="195956"/>
                  </a:cubicBezTo>
                  <a:close/>
                  <a:moveTo>
                    <a:pt x="288111" y="163732"/>
                  </a:moveTo>
                  <a:cubicBezTo>
                    <a:pt x="336532" y="163732"/>
                    <a:pt x="380919" y="192734"/>
                    <a:pt x="401094" y="237042"/>
                  </a:cubicBezTo>
                  <a:cubicBezTo>
                    <a:pt x="428533" y="299879"/>
                    <a:pt x="400287" y="372383"/>
                    <a:pt x="338146" y="400579"/>
                  </a:cubicBezTo>
                  <a:cubicBezTo>
                    <a:pt x="322006" y="407830"/>
                    <a:pt x="305058" y="411052"/>
                    <a:pt x="288111" y="411052"/>
                  </a:cubicBezTo>
                  <a:cubicBezTo>
                    <a:pt x="238882" y="411052"/>
                    <a:pt x="194496" y="382050"/>
                    <a:pt x="175127" y="337742"/>
                  </a:cubicBezTo>
                  <a:cubicBezTo>
                    <a:pt x="146881" y="275711"/>
                    <a:pt x="175127" y="202401"/>
                    <a:pt x="237268" y="175011"/>
                  </a:cubicBezTo>
                  <a:cubicBezTo>
                    <a:pt x="253408" y="167760"/>
                    <a:pt x="270356" y="163732"/>
                    <a:pt x="288111" y="163732"/>
                  </a:cubicBezTo>
                  <a:close/>
                  <a:moveTo>
                    <a:pt x="307478" y="33198"/>
                  </a:moveTo>
                  <a:cubicBezTo>
                    <a:pt x="292145" y="31587"/>
                    <a:pt x="276006" y="32392"/>
                    <a:pt x="260674" y="34004"/>
                  </a:cubicBezTo>
                  <a:cubicBezTo>
                    <a:pt x="260674" y="44479"/>
                    <a:pt x="259060" y="54954"/>
                    <a:pt x="255025" y="64624"/>
                  </a:cubicBezTo>
                  <a:cubicBezTo>
                    <a:pt x="242921" y="96049"/>
                    <a:pt x="212256" y="116999"/>
                    <a:pt x="179171" y="116999"/>
                  </a:cubicBezTo>
                  <a:cubicBezTo>
                    <a:pt x="168680" y="116999"/>
                    <a:pt x="158997" y="115387"/>
                    <a:pt x="150120" y="111359"/>
                  </a:cubicBezTo>
                  <a:cubicBezTo>
                    <a:pt x="139629" y="107330"/>
                    <a:pt x="129946" y="101689"/>
                    <a:pt x="121876" y="93631"/>
                  </a:cubicBezTo>
                  <a:cubicBezTo>
                    <a:pt x="109772" y="103301"/>
                    <a:pt x="99281" y="114582"/>
                    <a:pt x="88791" y="127474"/>
                  </a:cubicBezTo>
                  <a:cubicBezTo>
                    <a:pt x="96860" y="134726"/>
                    <a:pt x="103316" y="143590"/>
                    <a:pt x="107351" y="153259"/>
                  </a:cubicBezTo>
                  <a:cubicBezTo>
                    <a:pt x="116228" y="172598"/>
                    <a:pt x="117034" y="195160"/>
                    <a:pt x="108965" y="215304"/>
                  </a:cubicBezTo>
                  <a:cubicBezTo>
                    <a:pt x="100895" y="235448"/>
                    <a:pt x="86370" y="251564"/>
                    <a:pt x="66196" y="260427"/>
                  </a:cubicBezTo>
                  <a:cubicBezTo>
                    <a:pt x="55705" y="265262"/>
                    <a:pt x="44408" y="267679"/>
                    <a:pt x="33110" y="267679"/>
                  </a:cubicBezTo>
                  <a:cubicBezTo>
                    <a:pt x="31496" y="282989"/>
                    <a:pt x="32303" y="299105"/>
                    <a:pt x="33917" y="314414"/>
                  </a:cubicBezTo>
                  <a:cubicBezTo>
                    <a:pt x="44408" y="313609"/>
                    <a:pt x="55705" y="316026"/>
                    <a:pt x="65389" y="320055"/>
                  </a:cubicBezTo>
                  <a:cubicBezTo>
                    <a:pt x="85563" y="327307"/>
                    <a:pt x="101702" y="342617"/>
                    <a:pt x="110579" y="362761"/>
                  </a:cubicBezTo>
                  <a:cubicBezTo>
                    <a:pt x="119455" y="382100"/>
                    <a:pt x="120262" y="404661"/>
                    <a:pt x="112193" y="424806"/>
                  </a:cubicBezTo>
                  <a:cubicBezTo>
                    <a:pt x="108158" y="435281"/>
                    <a:pt x="101702" y="444950"/>
                    <a:pt x="93633" y="453008"/>
                  </a:cubicBezTo>
                  <a:cubicBezTo>
                    <a:pt x="104123" y="465095"/>
                    <a:pt x="115421" y="476375"/>
                    <a:pt x="127525" y="486045"/>
                  </a:cubicBezTo>
                  <a:cubicBezTo>
                    <a:pt x="134788" y="477987"/>
                    <a:pt x="143664" y="471541"/>
                    <a:pt x="154155" y="467512"/>
                  </a:cubicBezTo>
                  <a:cubicBezTo>
                    <a:pt x="164645" y="462677"/>
                    <a:pt x="175943" y="460260"/>
                    <a:pt x="187240" y="460260"/>
                  </a:cubicBezTo>
                  <a:cubicBezTo>
                    <a:pt x="219519" y="460260"/>
                    <a:pt x="248569" y="478793"/>
                    <a:pt x="261481" y="508606"/>
                  </a:cubicBezTo>
                  <a:cubicBezTo>
                    <a:pt x="266323" y="519082"/>
                    <a:pt x="268743" y="530362"/>
                    <a:pt x="268743" y="541643"/>
                  </a:cubicBezTo>
                  <a:cubicBezTo>
                    <a:pt x="284076" y="543255"/>
                    <a:pt x="300215" y="543255"/>
                    <a:pt x="315547" y="541643"/>
                  </a:cubicBezTo>
                  <a:cubicBezTo>
                    <a:pt x="315547" y="530362"/>
                    <a:pt x="317161" y="519082"/>
                    <a:pt x="321196" y="508606"/>
                  </a:cubicBezTo>
                  <a:cubicBezTo>
                    <a:pt x="333300" y="477987"/>
                    <a:pt x="363965" y="457037"/>
                    <a:pt x="397050" y="457037"/>
                  </a:cubicBezTo>
                  <a:cubicBezTo>
                    <a:pt x="406734" y="457037"/>
                    <a:pt x="417224" y="458648"/>
                    <a:pt x="426101" y="461871"/>
                  </a:cubicBezTo>
                  <a:cubicBezTo>
                    <a:pt x="437399" y="466706"/>
                    <a:pt x="446275" y="472347"/>
                    <a:pt x="454345" y="481210"/>
                  </a:cubicBezTo>
                  <a:cubicBezTo>
                    <a:pt x="466449" y="470735"/>
                    <a:pt x="477747" y="459454"/>
                    <a:pt x="487430" y="446562"/>
                  </a:cubicBezTo>
                  <a:cubicBezTo>
                    <a:pt x="479361" y="439310"/>
                    <a:pt x="472905" y="430446"/>
                    <a:pt x="468870" y="420777"/>
                  </a:cubicBezTo>
                  <a:cubicBezTo>
                    <a:pt x="450310" y="379682"/>
                    <a:pt x="468870" y="331336"/>
                    <a:pt x="510025" y="313609"/>
                  </a:cubicBezTo>
                  <a:cubicBezTo>
                    <a:pt x="520516" y="308774"/>
                    <a:pt x="531006" y="306357"/>
                    <a:pt x="543111" y="306357"/>
                  </a:cubicBezTo>
                  <a:cubicBezTo>
                    <a:pt x="543918" y="290241"/>
                    <a:pt x="543918" y="274931"/>
                    <a:pt x="541497" y="258816"/>
                  </a:cubicBezTo>
                  <a:cubicBezTo>
                    <a:pt x="531006" y="259622"/>
                    <a:pt x="520516" y="258010"/>
                    <a:pt x="510832" y="253981"/>
                  </a:cubicBezTo>
                  <a:cubicBezTo>
                    <a:pt x="468870" y="237866"/>
                    <a:pt x="447889" y="190325"/>
                    <a:pt x="464028" y="149230"/>
                  </a:cubicBezTo>
                  <a:cubicBezTo>
                    <a:pt x="468063" y="138755"/>
                    <a:pt x="473712" y="129086"/>
                    <a:pt x="481781" y="121028"/>
                  </a:cubicBezTo>
                  <a:cubicBezTo>
                    <a:pt x="471291" y="108941"/>
                    <a:pt x="459993" y="98466"/>
                    <a:pt x="447889" y="88797"/>
                  </a:cubicBezTo>
                  <a:cubicBezTo>
                    <a:pt x="440626" y="96049"/>
                    <a:pt x="431750" y="102495"/>
                    <a:pt x="422066" y="106524"/>
                  </a:cubicBezTo>
                  <a:cubicBezTo>
                    <a:pt x="411576" y="111359"/>
                    <a:pt x="400278" y="113776"/>
                    <a:pt x="388981" y="113776"/>
                  </a:cubicBezTo>
                  <a:cubicBezTo>
                    <a:pt x="356702" y="113776"/>
                    <a:pt x="327652" y="94437"/>
                    <a:pt x="314740" y="65429"/>
                  </a:cubicBezTo>
                  <a:cubicBezTo>
                    <a:pt x="309898" y="54954"/>
                    <a:pt x="307478" y="44479"/>
                    <a:pt x="307478" y="33198"/>
                  </a:cubicBezTo>
                  <a:close/>
                  <a:moveTo>
                    <a:pt x="327652" y="2579"/>
                  </a:moveTo>
                  <a:cubicBezTo>
                    <a:pt x="331686" y="3385"/>
                    <a:pt x="335721" y="5802"/>
                    <a:pt x="338142" y="9831"/>
                  </a:cubicBezTo>
                  <a:cubicBezTo>
                    <a:pt x="340563" y="13054"/>
                    <a:pt x="341370" y="17889"/>
                    <a:pt x="340563" y="21917"/>
                  </a:cubicBezTo>
                  <a:cubicBezTo>
                    <a:pt x="338949" y="32392"/>
                    <a:pt x="339756" y="42868"/>
                    <a:pt x="343791" y="52537"/>
                  </a:cubicBezTo>
                  <a:cubicBezTo>
                    <a:pt x="351861" y="70264"/>
                    <a:pt x="369614" y="81545"/>
                    <a:pt x="388981" y="81545"/>
                  </a:cubicBezTo>
                  <a:cubicBezTo>
                    <a:pt x="395436" y="81545"/>
                    <a:pt x="402699" y="79933"/>
                    <a:pt x="409155" y="76710"/>
                  </a:cubicBezTo>
                  <a:cubicBezTo>
                    <a:pt x="418031" y="72681"/>
                    <a:pt x="425294" y="66235"/>
                    <a:pt x="430943" y="57372"/>
                  </a:cubicBezTo>
                  <a:cubicBezTo>
                    <a:pt x="433364" y="54148"/>
                    <a:pt x="437399" y="50925"/>
                    <a:pt x="441433" y="50120"/>
                  </a:cubicBezTo>
                  <a:cubicBezTo>
                    <a:pt x="445468" y="49314"/>
                    <a:pt x="450310" y="50120"/>
                    <a:pt x="454345" y="52537"/>
                  </a:cubicBezTo>
                  <a:cubicBezTo>
                    <a:pt x="477747" y="69458"/>
                    <a:pt x="499535" y="90408"/>
                    <a:pt x="517288" y="113776"/>
                  </a:cubicBezTo>
                  <a:cubicBezTo>
                    <a:pt x="519709" y="116999"/>
                    <a:pt x="520516" y="121834"/>
                    <a:pt x="519709" y="125863"/>
                  </a:cubicBezTo>
                  <a:cubicBezTo>
                    <a:pt x="519709" y="130697"/>
                    <a:pt x="516481" y="134726"/>
                    <a:pt x="513253" y="137143"/>
                  </a:cubicBezTo>
                  <a:cubicBezTo>
                    <a:pt x="504376" y="142784"/>
                    <a:pt x="497114" y="150842"/>
                    <a:pt x="493886" y="160511"/>
                  </a:cubicBezTo>
                  <a:cubicBezTo>
                    <a:pt x="484202" y="185490"/>
                    <a:pt x="497114" y="214498"/>
                    <a:pt x="522130" y="224167"/>
                  </a:cubicBezTo>
                  <a:cubicBezTo>
                    <a:pt x="531813" y="227391"/>
                    <a:pt x="541497" y="228196"/>
                    <a:pt x="551987" y="225779"/>
                  </a:cubicBezTo>
                  <a:cubicBezTo>
                    <a:pt x="556022" y="224167"/>
                    <a:pt x="560864" y="224973"/>
                    <a:pt x="564092" y="227391"/>
                  </a:cubicBezTo>
                  <a:cubicBezTo>
                    <a:pt x="568126" y="229808"/>
                    <a:pt x="570547" y="233837"/>
                    <a:pt x="571354" y="238671"/>
                  </a:cubicBezTo>
                  <a:cubicBezTo>
                    <a:pt x="576196" y="267679"/>
                    <a:pt x="577003" y="296687"/>
                    <a:pt x="572968" y="326501"/>
                  </a:cubicBezTo>
                  <a:cubicBezTo>
                    <a:pt x="572161" y="330530"/>
                    <a:pt x="569740" y="334559"/>
                    <a:pt x="566513" y="336976"/>
                  </a:cubicBezTo>
                  <a:cubicBezTo>
                    <a:pt x="562478" y="339393"/>
                    <a:pt x="558443" y="341005"/>
                    <a:pt x="553601" y="339393"/>
                  </a:cubicBezTo>
                  <a:cubicBezTo>
                    <a:pt x="543111" y="337782"/>
                    <a:pt x="532620" y="338588"/>
                    <a:pt x="522937" y="342617"/>
                  </a:cubicBezTo>
                  <a:cubicBezTo>
                    <a:pt x="498728" y="353897"/>
                    <a:pt x="487430" y="382905"/>
                    <a:pt x="497921" y="407884"/>
                  </a:cubicBezTo>
                  <a:cubicBezTo>
                    <a:pt x="501956" y="416748"/>
                    <a:pt x="509218" y="424806"/>
                    <a:pt x="518095" y="429640"/>
                  </a:cubicBezTo>
                  <a:cubicBezTo>
                    <a:pt x="522130" y="432058"/>
                    <a:pt x="524550" y="436087"/>
                    <a:pt x="526164" y="440116"/>
                  </a:cubicBezTo>
                  <a:cubicBezTo>
                    <a:pt x="526971" y="444950"/>
                    <a:pt x="526164" y="448979"/>
                    <a:pt x="522937" y="453008"/>
                  </a:cubicBezTo>
                  <a:cubicBezTo>
                    <a:pt x="505990" y="477181"/>
                    <a:pt x="485816" y="498937"/>
                    <a:pt x="461607" y="516664"/>
                  </a:cubicBezTo>
                  <a:cubicBezTo>
                    <a:pt x="458380" y="519082"/>
                    <a:pt x="453538" y="520693"/>
                    <a:pt x="449503" y="519082"/>
                  </a:cubicBezTo>
                  <a:cubicBezTo>
                    <a:pt x="444661" y="518276"/>
                    <a:pt x="440626" y="515858"/>
                    <a:pt x="438205" y="511830"/>
                  </a:cubicBezTo>
                  <a:cubicBezTo>
                    <a:pt x="432557" y="502966"/>
                    <a:pt x="424487" y="495714"/>
                    <a:pt x="414804" y="492491"/>
                  </a:cubicBezTo>
                  <a:cubicBezTo>
                    <a:pt x="409155" y="490074"/>
                    <a:pt x="403506" y="489268"/>
                    <a:pt x="397050" y="489268"/>
                  </a:cubicBezTo>
                  <a:cubicBezTo>
                    <a:pt x="376876" y="489268"/>
                    <a:pt x="358316" y="501355"/>
                    <a:pt x="351054" y="520693"/>
                  </a:cubicBezTo>
                  <a:cubicBezTo>
                    <a:pt x="347826" y="530362"/>
                    <a:pt x="347019" y="540838"/>
                    <a:pt x="349440" y="550507"/>
                  </a:cubicBezTo>
                  <a:cubicBezTo>
                    <a:pt x="351054" y="555342"/>
                    <a:pt x="350247" y="559370"/>
                    <a:pt x="347826" y="563399"/>
                  </a:cubicBezTo>
                  <a:cubicBezTo>
                    <a:pt x="345405" y="567428"/>
                    <a:pt x="341370" y="569845"/>
                    <a:pt x="336528" y="570651"/>
                  </a:cubicBezTo>
                  <a:cubicBezTo>
                    <a:pt x="321196" y="573874"/>
                    <a:pt x="304250" y="574680"/>
                    <a:pt x="288110" y="574680"/>
                  </a:cubicBezTo>
                  <a:cubicBezTo>
                    <a:pt x="275199" y="574680"/>
                    <a:pt x="261481" y="573874"/>
                    <a:pt x="248569" y="572263"/>
                  </a:cubicBezTo>
                  <a:cubicBezTo>
                    <a:pt x="243728" y="571457"/>
                    <a:pt x="239693" y="569040"/>
                    <a:pt x="237272" y="565011"/>
                  </a:cubicBezTo>
                  <a:cubicBezTo>
                    <a:pt x="234851" y="561788"/>
                    <a:pt x="234044" y="556953"/>
                    <a:pt x="234851" y="552924"/>
                  </a:cubicBezTo>
                  <a:cubicBezTo>
                    <a:pt x="237272" y="542449"/>
                    <a:pt x="236465" y="531168"/>
                    <a:pt x="232430" y="521499"/>
                  </a:cubicBezTo>
                  <a:cubicBezTo>
                    <a:pt x="224360" y="503772"/>
                    <a:pt x="206607" y="492491"/>
                    <a:pt x="187240" y="492491"/>
                  </a:cubicBezTo>
                  <a:cubicBezTo>
                    <a:pt x="179978" y="492491"/>
                    <a:pt x="173522" y="494103"/>
                    <a:pt x="167066" y="496520"/>
                  </a:cubicBezTo>
                  <a:cubicBezTo>
                    <a:pt x="157383" y="500549"/>
                    <a:pt x="150120" y="507801"/>
                    <a:pt x="144471" y="516664"/>
                  </a:cubicBezTo>
                  <a:cubicBezTo>
                    <a:pt x="142050" y="520693"/>
                    <a:pt x="138822" y="523916"/>
                    <a:pt x="133981" y="524722"/>
                  </a:cubicBezTo>
                  <a:cubicBezTo>
                    <a:pt x="129946" y="525528"/>
                    <a:pt x="125104" y="524722"/>
                    <a:pt x="121069" y="522305"/>
                  </a:cubicBezTo>
                  <a:cubicBezTo>
                    <a:pt x="96860" y="504578"/>
                    <a:pt x="75879" y="484433"/>
                    <a:pt x="58126" y="460260"/>
                  </a:cubicBezTo>
                  <a:cubicBezTo>
                    <a:pt x="54898" y="457037"/>
                    <a:pt x="54091" y="452202"/>
                    <a:pt x="54898" y="448173"/>
                  </a:cubicBezTo>
                  <a:cubicBezTo>
                    <a:pt x="55705" y="443339"/>
                    <a:pt x="58126" y="439310"/>
                    <a:pt x="62161" y="436892"/>
                  </a:cubicBezTo>
                  <a:cubicBezTo>
                    <a:pt x="71845" y="431252"/>
                    <a:pt x="78300" y="423194"/>
                    <a:pt x="82335" y="413525"/>
                  </a:cubicBezTo>
                  <a:cubicBezTo>
                    <a:pt x="87177" y="400632"/>
                    <a:pt x="86370" y="387740"/>
                    <a:pt x="81528" y="375653"/>
                  </a:cubicBezTo>
                  <a:cubicBezTo>
                    <a:pt x="75879" y="363567"/>
                    <a:pt x="66196" y="354703"/>
                    <a:pt x="54091" y="349869"/>
                  </a:cubicBezTo>
                  <a:cubicBezTo>
                    <a:pt x="44408" y="345840"/>
                    <a:pt x="33917" y="345840"/>
                    <a:pt x="24234" y="348257"/>
                  </a:cubicBezTo>
                  <a:cubicBezTo>
                    <a:pt x="19392" y="349063"/>
                    <a:pt x="15357" y="349063"/>
                    <a:pt x="11322" y="346645"/>
                  </a:cubicBezTo>
                  <a:cubicBezTo>
                    <a:pt x="7288" y="343422"/>
                    <a:pt x="4867" y="340199"/>
                    <a:pt x="4060" y="335365"/>
                  </a:cubicBezTo>
                  <a:cubicBezTo>
                    <a:pt x="-782" y="306357"/>
                    <a:pt x="-1589" y="276543"/>
                    <a:pt x="3253" y="247535"/>
                  </a:cubicBezTo>
                  <a:cubicBezTo>
                    <a:pt x="3253" y="242700"/>
                    <a:pt x="5674" y="238671"/>
                    <a:pt x="9708" y="236254"/>
                  </a:cubicBezTo>
                  <a:cubicBezTo>
                    <a:pt x="13743" y="233837"/>
                    <a:pt x="17778" y="233031"/>
                    <a:pt x="22620" y="233837"/>
                  </a:cubicBezTo>
                  <a:cubicBezTo>
                    <a:pt x="33110" y="236254"/>
                    <a:pt x="43601" y="235448"/>
                    <a:pt x="53284" y="230614"/>
                  </a:cubicBezTo>
                  <a:cubicBezTo>
                    <a:pt x="65389" y="225779"/>
                    <a:pt x="74265" y="216110"/>
                    <a:pt x="79107" y="204023"/>
                  </a:cubicBezTo>
                  <a:cubicBezTo>
                    <a:pt x="83949" y="191131"/>
                    <a:pt x="83142" y="178238"/>
                    <a:pt x="78300" y="166152"/>
                  </a:cubicBezTo>
                  <a:cubicBezTo>
                    <a:pt x="73459" y="157288"/>
                    <a:pt x="67003" y="149230"/>
                    <a:pt x="58126" y="144395"/>
                  </a:cubicBezTo>
                  <a:cubicBezTo>
                    <a:pt x="54091" y="141978"/>
                    <a:pt x="51671" y="137949"/>
                    <a:pt x="50864" y="133920"/>
                  </a:cubicBezTo>
                  <a:cubicBezTo>
                    <a:pt x="50057" y="129086"/>
                    <a:pt x="50864" y="124251"/>
                    <a:pt x="53284" y="121028"/>
                  </a:cubicBezTo>
                  <a:cubicBezTo>
                    <a:pt x="70231" y="96855"/>
                    <a:pt x="91212" y="75904"/>
                    <a:pt x="114614" y="58177"/>
                  </a:cubicBezTo>
                  <a:cubicBezTo>
                    <a:pt x="118648" y="55760"/>
                    <a:pt x="122683" y="54148"/>
                    <a:pt x="127525" y="54954"/>
                  </a:cubicBezTo>
                  <a:cubicBezTo>
                    <a:pt x="131560" y="55760"/>
                    <a:pt x="135595" y="58177"/>
                    <a:pt x="138015" y="62206"/>
                  </a:cubicBezTo>
                  <a:cubicBezTo>
                    <a:pt x="143664" y="71070"/>
                    <a:pt x="151734" y="77516"/>
                    <a:pt x="161417" y="81545"/>
                  </a:cubicBezTo>
                  <a:cubicBezTo>
                    <a:pt x="167066" y="83962"/>
                    <a:pt x="172715" y="84768"/>
                    <a:pt x="179171" y="84768"/>
                  </a:cubicBezTo>
                  <a:cubicBezTo>
                    <a:pt x="199345" y="84768"/>
                    <a:pt x="217905" y="71876"/>
                    <a:pt x="225167" y="53343"/>
                  </a:cubicBezTo>
                  <a:cubicBezTo>
                    <a:pt x="228395" y="43673"/>
                    <a:pt x="229202" y="34004"/>
                    <a:pt x="226781" y="24335"/>
                  </a:cubicBezTo>
                  <a:cubicBezTo>
                    <a:pt x="225974" y="19500"/>
                    <a:pt x="226781" y="14665"/>
                    <a:pt x="229202" y="11442"/>
                  </a:cubicBezTo>
                  <a:cubicBezTo>
                    <a:pt x="231623" y="7413"/>
                    <a:pt x="235658" y="4996"/>
                    <a:pt x="239693" y="4190"/>
                  </a:cubicBezTo>
                  <a:cubicBezTo>
                    <a:pt x="268743" y="-644"/>
                    <a:pt x="297794" y="-1450"/>
                    <a:pt x="327652" y="257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BD7FF"/>
                </a:solidFill>
                <a:cs typeface="+mn-ea"/>
                <a:sym typeface="+mn-lt"/>
              </a:endParaRPr>
            </a:p>
          </p:txBody>
        </p:sp>
        <p:grpSp>
          <p:nvGrpSpPr>
            <p:cNvPr id="31" name="组合 30"/>
            <p:cNvGrpSpPr/>
            <p:nvPr/>
          </p:nvGrpSpPr>
          <p:grpSpPr>
            <a:xfrm>
              <a:off x="8224171" y="4652224"/>
              <a:ext cx="2501951" cy="852001"/>
              <a:chOff x="8386922" y="2192795"/>
              <a:chExt cx="2501951" cy="852001"/>
            </a:xfrm>
          </p:grpSpPr>
          <p:sp>
            <p:nvSpPr>
              <p:cNvPr id="32" name="矩形 31"/>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endParaRPr lang="zh-CN" altLang="en-US" b="1" dirty="0">
                  <a:solidFill>
                    <a:srgbClr val="4BD7FF"/>
                  </a:solidFill>
                  <a:cs typeface="+mn-ea"/>
                  <a:sym typeface="+mn-lt"/>
                </a:endParaRPr>
              </a:p>
            </p:txBody>
          </p:sp>
          <p:sp>
            <p:nvSpPr>
              <p:cNvPr id="33" name="文本框 32"/>
              <p:cNvSpPr txBox="1"/>
              <p:nvPr/>
            </p:nvSpPr>
            <p:spPr>
              <a:xfrm>
                <a:off x="8504910" y="2542351"/>
                <a:ext cx="2265974" cy="50244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grpSp>
      <p:grpSp>
        <p:nvGrpSpPr>
          <p:cNvPr id="34" name="组合 33"/>
          <p:cNvGrpSpPr/>
          <p:nvPr/>
        </p:nvGrpSpPr>
        <p:grpSpPr>
          <a:xfrm>
            <a:off x="382276" y="202078"/>
            <a:ext cx="4291324" cy="381000"/>
            <a:chOff x="382276" y="202078"/>
            <a:chExt cx="4291324" cy="381000"/>
          </a:xfrm>
        </p:grpSpPr>
        <p:grpSp>
          <p:nvGrpSpPr>
            <p:cNvPr id="35" name="组合 34"/>
            <p:cNvGrpSpPr/>
            <p:nvPr/>
          </p:nvGrpSpPr>
          <p:grpSpPr>
            <a:xfrm>
              <a:off x="382276" y="269854"/>
              <a:ext cx="604607" cy="274860"/>
              <a:chOff x="775976" y="295254"/>
              <a:chExt cx="604607" cy="274860"/>
            </a:xfrm>
          </p:grpSpPr>
          <p:grpSp>
            <p:nvGrpSpPr>
              <p:cNvPr id="37" name="组合 36"/>
              <p:cNvGrpSpPr/>
              <p:nvPr/>
            </p:nvGrpSpPr>
            <p:grpSpPr>
              <a:xfrm rot="2788198">
                <a:off x="784307" y="286923"/>
                <a:ext cx="266582" cy="283243"/>
                <a:chOff x="4389120" y="2293620"/>
                <a:chExt cx="609600" cy="647700"/>
              </a:xfrm>
            </p:grpSpPr>
            <p:cxnSp>
              <p:nvCxnSpPr>
                <p:cNvPr id="44" name="直接连接符 43"/>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rot="2788198">
                <a:off x="938001" y="286923"/>
                <a:ext cx="266582" cy="283243"/>
                <a:chOff x="4389120" y="2293620"/>
                <a:chExt cx="609600" cy="647700"/>
              </a:xfrm>
            </p:grpSpPr>
            <p:cxnSp>
              <p:nvCxnSpPr>
                <p:cNvPr id="42" name="直接连接符 41"/>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rot="2788198">
                <a:off x="1105671" y="295201"/>
                <a:ext cx="266582" cy="283243"/>
                <a:chOff x="4389120" y="2293620"/>
                <a:chExt cx="609600" cy="647700"/>
              </a:xfrm>
            </p:grpSpPr>
            <p:cxnSp>
              <p:nvCxnSpPr>
                <p:cNvPr id="40" name="直接连接符 39"/>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6" name="文本框 35"/>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不足之处</a:t>
              </a:r>
              <a:endParaRPr lang="zh-CN" altLang="en-US" b="1" dirty="0">
                <a:solidFill>
                  <a:srgbClr val="4BD7FF"/>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fltVal val="0"/>
                                          </p:val>
                                        </p:tav>
                                        <p:tav tm="100000">
                                          <p:val>
                                            <p:strVal val="#ppt_w"/>
                                          </p:val>
                                        </p:tav>
                                      </p:tavLst>
                                    </p:anim>
                                    <p:anim calcmode="lin" valueType="num">
                                      <p:cBhvr>
                                        <p:cTn id="13" dur="1000" fill="hold"/>
                                        <p:tgtEl>
                                          <p:spTgt spid="10"/>
                                        </p:tgtEl>
                                        <p:attrNameLst>
                                          <p:attrName>ppt_h</p:attrName>
                                        </p:attrNameLst>
                                      </p:cBhvr>
                                      <p:tavLst>
                                        <p:tav tm="0">
                                          <p:val>
                                            <p:fltVal val="0"/>
                                          </p:val>
                                        </p:tav>
                                        <p:tav tm="100000">
                                          <p:val>
                                            <p:strVal val="#ppt_h"/>
                                          </p:val>
                                        </p:tav>
                                      </p:tavLst>
                                    </p:anim>
                                    <p:animEffect transition="in" filter="fade">
                                      <p:cBhvr>
                                        <p:cTn id="14" dur="1000"/>
                                        <p:tgtEl>
                                          <p:spTgt spid="10"/>
                                        </p:tgtEl>
                                      </p:cBhvr>
                                    </p:animEffect>
                                  </p:childTnLst>
                                </p:cTn>
                              </p:par>
                              <p:par>
                                <p:cTn id="15" presetID="53" presetClass="entr" presetSubtype="1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Effect transition="in" filter="fade">
                                      <p:cBhvr>
                                        <p:cTn id="19" dur="1000"/>
                                        <p:tgtEl>
                                          <p:spTgt spid="16"/>
                                        </p:tgtEl>
                                      </p:cBhvr>
                                    </p:animEffect>
                                  </p:childTnLst>
                                </p:cTn>
                              </p:par>
                              <p:par>
                                <p:cTn id="20" presetID="53" presetClass="entr" presetSubtype="16"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fltVal val="0"/>
                                          </p:val>
                                        </p:tav>
                                        <p:tav tm="100000">
                                          <p:val>
                                            <p:strVal val="#ppt_w"/>
                                          </p:val>
                                        </p:tav>
                                      </p:tavLst>
                                    </p:anim>
                                    <p:anim calcmode="lin" valueType="num">
                                      <p:cBhvr>
                                        <p:cTn id="23" dur="1000" fill="hold"/>
                                        <p:tgtEl>
                                          <p:spTgt spid="22"/>
                                        </p:tgtEl>
                                        <p:attrNameLst>
                                          <p:attrName>ppt_h</p:attrName>
                                        </p:attrNameLst>
                                      </p:cBhvr>
                                      <p:tavLst>
                                        <p:tav tm="0">
                                          <p:val>
                                            <p:fltVal val="0"/>
                                          </p:val>
                                        </p:tav>
                                        <p:tav tm="100000">
                                          <p:val>
                                            <p:strVal val="#ppt_h"/>
                                          </p:val>
                                        </p:tav>
                                      </p:tavLst>
                                    </p:anim>
                                    <p:animEffect transition="in" filter="fade">
                                      <p:cBhvr>
                                        <p:cTn id="24" dur="1000"/>
                                        <p:tgtEl>
                                          <p:spTgt spid="2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Effect transition="in" filter="fade">
                                      <p:cBhvr>
                                        <p:cTn id="29" dur="1000"/>
                                        <p:tgtEl>
                                          <p:spTgt spid="3"/>
                                        </p:tgtEl>
                                      </p:cBhvr>
                                    </p:animEffect>
                                  </p:childTnLst>
                                </p:cTn>
                              </p:par>
                              <p:par>
                                <p:cTn id="30" presetID="53" presetClass="entr" presetSubtype="16"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ppt_w</p:attrName>
                                        </p:attrNameLst>
                                      </p:cBhvr>
                                      <p:tavLst>
                                        <p:tav tm="0">
                                          <p:val>
                                            <p:fltVal val="0"/>
                                          </p:val>
                                        </p:tav>
                                        <p:tav tm="100000">
                                          <p:val>
                                            <p:strVal val="#ppt_w"/>
                                          </p:val>
                                        </p:tav>
                                      </p:tavLst>
                                    </p:anim>
                                    <p:anim calcmode="lin" valueType="num">
                                      <p:cBhvr>
                                        <p:cTn id="33" dur="1000" fill="hold"/>
                                        <p:tgtEl>
                                          <p:spTgt spid="28"/>
                                        </p:tgtEl>
                                        <p:attrNameLst>
                                          <p:attrName>ppt_h</p:attrName>
                                        </p:attrNameLst>
                                      </p:cBhvr>
                                      <p:tavLst>
                                        <p:tav tm="0">
                                          <p:val>
                                            <p:fltVal val="0"/>
                                          </p:val>
                                        </p:tav>
                                        <p:tav tm="100000">
                                          <p:val>
                                            <p:strVal val="#ppt_h"/>
                                          </p:val>
                                        </p:tav>
                                      </p:tavLst>
                                    </p:anim>
                                    <p:animEffect transition="in" filter="fade">
                                      <p:cBhvr>
                                        <p:cTn id="34"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79"/>
          <p:cNvSpPr/>
          <p:nvPr/>
        </p:nvSpPr>
        <p:spPr>
          <a:xfrm>
            <a:off x="4522348" y="3487298"/>
            <a:ext cx="851944" cy="851944"/>
          </a:xfrm>
          <a:prstGeom prst="ellipse">
            <a:avLst/>
          </a:prstGeom>
          <a:solidFill>
            <a:schemeClr val="accent1"/>
          </a:solidFill>
          <a:ln w="6350">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2400">
                <a:solidFill>
                  <a:srgbClr val="122041"/>
                </a:solidFill>
                <a:cs typeface="+mn-ea"/>
                <a:sym typeface="+mn-lt"/>
              </a:rPr>
              <a:t>01</a:t>
            </a:r>
            <a:endParaRPr lang="en-US" sz="2400">
              <a:solidFill>
                <a:srgbClr val="122041"/>
              </a:solidFill>
              <a:cs typeface="+mn-ea"/>
              <a:sym typeface="+mn-lt"/>
            </a:endParaRPr>
          </a:p>
        </p:txBody>
      </p:sp>
      <p:sp>
        <p:nvSpPr>
          <p:cNvPr id="3" name="Rectangle: Rounded Corners 80"/>
          <p:cNvSpPr/>
          <p:nvPr/>
        </p:nvSpPr>
        <p:spPr>
          <a:xfrm>
            <a:off x="6248132" y="3487298"/>
            <a:ext cx="851944" cy="851944"/>
          </a:xfrm>
          <a:prstGeom prst="ellipse">
            <a:avLst/>
          </a:prstGeom>
          <a:solidFill>
            <a:schemeClr val="accent2"/>
          </a:solidFill>
          <a:ln w="6350">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2400">
                <a:solidFill>
                  <a:srgbClr val="122041"/>
                </a:solidFill>
                <a:cs typeface="+mn-ea"/>
                <a:sym typeface="+mn-lt"/>
              </a:rPr>
              <a:t>02</a:t>
            </a:r>
            <a:endParaRPr lang="en-US" sz="2400">
              <a:solidFill>
                <a:srgbClr val="122041"/>
              </a:solidFill>
              <a:cs typeface="+mn-ea"/>
              <a:sym typeface="+mn-lt"/>
            </a:endParaRPr>
          </a:p>
        </p:txBody>
      </p:sp>
      <p:sp>
        <p:nvSpPr>
          <p:cNvPr id="4" name="Rectangle: Rounded Corners 81"/>
          <p:cNvSpPr/>
          <p:nvPr/>
        </p:nvSpPr>
        <p:spPr>
          <a:xfrm>
            <a:off x="7973916" y="3487298"/>
            <a:ext cx="851944" cy="851944"/>
          </a:xfrm>
          <a:prstGeom prst="ellipse">
            <a:avLst/>
          </a:prstGeom>
          <a:solidFill>
            <a:schemeClr val="accent1"/>
          </a:solidFill>
          <a:ln w="6350">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2400">
                <a:solidFill>
                  <a:srgbClr val="122041"/>
                </a:solidFill>
                <a:cs typeface="+mn-ea"/>
                <a:sym typeface="+mn-lt"/>
              </a:rPr>
              <a:t>03</a:t>
            </a:r>
            <a:endParaRPr lang="en-US" sz="2400">
              <a:solidFill>
                <a:srgbClr val="122041"/>
              </a:solidFill>
              <a:cs typeface="+mn-ea"/>
              <a:sym typeface="+mn-lt"/>
            </a:endParaRPr>
          </a:p>
        </p:txBody>
      </p:sp>
      <p:sp>
        <p:nvSpPr>
          <p:cNvPr id="5" name="Rectangle: Rounded Corners 82"/>
          <p:cNvSpPr/>
          <p:nvPr/>
        </p:nvSpPr>
        <p:spPr>
          <a:xfrm>
            <a:off x="9699700" y="3487298"/>
            <a:ext cx="851944" cy="851944"/>
          </a:xfrm>
          <a:prstGeom prst="ellipse">
            <a:avLst/>
          </a:prstGeom>
          <a:solidFill>
            <a:schemeClr val="accent2"/>
          </a:solidFill>
          <a:ln w="6350">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2400">
                <a:solidFill>
                  <a:srgbClr val="122041"/>
                </a:solidFill>
                <a:cs typeface="+mn-ea"/>
                <a:sym typeface="+mn-lt"/>
              </a:rPr>
              <a:t>04</a:t>
            </a:r>
            <a:endParaRPr lang="en-US" sz="2400">
              <a:solidFill>
                <a:srgbClr val="122041"/>
              </a:solidFill>
              <a:cs typeface="+mn-ea"/>
              <a:sym typeface="+mn-lt"/>
            </a:endParaRPr>
          </a:p>
        </p:txBody>
      </p:sp>
      <p:sp>
        <p:nvSpPr>
          <p:cNvPr id="17" name="文本框 16"/>
          <p:cNvSpPr txBox="1"/>
          <p:nvPr/>
        </p:nvSpPr>
        <p:spPr>
          <a:xfrm>
            <a:off x="4156240" y="4536259"/>
            <a:ext cx="1584160" cy="7831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sp>
        <p:nvSpPr>
          <p:cNvPr id="18" name="文本框 17"/>
          <p:cNvSpPr txBox="1"/>
          <p:nvPr/>
        </p:nvSpPr>
        <p:spPr>
          <a:xfrm>
            <a:off x="5882024" y="4536259"/>
            <a:ext cx="1584160" cy="7831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sp>
        <p:nvSpPr>
          <p:cNvPr id="19" name="文本框 18"/>
          <p:cNvSpPr txBox="1"/>
          <p:nvPr/>
        </p:nvSpPr>
        <p:spPr>
          <a:xfrm>
            <a:off x="7607808" y="4536259"/>
            <a:ext cx="1584160" cy="7831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sp>
        <p:nvSpPr>
          <p:cNvPr id="20" name="文本框 19"/>
          <p:cNvSpPr txBox="1"/>
          <p:nvPr/>
        </p:nvSpPr>
        <p:spPr>
          <a:xfrm>
            <a:off x="9333592" y="4536259"/>
            <a:ext cx="1584160" cy="7831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nvGrpSpPr>
          <p:cNvPr id="21" name="组合 20"/>
          <p:cNvGrpSpPr/>
          <p:nvPr/>
        </p:nvGrpSpPr>
        <p:grpSpPr>
          <a:xfrm>
            <a:off x="4156240" y="2106440"/>
            <a:ext cx="6613360" cy="845624"/>
            <a:chOff x="1383689" y="1817149"/>
            <a:chExt cx="6613360" cy="930185"/>
          </a:xfrm>
        </p:grpSpPr>
        <p:sp>
          <p:nvSpPr>
            <p:cNvPr id="22" name="矩形 21"/>
            <p:cNvSpPr/>
            <p:nvPr/>
          </p:nvSpPr>
          <p:spPr>
            <a:xfrm>
              <a:off x="1383690" y="1817149"/>
              <a:ext cx="2501951" cy="443647"/>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4BD7FF"/>
                  </a:solidFill>
                  <a:cs typeface="+mn-ea"/>
                  <a:sym typeface="+mn-lt"/>
                </a:rPr>
                <a:t>标题文字</a:t>
              </a:r>
              <a:endParaRPr lang="zh-CN" altLang="en-US" b="1" dirty="0">
                <a:solidFill>
                  <a:srgbClr val="4BD7FF"/>
                </a:solidFill>
                <a:cs typeface="+mn-ea"/>
                <a:sym typeface="+mn-lt"/>
              </a:endParaRPr>
            </a:p>
          </p:txBody>
        </p:sp>
        <p:sp>
          <p:nvSpPr>
            <p:cNvPr id="23" name="文本框 22"/>
            <p:cNvSpPr txBox="1"/>
            <p:nvPr/>
          </p:nvSpPr>
          <p:spPr>
            <a:xfrm>
              <a:off x="1383689" y="2194645"/>
              <a:ext cx="6613360" cy="55268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pic>
        <p:nvPicPr>
          <p:cNvPr id="25" name="图片 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V="1">
            <a:off x="-63557" y="892084"/>
            <a:ext cx="5181606" cy="5181606"/>
          </a:xfrm>
          <a:prstGeom prst="rect">
            <a:avLst/>
          </a:prstGeom>
        </p:spPr>
      </p:pic>
      <p:grpSp>
        <p:nvGrpSpPr>
          <p:cNvPr id="26" name="组合 25"/>
          <p:cNvGrpSpPr/>
          <p:nvPr/>
        </p:nvGrpSpPr>
        <p:grpSpPr>
          <a:xfrm>
            <a:off x="382276" y="202078"/>
            <a:ext cx="4291324" cy="381000"/>
            <a:chOff x="382276" y="202078"/>
            <a:chExt cx="4291324" cy="381000"/>
          </a:xfrm>
        </p:grpSpPr>
        <p:grpSp>
          <p:nvGrpSpPr>
            <p:cNvPr id="27" name="组合 26"/>
            <p:cNvGrpSpPr/>
            <p:nvPr/>
          </p:nvGrpSpPr>
          <p:grpSpPr>
            <a:xfrm>
              <a:off x="382276" y="269854"/>
              <a:ext cx="604607" cy="274860"/>
              <a:chOff x="775976" y="295254"/>
              <a:chExt cx="604607" cy="274860"/>
            </a:xfrm>
          </p:grpSpPr>
          <p:grpSp>
            <p:nvGrpSpPr>
              <p:cNvPr id="29" name="组合 28"/>
              <p:cNvGrpSpPr/>
              <p:nvPr/>
            </p:nvGrpSpPr>
            <p:grpSpPr>
              <a:xfrm rot="2788198">
                <a:off x="784307" y="286923"/>
                <a:ext cx="266582" cy="283243"/>
                <a:chOff x="4389120" y="2293620"/>
                <a:chExt cx="609600" cy="647700"/>
              </a:xfrm>
            </p:grpSpPr>
            <p:cxnSp>
              <p:nvCxnSpPr>
                <p:cNvPr id="36" name="直接连接符 35"/>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rot="2788198">
                <a:off x="938001" y="286923"/>
                <a:ext cx="266582" cy="283243"/>
                <a:chOff x="4389120" y="2293620"/>
                <a:chExt cx="609600" cy="647700"/>
              </a:xfrm>
            </p:grpSpPr>
            <p:cxnSp>
              <p:nvCxnSpPr>
                <p:cNvPr id="34" name="直接连接符 33"/>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rot="2788198">
                <a:off x="1105671" y="295201"/>
                <a:ext cx="266582" cy="283243"/>
                <a:chOff x="4389120" y="2293620"/>
                <a:chExt cx="609600" cy="647700"/>
              </a:xfrm>
            </p:grpSpPr>
            <p:cxnSp>
              <p:nvCxnSpPr>
                <p:cNvPr id="32" name="直接连接符 31"/>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28" name="文本框 27"/>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不足之处</a:t>
              </a:r>
              <a:endParaRPr lang="zh-CN" altLang="en-US" b="1" dirty="0">
                <a:solidFill>
                  <a:srgbClr val="4BD7FF"/>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1000"/>
                            </p:stCondLst>
                            <p:childTnLst>
                              <p:par>
                                <p:cTn id="31" presetID="22" presetClass="entr" presetSubtype="1"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childTnLst>
                          </p:cTn>
                        </p:par>
                        <p:par>
                          <p:cTn id="34" fill="hold">
                            <p:stCondLst>
                              <p:cond delay="1500"/>
                            </p:stCondLst>
                            <p:childTnLst>
                              <p:par>
                                <p:cTn id="35" presetID="22" presetClass="entr" presetSubtype="1"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childTnLst>
                          </p:cTn>
                        </p:par>
                        <p:par>
                          <p:cTn id="38" fill="hold">
                            <p:stCondLst>
                              <p:cond delay="2000"/>
                            </p:stCondLst>
                            <p:childTnLst>
                              <p:par>
                                <p:cTn id="39" presetID="22" presetClass="entr" presetSubtype="1"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up)">
                                      <p:cBhvr>
                                        <p:cTn id="41" dur="500"/>
                                        <p:tgtEl>
                                          <p:spTgt spid="19"/>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up)">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pngpzq1jr8hkiusbd2"/>
          <p:cNvPicPr>
            <a:picLocks noChangeAspect="1"/>
          </p:cNvPicPr>
          <p:nvPr/>
        </p:nvPicPr>
        <p:blipFill>
          <a:blip r:embed="rId1"/>
          <a:stretch>
            <a:fillRect/>
          </a:stretch>
        </p:blipFill>
        <p:spPr>
          <a:xfrm>
            <a:off x="2162493" y="-740727"/>
            <a:ext cx="7867015" cy="7867015"/>
          </a:xfrm>
          <a:prstGeom prst="rect">
            <a:avLst/>
          </a:prstGeom>
        </p:spPr>
      </p:pic>
      <p:sp>
        <p:nvSpPr>
          <p:cNvPr id="2" name="文本框 1"/>
          <p:cNvSpPr txBox="1"/>
          <p:nvPr/>
        </p:nvSpPr>
        <p:spPr>
          <a:xfrm>
            <a:off x="4499429" y="1844781"/>
            <a:ext cx="3193143" cy="2646045"/>
          </a:xfrm>
          <a:prstGeom prst="rect">
            <a:avLst/>
          </a:prstGeom>
          <a:noFill/>
        </p:spPr>
        <p:txBody>
          <a:bodyPr wrap="square" rtlCol="0">
            <a:spAutoFit/>
          </a:bodyPr>
          <a:lstStyle/>
          <a:p>
            <a:pPr algn="ctr"/>
            <a:r>
              <a:rPr lang="en-US" altLang="zh-CN" sz="16600" dirty="0">
                <a:gradFill>
                  <a:gsLst>
                    <a:gs pos="0">
                      <a:schemeClr val="accent1">
                        <a:lumMod val="5000"/>
                        <a:lumOff val="95000"/>
                      </a:schemeClr>
                    </a:gs>
                    <a:gs pos="0">
                      <a:srgbClr val="4BD7FF"/>
                    </a:gs>
                    <a:gs pos="100000">
                      <a:srgbClr val="1B82FF"/>
                    </a:gs>
                  </a:gsLst>
                  <a:lin ang="5400000" scaled="1"/>
                </a:gradFill>
                <a:cs typeface="+mn-ea"/>
                <a:sym typeface="+mn-lt"/>
              </a:rPr>
              <a:t>04</a:t>
            </a:r>
            <a:endParaRPr lang="zh-CN" altLang="en-US" sz="16600" dirty="0">
              <a:gradFill>
                <a:gsLst>
                  <a:gs pos="0">
                    <a:schemeClr val="accent1">
                      <a:lumMod val="5000"/>
                      <a:lumOff val="95000"/>
                    </a:schemeClr>
                  </a:gs>
                  <a:gs pos="0">
                    <a:srgbClr val="4BD7FF"/>
                  </a:gs>
                  <a:gs pos="100000">
                    <a:srgbClr val="1B82FF"/>
                  </a:gs>
                </a:gsLst>
                <a:lin ang="5400000" scaled="1"/>
              </a:gradFill>
              <a:cs typeface="+mn-ea"/>
              <a:sym typeface="+mn-lt"/>
            </a:endParaRPr>
          </a:p>
        </p:txBody>
      </p:sp>
      <p:grpSp>
        <p:nvGrpSpPr>
          <p:cNvPr id="69" name="组合 68"/>
          <p:cNvGrpSpPr/>
          <p:nvPr/>
        </p:nvGrpSpPr>
        <p:grpSpPr>
          <a:xfrm>
            <a:off x="1104265" y="3429000"/>
            <a:ext cx="9983470" cy="1202070"/>
            <a:chOff x="1004353" y="2705479"/>
            <a:chExt cx="9983470" cy="1202070"/>
          </a:xfrm>
          <a:solidFill>
            <a:srgbClr val="122041"/>
          </a:solidFill>
        </p:grpSpPr>
        <p:sp>
          <p:nvSpPr>
            <p:cNvPr id="70" name="文本框 69"/>
            <p:cNvSpPr txBox="1"/>
            <p:nvPr/>
          </p:nvSpPr>
          <p:spPr>
            <a:xfrm>
              <a:off x="1004353" y="2705479"/>
              <a:ext cx="9983470" cy="1198880"/>
            </a:xfrm>
            <a:prstGeom prst="rect">
              <a:avLst/>
            </a:prstGeom>
            <a:grpFill/>
          </p:spPr>
          <p:txBody>
            <a:bodyPr wrap="square" rtlCol="0">
              <a:spAutoFit/>
            </a:bodyPr>
            <a:lstStyle/>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明年</a:t>
              </a:r>
              <a:endParaRPr lang="en-US" altLang="zh-CN"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计划</a:t>
              </a:r>
              <a:endPar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p:txBody>
        </p:sp>
        <p:cxnSp>
          <p:nvCxnSpPr>
            <p:cNvPr id="72" name="直接连接符 71"/>
            <p:cNvCxnSpPr/>
            <p:nvPr/>
          </p:nvCxnSpPr>
          <p:spPr>
            <a:xfrm>
              <a:off x="4602496" y="2705479"/>
              <a:ext cx="2935705" cy="0"/>
            </a:xfrm>
            <a:prstGeom prst="line">
              <a:avLst/>
            </a:prstGeom>
            <a:grpFill/>
            <a:ln>
              <a:gradFill>
                <a:gsLst>
                  <a:gs pos="0">
                    <a:srgbClr val="1B82FF"/>
                  </a:gs>
                  <a:gs pos="100000">
                    <a:srgbClr val="4BD7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602496" y="3907549"/>
              <a:ext cx="2935705" cy="0"/>
            </a:xfrm>
            <a:prstGeom prst="line">
              <a:avLst/>
            </a:prstGeom>
            <a:grpFill/>
            <a:ln>
              <a:gradFill>
                <a:gsLst>
                  <a:gs pos="0">
                    <a:schemeClr val="accent1">
                      <a:lumMod val="5000"/>
                      <a:lumOff val="95000"/>
                    </a:schemeClr>
                  </a:gs>
                  <a:gs pos="0">
                    <a:srgbClr val="4BD7FF"/>
                  </a:gs>
                  <a:gs pos="100000">
                    <a:srgbClr val="1B82FF"/>
                  </a:gs>
                </a:gsLst>
                <a:lin ang="5400000" scaled="1"/>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차트 5"/>
          <p:cNvGraphicFramePr/>
          <p:nvPr/>
        </p:nvGraphicFramePr>
        <p:xfrm>
          <a:off x="1416438" y="1467087"/>
          <a:ext cx="9359123" cy="2970678"/>
        </p:xfrm>
        <a:graphic>
          <a:graphicData uri="http://schemas.openxmlformats.org/drawingml/2006/chart">
            <c:chart xmlns:c="http://schemas.openxmlformats.org/drawingml/2006/chart" xmlns:r="http://schemas.openxmlformats.org/officeDocument/2006/relationships" r:id="rId1"/>
          </a:graphicData>
        </a:graphic>
      </p:graphicFrame>
      <p:grpSp>
        <p:nvGrpSpPr>
          <p:cNvPr id="14" name="그룹 10"/>
          <p:cNvGrpSpPr/>
          <p:nvPr/>
        </p:nvGrpSpPr>
        <p:grpSpPr>
          <a:xfrm>
            <a:off x="8616606" y="1317789"/>
            <a:ext cx="2380669" cy="153887"/>
            <a:chOff x="6945987" y="1922923"/>
            <a:chExt cx="1704138" cy="110157"/>
          </a:xfrm>
        </p:grpSpPr>
        <p:grpSp>
          <p:nvGrpSpPr>
            <p:cNvPr id="16" name="그룹 11"/>
            <p:cNvGrpSpPr/>
            <p:nvPr/>
          </p:nvGrpSpPr>
          <p:grpSpPr>
            <a:xfrm>
              <a:off x="6945987" y="1922923"/>
              <a:ext cx="833270" cy="110157"/>
              <a:chOff x="7816855" y="1720904"/>
              <a:chExt cx="833270" cy="110157"/>
            </a:xfrm>
          </p:grpSpPr>
          <p:sp>
            <p:nvSpPr>
              <p:cNvPr id="20" name="Rectangle 3"/>
              <p:cNvSpPr txBox="1">
                <a:spLocks noChangeArrowheads="1"/>
              </p:cNvSpPr>
              <p:nvPr/>
            </p:nvSpPr>
            <p:spPr bwMode="auto">
              <a:xfrm>
                <a:off x="8009529" y="1720904"/>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000" b="1">
                    <a:solidFill>
                      <a:srgbClr val="62FFFF"/>
                    </a:solidFill>
                    <a:latin typeface="+mn-lt"/>
                    <a:ea typeface="+mn-ea"/>
                    <a:cs typeface="+mn-ea"/>
                    <a:sym typeface="+mn-lt"/>
                  </a:rPr>
                  <a:t>STEP 01</a:t>
                </a:r>
                <a:endParaRPr lang="en-US" sz="1000" b="1">
                  <a:solidFill>
                    <a:srgbClr val="62FFFF"/>
                  </a:solidFill>
                  <a:latin typeface="+mn-lt"/>
                  <a:ea typeface="+mn-ea"/>
                  <a:cs typeface="+mn-ea"/>
                  <a:sym typeface="+mn-lt"/>
                </a:endParaRPr>
              </a:p>
            </p:txBody>
          </p:sp>
          <p:sp>
            <p:nvSpPr>
              <p:cNvPr id="21" name="타원 16"/>
              <p:cNvSpPr/>
              <p:nvPr/>
            </p:nvSpPr>
            <p:spPr>
              <a:xfrm>
                <a:off x="7816855" y="1733085"/>
                <a:ext cx="85796" cy="85796"/>
              </a:xfrm>
              <a:prstGeom prst="ellipse">
                <a:avLst/>
              </a:prstGeom>
              <a:noFill/>
              <a:ln>
                <a:solidFill>
                  <a:srgbClr val="62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rgbClr val="62FFFF"/>
                  </a:solidFill>
                  <a:cs typeface="+mn-ea"/>
                  <a:sym typeface="+mn-lt"/>
                </a:endParaRPr>
              </a:p>
            </p:txBody>
          </p:sp>
        </p:grpSp>
        <p:grpSp>
          <p:nvGrpSpPr>
            <p:cNvPr id="17" name="그룹 12"/>
            <p:cNvGrpSpPr/>
            <p:nvPr/>
          </p:nvGrpSpPr>
          <p:grpSpPr>
            <a:xfrm>
              <a:off x="7816855" y="1922923"/>
              <a:ext cx="833270" cy="110157"/>
              <a:chOff x="7816855" y="1922923"/>
              <a:chExt cx="833270" cy="110157"/>
            </a:xfrm>
          </p:grpSpPr>
          <p:sp>
            <p:nvSpPr>
              <p:cNvPr id="18" name="Rectangle 3"/>
              <p:cNvSpPr txBox="1">
                <a:spLocks noChangeArrowheads="1"/>
              </p:cNvSpPr>
              <p:nvPr/>
            </p:nvSpPr>
            <p:spPr bwMode="auto">
              <a:xfrm>
                <a:off x="8009529" y="1922923"/>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000" b="1">
                    <a:solidFill>
                      <a:srgbClr val="62FFFF"/>
                    </a:solidFill>
                    <a:latin typeface="+mn-lt"/>
                    <a:ea typeface="+mn-ea"/>
                    <a:cs typeface="+mn-ea"/>
                    <a:sym typeface="+mn-lt"/>
                  </a:rPr>
                  <a:t>STEP 02</a:t>
                </a:r>
                <a:endParaRPr lang="en-US" sz="1000" b="1">
                  <a:solidFill>
                    <a:srgbClr val="62FFFF"/>
                  </a:solidFill>
                  <a:latin typeface="+mn-lt"/>
                  <a:ea typeface="+mn-ea"/>
                  <a:cs typeface="+mn-ea"/>
                  <a:sym typeface="+mn-lt"/>
                </a:endParaRPr>
              </a:p>
            </p:txBody>
          </p:sp>
          <p:sp>
            <p:nvSpPr>
              <p:cNvPr id="19" name="타원 14"/>
              <p:cNvSpPr/>
              <p:nvPr/>
            </p:nvSpPr>
            <p:spPr>
              <a:xfrm>
                <a:off x="7816855" y="1935104"/>
                <a:ext cx="85796" cy="85796"/>
              </a:xfrm>
              <a:prstGeom prst="ellipse">
                <a:avLst/>
              </a:prstGeom>
              <a:solidFill>
                <a:srgbClr val="62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62FFFF"/>
                  </a:solidFill>
                  <a:cs typeface="+mn-ea"/>
                  <a:sym typeface="+mn-lt"/>
                </a:endParaRPr>
              </a:p>
            </p:txBody>
          </p:sp>
        </p:grpSp>
      </p:grpSp>
      <p:grpSp>
        <p:nvGrpSpPr>
          <p:cNvPr id="22" name="그룹 7"/>
          <p:cNvGrpSpPr/>
          <p:nvPr/>
        </p:nvGrpSpPr>
        <p:grpSpPr>
          <a:xfrm>
            <a:off x="2850699" y="4757518"/>
            <a:ext cx="2957711" cy="1147112"/>
            <a:chOff x="1696791" y="5213755"/>
            <a:chExt cx="2443161" cy="1010833"/>
          </a:xfrm>
        </p:grpSpPr>
        <p:sp>
          <p:nvSpPr>
            <p:cNvPr id="23" name="Rectangle 3"/>
            <p:cNvSpPr txBox="1">
              <a:spLocks noChangeArrowheads="1"/>
            </p:cNvSpPr>
            <p:nvPr/>
          </p:nvSpPr>
          <p:spPr bwMode="auto">
            <a:xfrm>
              <a:off x="1696791" y="5577464"/>
              <a:ext cx="2443161" cy="647124"/>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50000"/>
                </a:lnSpc>
                <a:defRPr/>
              </a:pPr>
              <a:r>
                <a:rPr lang="zh-CN" altLang="en-US" sz="1050" dirty="0">
                  <a:solidFill>
                    <a:srgbClr val="4BD7FF"/>
                  </a:solidFill>
                  <a:latin typeface="+mn-lt"/>
                  <a:ea typeface="+mn-ea"/>
                  <a:cs typeface="+mn-ea"/>
                  <a:sym typeface="+mn-lt"/>
                </a:rPr>
                <a:t>标题数字等都可以通过点击和重新输入进行更改。用户可以在投影仪或者计算机上进行演示。</a:t>
              </a:r>
              <a:endParaRPr lang="zh-CN" altLang="en-US" sz="1050" dirty="0">
                <a:solidFill>
                  <a:srgbClr val="4BD7FF"/>
                </a:solidFill>
                <a:latin typeface="+mn-lt"/>
                <a:ea typeface="+mn-ea"/>
                <a:cs typeface="+mn-ea"/>
                <a:sym typeface="+mn-lt"/>
              </a:endParaRPr>
            </a:p>
            <a:p>
              <a:pPr marL="0" indent="0">
                <a:lnSpc>
                  <a:spcPct val="150000"/>
                </a:lnSpc>
                <a:defRPr/>
              </a:pPr>
              <a:r>
                <a:rPr lang="en-US" altLang="ko-KR" sz="1050" dirty="0">
                  <a:solidFill>
                    <a:srgbClr val="4BD7FF"/>
                  </a:solidFill>
                  <a:latin typeface="+mn-lt"/>
                  <a:ea typeface="+mn-ea"/>
                  <a:cs typeface="+mn-ea"/>
                  <a:sym typeface="+mn-lt"/>
                </a:rPr>
                <a:t>.</a:t>
              </a:r>
              <a:endParaRPr lang="en-US" altLang="ko-KR" sz="1050" dirty="0">
                <a:solidFill>
                  <a:srgbClr val="4BD7FF"/>
                </a:solidFill>
                <a:latin typeface="+mn-lt"/>
                <a:ea typeface="+mn-ea"/>
                <a:cs typeface="+mn-ea"/>
                <a:sym typeface="+mn-lt"/>
              </a:endParaRPr>
            </a:p>
          </p:txBody>
        </p:sp>
        <p:sp>
          <p:nvSpPr>
            <p:cNvPr id="24" name="Rectangle 3"/>
            <p:cNvSpPr txBox="1">
              <a:spLocks noChangeArrowheads="1"/>
            </p:cNvSpPr>
            <p:nvPr/>
          </p:nvSpPr>
          <p:spPr bwMode="auto">
            <a:xfrm>
              <a:off x="1696791" y="5213755"/>
              <a:ext cx="2443161" cy="290875"/>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50000"/>
                </a:lnSpc>
                <a:spcBef>
                  <a:spcPts val="0"/>
                </a:spcBef>
                <a:defRPr/>
              </a:pPr>
              <a:r>
                <a:rPr lang="zh-CN" altLang="en-US" sz="1600" b="1" dirty="0">
                  <a:solidFill>
                    <a:srgbClr val="4BD7FF"/>
                  </a:solidFill>
                  <a:latin typeface="+mn-lt"/>
                  <a:ea typeface="+mn-ea"/>
                  <a:cs typeface="+mn-ea"/>
                  <a:sym typeface="+mn-lt"/>
                </a:rPr>
                <a:t>输入您的标题</a:t>
              </a:r>
              <a:endParaRPr lang="en-US" altLang="ko-KR" sz="1600" b="1" dirty="0">
                <a:solidFill>
                  <a:srgbClr val="4BD7FF"/>
                </a:solidFill>
                <a:latin typeface="+mn-lt"/>
                <a:ea typeface="+mn-ea"/>
                <a:cs typeface="+mn-ea"/>
                <a:sym typeface="+mn-lt"/>
              </a:endParaRPr>
            </a:p>
          </p:txBody>
        </p:sp>
      </p:grpSp>
      <p:grpSp>
        <p:nvGrpSpPr>
          <p:cNvPr id="25" name="그룹 26"/>
          <p:cNvGrpSpPr/>
          <p:nvPr/>
        </p:nvGrpSpPr>
        <p:grpSpPr>
          <a:xfrm>
            <a:off x="7464087" y="4735992"/>
            <a:ext cx="2957711" cy="864358"/>
            <a:chOff x="1758836" y="5194795"/>
            <a:chExt cx="2443161" cy="761672"/>
          </a:xfrm>
        </p:grpSpPr>
        <p:sp>
          <p:nvSpPr>
            <p:cNvPr id="26" name="Rectangle 3"/>
            <p:cNvSpPr txBox="1">
              <a:spLocks noChangeArrowheads="1"/>
            </p:cNvSpPr>
            <p:nvPr/>
          </p:nvSpPr>
          <p:spPr bwMode="auto">
            <a:xfrm>
              <a:off x="1758836" y="5552021"/>
              <a:ext cx="2443161" cy="404446"/>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50000"/>
                </a:lnSpc>
                <a:defRPr/>
              </a:pPr>
              <a:r>
                <a:rPr lang="zh-CN" altLang="en-US" sz="1050" dirty="0">
                  <a:solidFill>
                    <a:srgbClr val="4BD7FF"/>
                  </a:solidFill>
                  <a:latin typeface="+mn-lt"/>
                  <a:ea typeface="+mn-ea"/>
                  <a:cs typeface="+mn-ea"/>
                  <a:sym typeface="+mn-lt"/>
                </a:rPr>
                <a:t>用户可以在投影仪或者计算机上进行演示</a:t>
              </a:r>
              <a:r>
                <a:rPr lang="en-US" altLang="zh-CN" sz="1050" dirty="0">
                  <a:solidFill>
                    <a:srgbClr val="4BD7FF"/>
                  </a:solidFill>
                  <a:latin typeface="+mn-lt"/>
                  <a:ea typeface="+mn-ea"/>
                  <a:cs typeface="+mn-ea"/>
                  <a:sym typeface="+mn-lt"/>
                </a:rPr>
                <a:t>,</a:t>
              </a:r>
              <a:r>
                <a:rPr lang="zh-CN" altLang="en-US" sz="1050" dirty="0">
                  <a:solidFill>
                    <a:srgbClr val="4BD7FF"/>
                  </a:solidFill>
                  <a:latin typeface="+mn-lt"/>
                  <a:ea typeface="+mn-ea"/>
                  <a:cs typeface="+mn-ea"/>
                  <a:sym typeface="+mn-lt"/>
                </a:rPr>
                <a:t>双击输入替换，在此处输入您想要输入的内容，</a:t>
              </a:r>
              <a:endParaRPr lang="en-US" altLang="ko-KR" sz="1050" dirty="0">
                <a:solidFill>
                  <a:srgbClr val="4BD7FF"/>
                </a:solidFill>
                <a:latin typeface="+mn-lt"/>
                <a:ea typeface="+mn-ea"/>
                <a:cs typeface="+mn-ea"/>
                <a:sym typeface="+mn-lt"/>
              </a:endParaRPr>
            </a:p>
          </p:txBody>
        </p:sp>
        <p:sp>
          <p:nvSpPr>
            <p:cNvPr id="27" name="Rectangle 3"/>
            <p:cNvSpPr txBox="1">
              <a:spLocks noChangeArrowheads="1"/>
            </p:cNvSpPr>
            <p:nvPr/>
          </p:nvSpPr>
          <p:spPr bwMode="auto">
            <a:xfrm>
              <a:off x="1758836" y="5194795"/>
              <a:ext cx="2443161" cy="290875"/>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50000"/>
                </a:lnSpc>
                <a:spcBef>
                  <a:spcPts val="0"/>
                </a:spcBef>
                <a:defRPr/>
              </a:pPr>
              <a:r>
                <a:rPr lang="zh-CN" altLang="en-US" sz="1600" b="1" dirty="0">
                  <a:solidFill>
                    <a:srgbClr val="4BD7FF"/>
                  </a:solidFill>
                  <a:latin typeface="+mn-lt"/>
                  <a:ea typeface="+mn-ea"/>
                  <a:cs typeface="+mn-ea"/>
                  <a:sym typeface="+mn-lt"/>
                </a:rPr>
                <a:t>输入您的标题</a:t>
              </a:r>
              <a:endParaRPr lang="en-US" altLang="ko-KR" sz="1600" b="1" dirty="0">
                <a:solidFill>
                  <a:srgbClr val="4BD7FF"/>
                </a:solidFill>
                <a:latin typeface="+mn-lt"/>
                <a:ea typeface="+mn-ea"/>
                <a:cs typeface="+mn-ea"/>
                <a:sym typeface="+mn-lt"/>
              </a:endParaRPr>
            </a:p>
          </p:txBody>
        </p:sp>
      </p:grpSp>
      <p:grpSp>
        <p:nvGrpSpPr>
          <p:cNvPr id="28" name="Group 29"/>
          <p:cNvGrpSpPr/>
          <p:nvPr/>
        </p:nvGrpSpPr>
        <p:grpSpPr>
          <a:xfrm>
            <a:off x="1770202" y="4804225"/>
            <a:ext cx="817494" cy="817494"/>
            <a:chOff x="4493646" y="4996070"/>
            <a:chExt cx="817494" cy="817494"/>
          </a:xfrm>
        </p:grpSpPr>
        <p:sp>
          <p:nvSpPr>
            <p:cNvPr id="29" name="Oval 30"/>
            <p:cNvSpPr/>
            <p:nvPr/>
          </p:nvSpPr>
          <p:spPr>
            <a:xfrm>
              <a:off x="4493646" y="4996070"/>
              <a:ext cx="817494" cy="817494"/>
            </a:xfrm>
            <a:prstGeom prst="ellipse">
              <a:avLst/>
            </a:prstGeom>
            <a:gradFill flip="none" rotWithShape="1">
              <a:gsLst>
                <a:gs pos="0">
                  <a:srgbClr val="62FFFF"/>
                </a:gs>
                <a:gs pos="100000">
                  <a:srgbClr val="1B82FF"/>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rgbClr val="4BD7FF"/>
                </a:solidFill>
                <a:cs typeface="+mn-ea"/>
                <a:sym typeface="+mn-lt"/>
              </a:endParaRPr>
            </a:p>
          </p:txBody>
        </p:sp>
        <p:sp>
          <p:nvSpPr>
            <p:cNvPr id="30" name="Freeform 31"/>
            <p:cNvSpPr>
              <a:spLocks noEditPoints="1"/>
            </p:cNvSpPr>
            <p:nvPr/>
          </p:nvSpPr>
          <p:spPr bwMode="auto">
            <a:xfrm>
              <a:off x="4681051" y="5172454"/>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rgbClr val="122041"/>
            </a:solidFill>
            <a:ln>
              <a:noFill/>
            </a:ln>
          </p:spPr>
          <p:txBody>
            <a:bodyPr vert="horz" wrap="square" lIns="91440" tIns="45720" rIns="91440" bIns="45720" numCol="1" anchor="t" anchorCtr="0" compatLnSpc="1"/>
            <a:lstStyle/>
            <a:p>
              <a:pPr>
                <a:lnSpc>
                  <a:spcPct val="150000"/>
                </a:lnSpc>
              </a:pPr>
              <a:endParaRPr lang="ko-KR" altLang="en-US">
                <a:solidFill>
                  <a:srgbClr val="4BD7FF"/>
                </a:solidFill>
                <a:cs typeface="+mn-ea"/>
                <a:sym typeface="+mn-lt"/>
              </a:endParaRPr>
            </a:p>
          </p:txBody>
        </p:sp>
      </p:grpSp>
      <p:grpSp>
        <p:nvGrpSpPr>
          <p:cNvPr id="31" name="Group 32"/>
          <p:cNvGrpSpPr/>
          <p:nvPr/>
        </p:nvGrpSpPr>
        <p:grpSpPr>
          <a:xfrm>
            <a:off x="6294759" y="4804225"/>
            <a:ext cx="817494" cy="817494"/>
            <a:chOff x="5126106" y="3639710"/>
            <a:chExt cx="817494" cy="817494"/>
          </a:xfrm>
        </p:grpSpPr>
        <p:sp>
          <p:nvSpPr>
            <p:cNvPr id="32" name="Oval 33"/>
            <p:cNvSpPr/>
            <p:nvPr/>
          </p:nvSpPr>
          <p:spPr>
            <a:xfrm>
              <a:off x="5126106" y="3639710"/>
              <a:ext cx="817494" cy="817494"/>
            </a:xfrm>
            <a:prstGeom prst="ellipse">
              <a:avLst/>
            </a:prstGeom>
            <a:gradFill flip="none" rotWithShape="1">
              <a:gsLst>
                <a:gs pos="0">
                  <a:srgbClr val="62FFFF"/>
                </a:gs>
                <a:gs pos="100000">
                  <a:srgbClr val="1B82FF"/>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rgbClr val="4BD7FF"/>
                </a:solidFill>
                <a:cs typeface="+mn-ea"/>
                <a:sym typeface="+mn-lt"/>
              </a:endParaRPr>
            </a:p>
          </p:txBody>
        </p:sp>
        <p:grpSp>
          <p:nvGrpSpPr>
            <p:cNvPr id="33" name="Group 34"/>
            <p:cNvGrpSpPr/>
            <p:nvPr/>
          </p:nvGrpSpPr>
          <p:grpSpPr>
            <a:xfrm>
              <a:off x="5353004" y="3830330"/>
              <a:ext cx="363699" cy="436255"/>
              <a:chOff x="4051300" y="3109913"/>
              <a:chExt cx="628650" cy="754063"/>
            </a:xfrm>
            <a:solidFill>
              <a:schemeClr val="bg1"/>
            </a:solidFill>
          </p:grpSpPr>
          <p:sp>
            <p:nvSpPr>
              <p:cNvPr id="34" name="Freeform 35"/>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solidFill>
                <a:srgbClr val="122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50000"/>
                  </a:lnSpc>
                </a:pPr>
                <a:endParaRPr lang="ko-KR" altLang="en-US">
                  <a:solidFill>
                    <a:srgbClr val="4BD7FF"/>
                  </a:solidFill>
                  <a:cs typeface="+mn-ea"/>
                  <a:sym typeface="+mn-lt"/>
                </a:endParaRPr>
              </a:p>
            </p:txBody>
          </p:sp>
          <p:sp>
            <p:nvSpPr>
              <p:cNvPr id="35" name="Freeform 36"/>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50000"/>
                  </a:lnSpc>
                </a:pPr>
                <a:endParaRPr lang="ko-KR" altLang="en-US">
                  <a:solidFill>
                    <a:srgbClr val="4BD7FF"/>
                  </a:solidFill>
                  <a:cs typeface="+mn-ea"/>
                  <a:sym typeface="+mn-lt"/>
                </a:endParaRPr>
              </a:p>
            </p:txBody>
          </p:sp>
        </p:grpSp>
      </p:grpSp>
      <p:grpSp>
        <p:nvGrpSpPr>
          <p:cNvPr id="36" name="组合 35"/>
          <p:cNvGrpSpPr/>
          <p:nvPr/>
        </p:nvGrpSpPr>
        <p:grpSpPr>
          <a:xfrm>
            <a:off x="382276" y="202078"/>
            <a:ext cx="4291324" cy="381000"/>
            <a:chOff x="382276" y="202078"/>
            <a:chExt cx="4291324" cy="381000"/>
          </a:xfrm>
        </p:grpSpPr>
        <p:grpSp>
          <p:nvGrpSpPr>
            <p:cNvPr id="37" name="组合 36"/>
            <p:cNvGrpSpPr/>
            <p:nvPr/>
          </p:nvGrpSpPr>
          <p:grpSpPr>
            <a:xfrm>
              <a:off x="382276" y="269854"/>
              <a:ext cx="604607" cy="274860"/>
              <a:chOff x="775976" y="295254"/>
              <a:chExt cx="604607" cy="274860"/>
            </a:xfrm>
          </p:grpSpPr>
          <p:grpSp>
            <p:nvGrpSpPr>
              <p:cNvPr id="39" name="组合 38"/>
              <p:cNvGrpSpPr/>
              <p:nvPr/>
            </p:nvGrpSpPr>
            <p:grpSpPr>
              <a:xfrm rot="2788198">
                <a:off x="784307" y="286923"/>
                <a:ext cx="266582" cy="283243"/>
                <a:chOff x="4389120" y="2293620"/>
                <a:chExt cx="609600" cy="647700"/>
              </a:xfrm>
            </p:grpSpPr>
            <p:cxnSp>
              <p:nvCxnSpPr>
                <p:cNvPr id="46" name="直接连接符 45"/>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rot="2788198">
                <a:off x="938001" y="286923"/>
                <a:ext cx="266582" cy="283243"/>
                <a:chOff x="4389120" y="2293620"/>
                <a:chExt cx="609600" cy="647700"/>
              </a:xfrm>
            </p:grpSpPr>
            <p:cxnSp>
              <p:nvCxnSpPr>
                <p:cNvPr id="44" name="直接连接符 43"/>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rot="2788198">
                <a:off x="1105671" y="295201"/>
                <a:ext cx="266582" cy="283243"/>
                <a:chOff x="4389120" y="2293620"/>
                <a:chExt cx="609600" cy="647700"/>
              </a:xfrm>
            </p:grpSpPr>
            <p:cxnSp>
              <p:nvCxnSpPr>
                <p:cNvPr id="42" name="直接连接符 41"/>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8" name="文本框 37"/>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明年计划</a:t>
              </a:r>
              <a:endParaRPr lang="zh-CN" altLang="en-US" b="1" dirty="0">
                <a:solidFill>
                  <a:srgbClr val="4BD7FF"/>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3"/>
          <p:cNvSpPr/>
          <p:nvPr/>
        </p:nvSpPr>
        <p:spPr>
          <a:xfrm>
            <a:off x="1219802" y="2046515"/>
            <a:ext cx="5201208" cy="839589"/>
          </a:xfrm>
          <a:prstGeom prst="rect">
            <a:avLst/>
          </a:prstGeom>
        </p:spPr>
        <p:txBody>
          <a:bodyPr wrap="square">
            <a:spAutoFit/>
          </a:bodyPr>
          <a:lstStyle/>
          <a:p>
            <a:pPr>
              <a:lnSpc>
                <a:spcPct val="140000"/>
              </a:lnSpc>
              <a:defRPr/>
            </a:pPr>
            <a:r>
              <a:rPr lang="zh-CN" altLang="en-US" sz="1200" noProof="1">
                <a:solidFill>
                  <a:srgbClr val="4BD7FF"/>
                </a:solidFill>
                <a:cs typeface="+mn-ea"/>
                <a:sym typeface="+mn-lt"/>
              </a:rPr>
              <a:t>用户可以在投影仪或者计算机上进行演示</a:t>
            </a:r>
            <a:r>
              <a:rPr lang="en-US" altLang="zh-CN" sz="1200" noProof="1">
                <a:solidFill>
                  <a:srgbClr val="4BD7FF"/>
                </a:solidFill>
                <a:cs typeface="+mn-ea"/>
                <a:sym typeface="+mn-lt"/>
              </a:rPr>
              <a:t>,</a:t>
            </a:r>
            <a:r>
              <a:rPr lang="zh-CN" altLang="en-US" sz="1200" noProof="1">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sz="1200" noProof="1">
              <a:solidFill>
                <a:srgbClr val="4BD7FF"/>
              </a:solidFill>
              <a:cs typeface="+mn-ea"/>
              <a:sym typeface="+mn-lt"/>
            </a:endParaRPr>
          </a:p>
        </p:txBody>
      </p:sp>
      <p:sp>
        <p:nvSpPr>
          <p:cNvPr id="22" name="文本框 21"/>
          <p:cNvSpPr txBox="1"/>
          <p:nvPr/>
        </p:nvSpPr>
        <p:spPr>
          <a:xfrm>
            <a:off x="1219803" y="1669700"/>
            <a:ext cx="2907673" cy="369332"/>
          </a:xfrm>
          <a:prstGeom prst="rect">
            <a:avLst/>
          </a:prstGeom>
          <a:gradFill>
            <a:gsLst>
              <a:gs pos="0">
                <a:srgbClr val="62FFFF"/>
              </a:gs>
              <a:gs pos="100000">
                <a:srgbClr val="1B82FF"/>
              </a:gs>
            </a:gsLst>
            <a:lin ang="0" scaled="1"/>
          </a:gradFill>
        </p:spPr>
        <p:txBody>
          <a:bodyPr wrap="square" rtlCol="0">
            <a:spAutoFit/>
          </a:bodyPr>
          <a:lstStyle/>
          <a:p>
            <a:r>
              <a:rPr lang="zh-CN" altLang="en-US" b="1" dirty="0">
                <a:solidFill>
                  <a:srgbClr val="122041"/>
                </a:solidFill>
                <a:cs typeface="+mn-ea"/>
                <a:sym typeface="+mn-lt"/>
              </a:rPr>
              <a:t>输入标题</a:t>
            </a:r>
            <a:r>
              <a:rPr lang="en-US" altLang="zh-CN" b="1" dirty="0">
                <a:solidFill>
                  <a:srgbClr val="122041"/>
                </a:solidFill>
                <a:cs typeface="+mn-ea"/>
                <a:sym typeface="+mn-lt"/>
              </a:rPr>
              <a:t> 01</a:t>
            </a:r>
            <a:endParaRPr lang="zh-CN" altLang="en-US" b="1" dirty="0">
              <a:solidFill>
                <a:srgbClr val="122041"/>
              </a:solidFill>
              <a:cs typeface="+mn-ea"/>
              <a:sym typeface="+mn-lt"/>
            </a:endParaRPr>
          </a:p>
        </p:txBody>
      </p:sp>
      <p:sp>
        <p:nvSpPr>
          <p:cNvPr id="24" name="Rectangle 23"/>
          <p:cNvSpPr/>
          <p:nvPr/>
        </p:nvSpPr>
        <p:spPr>
          <a:xfrm>
            <a:off x="1219802" y="3673593"/>
            <a:ext cx="5201208" cy="839589"/>
          </a:xfrm>
          <a:prstGeom prst="rect">
            <a:avLst/>
          </a:prstGeom>
        </p:spPr>
        <p:txBody>
          <a:bodyPr wrap="square">
            <a:spAutoFit/>
          </a:bodyPr>
          <a:lstStyle/>
          <a:p>
            <a:pPr>
              <a:lnSpc>
                <a:spcPct val="140000"/>
              </a:lnSpc>
              <a:defRPr/>
            </a:pPr>
            <a:r>
              <a:rPr lang="zh-CN" altLang="en-US" sz="1200" noProof="1">
                <a:solidFill>
                  <a:srgbClr val="4BD7FF"/>
                </a:solidFill>
                <a:cs typeface="+mn-ea"/>
                <a:sym typeface="+mn-lt"/>
              </a:rPr>
              <a:t>用户可以在投影仪或者计算机上进行演示</a:t>
            </a:r>
            <a:r>
              <a:rPr lang="en-US" altLang="zh-CN" sz="1200" noProof="1">
                <a:solidFill>
                  <a:srgbClr val="4BD7FF"/>
                </a:solidFill>
                <a:cs typeface="+mn-ea"/>
                <a:sym typeface="+mn-lt"/>
              </a:rPr>
              <a:t>,</a:t>
            </a:r>
            <a:r>
              <a:rPr lang="zh-CN" altLang="en-US" sz="1200" noProof="1">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sz="1200" noProof="1">
              <a:solidFill>
                <a:srgbClr val="4BD7FF"/>
              </a:solidFill>
              <a:cs typeface="+mn-ea"/>
              <a:sym typeface="+mn-lt"/>
            </a:endParaRPr>
          </a:p>
        </p:txBody>
      </p:sp>
      <p:sp>
        <p:nvSpPr>
          <p:cNvPr id="26" name="文本框 25"/>
          <p:cNvSpPr txBox="1"/>
          <p:nvPr/>
        </p:nvSpPr>
        <p:spPr>
          <a:xfrm>
            <a:off x="1219803" y="3296778"/>
            <a:ext cx="2907673" cy="369332"/>
          </a:xfrm>
          <a:prstGeom prst="rect">
            <a:avLst/>
          </a:prstGeom>
          <a:gradFill>
            <a:gsLst>
              <a:gs pos="0">
                <a:srgbClr val="62FFFF"/>
              </a:gs>
              <a:gs pos="100000">
                <a:srgbClr val="1B82FF"/>
              </a:gs>
            </a:gsLst>
            <a:lin ang="0" scaled="1"/>
          </a:gradFill>
        </p:spPr>
        <p:txBody>
          <a:bodyPr wrap="square" rtlCol="0">
            <a:spAutoFit/>
          </a:bodyPr>
          <a:lstStyle/>
          <a:p>
            <a:r>
              <a:rPr lang="zh-CN" altLang="en-US" b="1" dirty="0">
                <a:solidFill>
                  <a:srgbClr val="122041"/>
                </a:solidFill>
                <a:cs typeface="+mn-ea"/>
                <a:sym typeface="+mn-lt"/>
              </a:rPr>
              <a:t>输入标题</a:t>
            </a:r>
            <a:r>
              <a:rPr lang="en-US" altLang="zh-CN" b="1" dirty="0">
                <a:solidFill>
                  <a:srgbClr val="122041"/>
                </a:solidFill>
                <a:cs typeface="+mn-ea"/>
                <a:sym typeface="+mn-lt"/>
              </a:rPr>
              <a:t> 02</a:t>
            </a:r>
            <a:endParaRPr lang="zh-CN" altLang="en-US" b="1" dirty="0">
              <a:solidFill>
                <a:srgbClr val="122041"/>
              </a:solidFill>
              <a:cs typeface="+mn-ea"/>
              <a:sym typeface="+mn-lt"/>
            </a:endParaRPr>
          </a:p>
        </p:txBody>
      </p:sp>
      <p:sp>
        <p:nvSpPr>
          <p:cNvPr id="30" name="Rectangle 23"/>
          <p:cNvSpPr/>
          <p:nvPr/>
        </p:nvSpPr>
        <p:spPr>
          <a:xfrm>
            <a:off x="1219802" y="5300671"/>
            <a:ext cx="5201208" cy="839589"/>
          </a:xfrm>
          <a:prstGeom prst="rect">
            <a:avLst/>
          </a:prstGeom>
        </p:spPr>
        <p:txBody>
          <a:bodyPr wrap="square">
            <a:spAutoFit/>
          </a:bodyPr>
          <a:lstStyle/>
          <a:p>
            <a:pPr>
              <a:lnSpc>
                <a:spcPct val="140000"/>
              </a:lnSpc>
              <a:defRPr/>
            </a:pPr>
            <a:r>
              <a:rPr lang="zh-CN" altLang="en-US" sz="1200" noProof="1">
                <a:solidFill>
                  <a:srgbClr val="4BD7FF"/>
                </a:solidFill>
                <a:cs typeface="+mn-ea"/>
                <a:sym typeface="+mn-lt"/>
              </a:rPr>
              <a:t>用户可以在投影仪或者计算机上进行演示</a:t>
            </a:r>
            <a:r>
              <a:rPr lang="en-US" altLang="zh-CN" sz="1200" noProof="1">
                <a:solidFill>
                  <a:srgbClr val="4BD7FF"/>
                </a:solidFill>
                <a:cs typeface="+mn-ea"/>
                <a:sym typeface="+mn-lt"/>
              </a:rPr>
              <a:t>,</a:t>
            </a:r>
            <a:r>
              <a:rPr lang="zh-CN" altLang="en-US" sz="1200" noProof="1">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sz="1200" noProof="1">
              <a:solidFill>
                <a:srgbClr val="4BD7FF"/>
              </a:solidFill>
              <a:cs typeface="+mn-ea"/>
              <a:sym typeface="+mn-lt"/>
            </a:endParaRPr>
          </a:p>
        </p:txBody>
      </p:sp>
      <p:sp>
        <p:nvSpPr>
          <p:cNvPr id="31" name="文本框 30"/>
          <p:cNvSpPr txBox="1"/>
          <p:nvPr/>
        </p:nvSpPr>
        <p:spPr>
          <a:xfrm>
            <a:off x="1219803" y="4923856"/>
            <a:ext cx="2907673" cy="369332"/>
          </a:xfrm>
          <a:prstGeom prst="rect">
            <a:avLst/>
          </a:prstGeom>
          <a:gradFill>
            <a:gsLst>
              <a:gs pos="0">
                <a:srgbClr val="62FFFF"/>
              </a:gs>
              <a:gs pos="100000">
                <a:srgbClr val="1B82FF"/>
              </a:gs>
            </a:gsLst>
            <a:lin ang="0" scaled="1"/>
          </a:gradFill>
        </p:spPr>
        <p:txBody>
          <a:bodyPr wrap="square" rtlCol="0">
            <a:spAutoFit/>
          </a:bodyPr>
          <a:lstStyle/>
          <a:p>
            <a:r>
              <a:rPr lang="zh-CN" altLang="en-US" b="1" dirty="0">
                <a:solidFill>
                  <a:srgbClr val="122041"/>
                </a:solidFill>
                <a:cs typeface="+mn-ea"/>
                <a:sym typeface="+mn-lt"/>
              </a:rPr>
              <a:t>输入标题</a:t>
            </a:r>
            <a:r>
              <a:rPr lang="en-US" altLang="zh-CN" b="1" dirty="0">
                <a:solidFill>
                  <a:srgbClr val="122041"/>
                </a:solidFill>
                <a:cs typeface="+mn-ea"/>
                <a:sym typeface="+mn-lt"/>
              </a:rPr>
              <a:t> 03</a:t>
            </a:r>
            <a:endParaRPr lang="zh-CN" altLang="en-US" b="1" dirty="0">
              <a:solidFill>
                <a:srgbClr val="122041"/>
              </a:solidFill>
              <a:cs typeface="+mn-ea"/>
              <a:sym typeface="+mn-lt"/>
            </a:endParaRPr>
          </a:p>
        </p:txBody>
      </p:sp>
      <p:grpSp>
        <p:nvGrpSpPr>
          <p:cNvPr id="25" name="组合 24"/>
          <p:cNvGrpSpPr/>
          <p:nvPr/>
        </p:nvGrpSpPr>
        <p:grpSpPr>
          <a:xfrm>
            <a:off x="382276" y="202078"/>
            <a:ext cx="4291324" cy="381000"/>
            <a:chOff x="382276" y="202078"/>
            <a:chExt cx="4291324" cy="381000"/>
          </a:xfrm>
        </p:grpSpPr>
        <p:grpSp>
          <p:nvGrpSpPr>
            <p:cNvPr id="27" name="组合 26"/>
            <p:cNvGrpSpPr/>
            <p:nvPr/>
          </p:nvGrpSpPr>
          <p:grpSpPr>
            <a:xfrm>
              <a:off x="382276" y="269854"/>
              <a:ext cx="604607" cy="274860"/>
              <a:chOff x="775976" y="295254"/>
              <a:chExt cx="604607" cy="274860"/>
            </a:xfrm>
          </p:grpSpPr>
          <p:grpSp>
            <p:nvGrpSpPr>
              <p:cNvPr id="29" name="组合 28"/>
              <p:cNvGrpSpPr/>
              <p:nvPr/>
            </p:nvGrpSpPr>
            <p:grpSpPr>
              <a:xfrm rot="2788198">
                <a:off x="784307" y="286923"/>
                <a:ext cx="266582" cy="283243"/>
                <a:chOff x="4389120" y="2293620"/>
                <a:chExt cx="609600" cy="647700"/>
              </a:xfrm>
            </p:grpSpPr>
            <p:cxnSp>
              <p:nvCxnSpPr>
                <p:cNvPr id="40" name="直接连接符 39"/>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rot="2788198">
                <a:off x="938001" y="286923"/>
                <a:ext cx="266582" cy="283243"/>
                <a:chOff x="4389120" y="2293620"/>
                <a:chExt cx="609600" cy="647700"/>
              </a:xfrm>
            </p:grpSpPr>
            <p:cxnSp>
              <p:nvCxnSpPr>
                <p:cNvPr id="38" name="直接连接符 37"/>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rot="2788198">
                <a:off x="1105671" y="295201"/>
                <a:ext cx="266582" cy="283243"/>
                <a:chOff x="4389120" y="2293620"/>
                <a:chExt cx="609600" cy="647700"/>
              </a:xfrm>
            </p:grpSpPr>
            <p:cxnSp>
              <p:nvCxnSpPr>
                <p:cNvPr id="36" name="直接连接符 35"/>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28" name="文本框 27"/>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明年计划</a:t>
              </a:r>
              <a:endParaRPr lang="zh-CN" altLang="en-US" b="1" dirty="0">
                <a:solidFill>
                  <a:srgbClr val="4BD7FF"/>
                </a:solidFill>
                <a:cs typeface="+mn-ea"/>
                <a:sym typeface="+mn-lt"/>
              </a:endParaRPr>
            </a:p>
          </p:txBody>
        </p:sp>
      </p:grpSp>
      <p:grpSp>
        <p:nvGrpSpPr>
          <p:cNvPr id="5" name="Group 4"/>
          <p:cNvGrpSpPr>
            <a:grpSpLocks noChangeAspect="1"/>
          </p:cNvGrpSpPr>
          <p:nvPr/>
        </p:nvGrpSpPr>
        <p:grpSpPr bwMode="auto">
          <a:xfrm>
            <a:off x="7029450" y="1826260"/>
            <a:ext cx="4653280" cy="4138930"/>
            <a:chOff x="1452" y="26"/>
            <a:chExt cx="4784" cy="4255"/>
          </a:xfrm>
        </p:grpSpPr>
        <p:sp>
          <p:nvSpPr>
            <p:cNvPr id="6" name="AutoShape 3"/>
            <p:cNvSpPr>
              <a:spLocks noChangeAspect="1" noChangeArrowheads="1" noTextEdit="1"/>
            </p:cNvSpPr>
            <p:nvPr/>
          </p:nvSpPr>
          <p:spPr bwMode="auto">
            <a:xfrm>
              <a:off x="1465" y="42"/>
              <a:ext cx="4750" cy="4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1029"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25" y="2191"/>
              <a:ext cx="24"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6" y="1486"/>
              <a:ext cx="569"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reeform 7"/>
            <p:cNvSpPr/>
            <p:nvPr/>
          </p:nvSpPr>
          <p:spPr bwMode="auto">
            <a:xfrm>
              <a:off x="3625" y="1486"/>
              <a:ext cx="1300" cy="929"/>
            </a:xfrm>
            <a:custGeom>
              <a:avLst/>
              <a:gdLst>
                <a:gd name="T0" fmla="*/ 487 w 487"/>
                <a:gd name="T1" fmla="*/ 0 h 348"/>
                <a:gd name="T2" fmla="*/ 450 w 487"/>
                <a:gd name="T3" fmla="*/ 5 h 348"/>
                <a:gd name="T4" fmla="*/ 422 w 487"/>
                <a:gd name="T5" fmla="*/ 17 h 348"/>
                <a:gd name="T6" fmla="*/ 244 w 487"/>
                <a:gd name="T7" fmla="*/ 120 h 348"/>
                <a:gd name="T8" fmla="*/ 25 w 487"/>
                <a:gd name="T9" fmla="*/ 246 h 348"/>
                <a:gd name="T10" fmla="*/ 7 w 487"/>
                <a:gd name="T11" fmla="*/ 268 h 348"/>
                <a:gd name="T12" fmla="*/ 5 w 487"/>
                <a:gd name="T13" fmla="*/ 273 h 348"/>
                <a:gd name="T14" fmla="*/ 4 w 487"/>
                <a:gd name="T15" fmla="*/ 274 h 348"/>
                <a:gd name="T16" fmla="*/ 25 w 487"/>
                <a:gd name="T17" fmla="*/ 323 h 348"/>
                <a:gd name="T18" fmla="*/ 68 w 487"/>
                <a:gd name="T19" fmla="*/ 348 h 348"/>
                <a:gd name="T20" fmla="*/ 487 w 487"/>
                <a:gd name="T21" fmla="*/ 106 h 348"/>
                <a:gd name="T22" fmla="*/ 487 w 487"/>
                <a:gd name="T2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7" h="348">
                  <a:moveTo>
                    <a:pt x="487" y="0"/>
                  </a:moveTo>
                  <a:cubicBezTo>
                    <a:pt x="474" y="0"/>
                    <a:pt x="462" y="2"/>
                    <a:pt x="450" y="5"/>
                  </a:cubicBezTo>
                  <a:cubicBezTo>
                    <a:pt x="440" y="8"/>
                    <a:pt x="431" y="12"/>
                    <a:pt x="422" y="17"/>
                  </a:cubicBezTo>
                  <a:cubicBezTo>
                    <a:pt x="244" y="120"/>
                    <a:pt x="244" y="120"/>
                    <a:pt x="244" y="120"/>
                  </a:cubicBezTo>
                  <a:cubicBezTo>
                    <a:pt x="25" y="246"/>
                    <a:pt x="25" y="246"/>
                    <a:pt x="25" y="246"/>
                  </a:cubicBezTo>
                  <a:cubicBezTo>
                    <a:pt x="16" y="252"/>
                    <a:pt x="10" y="259"/>
                    <a:pt x="7" y="268"/>
                  </a:cubicBezTo>
                  <a:cubicBezTo>
                    <a:pt x="6" y="269"/>
                    <a:pt x="5" y="271"/>
                    <a:pt x="5" y="273"/>
                  </a:cubicBezTo>
                  <a:cubicBezTo>
                    <a:pt x="5" y="273"/>
                    <a:pt x="5" y="274"/>
                    <a:pt x="4" y="274"/>
                  </a:cubicBezTo>
                  <a:cubicBezTo>
                    <a:pt x="0" y="292"/>
                    <a:pt x="7" y="312"/>
                    <a:pt x="25" y="323"/>
                  </a:cubicBezTo>
                  <a:cubicBezTo>
                    <a:pt x="68" y="348"/>
                    <a:pt x="68" y="348"/>
                    <a:pt x="68" y="348"/>
                  </a:cubicBezTo>
                  <a:cubicBezTo>
                    <a:pt x="487" y="106"/>
                    <a:pt x="487" y="106"/>
                    <a:pt x="487" y="106"/>
                  </a:cubicBezTo>
                  <a:cubicBezTo>
                    <a:pt x="487" y="0"/>
                    <a:pt x="487" y="0"/>
                    <a:pt x="487" y="0"/>
                  </a:cubicBezTo>
                </a:path>
              </a:pathLst>
            </a:custGeom>
            <a:solidFill>
              <a:srgbClr val="CAD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10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8" y="1486"/>
              <a:ext cx="96" cy="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4" y="2223"/>
              <a:ext cx="8"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reeform 10"/>
            <p:cNvSpPr/>
            <p:nvPr/>
          </p:nvSpPr>
          <p:spPr bwMode="auto">
            <a:xfrm>
              <a:off x="4925" y="1486"/>
              <a:ext cx="1290" cy="929"/>
            </a:xfrm>
            <a:custGeom>
              <a:avLst/>
              <a:gdLst>
                <a:gd name="T0" fmla="*/ 461 w 483"/>
                <a:gd name="T1" fmla="*/ 246 h 348"/>
                <a:gd name="T2" fmla="*/ 64 w 483"/>
                <a:gd name="T3" fmla="*/ 17 h 348"/>
                <a:gd name="T4" fmla="*/ 36 w 483"/>
                <a:gd name="T5" fmla="*/ 5 h 348"/>
                <a:gd name="T6" fmla="*/ 0 w 483"/>
                <a:gd name="T7" fmla="*/ 0 h 348"/>
                <a:gd name="T8" fmla="*/ 0 w 483"/>
                <a:gd name="T9" fmla="*/ 106 h 348"/>
                <a:gd name="T10" fmla="*/ 419 w 483"/>
                <a:gd name="T11" fmla="*/ 348 h 348"/>
                <a:gd name="T12" fmla="*/ 461 w 483"/>
                <a:gd name="T13" fmla="*/ 323 h 348"/>
                <a:gd name="T14" fmla="*/ 483 w 483"/>
                <a:gd name="T15" fmla="*/ 285 h 348"/>
                <a:gd name="T16" fmla="*/ 483 w 483"/>
                <a:gd name="T17" fmla="*/ 282 h 348"/>
                <a:gd name="T18" fmla="*/ 461 w 483"/>
                <a:gd name="T19" fmla="*/ 24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3" h="348">
                  <a:moveTo>
                    <a:pt x="461" y="246"/>
                  </a:moveTo>
                  <a:cubicBezTo>
                    <a:pt x="64" y="17"/>
                    <a:pt x="64" y="17"/>
                    <a:pt x="64" y="17"/>
                  </a:cubicBezTo>
                  <a:cubicBezTo>
                    <a:pt x="55" y="12"/>
                    <a:pt x="46" y="8"/>
                    <a:pt x="36" y="5"/>
                  </a:cubicBezTo>
                  <a:cubicBezTo>
                    <a:pt x="24" y="2"/>
                    <a:pt x="12" y="0"/>
                    <a:pt x="0" y="0"/>
                  </a:cubicBezTo>
                  <a:cubicBezTo>
                    <a:pt x="0" y="106"/>
                    <a:pt x="0" y="106"/>
                    <a:pt x="0" y="106"/>
                  </a:cubicBezTo>
                  <a:cubicBezTo>
                    <a:pt x="419" y="348"/>
                    <a:pt x="419" y="348"/>
                    <a:pt x="419" y="348"/>
                  </a:cubicBezTo>
                  <a:cubicBezTo>
                    <a:pt x="461" y="323"/>
                    <a:pt x="461" y="323"/>
                    <a:pt x="461" y="323"/>
                  </a:cubicBezTo>
                  <a:cubicBezTo>
                    <a:pt x="476" y="314"/>
                    <a:pt x="483" y="300"/>
                    <a:pt x="483" y="285"/>
                  </a:cubicBezTo>
                  <a:cubicBezTo>
                    <a:pt x="483" y="284"/>
                    <a:pt x="483" y="283"/>
                    <a:pt x="483" y="282"/>
                  </a:cubicBezTo>
                  <a:cubicBezTo>
                    <a:pt x="482" y="268"/>
                    <a:pt x="475" y="254"/>
                    <a:pt x="461" y="246"/>
                  </a:cubicBezTo>
                </a:path>
              </a:pathLst>
            </a:custGeom>
            <a:solidFill>
              <a:srgbClr val="CAD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11"/>
            <p:cNvSpPr/>
            <p:nvPr/>
          </p:nvSpPr>
          <p:spPr bwMode="auto">
            <a:xfrm>
              <a:off x="3748" y="1737"/>
              <a:ext cx="2355" cy="1284"/>
            </a:xfrm>
            <a:custGeom>
              <a:avLst/>
              <a:gdLst>
                <a:gd name="T0" fmla="*/ 505 w 882"/>
                <a:gd name="T1" fmla="*/ 458 h 481"/>
                <a:gd name="T2" fmla="*/ 882 w 882"/>
                <a:gd name="T3" fmla="*/ 241 h 481"/>
                <a:gd name="T4" fmla="*/ 505 w 882"/>
                <a:gd name="T5" fmla="*/ 24 h 481"/>
                <a:gd name="T6" fmla="*/ 376 w 882"/>
                <a:gd name="T7" fmla="*/ 24 h 481"/>
                <a:gd name="T8" fmla="*/ 0 w 882"/>
                <a:gd name="T9" fmla="*/ 241 h 481"/>
                <a:gd name="T10" fmla="*/ 376 w 882"/>
                <a:gd name="T11" fmla="*/ 458 h 481"/>
                <a:gd name="T12" fmla="*/ 505 w 882"/>
                <a:gd name="T13" fmla="*/ 458 h 481"/>
              </a:gdLst>
              <a:ahLst/>
              <a:cxnLst>
                <a:cxn ang="0">
                  <a:pos x="T0" y="T1"/>
                </a:cxn>
                <a:cxn ang="0">
                  <a:pos x="T2" y="T3"/>
                </a:cxn>
                <a:cxn ang="0">
                  <a:pos x="T4" y="T5"/>
                </a:cxn>
                <a:cxn ang="0">
                  <a:pos x="T6" y="T7"/>
                </a:cxn>
                <a:cxn ang="0">
                  <a:pos x="T8" y="T9"/>
                </a:cxn>
                <a:cxn ang="0">
                  <a:pos x="T10" y="T11"/>
                </a:cxn>
                <a:cxn ang="0">
                  <a:pos x="T12" y="T13"/>
                </a:cxn>
              </a:cxnLst>
              <a:rect l="0" t="0" r="r" b="b"/>
              <a:pathLst>
                <a:path w="882" h="481">
                  <a:moveTo>
                    <a:pt x="505" y="458"/>
                  </a:moveTo>
                  <a:cubicBezTo>
                    <a:pt x="882" y="241"/>
                    <a:pt x="882" y="241"/>
                    <a:pt x="882" y="241"/>
                  </a:cubicBezTo>
                  <a:cubicBezTo>
                    <a:pt x="505" y="24"/>
                    <a:pt x="505" y="24"/>
                    <a:pt x="505" y="24"/>
                  </a:cubicBezTo>
                  <a:cubicBezTo>
                    <a:pt x="465" y="0"/>
                    <a:pt x="416" y="0"/>
                    <a:pt x="376" y="24"/>
                  </a:cubicBezTo>
                  <a:cubicBezTo>
                    <a:pt x="0" y="241"/>
                    <a:pt x="0" y="241"/>
                    <a:pt x="0" y="241"/>
                  </a:cubicBezTo>
                  <a:cubicBezTo>
                    <a:pt x="376" y="458"/>
                    <a:pt x="376" y="458"/>
                    <a:pt x="376" y="458"/>
                  </a:cubicBezTo>
                  <a:cubicBezTo>
                    <a:pt x="416" y="481"/>
                    <a:pt x="465" y="481"/>
                    <a:pt x="505" y="458"/>
                  </a:cubicBezTo>
                </a:path>
              </a:pathLst>
            </a:custGeom>
            <a:solidFill>
              <a:srgbClr val="5E64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2"/>
            <p:cNvSpPr/>
            <p:nvPr/>
          </p:nvSpPr>
          <p:spPr bwMode="auto">
            <a:xfrm>
              <a:off x="3011" y="2452"/>
              <a:ext cx="1607" cy="932"/>
            </a:xfrm>
            <a:custGeom>
              <a:avLst/>
              <a:gdLst>
                <a:gd name="T0" fmla="*/ 224 w 602"/>
                <a:gd name="T1" fmla="*/ 0 h 349"/>
                <a:gd name="T2" fmla="*/ 194 w 602"/>
                <a:gd name="T3" fmla="*/ 8 h 349"/>
                <a:gd name="T4" fmla="*/ 13 w 602"/>
                <a:gd name="T5" fmla="*/ 112 h 349"/>
                <a:gd name="T6" fmla="*/ 13 w 602"/>
                <a:gd name="T7" fmla="*/ 147 h 349"/>
                <a:gd name="T8" fmla="*/ 348 w 602"/>
                <a:gd name="T9" fmla="*/ 341 h 349"/>
                <a:gd name="T10" fmla="*/ 378 w 602"/>
                <a:gd name="T11" fmla="*/ 349 h 349"/>
                <a:gd name="T12" fmla="*/ 407 w 602"/>
                <a:gd name="T13" fmla="*/ 341 h 349"/>
                <a:gd name="T14" fmla="*/ 588 w 602"/>
                <a:gd name="T15" fmla="*/ 236 h 349"/>
                <a:gd name="T16" fmla="*/ 588 w 602"/>
                <a:gd name="T17" fmla="*/ 201 h 349"/>
                <a:gd name="T18" fmla="*/ 253 w 602"/>
                <a:gd name="T19" fmla="*/ 8 h 349"/>
                <a:gd name="T20" fmla="*/ 224 w 602"/>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2" h="349">
                  <a:moveTo>
                    <a:pt x="224" y="0"/>
                  </a:moveTo>
                  <a:cubicBezTo>
                    <a:pt x="213" y="0"/>
                    <a:pt x="203" y="3"/>
                    <a:pt x="194" y="8"/>
                  </a:cubicBezTo>
                  <a:cubicBezTo>
                    <a:pt x="13" y="112"/>
                    <a:pt x="13" y="112"/>
                    <a:pt x="13" y="112"/>
                  </a:cubicBezTo>
                  <a:cubicBezTo>
                    <a:pt x="0" y="120"/>
                    <a:pt x="0" y="140"/>
                    <a:pt x="13" y="147"/>
                  </a:cubicBezTo>
                  <a:cubicBezTo>
                    <a:pt x="348" y="341"/>
                    <a:pt x="348" y="341"/>
                    <a:pt x="348" y="341"/>
                  </a:cubicBezTo>
                  <a:cubicBezTo>
                    <a:pt x="358" y="346"/>
                    <a:pt x="368" y="349"/>
                    <a:pt x="378" y="349"/>
                  </a:cubicBezTo>
                  <a:cubicBezTo>
                    <a:pt x="388" y="349"/>
                    <a:pt x="398" y="346"/>
                    <a:pt x="407" y="341"/>
                  </a:cubicBezTo>
                  <a:cubicBezTo>
                    <a:pt x="588" y="236"/>
                    <a:pt x="588" y="236"/>
                    <a:pt x="588" y="236"/>
                  </a:cubicBezTo>
                  <a:cubicBezTo>
                    <a:pt x="602" y="229"/>
                    <a:pt x="602" y="209"/>
                    <a:pt x="588" y="201"/>
                  </a:cubicBezTo>
                  <a:cubicBezTo>
                    <a:pt x="253" y="8"/>
                    <a:pt x="253" y="8"/>
                    <a:pt x="253" y="8"/>
                  </a:cubicBezTo>
                  <a:cubicBezTo>
                    <a:pt x="244" y="3"/>
                    <a:pt x="234" y="0"/>
                    <a:pt x="224" y="0"/>
                  </a:cubicBezTo>
                </a:path>
              </a:pathLst>
            </a:custGeom>
            <a:solidFill>
              <a:srgbClr val="CAD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3"/>
            <p:cNvSpPr/>
            <p:nvPr/>
          </p:nvSpPr>
          <p:spPr bwMode="auto">
            <a:xfrm>
              <a:off x="4020" y="2436"/>
              <a:ext cx="588" cy="470"/>
            </a:xfrm>
            <a:custGeom>
              <a:avLst/>
              <a:gdLst>
                <a:gd name="T0" fmla="*/ 29 w 220"/>
                <a:gd name="T1" fmla="*/ 168 h 176"/>
                <a:gd name="T2" fmla="*/ 210 w 220"/>
                <a:gd name="T3" fmla="*/ 64 h 176"/>
                <a:gd name="T4" fmla="*/ 220 w 220"/>
                <a:gd name="T5" fmla="*/ 46 h 176"/>
                <a:gd name="T6" fmla="*/ 220 w 220"/>
                <a:gd name="T7" fmla="*/ 0 h 176"/>
                <a:gd name="T8" fmla="*/ 0 w 220"/>
                <a:gd name="T9" fmla="*/ 128 h 176"/>
                <a:gd name="T10" fmla="*/ 0 w 220"/>
                <a:gd name="T11" fmla="*/ 176 h 176"/>
                <a:gd name="T12" fmla="*/ 29 w 220"/>
                <a:gd name="T13" fmla="*/ 168 h 176"/>
              </a:gdLst>
              <a:ahLst/>
              <a:cxnLst>
                <a:cxn ang="0">
                  <a:pos x="T0" y="T1"/>
                </a:cxn>
                <a:cxn ang="0">
                  <a:pos x="T2" y="T3"/>
                </a:cxn>
                <a:cxn ang="0">
                  <a:pos x="T4" y="T5"/>
                </a:cxn>
                <a:cxn ang="0">
                  <a:pos x="T6" y="T7"/>
                </a:cxn>
                <a:cxn ang="0">
                  <a:pos x="T8" y="T9"/>
                </a:cxn>
                <a:cxn ang="0">
                  <a:pos x="T10" y="T11"/>
                </a:cxn>
                <a:cxn ang="0">
                  <a:pos x="T12" y="T13"/>
                </a:cxn>
              </a:cxnLst>
              <a:rect l="0" t="0" r="r" b="b"/>
              <a:pathLst>
                <a:path w="220" h="176">
                  <a:moveTo>
                    <a:pt x="29" y="168"/>
                  </a:moveTo>
                  <a:cubicBezTo>
                    <a:pt x="210" y="64"/>
                    <a:pt x="210" y="64"/>
                    <a:pt x="210" y="64"/>
                  </a:cubicBezTo>
                  <a:cubicBezTo>
                    <a:pt x="217" y="60"/>
                    <a:pt x="220" y="53"/>
                    <a:pt x="220" y="46"/>
                  </a:cubicBezTo>
                  <a:cubicBezTo>
                    <a:pt x="220" y="0"/>
                    <a:pt x="220" y="0"/>
                    <a:pt x="220" y="0"/>
                  </a:cubicBezTo>
                  <a:cubicBezTo>
                    <a:pt x="0" y="128"/>
                    <a:pt x="0" y="128"/>
                    <a:pt x="0" y="128"/>
                  </a:cubicBezTo>
                  <a:cubicBezTo>
                    <a:pt x="0" y="176"/>
                    <a:pt x="0" y="176"/>
                    <a:pt x="0" y="176"/>
                  </a:cubicBezTo>
                  <a:cubicBezTo>
                    <a:pt x="10" y="176"/>
                    <a:pt x="20" y="173"/>
                    <a:pt x="29" y="168"/>
                  </a:cubicBezTo>
                  <a:close/>
                </a:path>
              </a:pathLst>
            </a:custGeom>
            <a:solidFill>
              <a:srgbClr val="E1E6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4"/>
            <p:cNvSpPr/>
            <p:nvPr/>
          </p:nvSpPr>
          <p:spPr bwMode="auto">
            <a:xfrm>
              <a:off x="3019" y="2199"/>
              <a:ext cx="1001" cy="707"/>
            </a:xfrm>
            <a:custGeom>
              <a:avLst/>
              <a:gdLst>
                <a:gd name="T0" fmla="*/ 10 w 375"/>
                <a:gd name="T1" fmla="*/ 63 h 265"/>
                <a:gd name="T2" fmla="*/ 345 w 375"/>
                <a:gd name="T3" fmla="*/ 257 h 265"/>
                <a:gd name="T4" fmla="*/ 375 w 375"/>
                <a:gd name="T5" fmla="*/ 265 h 265"/>
                <a:gd name="T6" fmla="*/ 375 w 375"/>
                <a:gd name="T7" fmla="*/ 217 h 265"/>
                <a:gd name="T8" fmla="*/ 0 w 375"/>
                <a:gd name="T9" fmla="*/ 0 h 265"/>
                <a:gd name="T10" fmla="*/ 0 w 375"/>
                <a:gd name="T11" fmla="*/ 46 h 265"/>
                <a:gd name="T12" fmla="*/ 10 w 375"/>
                <a:gd name="T13" fmla="*/ 63 h 265"/>
              </a:gdLst>
              <a:ahLst/>
              <a:cxnLst>
                <a:cxn ang="0">
                  <a:pos x="T0" y="T1"/>
                </a:cxn>
                <a:cxn ang="0">
                  <a:pos x="T2" y="T3"/>
                </a:cxn>
                <a:cxn ang="0">
                  <a:pos x="T4" y="T5"/>
                </a:cxn>
                <a:cxn ang="0">
                  <a:pos x="T6" y="T7"/>
                </a:cxn>
                <a:cxn ang="0">
                  <a:pos x="T8" y="T9"/>
                </a:cxn>
                <a:cxn ang="0">
                  <a:pos x="T10" y="T11"/>
                </a:cxn>
                <a:cxn ang="0">
                  <a:pos x="T12" y="T13"/>
                </a:cxn>
              </a:cxnLst>
              <a:rect l="0" t="0" r="r" b="b"/>
              <a:pathLst>
                <a:path w="375" h="265">
                  <a:moveTo>
                    <a:pt x="10" y="63"/>
                  </a:moveTo>
                  <a:cubicBezTo>
                    <a:pt x="345" y="257"/>
                    <a:pt x="345" y="257"/>
                    <a:pt x="345" y="257"/>
                  </a:cubicBezTo>
                  <a:cubicBezTo>
                    <a:pt x="355" y="262"/>
                    <a:pt x="365" y="265"/>
                    <a:pt x="375" y="265"/>
                  </a:cubicBezTo>
                  <a:cubicBezTo>
                    <a:pt x="375" y="217"/>
                    <a:pt x="375" y="217"/>
                    <a:pt x="375" y="217"/>
                  </a:cubicBezTo>
                  <a:cubicBezTo>
                    <a:pt x="0" y="0"/>
                    <a:pt x="0" y="0"/>
                    <a:pt x="0" y="0"/>
                  </a:cubicBezTo>
                  <a:cubicBezTo>
                    <a:pt x="0" y="46"/>
                    <a:pt x="0" y="46"/>
                    <a:pt x="0" y="46"/>
                  </a:cubicBezTo>
                  <a:cubicBezTo>
                    <a:pt x="0" y="53"/>
                    <a:pt x="3" y="60"/>
                    <a:pt x="10" y="63"/>
                  </a:cubicBezTo>
                  <a:close/>
                </a:path>
              </a:pathLst>
            </a:custGeom>
            <a:solidFill>
              <a:srgbClr val="E1E6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5"/>
            <p:cNvSpPr/>
            <p:nvPr/>
          </p:nvSpPr>
          <p:spPr bwMode="auto">
            <a:xfrm>
              <a:off x="3011" y="1846"/>
              <a:ext cx="1607" cy="945"/>
            </a:xfrm>
            <a:custGeom>
              <a:avLst/>
              <a:gdLst>
                <a:gd name="T0" fmla="*/ 13 w 602"/>
                <a:gd name="T1" fmla="*/ 150 h 354"/>
                <a:gd name="T2" fmla="*/ 348 w 602"/>
                <a:gd name="T3" fmla="*/ 343 h 354"/>
                <a:gd name="T4" fmla="*/ 407 w 602"/>
                <a:gd name="T5" fmla="*/ 343 h 354"/>
                <a:gd name="T6" fmla="*/ 588 w 602"/>
                <a:gd name="T7" fmla="*/ 239 h 354"/>
                <a:gd name="T8" fmla="*/ 588 w 602"/>
                <a:gd name="T9" fmla="*/ 204 h 354"/>
                <a:gd name="T10" fmla="*/ 253 w 602"/>
                <a:gd name="T11" fmla="*/ 10 h 354"/>
                <a:gd name="T12" fmla="*/ 194 w 602"/>
                <a:gd name="T13" fmla="*/ 10 h 354"/>
                <a:gd name="T14" fmla="*/ 13 w 602"/>
                <a:gd name="T15" fmla="*/ 115 h 354"/>
                <a:gd name="T16" fmla="*/ 13 w 602"/>
                <a:gd name="T17" fmla="*/ 15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54">
                  <a:moveTo>
                    <a:pt x="13" y="150"/>
                  </a:moveTo>
                  <a:cubicBezTo>
                    <a:pt x="348" y="343"/>
                    <a:pt x="348" y="343"/>
                    <a:pt x="348" y="343"/>
                  </a:cubicBezTo>
                  <a:cubicBezTo>
                    <a:pt x="367" y="354"/>
                    <a:pt x="389" y="354"/>
                    <a:pt x="407" y="343"/>
                  </a:cubicBezTo>
                  <a:cubicBezTo>
                    <a:pt x="588" y="239"/>
                    <a:pt x="588" y="239"/>
                    <a:pt x="588" y="239"/>
                  </a:cubicBezTo>
                  <a:cubicBezTo>
                    <a:pt x="602" y="231"/>
                    <a:pt x="602" y="212"/>
                    <a:pt x="588" y="204"/>
                  </a:cubicBezTo>
                  <a:cubicBezTo>
                    <a:pt x="253" y="10"/>
                    <a:pt x="253" y="10"/>
                    <a:pt x="253" y="10"/>
                  </a:cubicBezTo>
                  <a:cubicBezTo>
                    <a:pt x="235" y="0"/>
                    <a:pt x="212" y="0"/>
                    <a:pt x="194" y="10"/>
                  </a:cubicBezTo>
                  <a:cubicBezTo>
                    <a:pt x="13" y="115"/>
                    <a:pt x="13" y="115"/>
                    <a:pt x="13" y="115"/>
                  </a:cubicBezTo>
                  <a:cubicBezTo>
                    <a:pt x="0" y="123"/>
                    <a:pt x="0" y="142"/>
                    <a:pt x="13" y="1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6"/>
            <p:cNvSpPr/>
            <p:nvPr/>
          </p:nvSpPr>
          <p:spPr bwMode="auto">
            <a:xfrm>
              <a:off x="2231" y="2901"/>
              <a:ext cx="1608" cy="931"/>
            </a:xfrm>
            <a:custGeom>
              <a:avLst/>
              <a:gdLst>
                <a:gd name="T0" fmla="*/ 224 w 602"/>
                <a:gd name="T1" fmla="*/ 0 h 349"/>
                <a:gd name="T2" fmla="*/ 195 w 602"/>
                <a:gd name="T3" fmla="*/ 8 h 349"/>
                <a:gd name="T4" fmla="*/ 14 w 602"/>
                <a:gd name="T5" fmla="*/ 113 h 349"/>
                <a:gd name="T6" fmla="*/ 14 w 602"/>
                <a:gd name="T7" fmla="*/ 148 h 349"/>
                <a:gd name="T8" fmla="*/ 349 w 602"/>
                <a:gd name="T9" fmla="*/ 341 h 349"/>
                <a:gd name="T10" fmla="*/ 378 w 602"/>
                <a:gd name="T11" fmla="*/ 349 h 349"/>
                <a:gd name="T12" fmla="*/ 408 w 602"/>
                <a:gd name="T13" fmla="*/ 341 h 349"/>
                <a:gd name="T14" fmla="*/ 589 w 602"/>
                <a:gd name="T15" fmla="*/ 237 h 349"/>
                <a:gd name="T16" fmla="*/ 589 w 602"/>
                <a:gd name="T17" fmla="*/ 202 h 349"/>
                <a:gd name="T18" fmla="*/ 253 w 602"/>
                <a:gd name="T19" fmla="*/ 8 h 349"/>
                <a:gd name="T20" fmla="*/ 224 w 602"/>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2" h="349">
                  <a:moveTo>
                    <a:pt x="224" y="0"/>
                  </a:moveTo>
                  <a:cubicBezTo>
                    <a:pt x="214" y="0"/>
                    <a:pt x="204" y="3"/>
                    <a:pt x="195" y="8"/>
                  </a:cubicBezTo>
                  <a:cubicBezTo>
                    <a:pt x="14" y="113"/>
                    <a:pt x="14" y="113"/>
                    <a:pt x="14" y="113"/>
                  </a:cubicBezTo>
                  <a:cubicBezTo>
                    <a:pt x="0" y="121"/>
                    <a:pt x="0" y="140"/>
                    <a:pt x="14" y="148"/>
                  </a:cubicBezTo>
                  <a:cubicBezTo>
                    <a:pt x="349" y="341"/>
                    <a:pt x="349" y="341"/>
                    <a:pt x="349" y="341"/>
                  </a:cubicBezTo>
                  <a:cubicBezTo>
                    <a:pt x="358" y="346"/>
                    <a:pt x="368" y="349"/>
                    <a:pt x="378" y="349"/>
                  </a:cubicBezTo>
                  <a:cubicBezTo>
                    <a:pt x="388" y="349"/>
                    <a:pt x="399" y="346"/>
                    <a:pt x="408" y="341"/>
                  </a:cubicBezTo>
                  <a:cubicBezTo>
                    <a:pt x="589" y="237"/>
                    <a:pt x="589" y="237"/>
                    <a:pt x="589" y="237"/>
                  </a:cubicBezTo>
                  <a:cubicBezTo>
                    <a:pt x="602" y="229"/>
                    <a:pt x="602" y="210"/>
                    <a:pt x="589" y="202"/>
                  </a:cubicBezTo>
                  <a:cubicBezTo>
                    <a:pt x="253" y="8"/>
                    <a:pt x="253" y="8"/>
                    <a:pt x="253" y="8"/>
                  </a:cubicBezTo>
                  <a:cubicBezTo>
                    <a:pt x="244" y="3"/>
                    <a:pt x="234" y="0"/>
                    <a:pt x="224" y="0"/>
                  </a:cubicBezTo>
                </a:path>
              </a:pathLst>
            </a:custGeom>
            <a:solidFill>
              <a:srgbClr val="CAD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7"/>
            <p:cNvSpPr/>
            <p:nvPr/>
          </p:nvSpPr>
          <p:spPr bwMode="auto">
            <a:xfrm>
              <a:off x="3241" y="3074"/>
              <a:ext cx="590" cy="467"/>
            </a:xfrm>
            <a:custGeom>
              <a:avLst/>
              <a:gdLst>
                <a:gd name="T0" fmla="*/ 30 w 221"/>
                <a:gd name="T1" fmla="*/ 168 h 175"/>
                <a:gd name="T2" fmla="*/ 211 w 221"/>
                <a:gd name="T3" fmla="*/ 63 h 175"/>
                <a:gd name="T4" fmla="*/ 221 w 221"/>
                <a:gd name="T5" fmla="*/ 46 h 175"/>
                <a:gd name="T6" fmla="*/ 221 w 221"/>
                <a:gd name="T7" fmla="*/ 0 h 175"/>
                <a:gd name="T8" fmla="*/ 0 w 221"/>
                <a:gd name="T9" fmla="*/ 127 h 175"/>
                <a:gd name="T10" fmla="*/ 0 w 221"/>
                <a:gd name="T11" fmla="*/ 175 h 175"/>
                <a:gd name="T12" fmla="*/ 30 w 221"/>
                <a:gd name="T13" fmla="*/ 168 h 175"/>
              </a:gdLst>
              <a:ahLst/>
              <a:cxnLst>
                <a:cxn ang="0">
                  <a:pos x="T0" y="T1"/>
                </a:cxn>
                <a:cxn ang="0">
                  <a:pos x="T2" y="T3"/>
                </a:cxn>
                <a:cxn ang="0">
                  <a:pos x="T4" y="T5"/>
                </a:cxn>
                <a:cxn ang="0">
                  <a:pos x="T6" y="T7"/>
                </a:cxn>
                <a:cxn ang="0">
                  <a:pos x="T8" y="T9"/>
                </a:cxn>
                <a:cxn ang="0">
                  <a:pos x="T10" y="T11"/>
                </a:cxn>
                <a:cxn ang="0">
                  <a:pos x="T12" y="T13"/>
                </a:cxn>
              </a:cxnLst>
              <a:rect l="0" t="0" r="r" b="b"/>
              <a:pathLst>
                <a:path w="221" h="175">
                  <a:moveTo>
                    <a:pt x="30" y="168"/>
                  </a:moveTo>
                  <a:cubicBezTo>
                    <a:pt x="211" y="63"/>
                    <a:pt x="211" y="63"/>
                    <a:pt x="211" y="63"/>
                  </a:cubicBezTo>
                  <a:cubicBezTo>
                    <a:pt x="217" y="59"/>
                    <a:pt x="221" y="52"/>
                    <a:pt x="221" y="46"/>
                  </a:cubicBezTo>
                  <a:cubicBezTo>
                    <a:pt x="221" y="0"/>
                    <a:pt x="221" y="0"/>
                    <a:pt x="221" y="0"/>
                  </a:cubicBezTo>
                  <a:cubicBezTo>
                    <a:pt x="0" y="127"/>
                    <a:pt x="0" y="127"/>
                    <a:pt x="0" y="127"/>
                  </a:cubicBezTo>
                  <a:cubicBezTo>
                    <a:pt x="0" y="175"/>
                    <a:pt x="0" y="175"/>
                    <a:pt x="0" y="175"/>
                  </a:cubicBezTo>
                  <a:cubicBezTo>
                    <a:pt x="10" y="175"/>
                    <a:pt x="21" y="173"/>
                    <a:pt x="30" y="168"/>
                  </a:cubicBezTo>
                  <a:close/>
                </a:path>
              </a:pathLst>
            </a:custGeom>
            <a:solidFill>
              <a:srgbClr val="E1E6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8"/>
            <p:cNvSpPr/>
            <p:nvPr/>
          </p:nvSpPr>
          <p:spPr bwMode="auto">
            <a:xfrm>
              <a:off x="2239" y="2837"/>
              <a:ext cx="1002" cy="704"/>
            </a:xfrm>
            <a:custGeom>
              <a:avLst/>
              <a:gdLst>
                <a:gd name="T0" fmla="*/ 11 w 375"/>
                <a:gd name="T1" fmla="*/ 63 h 264"/>
                <a:gd name="T2" fmla="*/ 346 w 375"/>
                <a:gd name="T3" fmla="*/ 257 h 264"/>
                <a:gd name="T4" fmla="*/ 375 w 375"/>
                <a:gd name="T5" fmla="*/ 264 h 264"/>
                <a:gd name="T6" fmla="*/ 375 w 375"/>
                <a:gd name="T7" fmla="*/ 216 h 264"/>
                <a:gd name="T8" fmla="*/ 0 w 375"/>
                <a:gd name="T9" fmla="*/ 0 h 264"/>
                <a:gd name="T10" fmla="*/ 0 w 375"/>
                <a:gd name="T11" fmla="*/ 46 h 264"/>
                <a:gd name="T12" fmla="*/ 11 w 375"/>
                <a:gd name="T13" fmla="*/ 63 h 264"/>
              </a:gdLst>
              <a:ahLst/>
              <a:cxnLst>
                <a:cxn ang="0">
                  <a:pos x="T0" y="T1"/>
                </a:cxn>
                <a:cxn ang="0">
                  <a:pos x="T2" y="T3"/>
                </a:cxn>
                <a:cxn ang="0">
                  <a:pos x="T4" y="T5"/>
                </a:cxn>
                <a:cxn ang="0">
                  <a:pos x="T6" y="T7"/>
                </a:cxn>
                <a:cxn ang="0">
                  <a:pos x="T8" y="T9"/>
                </a:cxn>
                <a:cxn ang="0">
                  <a:pos x="T10" y="T11"/>
                </a:cxn>
                <a:cxn ang="0">
                  <a:pos x="T12" y="T13"/>
                </a:cxn>
              </a:cxnLst>
              <a:rect l="0" t="0" r="r" b="b"/>
              <a:pathLst>
                <a:path w="375" h="264">
                  <a:moveTo>
                    <a:pt x="11" y="63"/>
                  </a:moveTo>
                  <a:cubicBezTo>
                    <a:pt x="346" y="257"/>
                    <a:pt x="346" y="257"/>
                    <a:pt x="346" y="257"/>
                  </a:cubicBezTo>
                  <a:cubicBezTo>
                    <a:pt x="355" y="262"/>
                    <a:pt x="365" y="264"/>
                    <a:pt x="375" y="264"/>
                  </a:cubicBezTo>
                  <a:cubicBezTo>
                    <a:pt x="375" y="216"/>
                    <a:pt x="375" y="216"/>
                    <a:pt x="375" y="216"/>
                  </a:cubicBezTo>
                  <a:cubicBezTo>
                    <a:pt x="0" y="0"/>
                    <a:pt x="0" y="0"/>
                    <a:pt x="0" y="0"/>
                  </a:cubicBezTo>
                  <a:cubicBezTo>
                    <a:pt x="0" y="46"/>
                    <a:pt x="0" y="46"/>
                    <a:pt x="0" y="46"/>
                  </a:cubicBezTo>
                  <a:cubicBezTo>
                    <a:pt x="0" y="52"/>
                    <a:pt x="4" y="59"/>
                    <a:pt x="11" y="63"/>
                  </a:cubicBezTo>
                  <a:close/>
                </a:path>
              </a:pathLst>
            </a:custGeom>
            <a:solidFill>
              <a:srgbClr val="E1E6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9"/>
            <p:cNvSpPr/>
            <p:nvPr/>
          </p:nvSpPr>
          <p:spPr bwMode="auto">
            <a:xfrm>
              <a:off x="2231" y="2482"/>
              <a:ext cx="1608" cy="945"/>
            </a:xfrm>
            <a:custGeom>
              <a:avLst/>
              <a:gdLst>
                <a:gd name="T0" fmla="*/ 14 w 602"/>
                <a:gd name="T1" fmla="*/ 150 h 354"/>
                <a:gd name="T2" fmla="*/ 349 w 602"/>
                <a:gd name="T3" fmla="*/ 344 h 354"/>
                <a:gd name="T4" fmla="*/ 408 w 602"/>
                <a:gd name="T5" fmla="*/ 344 h 354"/>
                <a:gd name="T6" fmla="*/ 589 w 602"/>
                <a:gd name="T7" fmla="*/ 239 h 354"/>
                <a:gd name="T8" fmla="*/ 589 w 602"/>
                <a:gd name="T9" fmla="*/ 205 h 354"/>
                <a:gd name="T10" fmla="*/ 253 w 602"/>
                <a:gd name="T11" fmla="*/ 11 h 354"/>
                <a:gd name="T12" fmla="*/ 195 w 602"/>
                <a:gd name="T13" fmla="*/ 11 h 354"/>
                <a:gd name="T14" fmla="*/ 14 w 602"/>
                <a:gd name="T15" fmla="*/ 116 h 354"/>
                <a:gd name="T16" fmla="*/ 14 w 602"/>
                <a:gd name="T17" fmla="*/ 15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54">
                  <a:moveTo>
                    <a:pt x="14" y="150"/>
                  </a:moveTo>
                  <a:cubicBezTo>
                    <a:pt x="349" y="344"/>
                    <a:pt x="349" y="344"/>
                    <a:pt x="349" y="344"/>
                  </a:cubicBezTo>
                  <a:cubicBezTo>
                    <a:pt x="367" y="354"/>
                    <a:pt x="389" y="354"/>
                    <a:pt x="408" y="344"/>
                  </a:cubicBezTo>
                  <a:cubicBezTo>
                    <a:pt x="589" y="239"/>
                    <a:pt x="589" y="239"/>
                    <a:pt x="589" y="239"/>
                  </a:cubicBezTo>
                  <a:cubicBezTo>
                    <a:pt x="602" y="232"/>
                    <a:pt x="602" y="212"/>
                    <a:pt x="589" y="205"/>
                  </a:cubicBezTo>
                  <a:cubicBezTo>
                    <a:pt x="253" y="11"/>
                    <a:pt x="253" y="11"/>
                    <a:pt x="253" y="11"/>
                  </a:cubicBezTo>
                  <a:cubicBezTo>
                    <a:pt x="235" y="0"/>
                    <a:pt x="213" y="0"/>
                    <a:pt x="195" y="11"/>
                  </a:cubicBezTo>
                  <a:cubicBezTo>
                    <a:pt x="14" y="116"/>
                    <a:pt x="14" y="116"/>
                    <a:pt x="14" y="116"/>
                  </a:cubicBezTo>
                  <a:cubicBezTo>
                    <a:pt x="0" y="123"/>
                    <a:pt x="0" y="143"/>
                    <a:pt x="14" y="1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20"/>
            <p:cNvSpPr/>
            <p:nvPr/>
          </p:nvSpPr>
          <p:spPr bwMode="auto">
            <a:xfrm>
              <a:off x="1452" y="3352"/>
              <a:ext cx="1607" cy="929"/>
            </a:xfrm>
            <a:custGeom>
              <a:avLst/>
              <a:gdLst>
                <a:gd name="T0" fmla="*/ 224 w 602"/>
                <a:gd name="T1" fmla="*/ 0 h 348"/>
                <a:gd name="T2" fmla="*/ 195 w 602"/>
                <a:gd name="T3" fmla="*/ 8 h 348"/>
                <a:gd name="T4" fmla="*/ 14 w 602"/>
                <a:gd name="T5" fmla="*/ 112 h 348"/>
                <a:gd name="T6" fmla="*/ 14 w 602"/>
                <a:gd name="T7" fmla="*/ 147 h 348"/>
                <a:gd name="T8" fmla="*/ 349 w 602"/>
                <a:gd name="T9" fmla="*/ 341 h 348"/>
                <a:gd name="T10" fmla="*/ 379 w 602"/>
                <a:gd name="T11" fmla="*/ 348 h 348"/>
                <a:gd name="T12" fmla="*/ 408 w 602"/>
                <a:gd name="T13" fmla="*/ 341 h 348"/>
                <a:gd name="T14" fmla="*/ 589 w 602"/>
                <a:gd name="T15" fmla="*/ 236 h 348"/>
                <a:gd name="T16" fmla="*/ 589 w 602"/>
                <a:gd name="T17" fmla="*/ 201 h 348"/>
                <a:gd name="T18" fmla="*/ 254 w 602"/>
                <a:gd name="T19" fmla="*/ 8 h 348"/>
                <a:gd name="T20" fmla="*/ 224 w 602"/>
                <a:gd name="T21"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2" h="348">
                  <a:moveTo>
                    <a:pt x="224" y="0"/>
                  </a:moveTo>
                  <a:cubicBezTo>
                    <a:pt x="214" y="0"/>
                    <a:pt x="204" y="2"/>
                    <a:pt x="195" y="8"/>
                  </a:cubicBezTo>
                  <a:cubicBezTo>
                    <a:pt x="14" y="112"/>
                    <a:pt x="14" y="112"/>
                    <a:pt x="14" y="112"/>
                  </a:cubicBezTo>
                  <a:cubicBezTo>
                    <a:pt x="0" y="120"/>
                    <a:pt x="0" y="139"/>
                    <a:pt x="14" y="147"/>
                  </a:cubicBezTo>
                  <a:cubicBezTo>
                    <a:pt x="349" y="341"/>
                    <a:pt x="349" y="341"/>
                    <a:pt x="349" y="341"/>
                  </a:cubicBezTo>
                  <a:cubicBezTo>
                    <a:pt x="358" y="346"/>
                    <a:pt x="368" y="348"/>
                    <a:pt x="379" y="348"/>
                  </a:cubicBezTo>
                  <a:cubicBezTo>
                    <a:pt x="389" y="348"/>
                    <a:pt x="399" y="346"/>
                    <a:pt x="408" y="341"/>
                  </a:cubicBezTo>
                  <a:cubicBezTo>
                    <a:pt x="589" y="236"/>
                    <a:pt x="589" y="236"/>
                    <a:pt x="589" y="236"/>
                  </a:cubicBezTo>
                  <a:cubicBezTo>
                    <a:pt x="602" y="228"/>
                    <a:pt x="602" y="209"/>
                    <a:pt x="589" y="201"/>
                  </a:cubicBezTo>
                  <a:cubicBezTo>
                    <a:pt x="254" y="8"/>
                    <a:pt x="254" y="8"/>
                    <a:pt x="254" y="8"/>
                  </a:cubicBezTo>
                  <a:cubicBezTo>
                    <a:pt x="245" y="2"/>
                    <a:pt x="234" y="0"/>
                    <a:pt x="224" y="0"/>
                  </a:cubicBezTo>
                </a:path>
              </a:pathLst>
            </a:custGeom>
            <a:solidFill>
              <a:srgbClr val="CAD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1"/>
            <p:cNvSpPr/>
            <p:nvPr/>
          </p:nvSpPr>
          <p:spPr bwMode="auto">
            <a:xfrm>
              <a:off x="2464" y="3712"/>
              <a:ext cx="587" cy="467"/>
            </a:xfrm>
            <a:custGeom>
              <a:avLst/>
              <a:gdLst>
                <a:gd name="T0" fmla="*/ 29 w 220"/>
                <a:gd name="T1" fmla="*/ 167 h 175"/>
                <a:gd name="T2" fmla="*/ 210 w 220"/>
                <a:gd name="T3" fmla="*/ 63 h 175"/>
                <a:gd name="T4" fmla="*/ 220 w 220"/>
                <a:gd name="T5" fmla="*/ 45 h 175"/>
                <a:gd name="T6" fmla="*/ 220 w 220"/>
                <a:gd name="T7" fmla="*/ 0 h 175"/>
                <a:gd name="T8" fmla="*/ 0 w 220"/>
                <a:gd name="T9" fmla="*/ 127 h 175"/>
                <a:gd name="T10" fmla="*/ 0 w 220"/>
                <a:gd name="T11" fmla="*/ 175 h 175"/>
                <a:gd name="T12" fmla="*/ 29 w 220"/>
                <a:gd name="T13" fmla="*/ 167 h 175"/>
              </a:gdLst>
              <a:ahLst/>
              <a:cxnLst>
                <a:cxn ang="0">
                  <a:pos x="T0" y="T1"/>
                </a:cxn>
                <a:cxn ang="0">
                  <a:pos x="T2" y="T3"/>
                </a:cxn>
                <a:cxn ang="0">
                  <a:pos x="T4" y="T5"/>
                </a:cxn>
                <a:cxn ang="0">
                  <a:pos x="T6" y="T7"/>
                </a:cxn>
                <a:cxn ang="0">
                  <a:pos x="T8" y="T9"/>
                </a:cxn>
                <a:cxn ang="0">
                  <a:pos x="T10" y="T11"/>
                </a:cxn>
                <a:cxn ang="0">
                  <a:pos x="T12" y="T13"/>
                </a:cxn>
              </a:cxnLst>
              <a:rect l="0" t="0" r="r" b="b"/>
              <a:pathLst>
                <a:path w="220" h="175">
                  <a:moveTo>
                    <a:pt x="29" y="167"/>
                  </a:moveTo>
                  <a:cubicBezTo>
                    <a:pt x="210" y="63"/>
                    <a:pt x="210" y="63"/>
                    <a:pt x="210" y="63"/>
                  </a:cubicBezTo>
                  <a:cubicBezTo>
                    <a:pt x="217" y="59"/>
                    <a:pt x="220" y="52"/>
                    <a:pt x="220" y="45"/>
                  </a:cubicBezTo>
                  <a:cubicBezTo>
                    <a:pt x="220" y="0"/>
                    <a:pt x="220" y="0"/>
                    <a:pt x="220" y="0"/>
                  </a:cubicBezTo>
                  <a:cubicBezTo>
                    <a:pt x="0" y="127"/>
                    <a:pt x="0" y="127"/>
                    <a:pt x="0" y="127"/>
                  </a:cubicBezTo>
                  <a:cubicBezTo>
                    <a:pt x="0" y="175"/>
                    <a:pt x="0" y="175"/>
                    <a:pt x="0" y="175"/>
                  </a:cubicBezTo>
                  <a:cubicBezTo>
                    <a:pt x="10" y="175"/>
                    <a:pt x="20" y="172"/>
                    <a:pt x="29" y="167"/>
                  </a:cubicBezTo>
                  <a:close/>
                </a:path>
              </a:pathLst>
            </a:custGeom>
            <a:solidFill>
              <a:srgbClr val="E1E6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2"/>
            <p:cNvSpPr/>
            <p:nvPr/>
          </p:nvSpPr>
          <p:spPr bwMode="auto">
            <a:xfrm>
              <a:off x="1462" y="3475"/>
              <a:ext cx="1002" cy="704"/>
            </a:xfrm>
            <a:custGeom>
              <a:avLst/>
              <a:gdLst>
                <a:gd name="T0" fmla="*/ 10 w 375"/>
                <a:gd name="T1" fmla="*/ 63 h 264"/>
                <a:gd name="T2" fmla="*/ 345 w 375"/>
                <a:gd name="T3" fmla="*/ 256 h 264"/>
                <a:gd name="T4" fmla="*/ 375 w 375"/>
                <a:gd name="T5" fmla="*/ 264 h 264"/>
                <a:gd name="T6" fmla="*/ 375 w 375"/>
                <a:gd name="T7" fmla="*/ 216 h 264"/>
                <a:gd name="T8" fmla="*/ 0 w 375"/>
                <a:gd name="T9" fmla="*/ 0 h 264"/>
                <a:gd name="T10" fmla="*/ 0 w 375"/>
                <a:gd name="T11" fmla="*/ 45 h 264"/>
                <a:gd name="T12" fmla="*/ 10 w 375"/>
                <a:gd name="T13" fmla="*/ 63 h 264"/>
              </a:gdLst>
              <a:ahLst/>
              <a:cxnLst>
                <a:cxn ang="0">
                  <a:pos x="T0" y="T1"/>
                </a:cxn>
                <a:cxn ang="0">
                  <a:pos x="T2" y="T3"/>
                </a:cxn>
                <a:cxn ang="0">
                  <a:pos x="T4" y="T5"/>
                </a:cxn>
                <a:cxn ang="0">
                  <a:pos x="T6" y="T7"/>
                </a:cxn>
                <a:cxn ang="0">
                  <a:pos x="T8" y="T9"/>
                </a:cxn>
                <a:cxn ang="0">
                  <a:pos x="T10" y="T11"/>
                </a:cxn>
                <a:cxn ang="0">
                  <a:pos x="T12" y="T13"/>
                </a:cxn>
              </a:cxnLst>
              <a:rect l="0" t="0" r="r" b="b"/>
              <a:pathLst>
                <a:path w="375" h="264">
                  <a:moveTo>
                    <a:pt x="10" y="63"/>
                  </a:moveTo>
                  <a:cubicBezTo>
                    <a:pt x="345" y="256"/>
                    <a:pt x="345" y="256"/>
                    <a:pt x="345" y="256"/>
                  </a:cubicBezTo>
                  <a:cubicBezTo>
                    <a:pt x="354" y="261"/>
                    <a:pt x="364" y="264"/>
                    <a:pt x="375" y="264"/>
                  </a:cubicBezTo>
                  <a:cubicBezTo>
                    <a:pt x="375" y="216"/>
                    <a:pt x="375" y="216"/>
                    <a:pt x="375" y="216"/>
                  </a:cubicBezTo>
                  <a:cubicBezTo>
                    <a:pt x="0" y="0"/>
                    <a:pt x="0" y="0"/>
                    <a:pt x="0" y="0"/>
                  </a:cubicBezTo>
                  <a:cubicBezTo>
                    <a:pt x="0" y="45"/>
                    <a:pt x="0" y="45"/>
                    <a:pt x="0" y="45"/>
                  </a:cubicBezTo>
                  <a:cubicBezTo>
                    <a:pt x="0" y="52"/>
                    <a:pt x="3" y="59"/>
                    <a:pt x="10" y="63"/>
                  </a:cubicBezTo>
                  <a:close/>
                </a:path>
              </a:pathLst>
            </a:custGeom>
            <a:solidFill>
              <a:srgbClr val="E1E6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Freeform 23"/>
            <p:cNvSpPr/>
            <p:nvPr/>
          </p:nvSpPr>
          <p:spPr bwMode="auto">
            <a:xfrm>
              <a:off x="1452" y="3120"/>
              <a:ext cx="1607" cy="945"/>
            </a:xfrm>
            <a:custGeom>
              <a:avLst/>
              <a:gdLst>
                <a:gd name="T0" fmla="*/ 14 w 602"/>
                <a:gd name="T1" fmla="*/ 150 h 354"/>
                <a:gd name="T2" fmla="*/ 349 w 602"/>
                <a:gd name="T3" fmla="*/ 343 h 354"/>
                <a:gd name="T4" fmla="*/ 408 w 602"/>
                <a:gd name="T5" fmla="*/ 343 h 354"/>
                <a:gd name="T6" fmla="*/ 589 w 602"/>
                <a:gd name="T7" fmla="*/ 239 h 354"/>
                <a:gd name="T8" fmla="*/ 589 w 602"/>
                <a:gd name="T9" fmla="*/ 204 h 354"/>
                <a:gd name="T10" fmla="*/ 254 w 602"/>
                <a:gd name="T11" fmla="*/ 11 h 354"/>
                <a:gd name="T12" fmla="*/ 195 w 602"/>
                <a:gd name="T13" fmla="*/ 11 h 354"/>
                <a:gd name="T14" fmla="*/ 14 w 602"/>
                <a:gd name="T15" fmla="*/ 115 h 354"/>
                <a:gd name="T16" fmla="*/ 14 w 602"/>
                <a:gd name="T17" fmla="*/ 15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54">
                  <a:moveTo>
                    <a:pt x="14" y="150"/>
                  </a:moveTo>
                  <a:cubicBezTo>
                    <a:pt x="349" y="343"/>
                    <a:pt x="349" y="343"/>
                    <a:pt x="349" y="343"/>
                  </a:cubicBezTo>
                  <a:cubicBezTo>
                    <a:pt x="367" y="354"/>
                    <a:pt x="390" y="354"/>
                    <a:pt x="408" y="343"/>
                  </a:cubicBezTo>
                  <a:cubicBezTo>
                    <a:pt x="589" y="239"/>
                    <a:pt x="589" y="239"/>
                    <a:pt x="589" y="239"/>
                  </a:cubicBezTo>
                  <a:cubicBezTo>
                    <a:pt x="602" y="231"/>
                    <a:pt x="602" y="212"/>
                    <a:pt x="589" y="204"/>
                  </a:cubicBezTo>
                  <a:cubicBezTo>
                    <a:pt x="254" y="11"/>
                    <a:pt x="254" y="11"/>
                    <a:pt x="254" y="11"/>
                  </a:cubicBezTo>
                  <a:cubicBezTo>
                    <a:pt x="236" y="0"/>
                    <a:pt x="213" y="0"/>
                    <a:pt x="195" y="11"/>
                  </a:cubicBezTo>
                  <a:cubicBezTo>
                    <a:pt x="14" y="115"/>
                    <a:pt x="14" y="115"/>
                    <a:pt x="14" y="115"/>
                  </a:cubicBezTo>
                  <a:cubicBezTo>
                    <a:pt x="0" y="123"/>
                    <a:pt x="0" y="142"/>
                    <a:pt x="14" y="1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Freeform 24"/>
            <p:cNvSpPr/>
            <p:nvPr/>
          </p:nvSpPr>
          <p:spPr bwMode="auto">
            <a:xfrm>
              <a:off x="4925" y="1382"/>
              <a:ext cx="1290" cy="1028"/>
            </a:xfrm>
            <a:custGeom>
              <a:avLst/>
              <a:gdLst>
                <a:gd name="T0" fmla="*/ 64 w 483"/>
                <a:gd name="T1" fmla="*/ 368 h 385"/>
                <a:gd name="T2" fmla="*/ 461 w 483"/>
                <a:gd name="T3" fmla="*/ 139 h 385"/>
                <a:gd name="T4" fmla="*/ 483 w 483"/>
                <a:gd name="T5" fmla="*/ 100 h 385"/>
                <a:gd name="T6" fmla="*/ 483 w 483"/>
                <a:gd name="T7" fmla="*/ 0 h 385"/>
                <a:gd name="T8" fmla="*/ 0 w 483"/>
                <a:gd name="T9" fmla="*/ 279 h 385"/>
                <a:gd name="T10" fmla="*/ 0 w 483"/>
                <a:gd name="T11" fmla="*/ 385 h 385"/>
                <a:gd name="T12" fmla="*/ 64 w 483"/>
                <a:gd name="T13" fmla="*/ 368 h 385"/>
              </a:gdLst>
              <a:ahLst/>
              <a:cxnLst>
                <a:cxn ang="0">
                  <a:pos x="T0" y="T1"/>
                </a:cxn>
                <a:cxn ang="0">
                  <a:pos x="T2" y="T3"/>
                </a:cxn>
                <a:cxn ang="0">
                  <a:pos x="T4" y="T5"/>
                </a:cxn>
                <a:cxn ang="0">
                  <a:pos x="T6" y="T7"/>
                </a:cxn>
                <a:cxn ang="0">
                  <a:pos x="T8" y="T9"/>
                </a:cxn>
                <a:cxn ang="0">
                  <a:pos x="T10" y="T11"/>
                </a:cxn>
                <a:cxn ang="0">
                  <a:pos x="T12" y="T13"/>
                </a:cxn>
              </a:cxnLst>
              <a:rect l="0" t="0" r="r" b="b"/>
              <a:pathLst>
                <a:path w="483" h="385">
                  <a:moveTo>
                    <a:pt x="64" y="368"/>
                  </a:moveTo>
                  <a:cubicBezTo>
                    <a:pt x="461" y="139"/>
                    <a:pt x="461" y="139"/>
                    <a:pt x="461" y="139"/>
                  </a:cubicBezTo>
                  <a:cubicBezTo>
                    <a:pt x="476" y="130"/>
                    <a:pt x="483" y="115"/>
                    <a:pt x="483" y="100"/>
                  </a:cubicBezTo>
                  <a:cubicBezTo>
                    <a:pt x="483" y="0"/>
                    <a:pt x="483" y="0"/>
                    <a:pt x="483" y="0"/>
                  </a:cubicBezTo>
                  <a:cubicBezTo>
                    <a:pt x="0" y="279"/>
                    <a:pt x="0" y="279"/>
                    <a:pt x="0" y="279"/>
                  </a:cubicBezTo>
                  <a:cubicBezTo>
                    <a:pt x="0" y="385"/>
                    <a:pt x="0" y="385"/>
                    <a:pt x="0" y="385"/>
                  </a:cubicBezTo>
                  <a:cubicBezTo>
                    <a:pt x="22" y="385"/>
                    <a:pt x="44" y="379"/>
                    <a:pt x="64" y="368"/>
                  </a:cubicBezTo>
                  <a:close/>
                </a:path>
              </a:pathLst>
            </a:custGeom>
            <a:solidFill>
              <a:srgbClr val="E1E6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5"/>
            <p:cNvSpPr/>
            <p:nvPr/>
          </p:nvSpPr>
          <p:spPr bwMode="auto">
            <a:xfrm>
              <a:off x="3633" y="1382"/>
              <a:ext cx="1292" cy="1028"/>
            </a:xfrm>
            <a:custGeom>
              <a:avLst/>
              <a:gdLst>
                <a:gd name="T0" fmla="*/ 22 w 484"/>
                <a:gd name="T1" fmla="*/ 139 h 385"/>
                <a:gd name="T2" fmla="*/ 419 w 484"/>
                <a:gd name="T3" fmla="*/ 368 h 385"/>
                <a:gd name="T4" fmla="*/ 484 w 484"/>
                <a:gd name="T5" fmla="*/ 385 h 385"/>
                <a:gd name="T6" fmla="*/ 484 w 484"/>
                <a:gd name="T7" fmla="*/ 279 h 385"/>
                <a:gd name="T8" fmla="*/ 0 w 484"/>
                <a:gd name="T9" fmla="*/ 0 h 385"/>
                <a:gd name="T10" fmla="*/ 0 w 484"/>
                <a:gd name="T11" fmla="*/ 100 h 385"/>
                <a:gd name="T12" fmla="*/ 22 w 484"/>
                <a:gd name="T13" fmla="*/ 139 h 385"/>
              </a:gdLst>
              <a:ahLst/>
              <a:cxnLst>
                <a:cxn ang="0">
                  <a:pos x="T0" y="T1"/>
                </a:cxn>
                <a:cxn ang="0">
                  <a:pos x="T2" y="T3"/>
                </a:cxn>
                <a:cxn ang="0">
                  <a:pos x="T4" y="T5"/>
                </a:cxn>
                <a:cxn ang="0">
                  <a:pos x="T6" y="T7"/>
                </a:cxn>
                <a:cxn ang="0">
                  <a:pos x="T8" y="T9"/>
                </a:cxn>
                <a:cxn ang="0">
                  <a:pos x="T10" y="T11"/>
                </a:cxn>
                <a:cxn ang="0">
                  <a:pos x="T12" y="T13"/>
                </a:cxn>
              </a:cxnLst>
              <a:rect l="0" t="0" r="r" b="b"/>
              <a:pathLst>
                <a:path w="484" h="385">
                  <a:moveTo>
                    <a:pt x="22" y="139"/>
                  </a:moveTo>
                  <a:cubicBezTo>
                    <a:pt x="419" y="368"/>
                    <a:pt x="419" y="368"/>
                    <a:pt x="419" y="368"/>
                  </a:cubicBezTo>
                  <a:cubicBezTo>
                    <a:pt x="439" y="379"/>
                    <a:pt x="461" y="385"/>
                    <a:pt x="484" y="385"/>
                  </a:cubicBezTo>
                  <a:cubicBezTo>
                    <a:pt x="484" y="279"/>
                    <a:pt x="484" y="279"/>
                    <a:pt x="484" y="279"/>
                  </a:cubicBezTo>
                  <a:cubicBezTo>
                    <a:pt x="0" y="0"/>
                    <a:pt x="0" y="0"/>
                    <a:pt x="0" y="0"/>
                  </a:cubicBezTo>
                  <a:cubicBezTo>
                    <a:pt x="0" y="100"/>
                    <a:pt x="0" y="100"/>
                    <a:pt x="0" y="100"/>
                  </a:cubicBezTo>
                  <a:cubicBezTo>
                    <a:pt x="0" y="115"/>
                    <a:pt x="7" y="130"/>
                    <a:pt x="22" y="139"/>
                  </a:cubicBezTo>
                  <a:close/>
                </a:path>
              </a:pathLst>
            </a:custGeom>
            <a:solidFill>
              <a:srgbClr val="E1E6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26"/>
            <p:cNvSpPr/>
            <p:nvPr/>
          </p:nvSpPr>
          <p:spPr bwMode="auto">
            <a:xfrm>
              <a:off x="3614" y="608"/>
              <a:ext cx="2622" cy="1551"/>
            </a:xfrm>
            <a:custGeom>
              <a:avLst/>
              <a:gdLst>
                <a:gd name="T0" fmla="*/ 29 w 982"/>
                <a:gd name="T1" fmla="*/ 328 h 581"/>
                <a:gd name="T2" fmla="*/ 426 w 982"/>
                <a:gd name="T3" fmla="*/ 557 h 581"/>
                <a:gd name="T4" fmla="*/ 555 w 982"/>
                <a:gd name="T5" fmla="*/ 557 h 581"/>
                <a:gd name="T6" fmla="*/ 952 w 982"/>
                <a:gd name="T7" fmla="*/ 328 h 581"/>
                <a:gd name="T8" fmla="*/ 952 w 982"/>
                <a:gd name="T9" fmla="*/ 252 h 581"/>
                <a:gd name="T10" fmla="*/ 555 w 982"/>
                <a:gd name="T11" fmla="*/ 23 h 581"/>
                <a:gd name="T12" fmla="*/ 426 w 982"/>
                <a:gd name="T13" fmla="*/ 23 h 581"/>
                <a:gd name="T14" fmla="*/ 29 w 982"/>
                <a:gd name="T15" fmla="*/ 252 h 581"/>
                <a:gd name="T16" fmla="*/ 29 w 982"/>
                <a:gd name="T17" fmla="*/ 328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2" h="581">
                  <a:moveTo>
                    <a:pt x="29" y="328"/>
                  </a:moveTo>
                  <a:cubicBezTo>
                    <a:pt x="426" y="557"/>
                    <a:pt x="426" y="557"/>
                    <a:pt x="426" y="557"/>
                  </a:cubicBezTo>
                  <a:cubicBezTo>
                    <a:pt x="466" y="581"/>
                    <a:pt x="515" y="581"/>
                    <a:pt x="555" y="557"/>
                  </a:cubicBezTo>
                  <a:cubicBezTo>
                    <a:pt x="952" y="328"/>
                    <a:pt x="952" y="328"/>
                    <a:pt x="952" y="328"/>
                  </a:cubicBezTo>
                  <a:cubicBezTo>
                    <a:pt x="982" y="311"/>
                    <a:pt x="982" y="269"/>
                    <a:pt x="952" y="252"/>
                  </a:cubicBezTo>
                  <a:cubicBezTo>
                    <a:pt x="555" y="23"/>
                    <a:pt x="555" y="23"/>
                    <a:pt x="555" y="23"/>
                  </a:cubicBezTo>
                  <a:cubicBezTo>
                    <a:pt x="515" y="0"/>
                    <a:pt x="466" y="0"/>
                    <a:pt x="426" y="23"/>
                  </a:cubicBezTo>
                  <a:cubicBezTo>
                    <a:pt x="29" y="252"/>
                    <a:pt x="29" y="252"/>
                    <a:pt x="29" y="252"/>
                  </a:cubicBezTo>
                  <a:cubicBezTo>
                    <a:pt x="0" y="269"/>
                    <a:pt x="0" y="311"/>
                    <a:pt x="29" y="32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Rectangle 27"/>
            <p:cNvSpPr>
              <a:spLocks noChangeArrowheads="1"/>
            </p:cNvSpPr>
            <p:nvPr/>
          </p:nvSpPr>
          <p:spPr bwMode="auto">
            <a:xfrm>
              <a:off x="5123" y="600"/>
              <a:ext cx="216" cy="248"/>
            </a:xfrm>
            <a:prstGeom prst="rect">
              <a:avLst/>
            </a:prstGeom>
            <a:solidFill>
              <a:srgbClr val="4545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28"/>
            <p:cNvSpPr/>
            <p:nvPr/>
          </p:nvSpPr>
          <p:spPr bwMode="auto">
            <a:xfrm>
              <a:off x="5216" y="1273"/>
              <a:ext cx="177" cy="138"/>
            </a:xfrm>
            <a:custGeom>
              <a:avLst/>
              <a:gdLst>
                <a:gd name="T0" fmla="*/ 56 w 66"/>
                <a:gd name="T1" fmla="*/ 30 h 52"/>
                <a:gd name="T2" fmla="*/ 24 w 66"/>
                <a:gd name="T3" fmla="*/ 48 h 52"/>
                <a:gd name="T4" fmla="*/ 4 w 66"/>
                <a:gd name="T5" fmla="*/ 43 h 52"/>
                <a:gd name="T6" fmla="*/ 10 w 66"/>
                <a:gd name="T7" fmla="*/ 22 h 52"/>
                <a:gd name="T8" fmla="*/ 41 w 66"/>
                <a:gd name="T9" fmla="*/ 4 h 52"/>
                <a:gd name="T10" fmla="*/ 61 w 66"/>
                <a:gd name="T11" fmla="*/ 10 h 52"/>
                <a:gd name="T12" fmla="*/ 56 w 66"/>
                <a:gd name="T13" fmla="*/ 3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56" y="30"/>
                  </a:moveTo>
                  <a:cubicBezTo>
                    <a:pt x="24" y="48"/>
                    <a:pt x="24" y="48"/>
                    <a:pt x="24" y="48"/>
                  </a:cubicBezTo>
                  <a:cubicBezTo>
                    <a:pt x="17" y="52"/>
                    <a:pt x="8" y="50"/>
                    <a:pt x="4" y="43"/>
                  </a:cubicBezTo>
                  <a:cubicBezTo>
                    <a:pt x="0" y="36"/>
                    <a:pt x="3" y="26"/>
                    <a:pt x="10" y="22"/>
                  </a:cubicBezTo>
                  <a:cubicBezTo>
                    <a:pt x="41" y="4"/>
                    <a:pt x="41" y="4"/>
                    <a:pt x="41" y="4"/>
                  </a:cubicBezTo>
                  <a:cubicBezTo>
                    <a:pt x="48" y="0"/>
                    <a:pt x="57" y="3"/>
                    <a:pt x="61" y="10"/>
                  </a:cubicBezTo>
                  <a:cubicBezTo>
                    <a:pt x="66" y="17"/>
                    <a:pt x="63" y="26"/>
                    <a:pt x="56" y="30"/>
                  </a:cubicBezTo>
                </a:path>
              </a:pathLst>
            </a:custGeom>
            <a:solidFill>
              <a:srgbClr val="4545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9"/>
            <p:cNvSpPr/>
            <p:nvPr/>
          </p:nvSpPr>
          <p:spPr bwMode="auto">
            <a:xfrm>
              <a:off x="5280" y="629"/>
              <a:ext cx="121" cy="329"/>
            </a:xfrm>
            <a:custGeom>
              <a:avLst/>
              <a:gdLst>
                <a:gd name="T0" fmla="*/ 121 w 121"/>
                <a:gd name="T1" fmla="*/ 329 h 329"/>
                <a:gd name="T2" fmla="*/ 0 w 121"/>
                <a:gd name="T3" fmla="*/ 329 h 329"/>
                <a:gd name="T4" fmla="*/ 0 w 121"/>
                <a:gd name="T5" fmla="*/ 0 h 329"/>
                <a:gd name="T6" fmla="*/ 121 w 121"/>
                <a:gd name="T7" fmla="*/ 59 h 329"/>
                <a:gd name="T8" fmla="*/ 121 w 121"/>
                <a:gd name="T9" fmla="*/ 329 h 329"/>
              </a:gdLst>
              <a:ahLst/>
              <a:cxnLst>
                <a:cxn ang="0">
                  <a:pos x="T0" y="T1"/>
                </a:cxn>
                <a:cxn ang="0">
                  <a:pos x="T2" y="T3"/>
                </a:cxn>
                <a:cxn ang="0">
                  <a:pos x="T4" y="T5"/>
                </a:cxn>
                <a:cxn ang="0">
                  <a:pos x="T6" y="T7"/>
                </a:cxn>
                <a:cxn ang="0">
                  <a:pos x="T8" y="T9"/>
                </a:cxn>
              </a:cxnLst>
              <a:rect l="0" t="0" r="r" b="b"/>
              <a:pathLst>
                <a:path w="121" h="329">
                  <a:moveTo>
                    <a:pt x="121" y="329"/>
                  </a:moveTo>
                  <a:lnTo>
                    <a:pt x="0" y="329"/>
                  </a:lnTo>
                  <a:lnTo>
                    <a:pt x="0" y="0"/>
                  </a:lnTo>
                  <a:lnTo>
                    <a:pt x="121" y="59"/>
                  </a:lnTo>
                  <a:lnTo>
                    <a:pt x="121" y="329"/>
                  </a:lnTo>
                  <a:close/>
                </a:path>
              </a:pathLst>
            </a:custGeom>
            <a:solidFill>
              <a:srgbClr val="4545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Oval 30"/>
            <p:cNvSpPr>
              <a:spLocks noChangeArrowheads="1"/>
            </p:cNvSpPr>
            <p:nvPr/>
          </p:nvSpPr>
          <p:spPr bwMode="auto">
            <a:xfrm>
              <a:off x="5280" y="899"/>
              <a:ext cx="121" cy="120"/>
            </a:xfrm>
            <a:prstGeom prst="ellipse">
              <a:avLst/>
            </a:prstGeom>
            <a:solidFill>
              <a:srgbClr val="4545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31"/>
            <p:cNvSpPr/>
            <p:nvPr/>
          </p:nvSpPr>
          <p:spPr bwMode="auto">
            <a:xfrm>
              <a:off x="5280" y="966"/>
              <a:ext cx="121" cy="376"/>
            </a:xfrm>
            <a:custGeom>
              <a:avLst/>
              <a:gdLst>
                <a:gd name="T0" fmla="*/ 0 w 45"/>
                <a:gd name="T1" fmla="*/ 0 h 141"/>
                <a:gd name="T2" fmla="*/ 45 w 45"/>
                <a:gd name="T3" fmla="*/ 0 h 141"/>
                <a:gd name="T4" fmla="*/ 33 w 45"/>
                <a:gd name="T5" fmla="*/ 132 h 141"/>
                <a:gd name="T6" fmla="*/ 24 w 45"/>
                <a:gd name="T7" fmla="*/ 141 h 141"/>
                <a:gd name="T8" fmla="*/ 14 w 45"/>
                <a:gd name="T9" fmla="*/ 132 h 141"/>
                <a:gd name="T10" fmla="*/ 0 w 45"/>
                <a:gd name="T11" fmla="*/ 0 h 141"/>
              </a:gdLst>
              <a:ahLst/>
              <a:cxnLst>
                <a:cxn ang="0">
                  <a:pos x="T0" y="T1"/>
                </a:cxn>
                <a:cxn ang="0">
                  <a:pos x="T2" y="T3"/>
                </a:cxn>
                <a:cxn ang="0">
                  <a:pos x="T4" y="T5"/>
                </a:cxn>
                <a:cxn ang="0">
                  <a:pos x="T6" y="T7"/>
                </a:cxn>
                <a:cxn ang="0">
                  <a:pos x="T8" y="T9"/>
                </a:cxn>
                <a:cxn ang="0">
                  <a:pos x="T10" y="T11"/>
                </a:cxn>
              </a:cxnLst>
              <a:rect l="0" t="0" r="r" b="b"/>
              <a:pathLst>
                <a:path w="45" h="141">
                  <a:moveTo>
                    <a:pt x="0" y="0"/>
                  </a:moveTo>
                  <a:cubicBezTo>
                    <a:pt x="45" y="0"/>
                    <a:pt x="45" y="0"/>
                    <a:pt x="45" y="0"/>
                  </a:cubicBezTo>
                  <a:cubicBezTo>
                    <a:pt x="33" y="132"/>
                    <a:pt x="33" y="132"/>
                    <a:pt x="33" y="132"/>
                  </a:cubicBezTo>
                  <a:cubicBezTo>
                    <a:pt x="33" y="137"/>
                    <a:pt x="29" y="141"/>
                    <a:pt x="24" y="141"/>
                  </a:cubicBezTo>
                  <a:cubicBezTo>
                    <a:pt x="19" y="141"/>
                    <a:pt x="14" y="137"/>
                    <a:pt x="14" y="132"/>
                  </a:cubicBezTo>
                  <a:cubicBezTo>
                    <a:pt x="0" y="0"/>
                    <a:pt x="0" y="0"/>
                    <a:pt x="0" y="0"/>
                  </a:cubicBezTo>
                </a:path>
              </a:pathLst>
            </a:custGeom>
            <a:solidFill>
              <a:srgbClr val="4545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32"/>
            <p:cNvSpPr>
              <a:spLocks noChangeArrowheads="1"/>
            </p:cNvSpPr>
            <p:nvPr/>
          </p:nvSpPr>
          <p:spPr bwMode="auto">
            <a:xfrm>
              <a:off x="5280" y="899"/>
              <a:ext cx="121" cy="120"/>
            </a:xfrm>
            <a:prstGeom prst="ellipse">
              <a:avLst/>
            </a:prstGeom>
            <a:solidFill>
              <a:srgbClr val="4545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33"/>
            <p:cNvSpPr/>
            <p:nvPr/>
          </p:nvSpPr>
          <p:spPr bwMode="auto">
            <a:xfrm>
              <a:off x="5123" y="1211"/>
              <a:ext cx="176" cy="139"/>
            </a:xfrm>
            <a:custGeom>
              <a:avLst/>
              <a:gdLst>
                <a:gd name="T0" fmla="*/ 10 w 66"/>
                <a:gd name="T1" fmla="*/ 22 h 52"/>
                <a:gd name="T2" fmla="*/ 41 w 66"/>
                <a:gd name="T3" fmla="*/ 4 h 52"/>
                <a:gd name="T4" fmla="*/ 61 w 66"/>
                <a:gd name="T5" fmla="*/ 9 h 52"/>
                <a:gd name="T6" fmla="*/ 56 w 66"/>
                <a:gd name="T7" fmla="*/ 29 h 52"/>
                <a:gd name="T8" fmla="*/ 24 w 66"/>
                <a:gd name="T9" fmla="*/ 48 h 52"/>
                <a:gd name="T10" fmla="*/ 4 w 66"/>
                <a:gd name="T11" fmla="*/ 42 h 52"/>
                <a:gd name="T12" fmla="*/ 10 w 66"/>
                <a:gd name="T13" fmla="*/ 22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10" y="22"/>
                  </a:moveTo>
                  <a:cubicBezTo>
                    <a:pt x="41" y="4"/>
                    <a:pt x="41" y="4"/>
                    <a:pt x="41" y="4"/>
                  </a:cubicBezTo>
                  <a:cubicBezTo>
                    <a:pt x="48" y="0"/>
                    <a:pt x="57" y="2"/>
                    <a:pt x="61" y="9"/>
                  </a:cubicBezTo>
                  <a:cubicBezTo>
                    <a:pt x="66" y="16"/>
                    <a:pt x="63" y="25"/>
                    <a:pt x="56" y="29"/>
                  </a:cubicBezTo>
                  <a:cubicBezTo>
                    <a:pt x="24" y="48"/>
                    <a:pt x="24" y="48"/>
                    <a:pt x="24" y="48"/>
                  </a:cubicBezTo>
                  <a:cubicBezTo>
                    <a:pt x="17" y="52"/>
                    <a:pt x="8" y="49"/>
                    <a:pt x="4" y="42"/>
                  </a:cubicBezTo>
                  <a:cubicBezTo>
                    <a:pt x="0" y="35"/>
                    <a:pt x="3" y="26"/>
                    <a:pt x="10" y="22"/>
                  </a:cubicBezTo>
                </a:path>
              </a:pathLst>
            </a:custGeom>
            <a:solidFill>
              <a:srgbClr val="4545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Rectangle 34"/>
            <p:cNvSpPr>
              <a:spLocks noChangeArrowheads="1"/>
            </p:cNvSpPr>
            <p:nvPr/>
          </p:nvSpPr>
          <p:spPr bwMode="auto">
            <a:xfrm>
              <a:off x="5118" y="573"/>
              <a:ext cx="122" cy="331"/>
            </a:xfrm>
            <a:prstGeom prst="rect">
              <a:avLst/>
            </a:prstGeom>
            <a:solidFill>
              <a:srgbClr val="4545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Oval 35"/>
            <p:cNvSpPr>
              <a:spLocks noChangeArrowheads="1"/>
            </p:cNvSpPr>
            <p:nvPr/>
          </p:nvSpPr>
          <p:spPr bwMode="auto">
            <a:xfrm>
              <a:off x="5118" y="843"/>
              <a:ext cx="122" cy="120"/>
            </a:xfrm>
            <a:prstGeom prst="ellipse">
              <a:avLst/>
            </a:prstGeom>
            <a:solidFill>
              <a:srgbClr val="4545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36"/>
            <p:cNvSpPr/>
            <p:nvPr/>
          </p:nvSpPr>
          <p:spPr bwMode="auto">
            <a:xfrm>
              <a:off x="5120" y="899"/>
              <a:ext cx="155" cy="382"/>
            </a:xfrm>
            <a:custGeom>
              <a:avLst/>
              <a:gdLst>
                <a:gd name="T0" fmla="*/ 0 w 58"/>
                <a:gd name="T1" fmla="*/ 8 h 143"/>
                <a:gd name="T2" fmla="*/ 45 w 58"/>
                <a:gd name="T3" fmla="*/ 0 h 143"/>
                <a:gd name="T4" fmla="*/ 58 w 58"/>
                <a:gd name="T5" fmla="*/ 132 h 143"/>
                <a:gd name="T6" fmla="*/ 50 w 58"/>
                <a:gd name="T7" fmla="*/ 142 h 143"/>
                <a:gd name="T8" fmla="*/ 39 w 58"/>
                <a:gd name="T9" fmla="*/ 136 h 143"/>
                <a:gd name="T10" fmla="*/ 0 w 58"/>
                <a:gd name="T11" fmla="*/ 8 h 143"/>
              </a:gdLst>
              <a:ahLst/>
              <a:cxnLst>
                <a:cxn ang="0">
                  <a:pos x="T0" y="T1"/>
                </a:cxn>
                <a:cxn ang="0">
                  <a:pos x="T2" y="T3"/>
                </a:cxn>
                <a:cxn ang="0">
                  <a:pos x="T4" y="T5"/>
                </a:cxn>
                <a:cxn ang="0">
                  <a:pos x="T6" y="T7"/>
                </a:cxn>
                <a:cxn ang="0">
                  <a:pos x="T8" y="T9"/>
                </a:cxn>
                <a:cxn ang="0">
                  <a:pos x="T10" y="T11"/>
                </a:cxn>
              </a:cxnLst>
              <a:rect l="0" t="0" r="r" b="b"/>
              <a:pathLst>
                <a:path w="58" h="143">
                  <a:moveTo>
                    <a:pt x="0" y="8"/>
                  </a:moveTo>
                  <a:cubicBezTo>
                    <a:pt x="45" y="0"/>
                    <a:pt x="45" y="0"/>
                    <a:pt x="45" y="0"/>
                  </a:cubicBezTo>
                  <a:cubicBezTo>
                    <a:pt x="58" y="132"/>
                    <a:pt x="58" y="132"/>
                    <a:pt x="58" y="132"/>
                  </a:cubicBezTo>
                  <a:cubicBezTo>
                    <a:pt x="58" y="137"/>
                    <a:pt x="55" y="142"/>
                    <a:pt x="50" y="142"/>
                  </a:cubicBezTo>
                  <a:cubicBezTo>
                    <a:pt x="45" y="143"/>
                    <a:pt x="40" y="140"/>
                    <a:pt x="39" y="136"/>
                  </a:cubicBezTo>
                  <a:cubicBezTo>
                    <a:pt x="0" y="8"/>
                    <a:pt x="0" y="8"/>
                    <a:pt x="0" y="8"/>
                  </a:cubicBezTo>
                </a:path>
              </a:pathLst>
            </a:custGeom>
            <a:solidFill>
              <a:srgbClr val="4545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37"/>
            <p:cNvSpPr/>
            <p:nvPr/>
          </p:nvSpPr>
          <p:spPr bwMode="auto">
            <a:xfrm>
              <a:off x="5112" y="837"/>
              <a:ext cx="134" cy="131"/>
            </a:xfrm>
            <a:custGeom>
              <a:avLst/>
              <a:gdLst>
                <a:gd name="T0" fmla="*/ 3 w 50"/>
                <a:gd name="T1" fmla="*/ 29 h 49"/>
                <a:gd name="T2" fmla="*/ 21 w 50"/>
                <a:gd name="T3" fmla="*/ 2 h 49"/>
                <a:gd name="T4" fmla="*/ 47 w 50"/>
                <a:gd name="T5" fmla="*/ 20 h 49"/>
                <a:gd name="T6" fmla="*/ 29 w 50"/>
                <a:gd name="T7" fmla="*/ 47 h 49"/>
                <a:gd name="T8" fmla="*/ 3 w 50"/>
                <a:gd name="T9" fmla="*/ 29 h 49"/>
              </a:gdLst>
              <a:ahLst/>
              <a:cxnLst>
                <a:cxn ang="0">
                  <a:pos x="T0" y="T1"/>
                </a:cxn>
                <a:cxn ang="0">
                  <a:pos x="T2" y="T3"/>
                </a:cxn>
                <a:cxn ang="0">
                  <a:pos x="T4" y="T5"/>
                </a:cxn>
                <a:cxn ang="0">
                  <a:pos x="T6" y="T7"/>
                </a:cxn>
                <a:cxn ang="0">
                  <a:pos x="T8" y="T9"/>
                </a:cxn>
              </a:cxnLst>
              <a:rect l="0" t="0" r="r" b="b"/>
              <a:pathLst>
                <a:path w="50" h="49">
                  <a:moveTo>
                    <a:pt x="3" y="29"/>
                  </a:moveTo>
                  <a:cubicBezTo>
                    <a:pt x="0" y="17"/>
                    <a:pt x="8" y="5"/>
                    <a:pt x="21" y="2"/>
                  </a:cubicBezTo>
                  <a:cubicBezTo>
                    <a:pt x="33" y="0"/>
                    <a:pt x="45" y="8"/>
                    <a:pt x="47" y="20"/>
                  </a:cubicBezTo>
                  <a:cubicBezTo>
                    <a:pt x="50" y="33"/>
                    <a:pt x="42" y="45"/>
                    <a:pt x="29" y="47"/>
                  </a:cubicBezTo>
                  <a:cubicBezTo>
                    <a:pt x="17" y="49"/>
                    <a:pt x="5" y="41"/>
                    <a:pt x="3" y="29"/>
                  </a:cubicBezTo>
                  <a:close/>
                </a:path>
              </a:pathLst>
            </a:custGeom>
            <a:solidFill>
              <a:srgbClr val="4545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38"/>
            <p:cNvSpPr/>
            <p:nvPr/>
          </p:nvSpPr>
          <p:spPr bwMode="auto">
            <a:xfrm>
              <a:off x="3983" y="551"/>
              <a:ext cx="1773" cy="1030"/>
            </a:xfrm>
            <a:custGeom>
              <a:avLst/>
              <a:gdLst>
                <a:gd name="T0" fmla="*/ 244 w 664"/>
                <a:gd name="T1" fmla="*/ 0 h 386"/>
                <a:gd name="T2" fmla="*/ 219 w 664"/>
                <a:gd name="T3" fmla="*/ 7 h 386"/>
                <a:gd name="T4" fmla="*/ 13 w 664"/>
                <a:gd name="T5" fmla="*/ 126 h 386"/>
                <a:gd name="T6" fmla="*/ 13 w 664"/>
                <a:gd name="T7" fmla="*/ 158 h 386"/>
                <a:gd name="T8" fmla="*/ 396 w 664"/>
                <a:gd name="T9" fmla="*/ 379 h 386"/>
                <a:gd name="T10" fmla="*/ 421 w 664"/>
                <a:gd name="T11" fmla="*/ 386 h 386"/>
                <a:gd name="T12" fmla="*/ 446 w 664"/>
                <a:gd name="T13" fmla="*/ 379 h 386"/>
                <a:gd name="T14" fmla="*/ 652 w 664"/>
                <a:gd name="T15" fmla="*/ 260 h 386"/>
                <a:gd name="T16" fmla="*/ 652 w 664"/>
                <a:gd name="T17" fmla="*/ 228 h 386"/>
                <a:gd name="T18" fmla="*/ 522 w 664"/>
                <a:gd name="T19" fmla="*/ 153 h 386"/>
                <a:gd name="T20" fmla="*/ 520 w 664"/>
                <a:gd name="T21" fmla="*/ 173 h 386"/>
                <a:gd name="T22" fmla="*/ 523 w 664"/>
                <a:gd name="T23" fmla="*/ 177 h 386"/>
                <a:gd name="T24" fmla="*/ 518 w 664"/>
                <a:gd name="T25" fmla="*/ 197 h 386"/>
                <a:gd name="T26" fmla="*/ 486 w 664"/>
                <a:gd name="T27" fmla="*/ 215 h 386"/>
                <a:gd name="T28" fmla="*/ 479 w 664"/>
                <a:gd name="T29" fmla="*/ 217 h 386"/>
                <a:gd name="T30" fmla="*/ 466 w 664"/>
                <a:gd name="T31" fmla="*/ 210 h 386"/>
                <a:gd name="T32" fmla="*/ 472 w 664"/>
                <a:gd name="T33" fmla="*/ 189 h 386"/>
                <a:gd name="T34" fmla="*/ 499 w 664"/>
                <a:gd name="T35" fmla="*/ 174 h 386"/>
                <a:gd name="T36" fmla="*/ 495 w 664"/>
                <a:gd name="T37" fmla="*/ 138 h 386"/>
                <a:gd name="T38" fmla="*/ 481 w 664"/>
                <a:gd name="T39" fmla="*/ 130 h 386"/>
                <a:gd name="T40" fmla="*/ 483 w 664"/>
                <a:gd name="T41" fmla="*/ 148 h 386"/>
                <a:gd name="T42" fmla="*/ 488 w 664"/>
                <a:gd name="T43" fmla="*/ 153 h 386"/>
                <a:gd name="T44" fmla="*/ 483 w 664"/>
                <a:gd name="T45" fmla="*/ 173 h 386"/>
                <a:gd name="T46" fmla="*/ 451 w 664"/>
                <a:gd name="T47" fmla="*/ 192 h 386"/>
                <a:gd name="T48" fmla="*/ 444 w 664"/>
                <a:gd name="T49" fmla="*/ 194 h 386"/>
                <a:gd name="T50" fmla="*/ 431 w 664"/>
                <a:gd name="T51" fmla="*/ 186 h 386"/>
                <a:gd name="T52" fmla="*/ 437 w 664"/>
                <a:gd name="T53" fmla="*/ 166 h 386"/>
                <a:gd name="T54" fmla="*/ 462 w 664"/>
                <a:gd name="T55" fmla="*/ 152 h 386"/>
                <a:gd name="T56" fmla="*/ 449 w 664"/>
                <a:gd name="T57" fmla="*/ 111 h 386"/>
                <a:gd name="T58" fmla="*/ 269 w 664"/>
                <a:gd name="T59" fmla="*/ 7 h 386"/>
                <a:gd name="T60" fmla="*/ 244 w 664"/>
                <a:gd name="T61"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4" h="386">
                  <a:moveTo>
                    <a:pt x="244" y="0"/>
                  </a:moveTo>
                  <a:cubicBezTo>
                    <a:pt x="235" y="0"/>
                    <a:pt x="226" y="3"/>
                    <a:pt x="219" y="7"/>
                  </a:cubicBezTo>
                  <a:cubicBezTo>
                    <a:pt x="13" y="126"/>
                    <a:pt x="13" y="126"/>
                    <a:pt x="13" y="126"/>
                  </a:cubicBezTo>
                  <a:cubicBezTo>
                    <a:pt x="0" y="133"/>
                    <a:pt x="0" y="151"/>
                    <a:pt x="13" y="158"/>
                  </a:cubicBezTo>
                  <a:cubicBezTo>
                    <a:pt x="396" y="379"/>
                    <a:pt x="396" y="379"/>
                    <a:pt x="396" y="379"/>
                  </a:cubicBezTo>
                  <a:cubicBezTo>
                    <a:pt x="404" y="384"/>
                    <a:pt x="413" y="386"/>
                    <a:pt x="421" y="386"/>
                  </a:cubicBezTo>
                  <a:cubicBezTo>
                    <a:pt x="430" y="386"/>
                    <a:pt x="438" y="384"/>
                    <a:pt x="446" y="379"/>
                  </a:cubicBezTo>
                  <a:cubicBezTo>
                    <a:pt x="652" y="260"/>
                    <a:pt x="652" y="260"/>
                    <a:pt x="652" y="260"/>
                  </a:cubicBezTo>
                  <a:cubicBezTo>
                    <a:pt x="664" y="253"/>
                    <a:pt x="664" y="235"/>
                    <a:pt x="652" y="228"/>
                  </a:cubicBezTo>
                  <a:cubicBezTo>
                    <a:pt x="522" y="153"/>
                    <a:pt x="522" y="153"/>
                    <a:pt x="522" y="153"/>
                  </a:cubicBezTo>
                  <a:cubicBezTo>
                    <a:pt x="520" y="173"/>
                    <a:pt x="520" y="173"/>
                    <a:pt x="520" y="173"/>
                  </a:cubicBezTo>
                  <a:cubicBezTo>
                    <a:pt x="521" y="174"/>
                    <a:pt x="523" y="175"/>
                    <a:pt x="523" y="177"/>
                  </a:cubicBezTo>
                  <a:cubicBezTo>
                    <a:pt x="528" y="184"/>
                    <a:pt x="525" y="193"/>
                    <a:pt x="518" y="197"/>
                  </a:cubicBezTo>
                  <a:cubicBezTo>
                    <a:pt x="486" y="215"/>
                    <a:pt x="486" y="215"/>
                    <a:pt x="486" y="215"/>
                  </a:cubicBezTo>
                  <a:cubicBezTo>
                    <a:pt x="484" y="216"/>
                    <a:pt x="482" y="217"/>
                    <a:pt x="479" y="217"/>
                  </a:cubicBezTo>
                  <a:cubicBezTo>
                    <a:pt x="474" y="217"/>
                    <a:pt x="469" y="214"/>
                    <a:pt x="466" y="210"/>
                  </a:cubicBezTo>
                  <a:cubicBezTo>
                    <a:pt x="462" y="203"/>
                    <a:pt x="465" y="193"/>
                    <a:pt x="472" y="189"/>
                  </a:cubicBezTo>
                  <a:cubicBezTo>
                    <a:pt x="499" y="174"/>
                    <a:pt x="499" y="174"/>
                    <a:pt x="499" y="174"/>
                  </a:cubicBezTo>
                  <a:cubicBezTo>
                    <a:pt x="495" y="138"/>
                    <a:pt x="495" y="138"/>
                    <a:pt x="495" y="138"/>
                  </a:cubicBezTo>
                  <a:cubicBezTo>
                    <a:pt x="481" y="130"/>
                    <a:pt x="481" y="130"/>
                    <a:pt x="481" y="130"/>
                  </a:cubicBezTo>
                  <a:cubicBezTo>
                    <a:pt x="483" y="148"/>
                    <a:pt x="483" y="148"/>
                    <a:pt x="483" y="148"/>
                  </a:cubicBezTo>
                  <a:cubicBezTo>
                    <a:pt x="485" y="149"/>
                    <a:pt x="487" y="151"/>
                    <a:pt x="488" y="153"/>
                  </a:cubicBezTo>
                  <a:cubicBezTo>
                    <a:pt x="493" y="160"/>
                    <a:pt x="490" y="169"/>
                    <a:pt x="483" y="173"/>
                  </a:cubicBezTo>
                  <a:cubicBezTo>
                    <a:pt x="451" y="192"/>
                    <a:pt x="451" y="192"/>
                    <a:pt x="451" y="192"/>
                  </a:cubicBezTo>
                  <a:cubicBezTo>
                    <a:pt x="449" y="193"/>
                    <a:pt x="447" y="194"/>
                    <a:pt x="444" y="194"/>
                  </a:cubicBezTo>
                  <a:cubicBezTo>
                    <a:pt x="439" y="194"/>
                    <a:pt x="434" y="191"/>
                    <a:pt x="431" y="186"/>
                  </a:cubicBezTo>
                  <a:cubicBezTo>
                    <a:pt x="427" y="179"/>
                    <a:pt x="430" y="170"/>
                    <a:pt x="437" y="166"/>
                  </a:cubicBezTo>
                  <a:cubicBezTo>
                    <a:pt x="462" y="152"/>
                    <a:pt x="462" y="152"/>
                    <a:pt x="462" y="152"/>
                  </a:cubicBezTo>
                  <a:cubicBezTo>
                    <a:pt x="449" y="111"/>
                    <a:pt x="449" y="111"/>
                    <a:pt x="449" y="111"/>
                  </a:cubicBezTo>
                  <a:cubicBezTo>
                    <a:pt x="269" y="7"/>
                    <a:pt x="269" y="7"/>
                    <a:pt x="269" y="7"/>
                  </a:cubicBezTo>
                  <a:cubicBezTo>
                    <a:pt x="261" y="3"/>
                    <a:pt x="252" y="0"/>
                    <a:pt x="244" y="0"/>
                  </a:cubicBezTo>
                </a:path>
              </a:pathLst>
            </a:custGeom>
            <a:solidFill>
              <a:srgbClr val="CAD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39"/>
            <p:cNvSpPr/>
            <p:nvPr/>
          </p:nvSpPr>
          <p:spPr bwMode="auto">
            <a:xfrm>
              <a:off x="5216" y="1289"/>
              <a:ext cx="177" cy="117"/>
            </a:xfrm>
            <a:custGeom>
              <a:avLst/>
              <a:gdLst>
                <a:gd name="T0" fmla="*/ 58 w 66"/>
                <a:gd name="T1" fmla="*/ 0 h 44"/>
                <a:gd name="T2" fmla="*/ 57 w 66"/>
                <a:gd name="T3" fmla="*/ 11 h 44"/>
                <a:gd name="T4" fmla="*/ 48 w 66"/>
                <a:gd name="T5" fmla="*/ 20 h 44"/>
                <a:gd name="T6" fmla="*/ 38 w 66"/>
                <a:gd name="T7" fmla="*/ 11 h 44"/>
                <a:gd name="T8" fmla="*/ 37 w 66"/>
                <a:gd name="T9" fmla="*/ 1 h 44"/>
                <a:gd name="T10" fmla="*/ 10 w 66"/>
                <a:gd name="T11" fmla="*/ 16 h 44"/>
                <a:gd name="T12" fmla="*/ 4 w 66"/>
                <a:gd name="T13" fmla="*/ 37 h 44"/>
                <a:gd name="T14" fmla="*/ 17 w 66"/>
                <a:gd name="T15" fmla="*/ 44 h 44"/>
                <a:gd name="T16" fmla="*/ 24 w 66"/>
                <a:gd name="T17" fmla="*/ 42 h 44"/>
                <a:gd name="T18" fmla="*/ 56 w 66"/>
                <a:gd name="T19" fmla="*/ 24 h 44"/>
                <a:gd name="T20" fmla="*/ 61 w 66"/>
                <a:gd name="T21" fmla="*/ 4 h 44"/>
                <a:gd name="T22" fmla="*/ 58 w 66"/>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44">
                  <a:moveTo>
                    <a:pt x="58" y="0"/>
                  </a:moveTo>
                  <a:cubicBezTo>
                    <a:pt x="57" y="11"/>
                    <a:pt x="57" y="11"/>
                    <a:pt x="57" y="11"/>
                  </a:cubicBezTo>
                  <a:cubicBezTo>
                    <a:pt x="57" y="16"/>
                    <a:pt x="53" y="20"/>
                    <a:pt x="48" y="20"/>
                  </a:cubicBezTo>
                  <a:cubicBezTo>
                    <a:pt x="43" y="20"/>
                    <a:pt x="38" y="16"/>
                    <a:pt x="38" y="11"/>
                  </a:cubicBezTo>
                  <a:cubicBezTo>
                    <a:pt x="37" y="1"/>
                    <a:pt x="37" y="1"/>
                    <a:pt x="37" y="1"/>
                  </a:cubicBezTo>
                  <a:cubicBezTo>
                    <a:pt x="10" y="16"/>
                    <a:pt x="10" y="16"/>
                    <a:pt x="10" y="16"/>
                  </a:cubicBezTo>
                  <a:cubicBezTo>
                    <a:pt x="3" y="20"/>
                    <a:pt x="0" y="30"/>
                    <a:pt x="4" y="37"/>
                  </a:cubicBezTo>
                  <a:cubicBezTo>
                    <a:pt x="7" y="41"/>
                    <a:pt x="12" y="44"/>
                    <a:pt x="17" y="44"/>
                  </a:cubicBezTo>
                  <a:cubicBezTo>
                    <a:pt x="20" y="44"/>
                    <a:pt x="22" y="43"/>
                    <a:pt x="24" y="42"/>
                  </a:cubicBezTo>
                  <a:cubicBezTo>
                    <a:pt x="56" y="24"/>
                    <a:pt x="56" y="24"/>
                    <a:pt x="56" y="24"/>
                  </a:cubicBezTo>
                  <a:cubicBezTo>
                    <a:pt x="63" y="20"/>
                    <a:pt x="66" y="11"/>
                    <a:pt x="61" y="4"/>
                  </a:cubicBezTo>
                  <a:cubicBezTo>
                    <a:pt x="61" y="2"/>
                    <a:pt x="59" y="1"/>
                    <a:pt x="58" y="0"/>
                  </a:cubicBezTo>
                </a:path>
              </a:pathLst>
            </a:custGeom>
            <a:solidFill>
              <a:srgbClr val="3738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40"/>
            <p:cNvSpPr/>
            <p:nvPr/>
          </p:nvSpPr>
          <p:spPr bwMode="auto">
            <a:xfrm>
              <a:off x="5305" y="1195"/>
              <a:ext cx="72" cy="147"/>
            </a:xfrm>
            <a:custGeom>
              <a:avLst/>
              <a:gdLst>
                <a:gd name="T0" fmla="*/ 0 w 27"/>
                <a:gd name="T1" fmla="*/ 0 h 55"/>
                <a:gd name="T2" fmla="*/ 4 w 27"/>
                <a:gd name="T3" fmla="*/ 36 h 55"/>
                <a:gd name="T4" fmla="*/ 5 w 27"/>
                <a:gd name="T5" fmla="*/ 46 h 55"/>
                <a:gd name="T6" fmla="*/ 15 w 27"/>
                <a:gd name="T7" fmla="*/ 55 h 55"/>
                <a:gd name="T8" fmla="*/ 24 w 27"/>
                <a:gd name="T9" fmla="*/ 46 h 55"/>
                <a:gd name="T10" fmla="*/ 25 w 27"/>
                <a:gd name="T11" fmla="*/ 35 h 55"/>
                <a:gd name="T12" fmla="*/ 27 w 27"/>
                <a:gd name="T13" fmla="*/ 15 h 55"/>
                <a:gd name="T14" fmla="*/ 0 w 27"/>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5">
                  <a:moveTo>
                    <a:pt x="0" y="0"/>
                  </a:moveTo>
                  <a:cubicBezTo>
                    <a:pt x="4" y="36"/>
                    <a:pt x="4" y="36"/>
                    <a:pt x="4" y="36"/>
                  </a:cubicBezTo>
                  <a:cubicBezTo>
                    <a:pt x="5" y="46"/>
                    <a:pt x="5" y="46"/>
                    <a:pt x="5" y="46"/>
                  </a:cubicBezTo>
                  <a:cubicBezTo>
                    <a:pt x="5" y="51"/>
                    <a:pt x="10" y="55"/>
                    <a:pt x="15" y="55"/>
                  </a:cubicBezTo>
                  <a:cubicBezTo>
                    <a:pt x="20" y="55"/>
                    <a:pt x="24" y="51"/>
                    <a:pt x="24" y="46"/>
                  </a:cubicBezTo>
                  <a:cubicBezTo>
                    <a:pt x="25" y="35"/>
                    <a:pt x="25" y="35"/>
                    <a:pt x="25" y="35"/>
                  </a:cubicBezTo>
                  <a:cubicBezTo>
                    <a:pt x="27" y="15"/>
                    <a:pt x="27" y="15"/>
                    <a:pt x="27" y="15"/>
                  </a:cubicBezTo>
                  <a:cubicBezTo>
                    <a:pt x="0" y="0"/>
                    <a:pt x="0" y="0"/>
                    <a:pt x="0" y="0"/>
                  </a:cubicBezTo>
                </a:path>
              </a:pathLst>
            </a:custGeom>
            <a:solidFill>
              <a:srgbClr val="3738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41"/>
            <p:cNvSpPr/>
            <p:nvPr/>
          </p:nvSpPr>
          <p:spPr bwMode="auto">
            <a:xfrm>
              <a:off x="5123" y="1222"/>
              <a:ext cx="176" cy="123"/>
            </a:xfrm>
            <a:custGeom>
              <a:avLst/>
              <a:gdLst>
                <a:gd name="T0" fmla="*/ 56 w 66"/>
                <a:gd name="T1" fmla="*/ 0 h 46"/>
                <a:gd name="T2" fmla="*/ 57 w 66"/>
                <a:gd name="T3" fmla="*/ 11 h 46"/>
                <a:gd name="T4" fmla="*/ 49 w 66"/>
                <a:gd name="T5" fmla="*/ 21 h 46"/>
                <a:gd name="T6" fmla="*/ 47 w 66"/>
                <a:gd name="T7" fmla="*/ 22 h 46"/>
                <a:gd name="T8" fmla="*/ 38 w 66"/>
                <a:gd name="T9" fmla="*/ 15 h 46"/>
                <a:gd name="T10" fmla="*/ 35 w 66"/>
                <a:gd name="T11" fmla="*/ 4 h 46"/>
                <a:gd name="T12" fmla="*/ 10 w 66"/>
                <a:gd name="T13" fmla="*/ 18 h 46"/>
                <a:gd name="T14" fmla="*/ 4 w 66"/>
                <a:gd name="T15" fmla="*/ 38 h 46"/>
                <a:gd name="T16" fmla="*/ 17 w 66"/>
                <a:gd name="T17" fmla="*/ 46 h 46"/>
                <a:gd name="T18" fmla="*/ 24 w 66"/>
                <a:gd name="T19" fmla="*/ 44 h 46"/>
                <a:gd name="T20" fmla="*/ 56 w 66"/>
                <a:gd name="T21" fmla="*/ 25 h 46"/>
                <a:gd name="T22" fmla="*/ 61 w 66"/>
                <a:gd name="T23" fmla="*/ 5 h 46"/>
                <a:gd name="T24" fmla="*/ 56 w 66"/>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46">
                  <a:moveTo>
                    <a:pt x="56" y="0"/>
                  </a:moveTo>
                  <a:cubicBezTo>
                    <a:pt x="57" y="11"/>
                    <a:pt x="57" y="11"/>
                    <a:pt x="57" y="11"/>
                  </a:cubicBezTo>
                  <a:cubicBezTo>
                    <a:pt x="57" y="16"/>
                    <a:pt x="54" y="21"/>
                    <a:pt x="49" y="21"/>
                  </a:cubicBezTo>
                  <a:cubicBezTo>
                    <a:pt x="48" y="22"/>
                    <a:pt x="48" y="22"/>
                    <a:pt x="47" y="22"/>
                  </a:cubicBezTo>
                  <a:cubicBezTo>
                    <a:pt x="43" y="22"/>
                    <a:pt x="39" y="19"/>
                    <a:pt x="38" y="15"/>
                  </a:cubicBezTo>
                  <a:cubicBezTo>
                    <a:pt x="35" y="4"/>
                    <a:pt x="35" y="4"/>
                    <a:pt x="35" y="4"/>
                  </a:cubicBezTo>
                  <a:cubicBezTo>
                    <a:pt x="10" y="18"/>
                    <a:pt x="10" y="18"/>
                    <a:pt x="10" y="18"/>
                  </a:cubicBezTo>
                  <a:cubicBezTo>
                    <a:pt x="3" y="22"/>
                    <a:pt x="0" y="31"/>
                    <a:pt x="4" y="38"/>
                  </a:cubicBezTo>
                  <a:cubicBezTo>
                    <a:pt x="7" y="43"/>
                    <a:pt x="12" y="46"/>
                    <a:pt x="17" y="46"/>
                  </a:cubicBezTo>
                  <a:cubicBezTo>
                    <a:pt x="20" y="46"/>
                    <a:pt x="22" y="45"/>
                    <a:pt x="24" y="44"/>
                  </a:cubicBezTo>
                  <a:cubicBezTo>
                    <a:pt x="56" y="25"/>
                    <a:pt x="56" y="25"/>
                    <a:pt x="56" y="25"/>
                  </a:cubicBezTo>
                  <a:cubicBezTo>
                    <a:pt x="63" y="21"/>
                    <a:pt x="66" y="12"/>
                    <a:pt x="61" y="5"/>
                  </a:cubicBezTo>
                  <a:cubicBezTo>
                    <a:pt x="60" y="3"/>
                    <a:pt x="58" y="1"/>
                    <a:pt x="56" y="0"/>
                  </a:cubicBezTo>
                </a:path>
              </a:pathLst>
            </a:custGeom>
            <a:solidFill>
              <a:srgbClr val="3738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42"/>
            <p:cNvSpPr/>
            <p:nvPr/>
          </p:nvSpPr>
          <p:spPr bwMode="auto">
            <a:xfrm>
              <a:off x="5182" y="1123"/>
              <a:ext cx="93" cy="158"/>
            </a:xfrm>
            <a:custGeom>
              <a:avLst/>
              <a:gdLst>
                <a:gd name="T0" fmla="*/ 0 w 35"/>
                <a:gd name="T1" fmla="*/ 0 h 59"/>
                <a:gd name="T2" fmla="*/ 13 w 35"/>
                <a:gd name="T3" fmla="*/ 41 h 59"/>
                <a:gd name="T4" fmla="*/ 16 w 35"/>
                <a:gd name="T5" fmla="*/ 52 h 59"/>
                <a:gd name="T6" fmla="*/ 25 w 35"/>
                <a:gd name="T7" fmla="*/ 59 h 59"/>
                <a:gd name="T8" fmla="*/ 27 w 35"/>
                <a:gd name="T9" fmla="*/ 58 h 59"/>
                <a:gd name="T10" fmla="*/ 35 w 35"/>
                <a:gd name="T11" fmla="*/ 48 h 59"/>
                <a:gd name="T12" fmla="*/ 34 w 35"/>
                <a:gd name="T13" fmla="*/ 37 h 59"/>
                <a:gd name="T14" fmla="*/ 32 w 35"/>
                <a:gd name="T15" fmla="*/ 19 h 59"/>
                <a:gd name="T16" fmla="*/ 0 w 35"/>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59">
                  <a:moveTo>
                    <a:pt x="0" y="0"/>
                  </a:moveTo>
                  <a:cubicBezTo>
                    <a:pt x="13" y="41"/>
                    <a:pt x="13" y="41"/>
                    <a:pt x="13" y="41"/>
                  </a:cubicBezTo>
                  <a:cubicBezTo>
                    <a:pt x="16" y="52"/>
                    <a:pt x="16" y="52"/>
                    <a:pt x="16" y="52"/>
                  </a:cubicBezTo>
                  <a:cubicBezTo>
                    <a:pt x="17" y="56"/>
                    <a:pt x="21" y="59"/>
                    <a:pt x="25" y="59"/>
                  </a:cubicBezTo>
                  <a:cubicBezTo>
                    <a:pt x="26" y="59"/>
                    <a:pt x="26" y="59"/>
                    <a:pt x="27" y="58"/>
                  </a:cubicBezTo>
                  <a:cubicBezTo>
                    <a:pt x="32" y="58"/>
                    <a:pt x="35" y="53"/>
                    <a:pt x="35" y="48"/>
                  </a:cubicBezTo>
                  <a:cubicBezTo>
                    <a:pt x="34" y="37"/>
                    <a:pt x="34" y="37"/>
                    <a:pt x="34" y="37"/>
                  </a:cubicBezTo>
                  <a:cubicBezTo>
                    <a:pt x="32" y="19"/>
                    <a:pt x="32" y="19"/>
                    <a:pt x="32" y="19"/>
                  </a:cubicBezTo>
                  <a:cubicBezTo>
                    <a:pt x="0" y="0"/>
                    <a:pt x="0" y="0"/>
                    <a:pt x="0" y="0"/>
                  </a:cubicBezTo>
                </a:path>
              </a:pathLst>
            </a:custGeom>
            <a:solidFill>
              <a:srgbClr val="3738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44"/>
            <p:cNvSpPr/>
            <p:nvPr/>
          </p:nvSpPr>
          <p:spPr bwMode="auto">
            <a:xfrm>
              <a:off x="3983" y="477"/>
              <a:ext cx="1773" cy="1041"/>
            </a:xfrm>
            <a:custGeom>
              <a:avLst/>
              <a:gdLst>
                <a:gd name="T0" fmla="*/ 13 w 664"/>
                <a:gd name="T1" fmla="*/ 159 h 390"/>
                <a:gd name="T2" fmla="*/ 396 w 664"/>
                <a:gd name="T3" fmla="*/ 381 h 390"/>
                <a:gd name="T4" fmla="*/ 446 w 664"/>
                <a:gd name="T5" fmla="*/ 381 h 390"/>
                <a:gd name="T6" fmla="*/ 652 w 664"/>
                <a:gd name="T7" fmla="*/ 262 h 390"/>
                <a:gd name="T8" fmla="*/ 652 w 664"/>
                <a:gd name="T9" fmla="*/ 230 h 390"/>
                <a:gd name="T10" fmla="*/ 269 w 664"/>
                <a:gd name="T11" fmla="*/ 9 h 390"/>
                <a:gd name="T12" fmla="*/ 219 w 664"/>
                <a:gd name="T13" fmla="*/ 9 h 390"/>
                <a:gd name="T14" fmla="*/ 13 w 664"/>
                <a:gd name="T15" fmla="*/ 128 h 390"/>
                <a:gd name="T16" fmla="*/ 13 w 664"/>
                <a:gd name="T17" fmla="*/ 15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4" h="390">
                  <a:moveTo>
                    <a:pt x="13" y="159"/>
                  </a:moveTo>
                  <a:cubicBezTo>
                    <a:pt x="396" y="381"/>
                    <a:pt x="396" y="381"/>
                    <a:pt x="396" y="381"/>
                  </a:cubicBezTo>
                  <a:cubicBezTo>
                    <a:pt x="412" y="390"/>
                    <a:pt x="431" y="390"/>
                    <a:pt x="446" y="381"/>
                  </a:cubicBezTo>
                  <a:cubicBezTo>
                    <a:pt x="652" y="262"/>
                    <a:pt x="652" y="262"/>
                    <a:pt x="652" y="262"/>
                  </a:cubicBezTo>
                  <a:cubicBezTo>
                    <a:pt x="664" y="255"/>
                    <a:pt x="664" y="237"/>
                    <a:pt x="652" y="230"/>
                  </a:cubicBezTo>
                  <a:cubicBezTo>
                    <a:pt x="269" y="9"/>
                    <a:pt x="269" y="9"/>
                    <a:pt x="269" y="9"/>
                  </a:cubicBezTo>
                  <a:cubicBezTo>
                    <a:pt x="253" y="0"/>
                    <a:pt x="234" y="0"/>
                    <a:pt x="219" y="9"/>
                  </a:cubicBezTo>
                  <a:cubicBezTo>
                    <a:pt x="13" y="128"/>
                    <a:pt x="13" y="128"/>
                    <a:pt x="13" y="128"/>
                  </a:cubicBezTo>
                  <a:cubicBezTo>
                    <a:pt x="0" y="135"/>
                    <a:pt x="0" y="152"/>
                    <a:pt x="13" y="1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45"/>
            <p:cNvSpPr/>
            <p:nvPr/>
          </p:nvSpPr>
          <p:spPr bwMode="auto">
            <a:xfrm>
              <a:off x="4148" y="565"/>
              <a:ext cx="1351" cy="798"/>
            </a:xfrm>
            <a:custGeom>
              <a:avLst/>
              <a:gdLst>
                <a:gd name="T0" fmla="*/ 11 w 506"/>
                <a:gd name="T1" fmla="*/ 143 h 299"/>
                <a:gd name="T2" fmla="*/ 268 w 506"/>
                <a:gd name="T3" fmla="*/ 292 h 299"/>
                <a:gd name="T4" fmla="*/ 309 w 506"/>
                <a:gd name="T5" fmla="*/ 292 h 299"/>
                <a:gd name="T6" fmla="*/ 496 w 506"/>
                <a:gd name="T7" fmla="*/ 185 h 299"/>
                <a:gd name="T8" fmla="*/ 496 w 506"/>
                <a:gd name="T9" fmla="*/ 156 h 299"/>
                <a:gd name="T10" fmla="*/ 238 w 506"/>
                <a:gd name="T11" fmla="*/ 8 h 299"/>
                <a:gd name="T12" fmla="*/ 197 w 506"/>
                <a:gd name="T13" fmla="*/ 8 h 299"/>
                <a:gd name="T14" fmla="*/ 11 w 506"/>
                <a:gd name="T15" fmla="*/ 115 h 299"/>
                <a:gd name="T16" fmla="*/ 11 w 506"/>
                <a:gd name="T17" fmla="*/ 14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299">
                  <a:moveTo>
                    <a:pt x="11" y="143"/>
                  </a:moveTo>
                  <a:cubicBezTo>
                    <a:pt x="268" y="292"/>
                    <a:pt x="268" y="292"/>
                    <a:pt x="268" y="292"/>
                  </a:cubicBezTo>
                  <a:cubicBezTo>
                    <a:pt x="281" y="299"/>
                    <a:pt x="297" y="299"/>
                    <a:pt x="309" y="292"/>
                  </a:cubicBezTo>
                  <a:cubicBezTo>
                    <a:pt x="496" y="185"/>
                    <a:pt x="496" y="185"/>
                    <a:pt x="496" y="185"/>
                  </a:cubicBezTo>
                  <a:cubicBezTo>
                    <a:pt x="506" y="178"/>
                    <a:pt x="506" y="163"/>
                    <a:pt x="496" y="156"/>
                  </a:cubicBezTo>
                  <a:cubicBezTo>
                    <a:pt x="238" y="8"/>
                    <a:pt x="238" y="8"/>
                    <a:pt x="238" y="8"/>
                  </a:cubicBezTo>
                  <a:cubicBezTo>
                    <a:pt x="225" y="0"/>
                    <a:pt x="210" y="0"/>
                    <a:pt x="197" y="8"/>
                  </a:cubicBezTo>
                  <a:cubicBezTo>
                    <a:pt x="11" y="115"/>
                    <a:pt x="11" y="115"/>
                    <a:pt x="11" y="115"/>
                  </a:cubicBezTo>
                  <a:cubicBezTo>
                    <a:pt x="0" y="122"/>
                    <a:pt x="0" y="137"/>
                    <a:pt x="11" y="143"/>
                  </a:cubicBezTo>
                  <a:close/>
                </a:path>
              </a:pathLst>
            </a:custGeom>
            <a:solidFill>
              <a:srgbClr val="FF8C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Freeform 46"/>
            <p:cNvSpPr/>
            <p:nvPr/>
          </p:nvSpPr>
          <p:spPr bwMode="auto">
            <a:xfrm>
              <a:off x="4538" y="629"/>
              <a:ext cx="478" cy="275"/>
            </a:xfrm>
            <a:custGeom>
              <a:avLst/>
              <a:gdLst>
                <a:gd name="T0" fmla="*/ 0 w 478"/>
                <a:gd name="T1" fmla="*/ 120 h 275"/>
                <a:gd name="T2" fmla="*/ 273 w 478"/>
                <a:gd name="T3" fmla="*/ 275 h 275"/>
                <a:gd name="T4" fmla="*/ 478 w 478"/>
                <a:gd name="T5" fmla="*/ 155 h 275"/>
                <a:gd name="T6" fmla="*/ 208 w 478"/>
                <a:gd name="T7" fmla="*/ 0 h 275"/>
                <a:gd name="T8" fmla="*/ 0 w 478"/>
                <a:gd name="T9" fmla="*/ 120 h 275"/>
              </a:gdLst>
              <a:ahLst/>
              <a:cxnLst>
                <a:cxn ang="0">
                  <a:pos x="T0" y="T1"/>
                </a:cxn>
                <a:cxn ang="0">
                  <a:pos x="T2" y="T3"/>
                </a:cxn>
                <a:cxn ang="0">
                  <a:pos x="T4" y="T5"/>
                </a:cxn>
                <a:cxn ang="0">
                  <a:pos x="T6" y="T7"/>
                </a:cxn>
                <a:cxn ang="0">
                  <a:pos x="T8" y="T9"/>
                </a:cxn>
              </a:cxnLst>
              <a:rect l="0" t="0" r="r" b="b"/>
              <a:pathLst>
                <a:path w="478" h="275">
                  <a:moveTo>
                    <a:pt x="0" y="120"/>
                  </a:moveTo>
                  <a:lnTo>
                    <a:pt x="273" y="275"/>
                  </a:lnTo>
                  <a:lnTo>
                    <a:pt x="478" y="155"/>
                  </a:lnTo>
                  <a:lnTo>
                    <a:pt x="208" y="0"/>
                  </a:lnTo>
                  <a:lnTo>
                    <a:pt x="0" y="120"/>
                  </a:lnTo>
                  <a:close/>
                </a:path>
              </a:pathLst>
            </a:custGeom>
            <a:solidFill>
              <a:srgbClr val="5E64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Freeform 47"/>
            <p:cNvSpPr/>
            <p:nvPr/>
          </p:nvSpPr>
          <p:spPr bwMode="auto">
            <a:xfrm>
              <a:off x="4706" y="979"/>
              <a:ext cx="377" cy="219"/>
            </a:xfrm>
            <a:custGeom>
              <a:avLst/>
              <a:gdLst>
                <a:gd name="T0" fmla="*/ 0 w 377"/>
                <a:gd name="T1" fmla="*/ 96 h 219"/>
                <a:gd name="T2" fmla="*/ 214 w 377"/>
                <a:gd name="T3" fmla="*/ 219 h 219"/>
                <a:gd name="T4" fmla="*/ 377 w 377"/>
                <a:gd name="T5" fmla="*/ 125 h 219"/>
                <a:gd name="T6" fmla="*/ 163 w 377"/>
                <a:gd name="T7" fmla="*/ 0 h 219"/>
                <a:gd name="T8" fmla="*/ 0 w 377"/>
                <a:gd name="T9" fmla="*/ 96 h 219"/>
              </a:gdLst>
              <a:ahLst/>
              <a:cxnLst>
                <a:cxn ang="0">
                  <a:pos x="T0" y="T1"/>
                </a:cxn>
                <a:cxn ang="0">
                  <a:pos x="T2" y="T3"/>
                </a:cxn>
                <a:cxn ang="0">
                  <a:pos x="T4" y="T5"/>
                </a:cxn>
                <a:cxn ang="0">
                  <a:pos x="T6" y="T7"/>
                </a:cxn>
                <a:cxn ang="0">
                  <a:pos x="T8" y="T9"/>
                </a:cxn>
              </a:cxnLst>
              <a:rect l="0" t="0" r="r" b="b"/>
              <a:pathLst>
                <a:path w="377" h="219">
                  <a:moveTo>
                    <a:pt x="0" y="96"/>
                  </a:moveTo>
                  <a:lnTo>
                    <a:pt x="214" y="219"/>
                  </a:lnTo>
                  <a:lnTo>
                    <a:pt x="377" y="125"/>
                  </a:lnTo>
                  <a:lnTo>
                    <a:pt x="163" y="0"/>
                  </a:lnTo>
                  <a:lnTo>
                    <a:pt x="0" y="96"/>
                  </a:lnTo>
                  <a:close/>
                </a:path>
              </a:pathLst>
            </a:custGeom>
            <a:solidFill>
              <a:srgbClr val="5E64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Freeform 48"/>
            <p:cNvSpPr/>
            <p:nvPr/>
          </p:nvSpPr>
          <p:spPr bwMode="auto">
            <a:xfrm>
              <a:off x="4957" y="405"/>
              <a:ext cx="115" cy="150"/>
            </a:xfrm>
            <a:custGeom>
              <a:avLst/>
              <a:gdLst>
                <a:gd name="T0" fmla="*/ 67 w 115"/>
                <a:gd name="T1" fmla="*/ 150 h 150"/>
                <a:gd name="T2" fmla="*/ 0 w 115"/>
                <a:gd name="T3" fmla="*/ 123 h 150"/>
                <a:gd name="T4" fmla="*/ 48 w 115"/>
                <a:gd name="T5" fmla="*/ 0 h 150"/>
                <a:gd name="T6" fmla="*/ 115 w 115"/>
                <a:gd name="T7" fmla="*/ 27 h 150"/>
                <a:gd name="T8" fmla="*/ 67 w 115"/>
                <a:gd name="T9" fmla="*/ 150 h 150"/>
              </a:gdLst>
              <a:ahLst/>
              <a:cxnLst>
                <a:cxn ang="0">
                  <a:pos x="T0" y="T1"/>
                </a:cxn>
                <a:cxn ang="0">
                  <a:pos x="T2" y="T3"/>
                </a:cxn>
                <a:cxn ang="0">
                  <a:pos x="T4" y="T5"/>
                </a:cxn>
                <a:cxn ang="0">
                  <a:pos x="T6" y="T7"/>
                </a:cxn>
                <a:cxn ang="0">
                  <a:pos x="T8" y="T9"/>
                </a:cxn>
              </a:cxnLst>
              <a:rect l="0" t="0" r="r" b="b"/>
              <a:pathLst>
                <a:path w="115" h="150">
                  <a:moveTo>
                    <a:pt x="67" y="150"/>
                  </a:moveTo>
                  <a:lnTo>
                    <a:pt x="0" y="123"/>
                  </a:lnTo>
                  <a:lnTo>
                    <a:pt x="48" y="0"/>
                  </a:lnTo>
                  <a:lnTo>
                    <a:pt x="115" y="27"/>
                  </a:lnTo>
                  <a:lnTo>
                    <a:pt x="67" y="150"/>
                  </a:ln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Freeform 49"/>
            <p:cNvSpPr/>
            <p:nvPr/>
          </p:nvSpPr>
          <p:spPr bwMode="auto">
            <a:xfrm>
              <a:off x="4949" y="498"/>
              <a:ext cx="83" cy="83"/>
            </a:xfrm>
            <a:custGeom>
              <a:avLst/>
              <a:gdLst>
                <a:gd name="T0" fmla="*/ 28 w 31"/>
                <a:gd name="T1" fmla="*/ 21 h 31"/>
                <a:gd name="T2" fmla="*/ 11 w 31"/>
                <a:gd name="T3" fmla="*/ 29 h 31"/>
                <a:gd name="T4" fmla="*/ 3 w 31"/>
                <a:gd name="T5" fmla="*/ 11 h 31"/>
                <a:gd name="T6" fmla="*/ 21 w 31"/>
                <a:gd name="T7" fmla="*/ 3 h 31"/>
                <a:gd name="T8" fmla="*/ 28 w 31"/>
                <a:gd name="T9" fmla="*/ 21 h 31"/>
              </a:gdLst>
              <a:ahLst/>
              <a:cxnLst>
                <a:cxn ang="0">
                  <a:pos x="T0" y="T1"/>
                </a:cxn>
                <a:cxn ang="0">
                  <a:pos x="T2" y="T3"/>
                </a:cxn>
                <a:cxn ang="0">
                  <a:pos x="T4" y="T5"/>
                </a:cxn>
                <a:cxn ang="0">
                  <a:pos x="T6" y="T7"/>
                </a:cxn>
                <a:cxn ang="0">
                  <a:pos x="T8" y="T9"/>
                </a:cxn>
              </a:cxnLst>
              <a:rect l="0" t="0" r="r" b="b"/>
              <a:pathLst>
                <a:path w="31" h="31">
                  <a:moveTo>
                    <a:pt x="28" y="21"/>
                  </a:moveTo>
                  <a:cubicBezTo>
                    <a:pt x="26" y="28"/>
                    <a:pt x="18" y="31"/>
                    <a:pt x="11" y="29"/>
                  </a:cubicBezTo>
                  <a:cubicBezTo>
                    <a:pt x="3" y="26"/>
                    <a:pt x="0" y="18"/>
                    <a:pt x="3" y="11"/>
                  </a:cubicBezTo>
                  <a:cubicBezTo>
                    <a:pt x="6" y="4"/>
                    <a:pt x="14" y="0"/>
                    <a:pt x="21" y="3"/>
                  </a:cubicBezTo>
                  <a:cubicBezTo>
                    <a:pt x="28" y="6"/>
                    <a:pt x="31" y="14"/>
                    <a:pt x="28" y="21"/>
                  </a:cubicBez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Freeform 50"/>
            <p:cNvSpPr/>
            <p:nvPr/>
          </p:nvSpPr>
          <p:spPr bwMode="auto">
            <a:xfrm>
              <a:off x="4835" y="520"/>
              <a:ext cx="181" cy="211"/>
            </a:xfrm>
            <a:custGeom>
              <a:avLst/>
              <a:gdLst>
                <a:gd name="T0" fmla="*/ 125 w 181"/>
                <a:gd name="T1" fmla="*/ 0 h 211"/>
                <a:gd name="T2" fmla="*/ 181 w 181"/>
                <a:gd name="T3" fmla="*/ 48 h 211"/>
                <a:gd name="T4" fmla="*/ 21 w 181"/>
                <a:gd name="T5" fmla="*/ 211 h 211"/>
                <a:gd name="T6" fmla="*/ 0 w 181"/>
                <a:gd name="T7" fmla="*/ 192 h 211"/>
                <a:gd name="T8" fmla="*/ 125 w 181"/>
                <a:gd name="T9" fmla="*/ 0 h 211"/>
              </a:gdLst>
              <a:ahLst/>
              <a:cxnLst>
                <a:cxn ang="0">
                  <a:pos x="T0" y="T1"/>
                </a:cxn>
                <a:cxn ang="0">
                  <a:pos x="T2" y="T3"/>
                </a:cxn>
                <a:cxn ang="0">
                  <a:pos x="T4" y="T5"/>
                </a:cxn>
                <a:cxn ang="0">
                  <a:pos x="T6" y="T7"/>
                </a:cxn>
                <a:cxn ang="0">
                  <a:pos x="T8" y="T9"/>
                </a:cxn>
              </a:cxnLst>
              <a:rect l="0" t="0" r="r" b="b"/>
              <a:pathLst>
                <a:path w="181" h="211">
                  <a:moveTo>
                    <a:pt x="125" y="0"/>
                  </a:moveTo>
                  <a:lnTo>
                    <a:pt x="181" y="48"/>
                  </a:lnTo>
                  <a:lnTo>
                    <a:pt x="21" y="211"/>
                  </a:lnTo>
                  <a:lnTo>
                    <a:pt x="0" y="192"/>
                  </a:lnTo>
                  <a:lnTo>
                    <a:pt x="125" y="0"/>
                  </a:ln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Freeform 51"/>
            <p:cNvSpPr/>
            <p:nvPr/>
          </p:nvSpPr>
          <p:spPr bwMode="auto">
            <a:xfrm>
              <a:off x="4949" y="498"/>
              <a:ext cx="83" cy="83"/>
            </a:xfrm>
            <a:custGeom>
              <a:avLst/>
              <a:gdLst>
                <a:gd name="T0" fmla="*/ 5 w 31"/>
                <a:gd name="T1" fmla="*/ 7 h 31"/>
                <a:gd name="T2" fmla="*/ 24 w 31"/>
                <a:gd name="T3" fmla="*/ 5 h 31"/>
                <a:gd name="T4" fmla="*/ 26 w 31"/>
                <a:gd name="T5" fmla="*/ 25 h 31"/>
                <a:gd name="T6" fmla="*/ 7 w 31"/>
                <a:gd name="T7" fmla="*/ 26 h 31"/>
                <a:gd name="T8" fmla="*/ 5 w 31"/>
                <a:gd name="T9" fmla="*/ 7 h 31"/>
              </a:gdLst>
              <a:ahLst/>
              <a:cxnLst>
                <a:cxn ang="0">
                  <a:pos x="T0" y="T1"/>
                </a:cxn>
                <a:cxn ang="0">
                  <a:pos x="T2" y="T3"/>
                </a:cxn>
                <a:cxn ang="0">
                  <a:pos x="T4" y="T5"/>
                </a:cxn>
                <a:cxn ang="0">
                  <a:pos x="T6" y="T7"/>
                </a:cxn>
                <a:cxn ang="0">
                  <a:pos x="T8" y="T9"/>
                </a:cxn>
              </a:cxnLst>
              <a:rect l="0" t="0" r="r" b="b"/>
              <a:pathLst>
                <a:path w="31" h="31">
                  <a:moveTo>
                    <a:pt x="5" y="7"/>
                  </a:moveTo>
                  <a:cubicBezTo>
                    <a:pt x="10" y="1"/>
                    <a:pt x="19" y="0"/>
                    <a:pt x="24" y="5"/>
                  </a:cubicBezTo>
                  <a:cubicBezTo>
                    <a:pt x="30" y="10"/>
                    <a:pt x="31" y="19"/>
                    <a:pt x="26" y="25"/>
                  </a:cubicBezTo>
                  <a:cubicBezTo>
                    <a:pt x="21" y="30"/>
                    <a:pt x="13" y="31"/>
                    <a:pt x="7" y="26"/>
                  </a:cubicBezTo>
                  <a:cubicBezTo>
                    <a:pt x="1" y="22"/>
                    <a:pt x="0" y="13"/>
                    <a:pt x="5" y="7"/>
                  </a:cubicBez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52"/>
            <p:cNvSpPr/>
            <p:nvPr/>
          </p:nvSpPr>
          <p:spPr bwMode="auto">
            <a:xfrm>
              <a:off x="4819" y="677"/>
              <a:ext cx="69" cy="70"/>
            </a:xfrm>
            <a:custGeom>
              <a:avLst/>
              <a:gdLst>
                <a:gd name="T0" fmla="*/ 24 w 26"/>
                <a:gd name="T1" fmla="*/ 10 h 26"/>
                <a:gd name="T2" fmla="*/ 16 w 26"/>
                <a:gd name="T3" fmla="*/ 24 h 26"/>
                <a:gd name="T4" fmla="*/ 2 w 26"/>
                <a:gd name="T5" fmla="*/ 16 h 26"/>
                <a:gd name="T6" fmla="*/ 10 w 26"/>
                <a:gd name="T7" fmla="*/ 2 h 26"/>
                <a:gd name="T8" fmla="*/ 24 w 26"/>
                <a:gd name="T9" fmla="*/ 10 h 26"/>
              </a:gdLst>
              <a:ahLst/>
              <a:cxnLst>
                <a:cxn ang="0">
                  <a:pos x="T0" y="T1"/>
                </a:cxn>
                <a:cxn ang="0">
                  <a:pos x="T2" y="T3"/>
                </a:cxn>
                <a:cxn ang="0">
                  <a:pos x="T4" y="T5"/>
                </a:cxn>
                <a:cxn ang="0">
                  <a:pos x="T6" y="T7"/>
                </a:cxn>
                <a:cxn ang="0">
                  <a:pos x="T8" y="T9"/>
                </a:cxn>
              </a:cxnLst>
              <a:rect l="0" t="0" r="r" b="b"/>
              <a:pathLst>
                <a:path w="26" h="26">
                  <a:moveTo>
                    <a:pt x="24" y="10"/>
                  </a:moveTo>
                  <a:cubicBezTo>
                    <a:pt x="26" y="16"/>
                    <a:pt x="22" y="23"/>
                    <a:pt x="16" y="24"/>
                  </a:cubicBezTo>
                  <a:cubicBezTo>
                    <a:pt x="10" y="26"/>
                    <a:pt x="3" y="23"/>
                    <a:pt x="2" y="16"/>
                  </a:cubicBezTo>
                  <a:cubicBezTo>
                    <a:pt x="0" y="10"/>
                    <a:pt x="3" y="4"/>
                    <a:pt x="10" y="2"/>
                  </a:cubicBezTo>
                  <a:cubicBezTo>
                    <a:pt x="16" y="0"/>
                    <a:pt x="22" y="4"/>
                    <a:pt x="24" y="10"/>
                  </a:cubicBez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53"/>
            <p:cNvSpPr/>
            <p:nvPr/>
          </p:nvSpPr>
          <p:spPr bwMode="auto">
            <a:xfrm>
              <a:off x="4973" y="320"/>
              <a:ext cx="137" cy="189"/>
            </a:xfrm>
            <a:custGeom>
              <a:avLst/>
              <a:gdLst>
                <a:gd name="T0" fmla="*/ 20 w 51"/>
                <a:gd name="T1" fmla="*/ 0 h 71"/>
                <a:gd name="T2" fmla="*/ 2 w 51"/>
                <a:gd name="T3" fmla="*/ 50 h 71"/>
                <a:gd name="T4" fmla="*/ 13 w 51"/>
                <a:gd name="T5" fmla="*/ 68 h 71"/>
                <a:gd name="T6" fmla="*/ 34 w 51"/>
                <a:gd name="T7" fmla="*/ 61 h 71"/>
                <a:gd name="T8" fmla="*/ 51 w 51"/>
                <a:gd name="T9" fmla="*/ 12 h 71"/>
                <a:gd name="T10" fmla="*/ 20 w 51"/>
                <a:gd name="T11" fmla="*/ 0 h 71"/>
              </a:gdLst>
              <a:ahLst/>
              <a:cxnLst>
                <a:cxn ang="0">
                  <a:pos x="T0" y="T1"/>
                </a:cxn>
                <a:cxn ang="0">
                  <a:pos x="T2" y="T3"/>
                </a:cxn>
                <a:cxn ang="0">
                  <a:pos x="T4" y="T5"/>
                </a:cxn>
                <a:cxn ang="0">
                  <a:pos x="T6" y="T7"/>
                </a:cxn>
                <a:cxn ang="0">
                  <a:pos x="T8" y="T9"/>
                </a:cxn>
                <a:cxn ang="0">
                  <a:pos x="T10" y="T11"/>
                </a:cxn>
              </a:cxnLst>
              <a:rect l="0" t="0" r="r" b="b"/>
              <a:pathLst>
                <a:path w="51" h="71">
                  <a:moveTo>
                    <a:pt x="20" y="0"/>
                  </a:moveTo>
                  <a:cubicBezTo>
                    <a:pt x="2" y="50"/>
                    <a:pt x="2" y="50"/>
                    <a:pt x="2" y="50"/>
                  </a:cubicBezTo>
                  <a:cubicBezTo>
                    <a:pt x="0" y="57"/>
                    <a:pt x="5" y="65"/>
                    <a:pt x="13" y="68"/>
                  </a:cubicBezTo>
                  <a:cubicBezTo>
                    <a:pt x="22" y="71"/>
                    <a:pt x="31" y="68"/>
                    <a:pt x="34" y="61"/>
                  </a:cubicBezTo>
                  <a:cubicBezTo>
                    <a:pt x="51" y="12"/>
                    <a:pt x="51" y="12"/>
                    <a:pt x="51" y="12"/>
                  </a:cubicBezTo>
                  <a:lnTo>
                    <a:pt x="20" y="0"/>
                  </a:lnTo>
                  <a:close/>
                </a:path>
              </a:pathLst>
            </a:custGeom>
            <a:solidFill>
              <a:srgbClr val="5E64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Freeform 54"/>
            <p:cNvSpPr/>
            <p:nvPr/>
          </p:nvSpPr>
          <p:spPr bwMode="auto">
            <a:xfrm>
              <a:off x="4883" y="42"/>
              <a:ext cx="237" cy="235"/>
            </a:xfrm>
            <a:custGeom>
              <a:avLst/>
              <a:gdLst>
                <a:gd name="T0" fmla="*/ 83 w 89"/>
                <a:gd name="T1" fmla="*/ 33 h 88"/>
                <a:gd name="T2" fmla="*/ 55 w 89"/>
                <a:gd name="T3" fmla="*/ 83 h 88"/>
                <a:gd name="T4" fmla="*/ 6 w 89"/>
                <a:gd name="T5" fmla="*/ 55 h 88"/>
                <a:gd name="T6" fmla="*/ 34 w 89"/>
                <a:gd name="T7" fmla="*/ 5 h 88"/>
                <a:gd name="T8" fmla="*/ 83 w 89"/>
                <a:gd name="T9" fmla="*/ 33 h 88"/>
              </a:gdLst>
              <a:ahLst/>
              <a:cxnLst>
                <a:cxn ang="0">
                  <a:pos x="T0" y="T1"/>
                </a:cxn>
                <a:cxn ang="0">
                  <a:pos x="T2" y="T3"/>
                </a:cxn>
                <a:cxn ang="0">
                  <a:pos x="T4" y="T5"/>
                </a:cxn>
                <a:cxn ang="0">
                  <a:pos x="T6" y="T7"/>
                </a:cxn>
                <a:cxn ang="0">
                  <a:pos x="T8" y="T9"/>
                </a:cxn>
              </a:cxnLst>
              <a:rect l="0" t="0" r="r" b="b"/>
              <a:pathLst>
                <a:path w="89" h="88">
                  <a:moveTo>
                    <a:pt x="83" y="33"/>
                  </a:moveTo>
                  <a:cubicBezTo>
                    <a:pt x="89" y="55"/>
                    <a:pt x="76" y="77"/>
                    <a:pt x="55" y="83"/>
                  </a:cubicBezTo>
                  <a:cubicBezTo>
                    <a:pt x="34" y="88"/>
                    <a:pt x="12" y="76"/>
                    <a:pt x="6" y="55"/>
                  </a:cubicBezTo>
                  <a:cubicBezTo>
                    <a:pt x="0" y="33"/>
                    <a:pt x="12" y="11"/>
                    <a:pt x="34" y="5"/>
                  </a:cubicBezTo>
                  <a:cubicBezTo>
                    <a:pt x="55" y="0"/>
                    <a:pt x="77" y="12"/>
                    <a:pt x="83" y="33"/>
                  </a:cubicBez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Freeform 55"/>
            <p:cNvSpPr/>
            <p:nvPr/>
          </p:nvSpPr>
          <p:spPr bwMode="auto">
            <a:xfrm>
              <a:off x="4995" y="218"/>
              <a:ext cx="435" cy="550"/>
            </a:xfrm>
            <a:custGeom>
              <a:avLst/>
              <a:gdLst>
                <a:gd name="T0" fmla="*/ 43 w 163"/>
                <a:gd name="T1" fmla="*/ 173 h 206"/>
                <a:gd name="T2" fmla="*/ 8 w 163"/>
                <a:gd name="T3" fmla="*/ 65 h 206"/>
                <a:gd name="T4" fmla="*/ 51 w 163"/>
                <a:gd name="T5" fmla="*/ 6 h 206"/>
                <a:gd name="T6" fmla="*/ 115 w 163"/>
                <a:gd name="T7" fmla="*/ 31 h 206"/>
                <a:gd name="T8" fmla="*/ 163 w 163"/>
                <a:gd name="T9" fmla="*/ 206 h 206"/>
                <a:gd name="T10" fmla="*/ 43 w 163"/>
                <a:gd name="T11" fmla="*/ 173 h 206"/>
              </a:gdLst>
              <a:ahLst/>
              <a:cxnLst>
                <a:cxn ang="0">
                  <a:pos x="T0" y="T1"/>
                </a:cxn>
                <a:cxn ang="0">
                  <a:pos x="T2" y="T3"/>
                </a:cxn>
                <a:cxn ang="0">
                  <a:pos x="T4" y="T5"/>
                </a:cxn>
                <a:cxn ang="0">
                  <a:pos x="T6" y="T7"/>
                </a:cxn>
                <a:cxn ang="0">
                  <a:pos x="T8" y="T9"/>
                </a:cxn>
                <a:cxn ang="0">
                  <a:pos x="T10" y="T11"/>
                </a:cxn>
              </a:cxnLst>
              <a:rect l="0" t="0" r="r" b="b"/>
              <a:pathLst>
                <a:path w="163" h="206">
                  <a:moveTo>
                    <a:pt x="43" y="173"/>
                  </a:moveTo>
                  <a:cubicBezTo>
                    <a:pt x="43" y="173"/>
                    <a:pt x="15" y="93"/>
                    <a:pt x="8" y="65"/>
                  </a:cubicBezTo>
                  <a:cubicBezTo>
                    <a:pt x="0" y="38"/>
                    <a:pt x="27" y="13"/>
                    <a:pt x="51" y="6"/>
                  </a:cubicBezTo>
                  <a:cubicBezTo>
                    <a:pt x="74" y="0"/>
                    <a:pt x="108" y="4"/>
                    <a:pt x="115" y="31"/>
                  </a:cubicBezTo>
                  <a:cubicBezTo>
                    <a:pt x="122" y="57"/>
                    <a:pt x="163" y="206"/>
                    <a:pt x="163" y="206"/>
                  </a:cubicBezTo>
                  <a:lnTo>
                    <a:pt x="43" y="173"/>
                  </a:lnTo>
                  <a:close/>
                </a:path>
              </a:pathLst>
            </a:custGeom>
            <a:solidFill>
              <a:srgbClr val="92A5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56"/>
            <p:cNvSpPr/>
            <p:nvPr/>
          </p:nvSpPr>
          <p:spPr bwMode="auto">
            <a:xfrm>
              <a:off x="5011" y="175"/>
              <a:ext cx="144" cy="147"/>
            </a:xfrm>
            <a:custGeom>
              <a:avLst/>
              <a:gdLst>
                <a:gd name="T0" fmla="*/ 0 w 54"/>
                <a:gd name="T1" fmla="*/ 24 h 55"/>
                <a:gd name="T2" fmla="*/ 27 w 54"/>
                <a:gd name="T3" fmla="*/ 51 h 55"/>
                <a:gd name="T4" fmla="*/ 46 w 54"/>
                <a:gd name="T5" fmla="*/ 46 h 55"/>
                <a:gd name="T6" fmla="*/ 50 w 54"/>
                <a:gd name="T7" fmla="*/ 27 h 55"/>
                <a:gd name="T8" fmla="*/ 23 w 54"/>
                <a:gd name="T9" fmla="*/ 0 h 55"/>
                <a:gd name="T10" fmla="*/ 0 w 54"/>
                <a:gd name="T11" fmla="*/ 24 h 55"/>
              </a:gdLst>
              <a:ahLst/>
              <a:cxnLst>
                <a:cxn ang="0">
                  <a:pos x="T0" y="T1"/>
                </a:cxn>
                <a:cxn ang="0">
                  <a:pos x="T2" y="T3"/>
                </a:cxn>
                <a:cxn ang="0">
                  <a:pos x="T4" y="T5"/>
                </a:cxn>
                <a:cxn ang="0">
                  <a:pos x="T6" y="T7"/>
                </a:cxn>
                <a:cxn ang="0">
                  <a:pos x="T8" y="T9"/>
                </a:cxn>
                <a:cxn ang="0">
                  <a:pos x="T10" y="T11"/>
                </a:cxn>
              </a:cxnLst>
              <a:rect l="0" t="0" r="r" b="b"/>
              <a:pathLst>
                <a:path w="54" h="55">
                  <a:moveTo>
                    <a:pt x="0" y="24"/>
                  </a:moveTo>
                  <a:cubicBezTo>
                    <a:pt x="27" y="51"/>
                    <a:pt x="27" y="51"/>
                    <a:pt x="27" y="51"/>
                  </a:cubicBezTo>
                  <a:cubicBezTo>
                    <a:pt x="31" y="55"/>
                    <a:pt x="39" y="53"/>
                    <a:pt x="46" y="46"/>
                  </a:cubicBezTo>
                  <a:cubicBezTo>
                    <a:pt x="52" y="40"/>
                    <a:pt x="54" y="31"/>
                    <a:pt x="50" y="27"/>
                  </a:cubicBezTo>
                  <a:cubicBezTo>
                    <a:pt x="23" y="0"/>
                    <a:pt x="23" y="0"/>
                    <a:pt x="23" y="0"/>
                  </a:cubicBezTo>
                  <a:lnTo>
                    <a:pt x="0" y="24"/>
                  </a:ln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57"/>
            <p:cNvSpPr/>
            <p:nvPr/>
          </p:nvSpPr>
          <p:spPr bwMode="auto">
            <a:xfrm>
              <a:off x="5248" y="512"/>
              <a:ext cx="86" cy="136"/>
            </a:xfrm>
            <a:custGeom>
              <a:avLst/>
              <a:gdLst>
                <a:gd name="T0" fmla="*/ 86 w 86"/>
                <a:gd name="T1" fmla="*/ 131 h 136"/>
                <a:gd name="T2" fmla="*/ 11 w 86"/>
                <a:gd name="T3" fmla="*/ 136 h 136"/>
                <a:gd name="T4" fmla="*/ 0 w 86"/>
                <a:gd name="T5" fmla="*/ 5 h 136"/>
                <a:gd name="T6" fmla="*/ 75 w 86"/>
                <a:gd name="T7" fmla="*/ 0 h 136"/>
                <a:gd name="T8" fmla="*/ 86 w 86"/>
                <a:gd name="T9" fmla="*/ 131 h 136"/>
              </a:gdLst>
              <a:ahLst/>
              <a:cxnLst>
                <a:cxn ang="0">
                  <a:pos x="T0" y="T1"/>
                </a:cxn>
                <a:cxn ang="0">
                  <a:pos x="T2" y="T3"/>
                </a:cxn>
                <a:cxn ang="0">
                  <a:pos x="T4" y="T5"/>
                </a:cxn>
                <a:cxn ang="0">
                  <a:pos x="T6" y="T7"/>
                </a:cxn>
                <a:cxn ang="0">
                  <a:pos x="T8" y="T9"/>
                </a:cxn>
              </a:cxnLst>
              <a:rect l="0" t="0" r="r" b="b"/>
              <a:pathLst>
                <a:path w="86" h="136">
                  <a:moveTo>
                    <a:pt x="86" y="131"/>
                  </a:moveTo>
                  <a:lnTo>
                    <a:pt x="11" y="136"/>
                  </a:lnTo>
                  <a:lnTo>
                    <a:pt x="0" y="5"/>
                  </a:lnTo>
                  <a:lnTo>
                    <a:pt x="75" y="0"/>
                  </a:lnTo>
                  <a:lnTo>
                    <a:pt x="86" y="131"/>
                  </a:ln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58"/>
            <p:cNvSpPr/>
            <p:nvPr/>
          </p:nvSpPr>
          <p:spPr bwMode="auto">
            <a:xfrm>
              <a:off x="5259" y="605"/>
              <a:ext cx="75" cy="78"/>
            </a:xfrm>
            <a:custGeom>
              <a:avLst/>
              <a:gdLst>
                <a:gd name="T0" fmla="*/ 28 w 28"/>
                <a:gd name="T1" fmla="*/ 14 h 29"/>
                <a:gd name="T2" fmla="*/ 15 w 28"/>
                <a:gd name="T3" fmla="*/ 28 h 29"/>
                <a:gd name="T4" fmla="*/ 0 w 28"/>
                <a:gd name="T5" fmla="*/ 16 h 29"/>
                <a:gd name="T6" fmla="*/ 13 w 28"/>
                <a:gd name="T7" fmla="*/ 1 h 29"/>
                <a:gd name="T8" fmla="*/ 28 w 28"/>
                <a:gd name="T9" fmla="*/ 14 h 29"/>
              </a:gdLst>
              <a:ahLst/>
              <a:cxnLst>
                <a:cxn ang="0">
                  <a:pos x="T0" y="T1"/>
                </a:cxn>
                <a:cxn ang="0">
                  <a:pos x="T2" y="T3"/>
                </a:cxn>
                <a:cxn ang="0">
                  <a:pos x="T4" y="T5"/>
                </a:cxn>
                <a:cxn ang="0">
                  <a:pos x="T6" y="T7"/>
                </a:cxn>
                <a:cxn ang="0">
                  <a:pos x="T8" y="T9"/>
                </a:cxn>
              </a:cxnLst>
              <a:rect l="0" t="0" r="r" b="b"/>
              <a:pathLst>
                <a:path w="28" h="29">
                  <a:moveTo>
                    <a:pt x="28" y="14"/>
                  </a:moveTo>
                  <a:cubicBezTo>
                    <a:pt x="28" y="21"/>
                    <a:pt x="23" y="28"/>
                    <a:pt x="15" y="28"/>
                  </a:cubicBezTo>
                  <a:cubicBezTo>
                    <a:pt x="7" y="29"/>
                    <a:pt x="1" y="23"/>
                    <a:pt x="0" y="16"/>
                  </a:cubicBezTo>
                  <a:cubicBezTo>
                    <a:pt x="0" y="8"/>
                    <a:pt x="5" y="2"/>
                    <a:pt x="13" y="1"/>
                  </a:cubicBezTo>
                  <a:cubicBezTo>
                    <a:pt x="20" y="0"/>
                    <a:pt x="27" y="6"/>
                    <a:pt x="28" y="14"/>
                  </a:cubicBez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59"/>
            <p:cNvSpPr/>
            <p:nvPr/>
          </p:nvSpPr>
          <p:spPr bwMode="auto">
            <a:xfrm>
              <a:off x="5232" y="640"/>
              <a:ext cx="99" cy="235"/>
            </a:xfrm>
            <a:custGeom>
              <a:avLst/>
              <a:gdLst>
                <a:gd name="T0" fmla="*/ 27 w 99"/>
                <a:gd name="T1" fmla="*/ 0 h 235"/>
                <a:gd name="T2" fmla="*/ 99 w 99"/>
                <a:gd name="T3" fmla="*/ 16 h 235"/>
                <a:gd name="T4" fmla="*/ 27 w 99"/>
                <a:gd name="T5" fmla="*/ 235 h 235"/>
                <a:gd name="T6" fmla="*/ 0 w 99"/>
                <a:gd name="T7" fmla="*/ 227 h 235"/>
                <a:gd name="T8" fmla="*/ 27 w 99"/>
                <a:gd name="T9" fmla="*/ 0 h 235"/>
              </a:gdLst>
              <a:ahLst/>
              <a:cxnLst>
                <a:cxn ang="0">
                  <a:pos x="T0" y="T1"/>
                </a:cxn>
                <a:cxn ang="0">
                  <a:pos x="T2" y="T3"/>
                </a:cxn>
                <a:cxn ang="0">
                  <a:pos x="T4" y="T5"/>
                </a:cxn>
                <a:cxn ang="0">
                  <a:pos x="T6" y="T7"/>
                </a:cxn>
                <a:cxn ang="0">
                  <a:pos x="T8" y="T9"/>
                </a:cxn>
              </a:cxnLst>
              <a:rect l="0" t="0" r="r" b="b"/>
              <a:pathLst>
                <a:path w="99" h="235">
                  <a:moveTo>
                    <a:pt x="27" y="0"/>
                  </a:moveTo>
                  <a:lnTo>
                    <a:pt x="99" y="16"/>
                  </a:lnTo>
                  <a:lnTo>
                    <a:pt x="27" y="235"/>
                  </a:lnTo>
                  <a:lnTo>
                    <a:pt x="0" y="227"/>
                  </a:lnTo>
                  <a:lnTo>
                    <a:pt x="27" y="0"/>
                  </a:ln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60"/>
            <p:cNvSpPr/>
            <p:nvPr/>
          </p:nvSpPr>
          <p:spPr bwMode="auto">
            <a:xfrm>
              <a:off x="5256" y="603"/>
              <a:ext cx="81" cy="82"/>
            </a:xfrm>
            <a:custGeom>
              <a:avLst/>
              <a:gdLst>
                <a:gd name="T0" fmla="*/ 1 w 30"/>
                <a:gd name="T1" fmla="*/ 12 h 31"/>
                <a:gd name="T2" fmla="*/ 18 w 30"/>
                <a:gd name="T3" fmla="*/ 2 h 31"/>
                <a:gd name="T4" fmla="*/ 28 w 30"/>
                <a:gd name="T5" fmla="*/ 19 h 31"/>
                <a:gd name="T6" fmla="*/ 12 w 30"/>
                <a:gd name="T7" fmla="*/ 29 h 31"/>
                <a:gd name="T8" fmla="*/ 1 w 30"/>
                <a:gd name="T9" fmla="*/ 12 h 31"/>
              </a:gdLst>
              <a:ahLst/>
              <a:cxnLst>
                <a:cxn ang="0">
                  <a:pos x="T0" y="T1"/>
                </a:cxn>
                <a:cxn ang="0">
                  <a:pos x="T2" y="T3"/>
                </a:cxn>
                <a:cxn ang="0">
                  <a:pos x="T4" y="T5"/>
                </a:cxn>
                <a:cxn ang="0">
                  <a:pos x="T6" y="T7"/>
                </a:cxn>
                <a:cxn ang="0">
                  <a:pos x="T8" y="T9"/>
                </a:cxn>
              </a:cxnLst>
              <a:rect l="0" t="0" r="r" b="b"/>
              <a:pathLst>
                <a:path w="30" h="31">
                  <a:moveTo>
                    <a:pt x="1" y="12"/>
                  </a:moveTo>
                  <a:cubicBezTo>
                    <a:pt x="3" y="5"/>
                    <a:pt x="11" y="0"/>
                    <a:pt x="18" y="2"/>
                  </a:cubicBezTo>
                  <a:cubicBezTo>
                    <a:pt x="25" y="4"/>
                    <a:pt x="30" y="11"/>
                    <a:pt x="28" y="19"/>
                  </a:cubicBezTo>
                  <a:cubicBezTo>
                    <a:pt x="27" y="26"/>
                    <a:pt x="19" y="31"/>
                    <a:pt x="12" y="29"/>
                  </a:cubicBezTo>
                  <a:cubicBezTo>
                    <a:pt x="4" y="27"/>
                    <a:pt x="0" y="20"/>
                    <a:pt x="1" y="12"/>
                  </a:cubicBez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61"/>
            <p:cNvSpPr/>
            <p:nvPr/>
          </p:nvSpPr>
          <p:spPr bwMode="auto">
            <a:xfrm>
              <a:off x="5214" y="824"/>
              <a:ext cx="69" cy="69"/>
            </a:xfrm>
            <a:custGeom>
              <a:avLst/>
              <a:gdLst>
                <a:gd name="T0" fmla="*/ 21 w 26"/>
                <a:gd name="T1" fmla="*/ 5 h 26"/>
                <a:gd name="T2" fmla="*/ 21 w 26"/>
                <a:gd name="T3" fmla="*/ 22 h 26"/>
                <a:gd name="T4" fmla="*/ 4 w 26"/>
                <a:gd name="T5" fmla="*/ 21 h 26"/>
                <a:gd name="T6" fmla="*/ 5 w 26"/>
                <a:gd name="T7" fmla="*/ 5 h 26"/>
                <a:gd name="T8" fmla="*/ 21 w 26"/>
                <a:gd name="T9" fmla="*/ 5 h 26"/>
              </a:gdLst>
              <a:ahLst/>
              <a:cxnLst>
                <a:cxn ang="0">
                  <a:pos x="T0" y="T1"/>
                </a:cxn>
                <a:cxn ang="0">
                  <a:pos x="T2" y="T3"/>
                </a:cxn>
                <a:cxn ang="0">
                  <a:pos x="T4" y="T5"/>
                </a:cxn>
                <a:cxn ang="0">
                  <a:pos x="T6" y="T7"/>
                </a:cxn>
                <a:cxn ang="0">
                  <a:pos x="T8" y="T9"/>
                </a:cxn>
              </a:cxnLst>
              <a:rect l="0" t="0" r="r" b="b"/>
              <a:pathLst>
                <a:path w="26" h="26">
                  <a:moveTo>
                    <a:pt x="21" y="5"/>
                  </a:moveTo>
                  <a:cubicBezTo>
                    <a:pt x="26" y="10"/>
                    <a:pt x="25" y="18"/>
                    <a:pt x="21" y="22"/>
                  </a:cubicBezTo>
                  <a:cubicBezTo>
                    <a:pt x="16" y="26"/>
                    <a:pt x="8" y="26"/>
                    <a:pt x="4" y="21"/>
                  </a:cubicBezTo>
                  <a:cubicBezTo>
                    <a:pt x="0" y="16"/>
                    <a:pt x="0" y="9"/>
                    <a:pt x="5" y="5"/>
                  </a:cubicBezTo>
                  <a:cubicBezTo>
                    <a:pt x="10" y="0"/>
                    <a:pt x="17" y="1"/>
                    <a:pt x="21" y="5"/>
                  </a:cubicBezTo>
                  <a:close/>
                </a:path>
              </a:pathLst>
            </a:custGeom>
            <a:solidFill>
              <a:srgbClr val="FFC8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62"/>
            <p:cNvSpPr/>
            <p:nvPr/>
          </p:nvSpPr>
          <p:spPr bwMode="auto">
            <a:xfrm>
              <a:off x="5219" y="336"/>
              <a:ext cx="118" cy="269"/>
            </a:xfrm>
            <a:custGeom>
              <a:avLst/>
              <a:gdLst>
                <a:gd name="T0" fmla="*/ 16 w 44"/>
                <a:gd name="T1" fmla="*/ 1 h 101"/>
                <a:gd name="T2" fmla="*/ 1 w 44"/>
                <a:gd name="T3" fmla="*/ 20 h 101"/>
                <a:gd name="T4" fmla="*/ 10 w 44"/>
                <a:gd name="T5" fmla="*/ 88 h 101"/>
                <a:gd name="T6" fmla="*/ 28 w 44"/>
                <a:gd name="T7" fmla="*/ 100 h 101"/>
                <a:gd name="T8" fmla="*/ 43 w 44"/>
                <a:gd name="T9" fmla="*/ 84 h 101"/>
                <a:gd name="T10" fmla="*/ 34 w 44"/>
                <a:gd name="T11" fmla="*/ 16 h 101"/>
                <a:gd name="T12" fmla="*/ 16 w 44"/>
                <a:gd name="T13" fmla="*/ 1 h 101"/>
              </a:gdLst>
              <a:ahLst/>
              <a:cxnLst>
                <a:cxn ang="0">
                  <a:pos x="T0" y="T1"/>
                </a:cxn>
                <a:cxn ang="0">
                  <a:pos x="T2" y="T3"/>
                </a:cxn>
                <a:cxn ang="0">
                  <a:pos x="T4" y="T5"/>
                </a:cxn>
                <a:cxn ang="0">
                  <a:pos x="T6" y="T7"/>
                </a:cxn>
                <a:cxn ang="0">
                  <a:pos x="T8" y="T9"/>
                </a:cxn>
                <a:cxn ang="0">
                  <a:pos x="T10" y="T11"/>
                </a:cxn>
                <a:cxn ang="0">
                  <a:pos x="T12" y="T13"/>
                </a:cxn>
              </a:cxnLst>
              <a:rect l="0" t="0" r="r" b="b"/>
              <a:pathLst>
                <a:path w="44" h="101">
                  <a:moveTo>
                    <a:pt x="16" y="1"/>
                  </a:moveTo>
                  <a:cubicBezTo>
                    <a:pt x="6" y="3"/>
                    <a:pt x="0" y="11"/>
                    <a:pt x="1" y="20"/>
                  </a:cubicBezTo>
                  <a:cubicBezTo>
                    <a:pt x="10" y="88"/>
                    <a:pt x="10" y="88"/>
                    <a:pt x="10" y="88"/>
                  </a:cubicBezTo>
                  <a:cubicBezTo>
                    <a:pt x="11" y="95"/>
                    <a:pt x="19" y="101"/>
                    <a:pt x="28" y="100"/>
                  </a:cubicBezTo>
                  <a:cubicBezTo>
                    <a:pt x="38" y="99"/>
                    <a:pt x="44" y="92"/>
                    <a:pt x="43" y="84"/>
                  </a:cubicBezTo>
                  <a:cubicBezTo>
                    <a:pt x="34" y="16"/>
                    <a:pt x="34" y="16"/>
                    <a:pt x="34" y="16"/>
                  </a:cubicBezTo>
                  <a:cubicBezTo>
                    <a:pt x="33" y="7"/>
                    <a:pt x="25" y="0"/>
                    <a:pt x="16" y="1"/>
                  </a:cubicBezTo>
                  <a:close/>
                </a:path>
              </a:pathLst>
            </a:custGeom>
            <a:solidFill>
              <a:srgbClr val="5E64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 name="Freeform 63"/>
            <p:cNvSpPr/>
            <p:nvPr/>
          </p:nvSpPr>
          <p:spPr bwMode="auto">
            <a:xfrm>
              <a:off x="4864" y="26"/>
              <a:ext cx="259" cy="192"/>
            </a:xfrm>
            <a:custGeom>
              <a:avLst/>
              <a:gdLst>
                <a:gd name="T0" fmla="*/ 34 w 97"/>
                <a:gd name="T1" fmla="*/ 10 h 72"/>
                <a:gd name="T2" fmla="*/ 2 w 97"/>
                <a:gd name="T3" fmla="*/ 52 h 72"/>
                <a:gd name="T4" fmla="*/ 20 w 97"/>
                <a:gd name="T5" fmla="*/ 69 h 72"/>
                <a:gd name="T6" fmla="*/ 61 w 97"/>
                <a:gd name="T7" fmla="*/ 57 h 72"/>
                <a:gd name="T8" fmla="*/ 72 w 97"/>
                <a:gd name="T9" fmla="*/ 45 h 72"/>
                <a:gd name="T10" fmla="*/ 86 w 97"/>
                <a:gd name="T11" fmla="*/ 53 h 72"/>
                <a:gd name="T12" fmla="*/ 87 w 97"/>
                <a:gd name="T13" fmla="*/ 61 h 72"/>
                <a:gd name="T14" fmla="*/ 95 w 97"/>
                <a:gd name="T15" fmla="*/ 62 h 72"/>
                <a:gd name="T16" fmla="*/ 93 w 97"/>
                <a:gd name="T17" fmla="*/ 36 h 72"/>
                <a:gd name="T18" fmla="*/ 34 w 97"/>
                <a:gd name="T19" fmla="*/ 1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72">
                  <a:moveTo>
                    <a:pt x="34" y="10"/>
                  </a:moveTo>
                  <a:cubicBezTo>
                    <a:pt x="16" y="18"/>
                    <a:pt x="7" y="36"/>
                    <a:pt x="2" y="52"/>
                  </a:cubicBezTo>
                  <a:cubicBezTo>
                    <a:pt x="0" y="62"/>
                    <a:pt x="9" y="72"/>
                    <a:pt x="20" y="69"/>
                  </a:cubicBezTo>
                  <a:cubicBezTo>
                    <a:pt x="61" y="57"/>
                    <a:pt x="61" y="57"/>
                    <a:pt x="61" y="57"/>
                  </a:cubicBezTo>
                  <a:cubicBezTo>
                    <a:pt x="62" y="51"/>
                    <a:pt x="66" y="46"/>
                    <a:pt x="72" y="45"/>
                  </a:cubicBezTo>
                  <a:cubicBezTo>
                    <a:pt x="78" y="45"/>
                    <a:pt x="84" y="48"/>
                    <a:pt x="86" y="53"/>
                  </a:cubicBezTo>
                  <a:cubicBezTo>
                    <a:pt x="87" y="55"/>
                    <a:pt x="88" y="58"/>
                    <a:pt x="87" y="61"/>
                  </a:cubicBezTo>
                  <a:cubicBezTo>
                    <a:pt x="95" y="62"/>
                    <a:pt x="95" y="62"/>
                    <a:pt x="95" y="62"/>
                  </a:cubicBezTo>
                  <a:cubicBezTo>
                    <a:pt x="97" y="54"/>
                    <a:pt x="96" y="45"/>
                    <a:pt x="93" y="36"/>
                  </a:cubicBezTo>
                  <a:cubicBezTo>
                    <a:pt x="85" y="12"/>
                    <a:pt x="57" y="0"/>
                    <a:pt x="34" y="10"/>
                  </a:cubicBezTo>
                  <a:close/>
                </a:path>
              </a:pathLst>
            </a:custGeom>
            <a:solidFill>
              <a:srgbClr val="4545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Oval 64"/>
            <p:cNvSpPr>
              <a:spLocks noChangeArrowheads="1"/>
            </p:cNvSpPr>
            <p:nvPr/>
          </p:nvSpPr>
          <p:spPr bwMode="auto">
            <a:xfrm>
              <a:off x="1820" y="1929"/>
              <a:ext cx="865" cy="563"/>
            </a:xfrm>
            <a:prstGeom prst="ellipse">
              <a:avLst/>
            </a:prstGeom>
            <a:solidFill>
              <a:srgbClr val="CAD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Freeform 65"/>
            <p:cNvSpPr/>
            <p:nvPr/>
          </p:nvSpPr>
          <p:spPr bwMode="auto">
            <a:xfrm>
              <a:off x="2432" y="1107"/>
              <a:ext cx="178" cy="686"/>
            </a:xfrm>
            <a:custGeom>
              <a:avLst/>
              <a:gdLst>
                <a:gd name="T0" fmla="*/ 0 w 67"/>
                <a:gd name="T1" fmla="*/ 34 h 257"/>
                <a:gd name="T2" fmla="*/ 0 w 67"/>
                <a:gd name="T3" fmla="*/ 224 h 257"/>
                <a:gd name="T4" fmla="*/ 34 w 67"/>
                <a:gd name="T5" fmla="*/ 257 h 257"/>
                <a:gd name="T6" fmla="*/ 67 w 67"/>
                <a:gd name="T7" fmla="*/ 224 h 257"/>
                <a:gd name="T8" fmla="*/ 67 w 67"/>
                <a:gd name="T9" fmla="*/ 34 h 257"/>
                <a:gd name="T10" fmla="*/ 34 w 67"/>
                <a:gd name="T11" fmla="*/ 0 h 257"/>
                <a:gd name="T12" fmla="*/ 0 w 67"/>
                <a:gd name="T13" fmla="*/ 34 h 257"/>
              </a:gdLst>
              <a:ahLst/>
              <a:cxnLst>
                <a:cxn ang="0">
                  <a:pos x="T0" y="T1"/>
                </a:cxn>
                <a:cxn ang="0">
                  <a:pos x="T2" y="T3"/>
                </a:cxn>
                <a:cxn ang="0">
                  <a:pos x="T4" y="T5"/>
                </a:cxn>
                <a:cxn ang="0">
                  <a:pos x="T6" y="T7"/>
                </a:cxn>
                <a:cxn ang="0">
                  <a:pos x="T8" y="T9"/>
                </a:cxn>
                <a:cxn ang="0">
                  <a:pos x="T10" y="T11"/>
                </a:cxn>
                <a:cxn ang="0">
                  <a:pos x="T12" y="T13"/>
                </a:cxn>
              </a:cxnLst>
              <a:rect l="0" t="0" r="r" b="b"/>
              <a:pathLst>
                <a:path w="67" h="257">
                  <a:moveTo>
                    <a:pt x="0" y="34"/>
                  </a:moveTo>
                  <a:cubicBezTo>
                    <a:pt x="0" y="224"/>
                    <a:pt x="0" y="224"/>
                    <a:pt x="0" y="224"/>
                  </a:cubicBezTo>
                  <a:cubicBezTo>
                    <a:pt x="0" y="243"/>
                    <a:pt x="15" y="257"/>
                    <a:pt x="34" y="257"/>
                  </a:cubicBezTo>
                  <a:cubicBezTo>
                    <a:pt x="52" y="257"/>
                    <a:pt x="67" y="243"/>
                    <a:pt x="67" y="224"/>
                  </a:cubicBezTo>
                  <a:cubicBezTo>
                    <a:pt x="67" y="34"/>
                    <a:pt x="67" y="34"/>
                    <a:pt x="67" y="34"/>
                  </a:cubicBezTo>
                  <a:cubicBezTo>
                    <a:pt x="67" y="15"/>
                    <a:pt x="52" y="0"/>
                    <a:pt x="34" y="0"/>
                  </a:cubicBezTo>
                  <a:cubicBezTo>
                    <a:pt x="15" y="0"/>
                    <a:pt x="0" y="15"/>
                    <a:pt x="0" y="34"/>
                  </a:cubicBezTo>
                  <a:close/>
                </a:path>
              </a:pathLst>
            </a:custGeom>
            <a:solidFill>
              <a:srgbClr val="CAD0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 name="Oval 66"/>
            <p:cNvSpPr>
              <a:spLocks noChangeArrowheads="1"/>
            </p:cNvSpPr>
            <p:nvPr/>
          </p:nvSpPr>
          <p:spPr bwMode="auto">
            <a:xfrm>
              <a:off x="1777" y="904"/>
              <a:ext cx="951" cy="130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4" name="Oval 67"/>
            <p:cNvSpPr>
              <a:spLocks noChangeArrowheads="1"/>
            </p:cNvSpPr>
            <p:nvPr/>
          </p:nvSpPr>
          <p:spPr bwMode="auto">
            <a:xfrm>
              <a:off x="1844" y="1929"/>
              <a:ext cx="278" cy="278"/>
            </a:xfrm>
            <a:prstGeom prst="ellipse">
              <a:avLst/>
            </a:prstGeom>
            <a:solidFill>
              <a:srgbClr val="5E64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5" name="Oval 68"/>
            <p:cNvSpPr>
              <a:spLocks noChangeArrowheads="1"/>
            </p:cNvSpPr>
            <p:nvPr/>
          </p:nvSpPr>
          <p:spPr bwMode="auto">
            <a:xfrm>
              <a:off x="2015" y="982"/>
              <a:ext cx="475" cy="309"/>
            </a:xfrm>
            <a:prstGeom prst="ellipse">
              <a:avLst/>
            </a:prstGeom>
            <a:solidFill>
              <a:srgbClr val="E1E6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6" name="Freeform 69"/>
            <p:cNvSpPr/>
            <p:nvPr/>
          </p:nvSpPr>
          <p:spPr bwMode="auto">
            <a:xfrm>
              <a:off x="1895" y="1419"/>
              <a:ext cx="176" cy="686"/>
            </a:xfrm>
            <a:custGeom>
              <a:avLst/>
              <a:gdLst>
                <a:gd name="T0" fmla="*/ 0 w 66"/>
                <a:gd name="T1" fmla="*/ 33 h 257"/>
                <a:gd name="T2" fmla="*/ 0 w 66"/>
                <a:gd name="T3" fmla="*/ 224 h 257"/>
                <a:gd name="T4" fmla="*/ 33 w 66"/>
                <a:gd name="T5" fmla="*/ 257 h 257"/>
                <a:gd name="T6" fmla="*/ 66 w 66"/>
                <a:gd name="T7" fmla="*/ 224 h 257"/>
                <a:gd name="T8" fmla="*/ 66 w 66"/>
                <a:gd name="T9" fmla="*/ 33 h 257"/>
                <a:gd name="T10" fmla="*/ 33 w 66"/>
                <a:gd name="T11" fmla="*/ 0 h 257"/>
                <a:gd name="T12" fmla="*/ 0 w 66"/>
                <a:gd name="T13" fmla="*/ 33 h 257"/>
              </a:gdLst>
              <a:ahLst/>
              <a:cxnLst>
                <a:cxn ang="0">
                  <a:pos x="T0" y="T1"/>
                </a:cxn>
                <a:cxn ang="0">
                  <a:pos x="T2" y="T3"/>
                </a:cxn>
                <a:cxn ang="0">
                  <a:pos x="T4" y="T5"/>
                </a:cxn>
                <a:cxn ang="0">
                  <a:pos x="T6" y="T7"/>
                </a:cxn>
                <a:cxn ang="0">
                  <a:pos x="T8" y="T9"/>
                </a:cxn>
                <a:cxn ang="0">
                  <a:pos x="T10" y="T11"/>
                </a:cxn>
                <a:cxn ang="0">
                  <a:pos x="T12" y="T13"/>
                </a:cxn>
              </a:cxnLst>
              <a:rect l="0" t="0" r="r" b="b"/>
              <a:pathLst>
                <a:path w="66" h="257">
                  <a:moveTo>
                    <a:pt x="0" y="33"/>
                  </a:moveTo>
                  <a:cubicBezTo>
                    <a:pt x="0" y="224"/>
                    <a:pt x="0" y="224"/>
                    <a:pt x="0" y="224"/>
                  </a:cubicBezTo>
                  <a:cubicBezTo>
                    <a:pt x="0" y="242"/>
                    <a:pt x="15" y="257"/>
                    <a:pt x="33" y="257"/>
                  </a:cubicBezTo>
                  <a:cubicBezTo>
                    <a:pt x="51" y="257"/>
                    <a:pt x="66" y="242"/>
                    <a:pt x="66" y="224"/>
                  </a:cubicBezTo>
                  <a:cubicBezTo>
                    <a:pt x="66" y="33"/>
                    <a:pt x="66" y="33"/>
                    <a:pt x="66" y="33"/>
                  </a:cubicBezTo>
                  <a:cubicBezTo>
                    <a:pt x="66" y="15"/>
                    <a:pt x="51" y="0"/>
                    <a:pt x="33" y="0"/>
                  </a:cubicBezTo>
                  <a:cubicBezTo>
                    <a:pt x="15" y="0"/>
                    <a:pt x="0" y="15"/>
                    <a:pt x="0" y="33"/>
                  </a:cubicBezTo>
                  <a:close/>
                </a:path>
              </a:pathLst>
            </a:custGeom>
            <a:solidFill>
              <a:srgbClr val="E1E6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7" name="Oval 70"/>
            <p:cNvSpPr>
              <a:spLocks noChangeArrowheads="1"/>
            </p:cNvSpPr>
            <p:nvPr/>
          </p:nvSpPr>
          <p:spPr bwMode="auto">
            <a:xfrm>
              <a:off x="1895" y="621"/>
              <a:ext cx="715" cy="55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8" name="Freeform 71"/>
            <p:cNvSpPr/>
            <p:nvPr/>
          </p:nvSpPr>
          <p:spPr bwMode="auto">
            <a:xfrm>
              <a:off x="2215" y="781"/>
              <a:ext cx="379" cy="379"/>
            </a:xfrm>
            <a:custGeom>
              <a:avLst/>
              <a:gdLst>
                <a:gd name="T0" fmla="*/ 103 w 142"/>
                <a:gd name="T1" fmla="*/ 10 h 142"/>
                <a:gd name="T2" fmla="*/ 30 w 142"/>
                <a:gd name="T3" fmla="*/ 52 h 142"/>
                <a:gd name="T4" fmla="*/ 3 w 142"/>
                <a:gd name="T5" fmla="*/ 110 h 142"/>
                <a:gd name="T6" fmla="*/ 39 w 142"/>
                <a:gd name="T7" fmla="*/ 132 h 142"/>
                <a:gd name="T8" fmla="*/ 112 w 142"/>
                <a:gd name="T9" fmla="*/ 90 h 142"/>
                <a:gd name="T10" fmla="*/ 139 w 142"/>
                <a:gd name="T11" fmla="*/ 31 h 142"/>
                <a:gd name="T12" fmla="*/ 103 w 142"/>
                <a:gd name="T13" fmla="*/ 10 h 142"/>
              </a:gdLst>
              <a:ahLst/>
              <a:cxnLst>
                <a:cxn ang="0">
                  <a:pos x="T0" y="T1"/>
                </a:cxn>
                <a:cxn ang="0">
                  <a:pos x="T2" y="T3"/>
                </a:cxn>
                <a:cxn ang="0">
                  <a:pos x="T4" y="T5"/>
                </a:cxn>
                <a:cxn ang="0">
                  <a:pos x="T6" y="T7"/>
                </a:cxn>
                <a:cxn ang="0">
                  <a:pos x="T8" y="T9"/>
                </a:cxn>
                <a:cxn ang="0">
                  <a:pos x="T10" y="T11"/>
                </a:cxn>
                <a:cxn ang="0">
                  <a:pos x="T12" y="T13"/>
                </a:cxn>
              </a:cxnLst>
              <a:rect l="0" t="0" r="r" b="b"/>
              <a:pathLst>
                <a:path w="142" h="142">
                  <a:moveTo>
                    <a:pt x="103" y="10"/>
                  </a:moveTo>
                  <a:cubicBezTo>
                    <a:pt x="30" y="52"/>
                    <a:pt x="30" y="52"/>
                    <a:pt x="30" y="52"/>
                  </a:cubicBezTo>
                  <a:cubicBezTo>
                    <a:pt x="13" y="62"/>
                    <a:pt x="0" y="88"/>
                    <a:pt x="3" y="110"/>
                  </a:cubicBezTo>
                  <a:cubicBezTo>
                    <a:pt x="5" y="132"/>
                    <a:pt x="21" y="142"/>
                    <a:pt x="39" y="132"/>
                  </a:cubicBezTo>
                  <a:cubicBezTo>
                    <a:pt x="112" y="90"/>
                    <a:pt x="112" y="90"/>
                    <a:pt x="112" y="90"/>
                  </a:cubicBezTo>
                  <a:cubicBezTo>
                    <a:pt x="130" y="80"/>
                    <a:pt x="142" y="53"/>
                    <a:pt x="139" y="31"/>
                  </a:cubicBezTo>
                  <a:cubicBezTo>
                    <a:pt x="137" y="9"/>
                    <a:pt x="121" y="0"/>
                    <a:pt x="103" y="10"/>
                  </a:cubicBezTo>
                  <a:close/>
                </a:path>
              </a:pathLst>
            </a:custGeom>
            <a:solidFill>
              <a:srgbClr val="5E64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4" grpId="0"/>
      <p:bldP spid="26" grpId="0" animBg="1"/>
      <p:bldP spid="30" grpId="0"/>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Lorem ipsum dolor sit amet, consectetur adipiscing elit, sed do eiusmod tempor incididunt ut labore et dolore magna aliqua. Ut enim ad minim veniam, quis nostrud reprehenderit in voluptate velit esse cillum dolore eu et"/>
          <p:cNvSpPr txBox="1"/>
          <p:nvPr/>
        </p:nvSpPr>
        <p:spPr>
          <a:xfrm>
            <a:off x="1597806" y="2633665"/>
            <a:ext cx="4074493" cy="605294"/>
          </a:xfrm>
          <a:prstGeom prst="rect">
            <a:avLst/>
          </a:prstGeom>
          <a:noFill/>
          <a:ln w="12700" cap="flat">
            <a:noFill/>
            <a:miter lim="400000"/>
          </a:ln>
          <a:effectLst/>
        </p:spPr>
        <p:txBody>
          <a:bodyPr wrap="square" lIns="25400" tIns="25400" rIns="25400" bIns="25400" numCol="1" anchor="ctr">
            <a:spAutoFit/>
          </a:bodyPr>
          <a:lstStyle/>
          <a:p>
            <a:pPr>
              <a:lnSpc>
                <a:spcPct val="100000"/>
              </a:lnSpc>
            </a:pPr>
            <a:r>
              <a:rPr lang="zh-CN" altLang="en-US" sz="1200" dirty="0">
                <a:solidFill>
                  <a:srgbClr val="4BD7FF"/>
                </a:solidFill>
                <a:cs typeface="+mn-ea"/>
                <a:sym typeface="+mn-lt"/>
              </a:rPr>
              <a:t>标题数字等都可以通过点击和重新输入进行更改，顶部“开始”面板中可以对字体、字号、颜色、行距等进行修改。标题数字等都可以通过点击和重新输入进行更改，</a:t>
            </a:r>
            <a:endParaRPr sz="1200" dirty="0">
              <a:solidFill>
                <a:srgbClr val="4BD7FF"/>
              </a:solidFill>
              <a:cs typeface="+mn-ea"/>
              <a:sym typeface="+mn-lt"/>
            </a:endParaRPr>
          </a:p>
        </p:txBody>
      </p:sp>
      <p:sp>
        <p:nvSpPr>
          <p:cNvPr id="245" name="Shape"/>
          <p:cNvSpPr/>
          <p:nvPr/>
        </p:nvSpPr>
        <p:spPr>
          <a:xfrm>
            <a:off x="1109462" y="2146763"/>
            <a:ext cx="145326" cy="11036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cap="flat">
            <a:noFill/>
            <a:miter lim="400000"/>
          </a:ln>
          <a:effectLst/>
        </p:spPr>
        <p:txBody>
          <a:bodyPr wrap="square" lIns="22860" tIns="22860" rIns="22860" bIns="22860" numCol="1" anchor="ctr">
            <a:noAutofit/>
          </a:bodyPr>
          <a:lstStyle/>
          <a:p>
            <a:pPr defTabSz="457200">
              <a:defRPr sz="1800" baseline="0">
                <a:solidFill>
                  <a:srgbClr val="000000"/>
                </a:solidFill>
                <a:latin typeface="Roboto Regular"/>
                <a:ea typeface="Roboto Regular"/>
                <a:cs typeface="Roboto Regular"/>
                <a:sym typeface="Roboto Regular"/>
              </a:defRPr>
            </a:pPr>
            <a:endParaRPr sz="500">
              <a:solidFill>
                <a:srgbClr val="4BD7FF"/>
              </a:solidFill>
              <a:cs typeface="+mn-ea"/>
              <a:sym typeface="+mn-lt"/>
            </a:endParaRPr>
          </a:p>
        </p:txBody>
      </p:sp>
      <p:sp>
        <p:nvSpPr>
          <p:cNvPr id="246" name="Circle"/>
          <p:cNvSpPr/>
          <p:nvPr/>
        </p:nvSpPr>
        <p:spPr>
          <a:xfrm>
            <a:off x="918491" y="1938308"/>
            <a:ext cx="527269" cy="527269"/>
          </a:xfrm>
          <a:prstGeom prst="ellipse">
            <a:avLst/>
          </a:prstGeom>
          <a:noFill/>
          <a:ln w="38100" cap="flat">
            <a:solidFill>
              <a:schemeClr val="accent4"/>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050">
              <a:solidFill>
                <a:srgbClr val="4BD7FF"/>
              </a:solidFill>
              <a:cs typeface="+mn-ea"/>
              <a:sym typeface="+mn-lt"/>
            </a:endParaRPr>
          </a:p>
        </p:txBody>
      </p:sp>
      <p:sp>
        <p:nvSpPr>
          <p:cNvPr id="248" name="Title text check sheet"/>
          <p:cNvSpPr txBox="1"/>
          <p:nvPr/>
        </p:nvSpPr>
        <p:spPr>
          <a:xfrm>
            <a:off x="1606553" y="1959408"/>
            <a:ext cx="4056999" cy="539969"/>
          </a:xfrm>
          <a:prstGeom prst="rect">
            <a:avLst/>
          </a:prstGeom>
          <a:noFill/>
          <a:ln w="12700" cap="flat">
            <a:noFill/>
            <a:miter lim="400000"/>
          </a:ln>
          <a:effectLst/>
        </p:spPr>
        <p:txBody>
          <a:bodyPr wrap="square" lIns="25400" tIns="25400" rIns="25400" bIns="25400" numCol="1" anchor="t">
            <a:normAutofit/>
          </a:bodyPr>
          <a:lstStyle>
            <a:lvl1pPr>
              <a:lnSpc>
                <a:spcPct val="100000"/>
              </a:lnSpc>
              <a:defRPr sz="4800" baseline="0">
                <a:solidFill>
                  <a:srgbClr val="475D84"/>
                </a:solidFill>
                <a:latin typeface="+mn-lt"/>
                <a:ea typeface="+mn-ea"/>
                <a:cs typeface="+mn-cs"/>
                <a:sym typeface="Open Sans Light"/>
              </a:defRPr>
            </a:lvl1pPr>
          </a:lstStyle>
          <a:p>
            <a:r>
              <a:rPr lang="zh-CN" altLang="en-US" sz="1600" b="1" dirty="0">
                <a:solidFill>
                  <a:srgbClr val="4BD7FF"/>
                </a:solidFill>
                <a:cs typeface="+mn-ea"/>
                <a:sym typeface="+mn-lt"/>
              </a:rPr>
              <a:t>明年计划</a:t>
            </a:r>
            <a:endParaRPr sz="1600" b="1" dirty="0">
              <a:solidFill>
                <a:srgbClr val="4BD7FF"/>
              </a:solidFill>
              <a:cs typeface="+mn-ea"/>
              <a:sym typeface="+mn-lt"/>
            </a:endParaRPr>
          </a:p>
        </p:txBody>
      </p:sp>
      <p:sp>
        <p:nvSpPr>
          <p:cNvPr id="250" name="Lorem ipsum dolor sit amet, consectetur adipiscing elit, sed do eiusmod tempor incididunt ut labore et dolore magna aliqua. Ut enim ad minim veniam, quis nostrud reprehenderit in voluptate velit esse cillum dolore eu et"/>
          <p:cNvSpPr txBox="1"/>
          <p:nvPr/>
        </p:nvSpPr>
        <p:spPr>
          <a:xfrm>
            <a:off x="1597806" y="4416131"/>
            <a:ext cx="4074493" cy="605294"/>
          </a:xfrm>
          <a:prstGeom prst="rect">
            <a:avLst/>
          </a:prstGeom>
          <a:noFill/>
          <a:ln w="12700" cap="flat">
            <a:noFill/>
            <a:miter lim="400000"/>
          </a:ln>
          <a:effectLst/>
        </p:spPr>
        <p:txBody>
          <a:bodyPr wrap="square" lIns="25400" tIns="25400" rIns="25400" bIns="25400" numCol="1" anchor="ctr">
            <a:spAutoFit/>
          </a:bodyPr>
          <a:lstStyle/>
          <a:p>
            <a:pPr>
              <a:lnSpc>
                <a:spcPct val="100000"/>
              </a:lnSpc>
            </a:pPr>
            <a:r>
              <a:rPr lang="zh-CN" altLang="en-US" sz="1200" dirty="0">
                <a:solidFill>
                  <a:srgbClr val="4BD7FF"/>
                </a:solidFill>
                <a:cs typeface="+mn-ea"/>
                <a:sym typeface="+mn-lt"/>
              </a:rPr>
              <a:t>标题数字等都可以通过点击和重新输入进行更改，顶部“开始”面板中可以对字体、字号、颜色、行距等进行修改。标题数字等都可以通过点击和重新输入进行更改，</a:t>
            </a:r>
            <a:endParaRPr lang="zh-CN" altLang="en-US" sz="1200" dirty="0">
              <a:solidFill>
                <a:srgbClr val="4BD7FF"/>
              </a:solidFill>
              <a:cs typeface="+mn-ea"/>
              <a:sym typeface="+mn-lt"/>
            </a:endParaRPr>
          </a:p>
        </p:txBody>
      </p:sp>
      <p:sp>
        <p:nvSpPr>
          <p:cNvPr id="251" name="Shape"/>
          <p:cNvSpPr/>
          <p:nvPr/>
        </p:nvSpPr>
        <p:spPr>
          <a:xfrm>
            <a:off x="1109462" y="3929229"/>
            <a:ext cx="145326" cy="11036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cap="flat">
            <a:noFill/>
            <a:miter lim="400000"/>
          </a:ln>
          <a:effectLst/>
        </p:spPr>
        <p:txBody>
          <a:bodyPr wrap="square" lIns="22860" tIns="22860" rIns="22860" bIns="22860" numCol="1" anchor="ctr">
            <a:noAutofit/>
          </a:bodyPr>
          <a:lstStyle/>
          <a:p>
            <a:pPr defTabSz="457200">
              <a:defRPr sz="1800" baseline="0">
                <a:solidFill>
                  <a:srgbClr val="000000"/>
                </a:solidFill>
                <a:latin typeface="Roboto Regular"/>
                <a:ea typeface="Roboto Regular"/>
                <a:cs typeface="Roboto Regular"/>
                <a:sym typeface="Roboto Regular"/>
              </a:defRPr>
            </a:pPr>
            <a:endParaRPr sz="500">
              <a:solidFill>
                <a:srgbClr val="4BD7FF"/>
              </a:solidFill>
              <a:cs typeface="+mn-ea"/>
              <a:sym typeface="+mn-lt"/>
            </a:endParaRPr>
          </a:p>
        </p:txBody>
      </p:sp>
      <p:sp>
        <p:nvSpPr>
          <p:cNvPr id="252" name="Circle"/>
          <p:cNvSpPr/>
          <p:nvPr/>
        </p:nvSpPr>
        <p:spPr>
          <a:xfrm>
            <a:off x="918491" y="3720774"/>
            <a:ext cx="527269" cy="527269"/>
          </a:xfrm>
          <a:prstGeom prst="ellipse">
            <a:avLst/>
          </a:prstGeom>
          <a:noFill/>
          <a:ln w="38100" cap="flat">
            <a:solidFill>
              <a:schemeClr val="accent4"/>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050">
              <a:solidFill>
                <a:srgbClr val="4BD7FF"/>
              </a:solidFill>
              <a:cs typeface="+mn-ea"/>
              <a:sym typeface="+mn-lt"/>
            </a:endParaRPr>
          </a:p>
        </p:txBody>
      </p:sp>
      <p:sp>
        <p:nvSpPr>
          <p:cNvPr id="254" name="Title text check sheet"/>
          <p:cNvSpPr txBox="1"/>
          <p:nvPr/>
        </p:nvSpPr>
        <p:spPr>
          <a:xfrm>
            <a:off x="1606553" y="3741874"/>
            <a:ext cx="4056999" cy="539969"/>
          </a:xfrm>
          <a:prstGeom prst="rect">
            <a:avLst/>
          </a:prstGeom>
          <a:noFill/>
          <a:ln w="12700" cap="flat">
            <a:noFill/>
            <a:miter lim="400000"/>
          </a:ln>
          <a:effectLst/>
        </p:spPr>
        <p:txBody>
          <a:bodyPr wrap="square" lIns="25400" tIns="25400" rIns="25400" bIns="25400" numCol="1" anchor="t">
            <a:normAutofit/>
          </a:bodyPr>
          <a:lstStyle>
            <a:lvl1pPr>
              <a:lnSpc>
                <a:spcPct val="100000"/>
              </a:lnSpc>
              <a:defRPr sz="4800" baseline="0">
                <a:solidFill>
                  <a:srgbClr val="475D84"/>
                </a:solidFill>
                <a:latin typeface="+mn-lt"/>
                <a:ea typeface="+mn-ea"/>
                <a:cs typeface="+mn-cs"/>
                <a:sym typeface="Open Sans Light"/>
              </a:defRPr>
            </a:lvl1pPr>
          </a:lstStyle>
          <a:p>
            <a:r>
              <a:rPr lang="zh-CN" altLang="en-US" sz="1600" b="1" dirty="0">
                <a:solidFill>
                  <a:srgbClr val="4BD7FF"/>
                </a:solidFill>
                <a:cs typeface="+mn-ea"/>
                <a:sym typeface="+mn-lt"/>
              </a:rPr>
              <a:t>明年计划</a:t>
            </a:r>
            <a:endParaRPr lang="zh-CN" altLang="en-US" sz="1600" b="1" dirty="0">
              <a:solidFill>
                <a:srgbClr val="4BD7FF"/>
              </a:solidFill>
              <a:cs typeface="+mn-ea"/>
              <a:sym typeface="+mn-lt"/>
            </a:endParaRPr>
          </a:p>
        </p:txBody>
      </p:sp>
      <p:sp>
        <p:nvSpPr>
          <p:cNvPr id="256" name="Lorem ipsum dolor sit amet, consectetur adipiscing elit, sed do eiusmod tempor incididunt ut labore et dolore magna aliqua. Ut enim ad minim veniam, quis nostrud reprehenderit in voluptate velit esse cillum dolore eu et"/>
          <p:cNvSpPr txBox="1"/>
          <p:nvPr/>
        </p:nvSpPr>
        <p:spPr>
          <a:xfrm>
            <a:off x="6968092" y="2634991"/>
            <a:ext cx="4074493" cy="605294"/>
          </a:xfrm>
          <a:prstGeom prst="rect">
            <a:avLst/>
          </a:prstGeom>
          <a:noFill/>
          <a:ln w="12700" cap="flat">
            <a:noFill/>
            <a:miter lim="400000"/>
          </a:ln>
          <a:effectLst/>
        </p:spPr>
        <p:txBody>
          <a:bodyPr wrap="square" lIns="25400" tIns="25400" rIns="25400" bIns="25400" numCol="1" anchor="ctr">
            <a:spAutoFit/>
          </a:bodyPr>
          <a:lstStyle/>
          <a:p>
            <a:pPr>
              <a:lnSpc>
                <a:spcPct val="100000"/>
              </a:lnSpc>
            </a:pPr>
            <a:r>
              <a:rPr lang="zh-CN" altLang="en-US" sz="1200" dirty="0">
                <a:solidFill>
                  <a:srgbClr val="4BD7FF"/>
                </a:solidFill>
                <a:cs typeface="+mn-ea"/>
                <a:sym typeface="+mn-lt"/>
              </a:rPr>
              <a:t>标题数字等都可以通过点击和重新输入进行更改，顶部“开始”面板中可以对字体、字号、颜色、行距等进行修改。标题数字等都可以通过点击和重新输入进行更改，</a:t>
            </a:r>
            <a:endParaRPr lang="zh-CN" altLang="en-US" sz="1200" dirty="0">
              <a:solidFill>
                <a:srgbClr val="4BD7FF"/>
              </a:solidFill>
              <a:cs typeface="+mn-ea"/>
              <a:sym typeface="+mn-lt"/>
            </a:endParaRPr>
          </a:p>
        </p:txBody>
      </p:sp>
      <p:sp>
        <p:nvSpPr>
          <p:cNvPr id="257" name="Shape"/>
          <p:cNvSpPr/>
          <p:nvPr/>
        </p:nvSpPr>
        <p:spPr>
          <a:xfrm>
            <a:off x="6479748" y="2148089"/>
            <a:ext cx="145326" cy="11036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cap="flat">
            <a:noFill/>
            <a:miter lim="400000"/>
          </a:ln>
          <a:effectLst/>
        </p:spPr>
        <p:txBody>
          <a:bodyPr wrap="square" lIns="22860" tIns="22860" rIns="22860" bIns="22860" numCol="1" anchor="ctr">
            <a:noAutofit/>
          </a:bodyPr>
          <a:lstStyle/>
          <a:p>
            <a:pPr defTabSz="457200">
              <a:defRPr sz="1800" baseline="0">
                <a:solidFill>
                  <a:srgbClr val="000000"/>
                </a:solidFill>
                <a:latin typeface="Roboto Regular"/>
                <a:ea typeface="Roboto Regular"/>
                <a:cs typeface="Roboto Regular"/>
                <a:sym typeface="Roboto Regular"/>
              </a:defRPr>
            </a:pPr>
            <a:endParaRPr sz="500">
              <a:solidFill>
                <a:srgbClr val="4BD7FF"/>
              </a:solidFill>
              <a:cs typeface="+mn-ea"/>
              <a:sym typeface="+mn-lt"/>
            </a:endParaRPr>
          </a:p>
        </p:txBody>
      </p:sp>
      <p:sp>
        <p:nvSpPr>
          <p:cNvPr id="258" name="Circle"/>
          <p:cNvSpPr/>
          <p:nvPr/>
        </p:nvSpPr>
        <p:spPr>
          <a:xfrm>
            <a:off x="6288777" y="1939634"/>
            <a:ext cx="527269" cy="527269"/>
          </a:xfrm>
          <a:prstGeom prst="ellipse">
            <a:avLst/>
          </a:prstGeom>
          <a:noFill/>
          <a:ln w="38100" cap="flat">
            <a:solidFill>
              <a:schemeClr val="accent4"/>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050">
              <a:solidFill>
                <a:srgbClr val="4BD7FF"/>
              </a:solidFill>
              <a:cs typeface="+mn-ea"/>
              <a:sym typeface="+mn-lt"/>
            </a:endParaRPr>
          </a:p>
        </p:txBody>
      </p:sp>
      <p:sp>
        <p:nvSpPr>
          <p:cNvPr id="260" name="Title text check sheet"/>
          <p:cNvSpPr txBox="1"/>
          <p:nvPr/>
        </p:nvSpPr>
        <p:spPr>
          <a:xfrm>
            <a:off x="6976839" y="1960734"/>
            <a:ext cx="4056998" cy="539969"/>
          </a:xfrm>
          <a:prstGeom prst="rect">
            <a:avLst/>
          </a:prstGeom>
          <a:noFill/>
          <a:ln w="12700" cap="flat">
            <a:noFill/>
            <a:miter lim="400000"/>
          </a:ln>
          <a:effectLst/>
        </p:spPr>
        <p:txBody>
          <a:bodyPr wrap="square" lIns="25400" tIns="25400" rIns="25400" bIns="25400" numCol="1" anchor="t">
            <a:normAutofit/>
          </a:bodyPr>
          <a:lstStyle>
            <a:lvl1pPr>
              <a:lnSpc>
                <a:spcPct val="100000"/>
              </a:lnSpc>
              <a:defRPr sz="4800" baseline="0">
                <a:solidFill>
                  <a:srgbClr val="475D84"/>
                </a:solidFill>
                <a:latin typeface="+mn-lt"/>
                <a:ea typeface="+mn-ea"/>
                <a:cs typeface="+mn-cs"/>
                <a:sym typeface="Open Sans Light"/>
              </a:defRPr>
            </a:lvl1pPr>
          </a:lstStyle>
          <a:p>
            <a:r>
              <a:rPr lang="zh-CN" altLang="en-US" sz="1600" b="1" dirty="0">
                <a:solidFill>
                  <a:srgbClr val="4BD7FF"/>
                </a:solidFill>
                <a:cs typeface="+mn-ea"/>
                <a:sym typeface="+mn-lt"/>
              </a:rPr>
              <a:t>明年计划</a:t>
            </a:r>
            <a:endParaRPr lang="zh-CN" altLang="en-US" sz="1600" b="1" dirty="0">
              <a:solidFill>
                <a:srgbClr val="4BD7FF"/>
              </a:solidFill>
              <a:cs typeface="+mn-ea"/>
              <a:sym typeface="+mn-lt"/>
            </a:endParaRPr>
          </a:p>
        </p:txBody>
      </p:sp>
      <p:sp>
        <p:nvSpPr>
          <p:cNvPr id="262" name="Lorem ipsum dolor sit amet, consectetur adipiscing elit, sed do eiusmod tempor incididunt ut labore et dolore magna aliqua. Ut enim ad minim veniam, quis nostrud reprehenderit in voluptate velit esse cillum dolore eu et"/>
          <p:cNvSpPr txBox="1"/>
          <p:nvPr/>
        </p:nvSpPr>
        <p:spPr>
          <a:xfrm>
            <a:off x="6968092" y="4417457"/>
            <a:ext cx="4074493" cy="605294"/>
          </a:xfrm>
          <a:prstGeom prst="rect">
            <a:avLst/>
          </a:prstGeom>
          <a:noFill/>
          <a:ln w="12700" cap="flat">
            <a:noFill/>
            <a:miter lim="400000"/>
          </a:ln>
          <a:effectLst/>
        </p:spPr>
        <p:txBody>
          <a:bodyPr wrap="square" lIns="25400" tIns="25400" rIns="25400" bIns="25400" numCol="1" anchor="ctr">
            <a:spAutoFit/>
          </a:bodyPr>
          <a:lstStyle/>
          <a:p>
            <a:pPr>
              <a:lnSpc>
                <a:spcPct val="100000"/>
              </a:lnSpc>
            </a:pPr>
            <a:r>
              <a:rPr lang="zh-CN" altLang="en-US" sz="1200" dirty="0">
                <a:solidFill>
                  <a:srgbClr val="4BD7FF"/>
                </a:solidFill>
                <a:cs typeface="+mn-ea"/>
                <a:sym typeface="+mn-lt"/>
              </a:rPr>
              <a:t>标题数字等都可以通过点击和重新输入进行更改，顶部“开始”面板中可以对字体、字号、颜色、行距等进行修改。标题数字等都可以通过点击和重新输入进行更改，</a:t>
            </a:r>
            <a:endParaRPr lang="zh-CN" altLang="en-US" sz="1200" dirty="0">
              <a:solidFill>
                <a:srgbClr val="4BD7FF"/>
              </a:solidFill>
              <a:cs typeface="+mn-ea"/>
              <a:sym typeface="+mn-lt"/>
            </a:endParaRPr>
          </a:p>
        </p:txBody>
      </p:sp>
      <p:sp>
        <p:nvSpPr>
          <p:cNvPr id="263" name="Shape"/>
          <p:cNvSpPr/>
          <p:nvPr/>
        </p:nvSpPr>
        <p:spPr>
          <a:xfrm>
            <a:off x="6479748" y="3930555"/>
            <a:ext cx="145326" cy="11036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cap="flat">
            <a:noFill/>
            <a:miter lim="400000"/>
          </a:ln>
          <a:effectLst/>
        </p:spPr>
        <p:txBody>
          <a:bodyPr wrap="square" lIns="22860" tIns="22860" rIns="22860" bIns="22860" numCol="1" anchor="ctr">
            <a:noAutofit/>
          </a:bodyPr>
          <a:lstStyle/>
          <a:p>
            <a:pPr defTabSz="457200">
              <a:defRPr sz="1800" baseline="0">
                <a:solidFill>
                  <a:srgbClr val="000000"/>
                </a:solidFill>
                <a:latin typeface="Roboto Regular"/>
                <a:ea typeface="Roboto Regular"/>
                <a:cs typeface="Roboto Regular"/>
                <a:sym typeface="Roboto Regular"/>
              </a:defRPr>
            </a:pPr>
            <a:endParaRPr sz="500">
              <a:solidFill>
                <a:srgbClr val="4BD7FF"/>
              </a:solidFill>
              <a:cs typeface="+mn-ea"/>
              <a:sym typeface="+mn-lt"/>
            </a:endParaRPr>
          </a:p>
        </p:txBody>
      </p:sp>
      <p:sp>
        <p:nvSpPr>
          <p:cNvPr id="264" name="Circle"/>
          <p:cNvSpPr/>
          <p:nvPr/>
        </p:nvSpPr>
        <p:spPr>
          <a:xfrm>
            <a:off x="6288777" y="3722100"/>
            <a:ext cx="527269" cy="527269"/>
          </a:xfrm>
          <a:prstGeom prst="ellipse">
            <a:avLst/>
          </a:prstGeom>
          <a:noFill/>
          <a:ln w="38100" cap="flat">
            <a:solidFill>
              <a:schemeClr val="accent4"/>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050">
              <a:solidFill>
                <a:srgbClr val="4BD7FF"/>
              </a:solidFill>
              <a:cs typeface="+mn-ea"/>
              <a:sym typeface="+mn-lt"/>
            </a:endParaRPr>
          </a:p>
        </p:txBody>
      </p:sp>
      <p:sp>
        <p:nvSpPr>
          <p:cNvPr id="266" name="Title text check sheet"/>
          <p:cNvSpPr txBox="1"/>
          <p:nvPr/>
        </p:nvSpPr>
        <p:spPr>
          <a:xfrm>
            <a:off x="6976839" y="3743200"/>
            <a:ext cx="4056998" cy="539969"/>
          </a:xfrm>
          <a:prstGeom prst="rect">
            <a:avLst/>
          </a:prstGeom>
          <a:noFill/>
          <a:ln w="12700" cap="flat">
            <a:noFill/>
            <a:miter lim="400000"/>
          </a:ln>
          <a:effectLst/>
        </p:spPr>
        <p:txBody>
          <a:bodyPr wrap="square" lIns="25400" tIns="25400" rIns="25400" bIns="25400" numCol="1" anchor="t">
            <a:normAutofit/>
          </a:bodyPr>
          <a:lstStyle>
            <a:lvl1pPr>
              <a:lnSpc>
                <a:spcPct val="100000"/>
              </a:lnSpc>
              <a:defRPr sz="4800" baseline="0">
                <a:solidFill>
                  <a:srgbClr val="475D84"/>
                </a:solidFill>
                <a:latin typeface="+mn-lt"/>
                <a:ea typeface="+mn-ea"/>
                <a:cs typeface="+mn-cs"/>
                <a:sym typeface="Open Sans Light"/>
              </a:defRPr>
            </a:lvl1pPr>
          </a:lstStyle>
          <a:p>
            <a:r>
              <a:rPr lang="zh-CN" altLang="en-US" sz="1600" b="1" dirty="0">
                <a:solidFill>
                  <a:srgbClr val="4BD7FF"/>
                </a:solidFill>
                <a:cs typeface="+mn-ea"/>
                <a:sym typeface="+mn-lt"/>
              </a:rPr>
              <a:t>明年计划</a:t>
            </a:r>
            <a:endParaRPr lang="zh-CN" altLang="en-US" sz="1600" b="1" dirty="0">
              <a:solidFill>
                <a:srgbClr val="4BD7FF"/>
              </a:solidFill>
              <a:cs typeface="+mn-ea"/>
              <a:sym typeface="+mn-lt"/>
            </a:endParaRPr>
          </a:p>
        </p:txBody>
      </p:sp>
      <p:grpSp>
        <p:nvGrpSpPr>
          <p:cNvPr id="20" name="组合 19"/>
          <p:cNvGrpSpPr/>
          <p:nvPr/>
        </p:nvGrpSpPr>
        <p:grpSpPr>
          <a:xfrm>
            <a:off x="382276" y="202078"/>
            <a:ext cx="4291324" cy="381000"/>
            <a:chOff x="382276" y="202078"/>
            <a:chExt cx="4291324" cy="381000"/>
          </a:xfrm>
        </p:grpSpPr>
        <p:grpSp>
          <p:nvGrpSpPr>
            <p:cNvPr id="21" name="组合 20"/>
            <p:cNvGrpSpPr/>
            <p:nvPr/>
          </p:nvGrpSpPr>
          <p:grpSpPr>
            <a:xfrm>
              <a:off x="382276" y="269854"/>
              <a:ext cx="604607" cy="274860"/>
              <a:chOff x="775976" y="295254"/>
              <a:chExt cx="604607" cy="274860"/>
            </a:xfrm>
          </p:grpSpPr>
          <p:grpSp>
            <p:nvGrpSpPr>
              <p:cNvPr id="23" name="组合 22"/>
              <p:cNvGrpSpPr/>
              <p:nvPr/>
            </p:nvGrpSpPr>
            <p:grpSpPr>
              <a:xfrm rot="2788198">
                <a:off x="784307" y="286923"/>
                <a:ext cx="266582" cy="283243"/>
                <a:chOff x="4389120" y="2293620"/>
                <a:chExt cx="609600" cy="647700"/>
              </a:xfrm>
            </p:grpSpPr>
            <p:cxnSp>
              <p:nvCxnSpPr>
                <p:cNvPr id="30" name="直接连接符 29"/>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rot="2788198">
                <a:off x="938001" y="286923"/>
                <a:ext cx="266582" cy="283243"/>
                <a:chOff x="4389120" y="2293620"/>
                <a:chExt cx="609600" cy="647700"/>
              </a:xfrm>
            </p:grpSpPr>
            <p:cxnSp>
              <p:nvCxnSpPr>
                <p:cNvPr id="28" name="直接连接符 27"/>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rot="2788198">
                <a:off x="1105671" y="295201"/>
                <a:ext cx="266582" cy="283243"/>
                <a:chOff x="4389120" y="2293620"/>
                <a:chExt cx="609600" cy="647700"/>
              </a:xfrm>
            </p:grpSpPr>
            <p:cxnSp>
              <p:nvCxnSpPr>
                <p:cNvPr id="26" name="直接连接符 25"/>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22" name="文本框 21"/>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明年计划</a:t>
              </a:r>
              <a:endParaRPr lang="zh-CN" altLang="en-US" b="1" dirty="0">
                <a:solidFill>
                  <a:srgbClr val="4BD7FF"/>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4"/>
                                        </p:tgtEl>
                                        <p:attrNameLst>
                                          <p:attrName>style.visibility</p:attrName>
                                        </p:attrNameLst>
                                      </p:cBhvr>
                                      <p:to>
                                        <p:strVal val="visible"/>
                                      </p:to>
                                    </p:set>
                                    <p:animEffect transition="in" filter="fade">
                                      <p:cBhvr>
                                        <p:cTn id="7" dur="1000"/>
                                        <p:tgtEl>
                                          <p:spTgt spid="244"/>
                                        </p:tgtEl>
                                      </p:cBhvr>
                                    </p:animEffect>
                                    <p:anim calcmode="lin" valueType="num">
                                      <p:cBhvr>
                                        <p:cTn id="8" dur="1000" fill="hold"/>
                                        <p:tgtEl>
                                          <p:spTgt spid="244"/>
                                        </p:tgtEl>
                                        <p:attrNameLst>
                                          <p:attrName>ppt_x</p:attrName>
                                        </p:attrNameLst>
                                      </p:cBhvr>
                                      <p:tavLst>
                                        <p:tav tm="0">
                                          <p:val>
                                            <p:strVal val="#ppt_x"/>
                                          </p:val>
                                        </p:tav>
                                        <p:tav tm="100000">
                                          <p:val>
                                            <p:strVal val="#ppt_x"/>
                                          </p:val>
                                        </p:tav>
                                      </p:tavLst>
                                    </p:anim>
                                    <p:anim calcmode="lin" valueType="num">
                                      <p:cBhvr>
                                        <p:cTn id="9" dur="1000" fill="hold"/>
                                        <p:tgtEl>
                                          <p:spTgt spid="2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5"/>
                                        </p:tgtEl>
                                        <p:attrNameLst>
                                          <p:attrName>style.visibility</p:attrName>
                                        </p:attrNameLst>
                                      </p:cBhvr>
                                      <p:to>
                                        <p:strVal val="visible"/>
                                      </p:to>
                                    </p:set>
                                    <p:animEffect transition="in" filter="fade">
                                      <p:cBhvr>
                                        <p:cTn id="12" dur="1000"/>
                                        <p:tgtEl>
                                          <p:spTgt spid="245"/>
                                        </p:tgtEl>
                                      </p:cBhvr>
                                    </p:animEffect>
                                    <p:anim calcmode="lin" valueType="num">
                                      <p:cBhvr>
                                        <p:cTn id="13" dur="1000" fill="hold"/>
                                        <p:tgtEl>
                                          <p:spTgt spid="245"/>
                                        </p:tgtEl>
                                        <p:attrNameLst>
                                          <p:attrName>ppt_x</p:attrName>
                                        </p:attrNameLst>
                                      </p:cBhvr>
                                      <p:tavLst>
                                        <p:tav tm="0">
                                          <p:val>
                                            <p:strVal val="#ppt_x"/>
                                          </p:val>
                                        </p:tav>
                                        <p:tav tm="100000">
                                          <p:val>
                                            <p:strVal val="#ppt_x"/>
                                          </p:val>
                                        </p:tav>
                                      </p:tavLst>
                                    </p:anim>
                                    <p:anim calcmode="lin" valueType="num">
                                      <p:cBhvr>
                                        <p:cTn id="14" dur="1000" fill="hold"/>
                                        <p:tgtEl>
                                          <p:spTgt spid="24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6"/>
                                        </p:tgtEl>
                                        <p:attrNameLst>
                                          <p:attrName>style.visibility</p:attrName>
                                        </p:attrNameLst>
                                      </p:cBhvr>
                                      <p:to>
                                        <p:strVal val="visible"/>
                                      </p:to>
                                    </p:set>
                                    <p:animEffect transition="in" filter="fade">
                                      <p:cBhvr>
                                        <p:cTn id="17" dur="1000"/>
                                        <p:tgtEl>
                                          <p:spTgt spid="246"/>
                                        </p:tgtEl>
                                      </p:cBhvr>
                                    </p:animEffect>
                                    <p:anim calcmode="lin" valueType="num">
                                      <p:cBhvr>
                                        <p:cTn id="18" dur="1000" fill="hold"/>
                                        <p:tgtEl>
                                          <p:spTgt spid="246"/>
                                        </p:tgtEl>
                                        <p:attrNameLst>
                                          <p:attrName>ppt_x</p:attrName>
                                        </p:attrNameLst>
                                      </p:cBhvr>
                                      <p:tavLst>
                                        <p:tav tm="0">
                                          <p:val>
                                            <p:strVal val="#ppt_x"/>
                                          </p:val>
                                        </p:tav>
                                        <p:tav tm="100000">
                                          <p:val>
                                            <p:strVal val="#ppt_x"/>
                                          </p:val>
                                        </p:tav>
                                      </p:tavLst>
                                    </p:anim>
                                    <p:anim calcmode="lin" valueType="num">
                                      <p:cBhvr>
                                        <p:cTn id="19" dur="1000" fill="hold"/>
                                        <p:tgtEl>
                                          <p:spTgt spid="24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8"/>
                                        </p:tgtEl>
                                        <p:attrNameLst>
                                          <p:attrName>style.visibility</p:attrName>
                                        </p:attrNameLst>
                                      </p:cBhvr>
                                      <p:to>
                                        <p:strVal val="visible"/>
                                      </p:to>
                                    </p:set>
                                    <p:animEffect transition="in" filter="fade">
                                      <p:cBhvr>
                                        <p:cTn id="22" dur="1000"/>
                                        <p:tgtEl>
                                          <p:spTgt spid="248"/>
                                        </p:tgtEl>
                                      </p:cBhvr>
                                    </p:animEffect>
                                    <p:anim calcmode="lin" valueType="num">
                                      <p:cBhvr>
                                        <p:cTn id="23" dur="1000" fill="hold"/>
                                        <p:tgtEl>
                                          <p:spTgt spid="248"/>
                                        </p:tgtEl>
                                        <p:attrNameLst>
                                          <p:attrName>ppt_x</p:attrName>
                                        </p:attrNameLst>
                                      </p:cBhvr>
                                      <p:tavLst>
                                        <p:tav tm="0">
                                          <p:val>
                                            <p:strVal val="#ppt_x"/>
                                          </p:val>
                                        </p:tav>
                                        <p:tav tm="100000">
                                          <p:val>
                                            <p:strVal val="#ppt_x"/>
                                          </p:val>
                                        </p:tav>
                                      </p:tavLst>
                                    </p:anim>
                                    <p:anim calcmode="lin" valueType="num">
                                      <p:cBhvr>
                                        <p:cTn id="24" dur="1000" fill="hold"/>
                                        <p:tgtEl>
                                          <p:spTgt spid="2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56"/>
                                        </p:tgtEl>
                                        <p:attrNameLst>
                                          <p:attrName>style.visibility</p:attrName>
                                        </p:attrNameLst>
                                      </p:cBhvr>
                                      <p:to>
                                        <p:strVal val="visible"/>
                                      </p:to>
                                    </p:set>
                                    <p:animEffect transition="in" filter="fade">
                                      <p:cBhvr>
                                        <p:cTn id="27" dur="1000"/>
                                        <p:tgtEl>
                                          <p:spTgt spid="256"/>
                                        </p:tgtEl>
                                      </p:cBhvr>
                                    </p:animEffect>
                                    <p:anim calcmode="lin" valueType="num">
                                      <p:cBhvr>
                                        <p:cTn id="28" dur="1000" fill="hold"/>
                                        <p:tgtEl>
                                          <p:spTgt spid="256"/>
                                        </p:tgtEl>
                                        <p:attrNameLst>
                                          <p:attrName>ppt_x</p:attrName>
                                        </p:attrNameLst>
                                      </p:cBhvr>
                                      <p:tavLst>
                                        <p:tav tm="0">
                                          <p:val>
                                            <p:strVal val="#ppt_x"/>
                                          </p:val>
                                        </p:tav>
                                        <p:tav tm="100000">
                                          <p:val>
                                            <p:strVal val="#ppt_x"/>
                                          </p:val>
                                        </p:tav>
                                      </p:tavLst>
                                    </p:anim>
                                    <p:anim calcmode="lin" valueType="num">
                                      <p:cBhvr>
                                        <p:cTn id="29" dur="1000" fill="hold"/>
                                        <p:tgtEl>
                                          <p:spTgt spid="25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7"/>
                                        </p:tgtEl>
                                        <p:attrNameLst>
                                          <p:attrName>style.visibility</p:attrName>
                                        </p:attrNameLst>
                                      </p:cBhvr>
                                      <p:to>
                                        <p:strVal val="visible"/>
                                      </p:to>
                                    </p:set>
                                    <p:animEffect transition="in" filter="fade">
                                      <p:cBhvr>
                                        <p:cTn id="32" dur="1000"/>
                                        <p:tgtEl>
                                          <p:spTgt spid="257"/>
                                        </p:tgtEl>
                                      </p:cBhvr>
                                    </p:animEffect>
                                    <p:anim calcmode="lin" valueType="num">
                                      <p:cBhvr>
                                        <p:cTn id="33" dur="1000" fill="hold"/>
                                        <p:tgtEl>
                                          <p:spTgt spid="257"/>
                                        </p:tgtEl>
                                        <p:attrNameLst>
                                          <p:attrName>ppt_x</p:attrName>
                                        </p:attrNameLst>
                                      </p:cBhvr>
                                      <p:tavLst>
                                        <p:tav tm="0">
                                          <p:val>
                                            <p:strVal val="#ppt_x"/>
                                          </p:val>
                                        </p:tav>
                                        <p:tav tm="100000">
                                          <p:val>
                                            <p:strVal val="#ppt_x"/>
                                          </p:val>
                                        </p:tav>
                                      </p:tavLst>
                                    </p:anim>
                                    <p:anim calcmode="lin" valueType="num">
                                      <p:cBhvr>
                                        <p:cTn id="34" dur="1000" fill="hold"/>
                                        <p:tgtEl>
                                          <p:spTgt spid="25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8"/>
                                        </p:tgtEl>
                                        <p:attrNameLst>
                                          <p:attrName>style.visibility</p:attrName>
                                        </p:attrNameLst>
                                      </p:cBhvr>
                                      <p:to>
                                        <p:strVal val="visible"/>
                                      </p:to>
                                    </p:set>
                                    <p:animEffect transition="in" filter="fade">
                                      <p:cBhvr>
                                        <p:cTn id="37" dur="1000"/>
                                        <p:tgtEl>
                                          <p:spTgt spid="258"/>
                                        </p:tgtEl>
                                      </p:cBhvr>
                                    </p:animEffect>
                                    <p:anim calcmode="lin" valueType="num">
                                      <p:cBhvr>
                                        <p:cTn id="38" dur="1000" fill="hold"/>
                                        <p:tgtEl>
                                          <p:spTgt spid="258"/>
                                        </p:tgtEl>
                                        <p:attrNameLst>
                                          <p:attrName>ppt_x</p:attrName>
                                        </p:attrNameLst>
                                      </p:cBhvr>
                                      <p:tavLst>
                                        <p:tav tm="0">
                                          <p:val>
                                            <p:strVal val="#ppt_x"/>
                                          </p:val>
                                        </p:tav>
                                        <p:tav tm="100000">
                                          <p:val>
                                            <p:strVal val="#ppt_x"/>
                                          </p:val>
                                        </p:tav>
                                      </p:tavLst>
                                    </p:anim>
                                    <p:anim calcmode="lin" valueType="num">
                                      <p:cBhvr>
                                        <p:cTn id="39" dur="1000" fill="hold"/>
                                        <p:tgtEl>
                                          <p:spTgt spid="25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0"/>
                                        </p:tgtEl>
                                        <p:attrNameLst>
                                          <p:attrName>style.visibility</p:attrName>
                                        </p:attrNameLst>
                                      </p:cBhvr>
                                      <p:to>
                                        <p:strVal val="visible"/>
                                      </p:to>
                                    </p:set>
                                    <p:animEffect transition="in" filter="fade">
                                      <p:cBhvr>
                                        <p:cTn id="42" dur="1000"/>
                                        <p:tgtEl>
                                          <p:spTgt spid="260"/>
                                        </p:tgtEl>
                                      </p:cBhvr>
                                    </p:animEffect>
                                    <p:anim calcmode="lin" valueType="num">
                                      <p:cBhvr>
                                        <p:cTn id="43" dur="1000" fill="hold"/>
                                        <p:tgtEl>
                                          <p:spTgt spid="260"/>
                                        </p:tgtEl>
                                        <p:attrNameLst>
                                          <p:attrName>ppt_x</p:attrName>
                                        </p:attrNameLst>
                                      </p:cBhvr>
                                      <p:tavLst>
                                        <p:tav tm="0">
                                          <p:val>
                                            <p:strVal val="#ppt_x"/>
                                          </p:val>
                                        </p:tav>
                                        <p:tav tm="100000">
                                          <p:val>
                                            <p:strVal val="#ppt_x"/>
                                          </p:val>
                                        </p:tav>
                                      </p:tavLst>
                                    </p:anim>
                                    <p:anim calcmode="lin" valueType="num">
                                      <p:cBhvr>
                                        <p:cTn id="44" dur="1000" fill="hold"/>
                                        <p:tgtEl>
                                          <p:spTgt spid="26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250"/>
                                        </p:tgtEl>
                                        <p:attrNameLst>
                                          <p:attrName>style.visibility</p:attrName>
                                        </p:attrNameLst>
                                      </p:cBhvr>
                                      <p:to>
                                        <p:strVal val="visible"/>
                                      </p:to>
                                    </p:set>
                                    <p:animEffect transition="in" filter="fade">
                                      <p:cBhvr>
                                        <p:cTn id="49" dur="1000"/>
                                        <p:tgtEl>
                                          <p:spTgt spid="250"/>
                                        </p:tgtEl>
                                      </p:cBhvr>
                                    </p:animEffect>
                                    <p:anim calcmode="lin" valueType="num">
                                      <p:cBhvr>
                                        <p:cTn id="50" dur="1000" fill="hold"/>
                                        <p:tgtEl>
                                          <p:spTgt spid="250"/>
                                        </p:tgtEl>
                                        <p:attrNameLst>
                                          <p:attrName>ppt_x</p:attrName>
                                        </p:attrNameLst>
                                      </p:cBhvr>
                                      <p:tavLst>
                                        <p:tav tm="0">
                                          <p:val>
                                            <p:strVal val="#ppt_x"/>
                                          </p:val>
                                        </p:tav>
                                        <p:tav tm="100000">
                                          <p:val>
                                            <p:strVal val="#ppt_x"/>
                                          </p:val>
                                        </p:tav>
                                      </p:tavLst>
                                    </p:anim>
                                    <p:anim calcmode="lin" valueType="num">
                                      <p:cBhvr>
                                        <p:cTn id="51" dur="1000" fill="hold"/>
                                        <p:tgtEl>
                                          <p:spTgt spid="250"/>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51"/>
                                        </p:tgtEl>
                                        <p:attrNameLst>
                                          <p:attrName>style.visibility</p:attrName>
                                        </p:attrNameLst>
                                      </p:cBhvr>
                                      <p:to>
                                        <p:strVal val="visible"/>
                                      </p:to>
                                    </p:set>
                                    <p:animEffect transition="in" filter="fade">
                                      <p:cBhvr>
                                        <p:cTn id="54" dur="1000"/>
                                        <p:tgtEl>
                                          <p:spTgt spid="251"/>
                                        </p:tgtEl>
                                      </p:cBhvr>
                                    </p:animEffect>
                                    <p:anim calcmode="lin" valueType="num">
                                      <p:cBhvr>
                                        <p:cTn id="55" dur="1000" fill="hold"/>
                                        <p:tgtEl>
                                          <p:spTgt spid="251"/>
                                        </p:tgtEl>
                                        <p:attrNameLst>
                                          <p:attrName>ppt_x</p:attrName>
                                        </p:attrNameLst>
                                      </p:cBhvr>
                                      <p:tavLst>
                                        <p:tav tm="0">
                                          <p:val>
                                            <p:strVal val="#ppt_x"/>
                                          </p:val>
                                        </p:tav>
                                        <p:tav tm="100000">
                                          <p:val>
                                            <p:strVal val="#ppt_x"/>
                                          </p:val>
                                        </p:tav>
                                      </p:tavLst>
                                    </p:anim>
                                    <p:anim calcmode="lin" valueType="num">
                                      <p:cBhvr>
                                        <p:cTn id="56" dur="1000" fill="hold"/>
                                        <p:tgtEl>
                                          <p:spTgt spid="251"/>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52"/>
                                        </p:tgtEl>
                                        <p:attrNameLst>
                                          <p:attrName>style.visibility</p:attrName>
                                        </p:attrNameLst>
                                      </p:cBhvr>
                                      <p:to>
                                        <p:strVal val="visible"/>
                                      </p:to>
                                    </p:set>
                                    <p:animEffect transition="in" filter="fade">
                                      <p:cBhvr>
                                        <p:cTn id="59" dur="1000"/>
                                        <p:tgtEl>
                                          <p:spTgt spid="252"/>
                                        </p:tgtEl>
                                      </p:cBhvr>
                                    </p:animEffect>
                                    <p:anim calcmode="lin" valueType="num">
                                      <p:cBhvr>
                                        <p:cTn id="60" dur="1000" fill="hold"/>
                                        <p:tgtEl>
                                          <p:spTgt spid="252"/>
                                        </p:tgtEl>
                                        <p:attrNameLst>
                                          <p:attrName>ppt_x</p:attrName>
                                        </p:attrNameLst>
                                      </p:cBhvr>
                                      <p:tavLst>
                                        <p:tav tm="0">
                                          <p:val>
                                            <p:strVal val="#ppt_x"/>
                                          </p:val>
                                        </p:tav>
                                        <p:tav tm="100000">
                                          <p:val>
                                            <p:strVal val="#ppt_x"/>
                                          </p:val>
                                        </p:tav>
                                      </p:tavLst>
                                    </p:anim>
                                    <p:anim calcmode="lin" valueType="num">
                                      <p:cBhvr>
                                        <p:cTn id="61" dur="1000" fill="hold"/>
                                        <p:tgtEl>
                                          <p:spTgt spid="252"/>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54"/>
                                        </p:tgtEl>
                                        <p:attrNameLst>
                                          <p:attrName>style.visibility</p:attrName>
                                        </p:attrNameLst>
                                      </p:cBhvr>
                                      <p:to>
                                        <p:strVal val="visible"/>
                                      </p:to>
                                    </p:set>
                                    <p:animEffect transition="in" filter="fade">
                                      <p:cBhvr>
                                        <p:cTn id="64" dur="1000"/>
                                        <p:tgtEl>
                                          <p:spTgt spid="254"/>
                                        </p:tgtEl>
                                      </p:cBhvr>
                                    </p:animEffect>
                                    <p:anim calcmode="lin" valueType="num">
                                      <p:cBhvr>
                                        <p:cTn id="65" dur="1000" fill="hold"/>
                                        <p:tgtEl>
                                          <p:spTgt spid="254"/>
                                        </p:tgtEl>
                                        <p:attrNameLst>
                                          <p:attrName>ppt_x</p:attrName>
                                        </p:attrNameLst>
                                      </p:cBhvr>
                                      <p:tavLst>
                                        <p:tav tm="0">
                                          <p:val>
                                            <p:strVal val="#ppt_x"/>
                                          </p:val>
                                        </p:tav>
                                        <p:tav tm="100000">
                                          <p:val>
                                            <p:strVal val="#ppt_x"/>
                                          </p:val>
                                        </p:tav>
                                      </p:tavLst>
                                    </p:anim>
                                    <p:anim calcmode="lin" valueType="num">
                                      <p:cBhvr>
                                        <p:cTn id="66" dur="1000" fill="hold"/>
                                        <p:tgtEl>
                                          <p:spTgt spid="25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62"/>
                                        </p:tgtEl>
                                        <p:attrNameLst>
                                          <p:attrName>style.visibility</p:attrName>
                                        </p:attrNameLst>
                                      </p:cBhvr>
                                      <p:to>
                                        <p:strVal val="visible"/>
                                      </p:to>
                                    </p:set>
                                    <p:animEffect transition="in" filter="fade">
                                      <p:cBhvr>
                                        <p:cTn id="69" dur="1000"/>
                                        <p:tgtEl>
                                          <p:spTgt spid="262"/>
                                        </p:tgtEl>
                                      </p:cBhvr>
                                    </p:animEffect>
                                    <p:anim calcmode="lin" valueType="num">
                                      <p:cBhvr>
                                        <p:cTn id="70" dur="1000" fill="hold"/>
                                        <p:tgtEl>
                                          <p:spTgt spid="262"/>
                                        </p:tgtEl>
                                        <p:attrNameLst>
                                          <p:attrName>ppt_x</p:attrName>
                                        </p:attrNameLst>
                                      </p:cBhvr>
                                      <p:tavLst>
                                        <p:tav tm="0">
                                          <p:val>
                                            <p:strVal val="#ppt_x"/>
                                          </p:val>
                                        </p:tav>
                                        <p:tav tm="100000">
                                          <p:val>
                                            <p:strVal val="#ppt_x"/>
                                          </p:val>
                                        </p:tav>
                                      </p:tavLst>
                                    </p:anim>
                                    <p:anim calcmode="lin" valueType="num">
                                      <p:cBhvr>
                                        <p:cTn id="71" dur="1000" fill="hold"/>
                                        <p:tgtEl>
                                          <p:spTgt spid="262"/>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263"/>
                                        </p:tgtEl>
                                        <p:attrNameLst>
                                          <p:attrName>style.visibility</p:attrName>
                                        </p:attrNameLst>
                                      </p:cBhvr>
                                      <p:to>
                                        <p:strVal val="visible"/>
                                      </p:to>
                                    </p:set>
                                    <p:animEffect transition="in" filter="fade">
                                      <p:cBhvr>
                                        <p:cTn id="74" dur="1000"/>
                                        <p:tgtEl>
                                          <p:spTgt spid="263"/>
                                        </p:tgtEl>
                                      </p:cBhvr>
                                    </p:animEffect>
                                    <p:anim calcmode="lin" valueType="num">
                                      <p:cBhvr>
                                        <p:cTn id="75" dur="1000" fill="hold"/>
                                        <p:tgtEl>
                                          <p:spTgt spid="263"/>
                                        </p:tgtEl>
                                        <p:attrNameLst>
                                          <p:attrName>ppt_x</p:attrName>
                                        </p:attrNameLst>
                                      </p:cBhvr>
                                      <p:tavLst>
                                        <p:tav tm="0">
                                          <p:val>
                                            <p:strVal val="#ppt_x"/>
                                          </p:val>
                                        </p:tav>
                                        <p:tav tm="100000">
                                          <p:val>
                                            <p:strVal val="#ppt_x"/>
                                          </p:val>
                                        </p:tav>
                                      </p:tavLst>
                                    </p:anim>
                                    <p:anim calcmode="lin" valueType="num">
                                      <p:cBhvr>
                                        <p:cTn id="76" dur="1000" fill="hold"/>
                                        <p:tgtEl>
                                          <p:spTgt spid="263"/>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264"/>
                                        </p:tgtEl>
                                        <p:attrNameLst>
                                          <p:attrName>style.visibility</p:attrName>
                                        </p:attrNameLst>
                                      </p:cBhvr>
                                      <p:to>
                                        <p:strVal val="visible"/>
                                      </p:to>
                                    </p:set>
                                    <p:animEffect transition="in" filter="fade">
                                      <p:cBhvr>
                                        <p:cTn id="79" dur="1000"/>
                                        <p:tgtEl>
                                          <p:spTgt spid="264"/>
                                        </p:tgtEl>
                                      </p:cBhvr>
                                    </p:animEffect>
                                    <p:anim calcmode="lin" valueType="num">
                                      <p:cBhvr>
                                        <p:cTn id="80" dur="1000" fill="hold"/>
                                        <p:tgtEl>
                                          <p:spTgt spid="264"/>
                                        </p:tgtEl>
                                        <p:attrNameLst>
                                          <p:attrName>ppt_x</p:attrName>
                                        </p:attrNameLst>
                                      </p:cBhvr>
                                      <p:tavLst>
                                        <p:tav tm="0">
                                          <p:val>
                                            <p:strVal val="#ppt_x"/>
                                          </p:val>
                                        </p:tav>
                                        <p:tav tm="100000">
                                          <p:val>
                                            <p:strVal val="#ppt_x"/>
                                          </p:val>
                                        </p:tav>
                                      </p:tavLst>
                                    </p:anim>
                                    <p:anim calcmode="lin" valueType="num">
                                      <p:cBhvr>
                                        <p:cTn id="81" dur="1000" fill="hold"/>
                                        <p:tgtEl>
                                          <p:spTgt spid="264"/>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266"/>
                                        </p:tgtEl>
                                        <p:attrNameLst>
                                          <p:attrName>style.visibility</p:attrName>
                                        </p:attrNameLst>
                                      </p:cBhvr>
                                      <p:to>
                                        <p:strVal val="visible"/>
                                      </p:to>
                                    </p:set>
                                    <p:animEffect transition="in" filter="fade">
                                      <p:cBhvr>
                                        <p:cTn id="84" dur="1000"/>
                                        <p:tgtEl>
                                          <p:spTgt spid="266"/>
                                        </p:tgtEl>
                                      </p:cBhvr>
                                    </p:animEffect>
                                    <p:anim calcmode="lin" valueType="num">
                                      <p:cBhvr>
                                        <p:cTn id="85" dur="1000" fill="hold"/>
                                        <p:tgtEl>
                                          <p:spTgt spid="266"/>
                                        </p:tgtEl>
                                        <p:attrNameLst>
                                          <p:attrName>ppt_x</p:attrName>
                                        </p:attrNameLst>
                                      </p:cBhvr>
                                      <p:tavLst>
                                        <p:tav tm="0">
                                          <p:val>
                                            <p:strVal val="#ppt_x"/>
                                          </p:val>
                                        </p:tav>
                                        <p:tav tm="100000">
                                          <p:val>
                                            <p:strVal val="#ppt_x"/>
                                          </p:val>
                                        </p:tav>
                                      </p:tavLst>
                                    </p:anim>
                                    <p:anim calcmode="lin" valueType="num">
                                      <p:cBhvr>
                                        <p:cTn id="86" dur="1000" fill="hold"/>
                                        <p:tgtEl>
                                          <p:spTgt spid="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p:bldP spid="245" grpId="0" animBg="1"/>
      <p:bldP spid="246" grpId="0" animBg="1"/>
      <p:bldP spid="248" grpId="0"/>
      <p:bldP spid="250" grpId="0"/>
      <p:bldP spid="251" grpId="0" animBg="1"/>
      <p:bldP spid="252" grpId="0" animBg="1"/>
      <p:bldP spid="254" grpId="0"/>
      <p:bldP spid="256" grpId="0"/>
      <p:bldP spid="257" grpId="0" animBg="1"/>
      <p:bldP spid="258" grpId="0" animBg="1"/>
      <p:bldP spid="260" grpId="0"/>
      <p:bldP spid="262" grpId="0"/>
      <p:bldP spid="263" grpId="0" animBg="1"/>
      <p:bldP spid="264" grpId="0" animBg="1"/>
      <p:bldP spid="26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4"/>
          <p:cNvPicPr>
            <a:picLocks noChangeAspect="1"/>
          </p:cNvPicPr>
          <p:nvPr/>
        </p:nvPicPr>
        <p:blipFill>
          <a:blip r:embed="rId1"/>
          <a:srcRect b="10402"/>
          <a:stretch>
            <a:fillRect/>
          </a:stretch>
        </p:blipFill>
        <p:spPr>
          <a:xfrm>
            <a:off x="3493" y="2542540"/>
            <a:ext cx="12185015" cy="4315460"/>
          </a:xfrm>
          <a:prstGeom prst="rect">
            <a:avLst/>
          </a:prstGeom>
        </p:spPr>
      </p:pic>
      <p:sp>
        <p:nvSpPr>
          <p:cNvPr id="20" name="文本框 19"/>
          <p:cNvSpPr txBox="1"/>
          <p:nvPr/>
        </p:nvSpPr>
        <p:spPr>
          <a:xfrm>
            <a:off x="1445774" y="2609335"/>
            <a:ext cx="5212080" cy="1106805"/>
          </a:xfrm>
          <a:prstGeom prst="rect">
            <a:avLst/>
          </a:prstGeom>
          <a:noFill/>
        </p:spPr>
        <p:txBody>
          <a:bodyPr wrap="none" rtlCol="0">
            <a:spAutoFit/>
            <a:scene3d>
              <a:camera prst="orthographicFront"/>
              <a:lightRig rig="threePt" dir="t"/>
            </a:scene3d>
          </a:bodyPr>
          <a:lstStyle/>
          <a:p>
            <a:pPr algn="l"/>
            <a:r>
              <a:rPr lang="zh-CN" altLang="en-US" sz="6600" dirty="0">
                <a:gradFill flip="none" rotWithShape="1">
                  <a:gsLst>
                    <a:gs pos="0">
                      <a:srgbClr val="62FFFF"/>
                    </a:gs>
                    <a:gs pos="100000">
                      <a:srgbClr val="0D69FF"/>
                    </a:gs>
                  </a:gsLst>
                  <a:lin ang="2700000" scaled="1"/>
                  <a:tileRect/>
                </a:gradFill>
                <a:cs typeface="+mn-ea"/>
                <a:sym typeface="+mn-lt"/>
              </a:rPr>
              <a:t>感谢</a:t>
            </a:r>
            <a:r>
              <a:rPr lang="zh-CN" altLang="en-US" sz="6600" b="1" dirty="0">
                <a:gradFill flip="none" rotWithShape="1">
                  <a:gsLst>
                    <a:gs pos="0">
                      <a:srgbClr val="62FFFF"/>
                    </a:gs>
                    <a:gs pos="100000">
                      <a:srgbClr val="0D69FF"/>
                    </a:gs>
                  </a:gsLst>
                  <a:lin ang="2700000" scaled="1"/>
                  <a:tileRect/>
                </a:gradFill>
                <a:cs typeface="+mn-ea"/>
                <a:sym typeface="+mn-lt"/>
              </a:rPr>
              <a:t>您的观看</a:t>
            </a:r>
            <a:endParaRPr lang="zh-CN" altLang="en-US" sz="6600" b="1" dirty="0">
              <a:gradFill flip="none" rotWithShape="1">
                <a:gsLst>
                  <a:gs pos="0">
                    <a:srgbClr val="62FFFF"/>
                  </a:gs>
                  <a:gs pos="100000">
                    <a:srgbClr val="0D69FF"/>
                  </a:gs>
                </a:gsLst>
                <a:lin ang="2700000" scaled="1"/>
                <a:tileRect/>
              </a:gradFill>
              <a:cs typeface="+mn-ea"/>
              <a:sym typeface="+mn-lt"/>
            </a:endParaRPr>
          </a:p>
        </p:txBody>
      </p:sp>
      <p:sp>
        <p:nvSpPr>
          <p:cNvPr id="21" name="文本框 20"/>
          <p:cNvSpPr txBox="1"/>
          <p:nvPr/>
        </p:nvSpPr>
        <p:spPr>
          <a:xfrm>
            <a:off x="1445774" y="1294881"/>
            <a:ext cx="3166110" cy="1568450"/>
          </a:xfrm>
          <a:prstGeom prst="rect">
            <a:avLst/>
          </a:prstGeom>
          <a:noFill/>
        </p:spPr>
        <p:txBody>
          <a:bodyPr wrap="none" rtlCol="0">
            <a:spAutoFit/>
            <a:scene3d>
              <a:camera prst="orthographicFront"/>
              <a:lightRig rig="threePt" dir="t"/>
            </a:scene3d>
          </a:bodyPr>
          <a:lstStyle/>
          <a:p>
            <a:pPr algn="l"/>
            <a:r>
              <a:rPr lang="en-US" altLang="zh-CN" sz="9600" dirty="0">
                <a:gradFill flip="none" rotWithShape="1">
                  <a:gsLst>
                    <a:gs pos="0">
                      <a:srgbClr val="62FFFF"/>
                    </a:gs>
                    <a:gs pos="100000">
                      <a:srgbClr val="0D69FF"/>
                    </a:gs>
                  </a:gsLst>
                  <a:lin ang="2700000" scaled="1"/>
                  <a:tileRect/>
                </a:gradFill>
                <a:cs typeface="+mn-ea"/>
                <a:sym typeface="+mn-lt"/>
              </a:rPr>
              <a:t>20</a:t>
            </a:r>
            <a:r>
              <a:rPr lang="en-US" sz="9600" dirty="0">
                <a:gradFill flip="none" rotWithShape="1">
                  <a:gsLst>
                    <a:gs pos="0">
                      <a:srgbClr val="62FFFF"/>
                    </a:gs>
                    <a:gs pos="100000">
                      <a:srgbClr val="0D69FF"/>
                    </a:gs>
                  </a:gsLst>
                  <a:lin ang="2700000" scaled="1"/>
                  <a:tileRect/>
                </a:gradFill>
                <a:cs typeface="+mn-ea"/>
                <a:sym typeface="+mn-lt"/>
              </a:rPr>
              <a:t>XX</a:t>
            </a:r>
            <a:endParaRPr lang="en-US" sz="9600" dirty="0">
              <a:gradFill flip="none" rotWithShape="1">
                <a:gsLst>
                  <a:gs pos="0">
                    <a:srgbClr val="62FFFF"/>
                  </a:gs>
                  <a:gs pos="100000">
                    <a:srgbClr val="0D69FF"/>
                  </a:gs>
                </a:gsLst>
                <a:lin ang="2700000" scaled="1"/>
                <a:tileRect/>
              </a:gradFill>
              <a:cs typeface="+mn-ea"/>
              <a:sym typeface="+mn-lt"/>
            </a:endParaRPr>
          </a:p>
        </p:txBody>
      </p:sp>
      <p:cxnSp>
        <p:nvCxnSpPr>
          <p:cNvPr id="22" name="直接连接符 21"/>
          <p:cNvCxnSpPr/>
          <p:nvPr/>
        </p:nvCxnSpPr>
        <p:spPr>
          <a:xfrm>
            <a:off x="1115274" y="1588990"/>
            <a:ext cx="54216" cy="2453608"/>
          </a:xfrm>
          <a:prstGeom prst="line">
            <a:avLst/>
          </a:prstGeom>
          <a:ln w="63500">
            <a:solidFill>
              <a:srgbClr val="0D69FF"/>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445774" y="3678200"/>
            <a:ext cx="6001475" cy="368300"/>
          </a:xfrm>
          <a:prstGeom prst="rect">
            <a:avLst/>
          </a:prstGeom>
          <a:noFill/>
        </p:spPr>
        <p:txBody>
          <a:bodyPr wrap="square" rtlCol="0">
            <a:spAutoFit/>
            <a:scene3d>
              <a:camera prst="orthographicFront"/>
              <a:lightRig rig="threePt" dir="t"/>
            </a:scene3d>
          </a:bodyPr>
          <a:lstStyle/>
          <a:p>
            <a:pPr algn="l"/>
            <a:r>
              <a:rPr lang="en-US" altLang="zh-CN" dirty="0">
                <a:gradFill>
                  <a:gsLst>
                    <a:gs pos="0">
                      <a:srgbClr val="62FFFF"/>
                    </a:gs>
                    <a:gs pos="100000">
                      <a:srgbClr val="0D69FF"/>
                    </a:gs>
                  </a:gsLst>
                  <a:lin ang="2700000" scaled="1"/>
                </a:gradFill>
                <a:cs typeface="+mn-ea"/>
                <a:sym typeface="+mn-lt"/>
              </a:rPr>
              <a:t>THANKS FOR WATHCING</a:t>
            </a:r>
            <a:endParaRPr lang="en-US" altLang="zh-CN" dirty="0">
              <a:gradFill>
                <a:gsLst>
                  <a:gs pos="0">
                    <a:srgbClr val="62FFFF"/>
                  </a:gs>
                  <a:gs pos="100000">
                    <a:srgbClr val="0D69FF"/>
                  </a:gs>
                </a:gsLst>
                <a:lin ang="2700000" scaled="1"/>
              </a:gradFill>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anim calcmode="lin" valueType="num">
                                      <p:cBhvr>
                                        <p:cTn id="10" dur="500" fill="hold"/>
                                        <p:tgtEl>
                                          <p:spTgt spid="21"/>
                                        </p:tgtEl>
                                        <p:attrNameLst>
                                          <p:attrName>ppt_x</p:attrName>
                                        </p:attrNameLst>
                                      </p:cBhvr>
                                      <p:tavLst>
                                        <p:tav tm="0">
                                          <p:val>
                                            <p:fltVal val="0.5"/>
                                          </p:val>
                                        </p:tav>
                                        <p:tav tm="100000">
                                          <p:val>
                                            <p:strVal val="#ppt_x"/>
                                          </p:val>
                                        </p:tav>
                                      </p:tavLst>
                                    </p:anim>
                                    <p:anim calcmode="lin" valueType="num">
                                      <p:cBhvr>
                                        <p:cTn id="11" dur="500" fill="hold"/>
                                        <p:tgtEl>
                                          <p:spTgt spid="2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anim calcmode="lin" valueType="num">
                                      <p:cBhvr>
                                        <p:cTn id="18" dur="500" fill="hold"/>
                                        <p:tgtEl>
                                          <p:spTgt spid="20"/>
                                        </p:tgtEl>
                                        <p:attrNameLst>
                                          <p:attrName>ppt_x</p:attrName>
                                        </p:attrNameLst>
                                      </p:cBhvr>
                                      <p:tavLst>
                                        <p:tav tm="0">
                                          <p:val>
                                            <p:fltVal val="0.5"/>
                                          </p:val>
                                        </p:tav>
                                        <p:tav tm="100000">
                                          <p:val>
                                            <p:strVal val="#ppt_x"/>
                                          </p:val>
                                        </p:tav>
                                      </p:tavLst>
                                    </p:anim>
                                    <p:anim calcmode="lin" valueType="num">
                                      <p:cBhvr>
                                        <p:cTn id="19" dur="500" fill="hold"/>
                                        <p:tgtEl>
                                          <p:spTgt spid="20"/>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16" presetClass="entr" presetSubtype="2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1">
            <a:extLst>
              <a:ext uri="{28A0092B-C50C-407E-A947-70E740481C1C}">
                <a14:useLocalDpi xmlns:a14="http://schemas.microsoft.com/office/drawing/2010/main" val="0"/>
              </a:ext>
            </a:extLst>
          </a:blip>
          <a:srcRect t="51414" r="30051"/>
          <a:stretch>
            <a:fillRect/>
          </a:stretch>
        </p:blipFill>
        <p:spPr>
          <a:xfrm>
            <a:off x="-2294" y="0"/>
            <a:ext cx="12194294" cy="6858000"/>
          </a:xfrm>
          <a:prstGeom prst="rect">
            <a:avLst/>
          </a:prstGeom>
        </p:spPr>
      </p:pic>
      <p:grpSp>
        <p:nvGrpSpPr>
          <p:cNvPr id="2" name="组合 1"/>
          <p:cNvGrpSpPr/>
          <p:nvPr/>
        </p:nvGrpSpPr>
        <p:grpSpPr>
          <a:xfrm>
            <a:off x="2177092" y="1466850"/>
            <a:ext cx="7581900" cy="342899"/>
            <a:chOff x="2177092" y="1466850"/>
            <a:chExt cx="7581900" cy="342899"/>
          </a:xfrm>
        </p:grpSpPr>
        <p:cxnSp>
          <p:nvCxnSpPr>
            <p:cNvPr id="33" name="直接连接符 32"/>
            <p:cNvCxnSpPr/>
            <p:nvPr/>
          </p:nvCxnSpPr>
          <p:spPr>
            <a:xfrm>
              <a:off x="2177092" y="1638300"/>
              <a:ext cx="7581900" cy="0"/>
            </a:xfrm>
            <a:prstGeom prst="line">
              <a:avLst/>
            </a:prstGeom>
            <a:ln>
              <a:gradFill flip="none" rotWithShape="1">
                <a:gsLst>
                  <a:gs pos="0">
                    <a:srgbClr val="4BD7FF">
                      <a:alpha val="0"/>
                    </a:srgbClr>
                  </a:gs>
                  <a:gs pos="54000">
                    <a:srgbClr val="4BD7FF"/>
                  </a:gs>
                  <a:gs pos="100000">
                    <a:srgbClr val="4BD7FF">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4" name="菱形 33"/>
            <p:cNvSpPr/>
            <p:nvPr/>
          </p:nvSpPr>
          <p:spPr>
            <a:xfrm>
              <a:off x="5943600" y="1466850"/>
              <a:ext cx="342899" cy="342899"/>
            </a:xfrm>
            <a:prstGeom prst="diamond">
              <a:avLst/>
            </a:prstGeom>
            <a:solidFill>
              <a:srgbClr val="4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35" name="菱形 34"/>
            <p:cNvSpPr/>
            <p:nvPr/>
          </p:nvSpPr>
          <p:spPr>
            <a:xfrm flipH="1">
              <a:off x="6060758" y="1584008"/>
              <a:ext cx="108583" cy="108583"/>
            </a:xfrm>
            <a:prstGeom prst="diamond">
              <a:avLst/>
            </a:prstGeom>
            <a:solidFill>
              <a:srgbClr val="1220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36" name="菱形 35"/>
            <p:cNvSpPr/>
            <p:nvPr/>
          </p:nvSpPr>
          <p:spPr>
            <a:xfrm flipH="1">
              <a:off x="6576437" y="1584007"/>
              <a:ext cx="108583" cy="108583"/>
            </a:xfrm>
            <a:prstGeom prst="diamond">
              <a:avLst/>
            </a:prstGeom>
            <a:solidFill>
              <a:srgbClr val="4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37" name="菱形 36"/>
            <p:cNvSpPr/>
            <p:nvPr/>
          </p:nvSpPr>
          <p:spPr>
            <a:xfrm flipH="1">
              <a:off x="6974957" y="1607223"/>
              <a:ext cx="85367" cy="85367"/>
            </a:xfrm>
            <a:prstGeom prst="diamond">
              <a:avLst/>
            </a:prstGeom>
            <a:solidFill>
              <a:srgbClr val="4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38" name="菱形 37"/>
            <p:cNvSpPr/>
            <p:nvPr/>
          </p:nvSpPr>
          <p:spPr>
            <a:xfrm flipH="1">
              <a:off x="5483044" y="1584007"/>
              <a:ext cx="108583" cy="108583"/>
            </a:xfrm>
            <a:prstGeom prst="diamond">
              <a:avLst/>
            </a:prstGeom>
            <a:solidFill>
              <a:srgbClr val="4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39" name="菱形 38"/>
            <p:cNvSpPr/>
            <p:nvPr/>
          </p:nvSpPr>
          <p:spPr>
            <a:xfrm flipH="1">
              <a:off x="5087840" y="1595614"/>
              <a:ext cx="85367" cy="85367"/>
            </a:xfrm>
            <a:prstGeom prst="diamond">
              <a:avLst/>
            </a:prstGeom>
            <a:solidFill>
              <a:srgbClr val="4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grpSp>
      <p:sp>
        <p:nvSpPr>
          <p:cNvPr id="40" name="文本框 39"/>
          <p:cNvSpPr txBox="1"/>
          <p:nvPr/>
        </p:nvSpPr>
        <p:spPr>
          <a:xfrm>
            <a:off x="5407163" y="544917"/>
            <a:ext cx="1415772" cy="830997"/>
          </a:xfrm>
          <a:prstGeom prst="rect">
            <a:avLst/>
          </a:prstGeom>
          <a:noFill/>
        </p:spPr>
        <p:txBody>
          <a:bodyPr wrap="none" rtlCol="0">
            <a:spAutoFit/>
            <a:scene3d>
              <a:camera prst="orthographicFront"/>
              <a:lightRig rig="threePt" dir="t"/>
            </a:scene3d>
          </a:bodyPr>
          <a:lstStyle/>
          <a:p>
            <a:pPr algn="ctr"/>
            <a:r>
              <a:rPr lang="zh-CN" altLang="en-US" sz="4800" b="1" dirty="0">
                <a:solidFill>
                  <a:srgbClr val="4BD7FF"/>
                </a:solidFill>
                <a:cs typeface="+mn-ea"/>
                <a:sym typeface="+mn-lt"/>
              </a:rPr>
              <a:t>目录</a:t>
            </a:r>
            <a:endParaRPr lang="zh-CN" altLang="en-US" sz="4800" b="1" dirty="0">
              <a:solidFill>
                <a:srgbClr val="4BD7FF"/>
              </a:solidFill>
              <a:cs typeface="+mn-ea"/>
              <a:sym typeface="+mn-lt"/>
            </a:endParaRPr>
          </a:p>
        </p:txBody>
      </p:sp>
      <p:grpSp>
        <p:nvGrpSpPr>
          <p:cNvPr id="42" name="组合 41"/>
          <p:cNvGrpSpPr/>
          <p:nvPr/>
        </p:nvGrpSpPr>
        <p:grpSpPr>
          <a:xfrm>
            <a:off x="2738714" y="3315288"/>
            <a:ext cx="4868985" cy="677796"/>
            <a:chOff x="520218" y="418450"/>
            <a:chExt cx="5658081" cy="787644"/>
          </a:xfrm>
        </p:grpSpPr>
        <p:sp>
          <p:nvSpPr>
            <p:cNvPr id="43" name="矩形: 圆角 42"/>
            <p:cNvSpPr/>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4BD7FF"/>
                </a:solidFill>
                <a:cs typeface="+mn-ea"/>
                <a:sym typeface="+mn-lt"/>
              </a:endParaRPr>
            </a:p>
          </p:txBody>
        </p:sp>
        <p:grpSp>
          <p:nvGrpSpPr>
            <p:cNvPr id="44" name="组合 43"/>
            <p:cNvGrpSpPr/>
            <p:nvPr/>
          </p:nvGrpSpPr>
          <p:grpSpPr>
            <a:xfrm>
              <a:off x="1301959" y="418450"/>
              <a:ext cx="4876340" cy="787644"/>
              <a:chOff x="1292231" y="418450"/>
              <a:chExt cx="4876340" cy="787644"/>
            </a:xfrm>
          </p:grpSpPr>
          <p:sp>
            <p:nvSpPr>
              <p:cNvPr id="46" name="文本框 45"/>
              <p:cNvSpPr txBox="1"/>
              <p:nvPr/>
            </p:nvSpPr>
            <p:spPr>
              <a:xfrm>
                <a:off x="1292231" y="418450"/>
                <a:ext cx="3295074" cy="536485"/>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4BD7FF"/>
                    </a:solidFill>
                    <a:effectLst/>
                    <a:uLnTx/>
                    <a:uFillTx/>
                    <a:cs typeface="+mn-ea"/>
                    <a:sym typeface="+mn-lt"/>
                  </a:rPr>
                  <a:t>工作概述</a:t>
                </a:r>
                <a:endParaRPr kumimoji="0" lang="zh-CN" altLang="en-US" sz="2400" b="1" i="0" u="none" strike="noStrike" kern="1200" cap="none" spc="0" normalizeH="0" baseline="0" noProof="0" dirty="0">
                  <a:ln>
                    <a:noFill/>
                  </a:ln>
                  <a:solidFill>
                    <a:srgbClr val="4BD7FF"/>
                  </a:solidFill>
                  <a:effectLst/>
                  <a:uLnTx/>
                  <a:uFillTx/>
                  <a:cs typeface="+mn-ea"/>
                  <a:sym typeface="+mn-lt"/>
                </a:endParaRPr>
              </a:p>
            </p:txBody>
          </p:sp>
          <p:sp>
            <p:nvSpPr>
              <p:cNvPr id="47" name="文本框 46"/>
              <p:cNvSpPr txBox="1"/>
              <p:nvPr/>
            </p:nvSpPr>
            <p:spPr>
              <a:xfrm>
                <a:off x="1292231" y="902086"/>
                <a:ext cx="4876340" cy="304008"/>
              </a:xfrm>
              <a:prstGeom prst="rect">
                <a:avLst/>
              </a:prstGeom>
              <a:noFill/>
            </p:spPr>
            <p:txBody>
              <a:bodyPr wrap="square" rtlCol="0">
                <a:spAutoFit/>
                <a:scene3d>
                  <a:camera prst="orthographicFront"/>
                  <a:lightRig rig="threePt" dir="t"/>
                </a:scene3d>
                <a:sp3d contourW="12700"/>
              </a:bodyPr>
              <a:lstStyle/>
              <a:p>
                <a:r>
                  <a:rPr lang="en-US" altLang="zh-CN" sz="1100" dirty="0">
                    <a:solidFill>
                      <a:srgbClr val="4BD7FF"/>
                    </a:solidFill>
                    <a:cs typeface="+mn-ea"/>
                    <a:sym typeface="+mn-lt"/>
                  </a:rPr>
                  <a:t>ADD YOUR TITLE HERE PLEASE</a:t>
                </a:r>
                <a:endParaRPr lang="en-US" altLang="zh-CN" sz="1100" dirty="0">
                  <a:solidFill>
                    <a:srgbClr val="4BD7FF"/>
                  </a:solidFill>
                  <a:cs typeface="+mn-ea"/>
                  <a:sym typeface="+mn-lt"/>
                </a:endParaRPr>
              </a:p>
            </p:txBody>
          </p:sp>
        </p:grpSp>
        <p:sp>
          <p:nvSpPr>
            <p:cNvPr id="45" name="椭圆 106"/>
            <p:cNvSpPr/>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4BD7FF"/>
                </a:solidFill>
                <a:cs typeface="+mn-ea"/>
                <a:sym typeface="+mn-lt"/>
              </a:endParaRPr>
            </a:p>
          </p:txBody>
        </p:sp>
      </p:grpSp>
      <p:grpSp>
        <p:nvGrpSpPr>
          <p:cNvPr id="48" name="组合 47"/>
          <p:cNvGrpSpPr/>
          <p:nvPr/>
        </p:nvGrpSpPr>
        <p:grpSpPr>
          <a:xfrm>
            <a:off x="2701042" y="4611795"/>
            <a:ext cx="4868985" cy="677796"/>
            <a:chOff x="520218" y="418450"/>
            <a:chExt cx="5658081" cy="787644"/>
          </a:xfrm>
        </p:grpSpPr>
        <p:sp>
          <p:nvSpPr>
            <p:cNvPr id="49" name="矩形: 圆角 48"/>
            <p:cNvSpPr/>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4BD7FF"/>
                </a:solidFill>
                <a:cs typeface="+mn-ea"/>
                <a:sym typeface="+mn-lt"/>
              </a:endParaRPr>
            </a:p>
          </p:txBody>
        </p:sp>
        <p:grpSp>
          <p:nvGrpSpPr>
            <p:cNvPr id="50" name="组合 49"/>
            <p:cNvGrpSpPr/>
            <p:nvPr/>
          </p:nvGrpSpPr>
          <p:grpSpPr>
            <a:xfrm>
              <a:off x="1301959" y="418450"/>
              <a:ext cx="4876340" cy="787644"/>
              <a:chOff x="1292231" y="418450"/>
              <a:chExt cx="4876340" cy="787644"/>
            </a:xfrm>
          </p:grpSpPr>
          <p:sp>
            <p:nvSpPr>
              <p:cNvPr id="52" name="文本框 51"/>
              <p:cNvSpPr txBox="1"/>
              <p:nvPr/>
            </p:nvSpPr>
            <p:spPr>
              <a:xfrm>
                <a:off x="1292231" y="418450"/>
                <a:ext cx="3295074" cy="536485"/>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4BD7FF"/>
                    </a:solidFill>
                    <a:effectLst/>
                    <a:uLnTx/>
                    <a:uFillTx/>
                    <a:cs typeface="+mn-ea"/>
                    <a:sym typeface="+mn-lt"/>
                  </a:rPr>
                  <a:t>不足之处</a:t>
                </a:r>
                <a:endParaRPr kumimoji="0" lang="zh-CN" altLang="en-US" sz="2400" b="1" i="0" u="none" strike="noStrike" kern="1200" cap="none" spc="0" normalizeH="0" baseline="0" noProof="0" dirty="0">
                  <a:ln>
                    <a:noFill/>
                  </a:ln>
                  <a:solidFill>
                    <a:srgbClr val="4BD7FF"/>
                  </a:solidFill>
                  <a:effectLst/>
                  <a:uLnTx/>
                  <a:uFillTx/>
                  <a:cs typeface="+mn-ea"/>
                  <a:sym typeface="+mn-lt"/>
                </a:endParaRPr>
              </a:p>
            </p:txBody>
          </p:sp>
          <p:sp>
            <p:nvSpPr>
              <p:cNvPr id="53" name="文本框 52"/>
              <p:cNvSpPr txBox="1"/>
              <p:nvPr/>
            </p:nvSpPr>
            <p:spPr>
              <a:xfrm>
                <a:off x="1292231" y="902086"/>
                <a:ext cx="4876340" cy="304008"/>
              </a:xfrm>
              <a:prstGeom prst="rect">
                <a:avLst/>
              </a:prstGeom>
              <a:noFill/>
            </p:spPr>
            <p:txBody>
              <a:bodyPr wrap="square" rtlCol="0">
                <a:spAutoFit/>
                <a:scene3d>
                  <a:camera prst="orthographicFront"/>
                  <a:lightRig rig="threePt" dir="t"/>
                </a:scene3d>
                <a:sp3d contourW="12700"/>
              </a:bodyPr>
              <a:lstStyle/>
              <a:p>
                <a:r>
                  <a:rPr lang="en-US" altLang="zh-CN" sz="1100" dirty="0">
                    <a:solidFill>
                      <a:srgbClr val="4BD7FF"/>
                    </a:solidFill>
                    <a:cs typeface="+mn-ea"/>
                    <a:sym typeface="+mn-lt"/>
                  </a:rPr>
                  <a:t>ADD YOUR TITLE HERE PLEASE</a:t>
                </a:r>
                <a:endParaRPr lang="en-US" altLang="zh-CN" sz="1100" dirty="0">
                  <a:solidFill>
                    <a:srgbClr val="4BD7FF"/>
                  </a:solidFill>
                  <a:cs typeface="+mn-ea"/>
                  <a:sym typeface="+mn-lt"/>
                </a:endParaRPr>
              </a:p>
            </p:txBody>
          </p:sp>
        </p:grpSp>
        <p:sp>
          <p:nvSpPr>
            <p:cNvPr id="51" name="椭圆 106"/>
            <p:cNvSpPr/>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4BD7FF"/>
                </a:solidFill>
                <a:cs typeface="+mn-ea"/>
                <a:sym typeface="+mn-lt"/>
              </a:endParaRPr>
            </a:p>
          </p:txBody>
        </p:sp>
      </p:grpSp>
      <p:grpSp>
        <p:nvGrpSpPr>
          <p:cNvPr id="54" name="组合 53"/>
          <p:cNvGrpSpPr/>
          <p:nvPr/>
        </p:nvGrpSpPr>
        <p:grpSpPr>
          <a:xfrm>
            <a:off x="6741449" y="3330890"/>
            <a:ext cx="4868985" cy="677796"/>
            <a:chOff x="520218" y="418450"/>
            <a:chExt cx="5658081" cy="787644"/>
          </a:xfrm>
        </p:grpSpPr>
        <p:sp>
          <p:nvSpPr>
            <p:cNvPr id="55" name="矩形: 圆角 54"/>
            <p:cNvSpPr/>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4BD7FF"/>
                </a:solidFill>
                <a:cs typeface="+mn-ea"/>
                <a:sym typeface="+mn-lt"/>
              </a:endParaRPr>
            </a:p>
          </p:txBody>
        </p:sp>
        <p:grpSp>
          <p:nvGrpSpPr>
            <p:cNvPr id="56" name="组合 55"/>
            <p:cNvGrpSpPr/>
            <p:nvPr/>
          </p:nvGrpSpPr>
          <p:grpSpPr>
            <a:xfrm>
              <a:off x="1301959" y="418450"/>
              <a:ext cx="4876340" cy="787644"/>
              <a:chOff x="1292231" y="418450"/>
              <a:chExt cx="4876340" cy="787644"/>
            </a:xfrm>
          </p:grpSpPr>
          <p:sp>
            <p:nvSpPr>
              <p:cNvPr id="58" name="文本框 57"/>
              <p:cNvSpPr txBox="1"/>
              <p:nvPr/>
            </p:nvSpPr>
            <p:spPr>
              <a:xfrm>
                <a:off x="1292231" y="418450"/>
                <a:ext cx="3295074" cy="536485"/>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4BD7FF"/>
                    </a:solidFill>
                    <a:effectLst/>
                    <a:uLnTx/>
                    <a:uFillTx/>
                    <a:cs typeface="+mn-ea"/>
                    <a:sym typeface="+mn-lt"/>
                  </a:rPr>
                  <a:t>完成情况</a:t>
                </a:r>
                <a:endParaRPr kumimoji="0" lang="zh-CN" altLang="en-US" sz="2400" b="1" i="0" u="none" strike="noStrike" kern="1200" cap="none" spc="0" normalizeH="0" baseline="0" noProof="0" dirty="0">
                  <a:ln>
                    <a:noFill/>
                  </a:ln>
                  <a:solidFill>
                    <a:srgbClr val="4BD7FF"/>
                  </a:solidFill>
                  <a:effectLst/>
                  <a:uLnTx/>
                  <a:uFillTx/>
                  <a:cs typeface="+mn-ea"/>
                  <a:sym typeface="+mn-lt"/>
                </a:endParaRPr>
              </a:p>
            </p:txBody>
          </p:sp>
          <p:sp>
            <p:nvSpPr>
              <p:cNvPr id="59" name="文本框 58"/>
              <p:cNvSpPr txBox="1"/>
              <p:nvPr/>
            </p:nvSpPr>
            <p:spPr>
              <a:xfrm>
                <a:off x="1292231" y="902086"/>
                <a:ext cx="4876340" cy="304008"/>
              </a:xfrm>
              <a:prstGeom prst="rect">
                <a:avLst/>
              </a:prstGeom>
              <a:noFill/>
            </p:spPr>
            <p:txBody>
              <a:bodyPr wrap="square" rtlCol="0">
                <a:spAutoFit/>
                <a:scene3d>
                  <a:camera prst="orthographicFront"/>
                  <a:lightRig rig="threePt" dir="t"/>
                </a:scene3d>
                <a:sp3d contourW="12700"/>
              </a:bodyPr>
              <a:lstStyle/>
              <a:p>
                <a:r>
                  <a:rPr lang="en-US" altLang="zh-CN" sz="1100" dirty="0">
                    <a:solidFill>
                      <a:srgbClr val="4BD7FF"/>
                    </a:solidFill>
                    <a:cs typeface="+mn-ea"/>
                    <a:sym typeface="+mn-lt"/>
                  </a:rPr>
                  <a:t>ADD YOUR TITLE HERE PLEASE</a:t>
                </a:r>
                <a:endParaRPr lang="en-US" altLang="zh-CN" sz="1100" dirty="0">
                  <a:solidFill>
                    <a:srgbClr val="4BD7FF"/>
                  </a:solidFill>
                  <a:cs typeface="+mn-ea"/>
                  <a:sym typeface="+mn-lt"/>
                </a:endParaRPr>
              </a:p>
            </p:txBody>
          </p:sp>
        </p:grpSp>
        <p:sp>
          <p:nvSpPr>
            <p:cNvPr id="57" name="椭圆 106"/>
            <p:cNvSpPr/>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4BD7FF"/>
                </a:solidFill>
                <a:cs typeface="+mn-ea"/>
                <a:sym typeface="+mn-lt"/>
              </a:endParaRPr>
            </a:p>
          </p:txBody>
        </p:sp>
      </p:grpSp>
      <p:grpSp>
        <p:nvGrpSpPr>
          <p:cNvPr id="60" name="组合 59"/>
          <p:cNvGrpSpPr/>
          <p:nvPr/>
        </p:nvGrpSpPr>
        <p:grpSpPr>
          <a:xfrm>
            <a:off x="6741449" y="4566757"/>
            <a:ext cx="4868985" cy="677796"/>
            <a:chOff x="520218" y="418450"/>
            <a:chExt cx="5658081" cy="787644"/>
          </a:xfrm>
        </p:grpSpPr>
        <p:sp>
          <p:nvSpPr>
            <p:cNvPr id="61" name="矩形: 圆角 60"/>
            <p:cNvSpPr/>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4BD7FF"/>
                </a:solidFill>
                <a:cs typeface="+mn-ea"/>
                <a:sym typeface="+mn-lt"/>
              </a:endParaRPr>
            </a:p>
          </p:txBody>
        </p:sp>
        <p:grpSp>
          <p:nvGrpSpPr>
            <p:cNvPr id="62" name="组合 61"/>
            <p:cNvGrpSpPr/>
            <p:nvPr/>
          </p:nvGrpSpPr>
          <p:grpSpPr>
            <a:xfrm>
              <a:off x="1301959" y="418450"/>
              <a:ext cx="4876340" cy="787644"/>
              <a:chOff x="1292231" y="418450"/>
              <a:chExt cx="4876340" cy="787644"/>
            </a:xfrm>
          </p:grpSpPr>
          <p:sp>
            <p:nvSpPr>
              <p:cNvPr id="64" name="文本框 63"/>
              <p:cNvSpPr txBox="1"/>
              <p:nvPr/>
            </p:nvSpPr>
            <p:spPr>
              <a:xfrm>
                <a:off x="1292231" y="418450"/>
                <a:ext cx="3295074" cy="536485"/>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4BD7FF"/>
                    </a:solidFill>
                    <a:effectLst/>
                    <a:uLnTx/>
                    <a:uFillTx/>
                    <a:cs typeface="+mn-ea"/>
                    <a:sym typeface="+mn-lt"/>
                  </a:rPr>
                  <a:t>明年计划</a:t>
                </a:r>
                <a:endParaRPr kumimoji="0" lang="zh-CN" altLang="en-US" sz="2400" b="1" i="0" u="none" strike="noStrike" kern="1200" cap="none" spc="0" normalizeH="0" baseline="0" noProof="0" dirty="0">
                  <a:ln>
                    <a:noFill/>
                  </a:ln>
                  <a:solidFill>
                    <a:srgbClr val="4BD7FF"/>
                  </a:solidFill>
                  <a:effectLst/>
                  <a:uLnTx/>
                  <a:uFillTx/>
                  <a:cs typeface="+mn-ea"/>
                  <a:sym typeface="+mn-lt"/>
                </a:endParaRPr>
              </a:p>
            </p:txBody>
          </p:sp>
          <p:sp>
            <p:nvSpPr>
              <p:cNvPr id="65" name="文本框 64"/>
              <p:cNvSpPr txBox="1"/>
              <p:nvPr/>
            </p:nvSpPr>
            <p:spPr>
              <a:xfrm>
                <a:off x="1292231" y="902086"/>
                <a:ext cx="4876340" cy="304008"/>
              </a:xfrm>
              <a:prstGeom prst="rect">
                <a:avLst/>
              </a:prstGeom>
              <a:noFill/>
            </p:spPr>
            <p:txBody>
              <a:bodyPr wrap="square" rtlCol="0">
                <a:spAutoFit/>
                <a:scene3d>
                  <a:camera prst="orthographicFront"/>
                  <a:lightRig rig="threePt" dir="t"/>
                </a:scene3d>
                <a:sp3d contourW="12700"/>
              </a:bodyPr>
              <a:lstStyle/>
              <a:p>
                <a:r>
                  <a:rPr lang="en-US" altLang="zh-CN" sz="1100" dirty="0">
                    <a:solidFill>
                      <a:srgbClr val="4BD7FF"/>
                    </a:solidFill>
                    <a:cs typeface="+mn-ea"/>
                    <a:sym typeface="+mn-lt"/>
                  </a:rPr>
                  <a:t>ADD YOUR TITLE HERE PLEASE</a:t>
                </a:r>
                <a:endParaRPr lang="en-US" altLang="zh-CN" sz="1100" dirty="0">
                  <a:solidFill>
                    <a:srgbClr val="4BD7FF"/>
                  </a:solidFill>
                  <a:cs typeface="+mn-ea"/>
                  <a:sym typeface="+mn-lt"/>
                </a:endParaRPr>
              </a:p>
            </p:txBody>
          </p:sp>
        </p:grpSp>
        <p:sp>
          <p:nvSpPr>
            <p:cNvPr id="63" name="椭圆 106"/>
            <p:cNvSpPr/>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4BD7FF"/>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par>
                                <p:cTn id="15" presetID="12" presetClass="entr" presetSubtype="8"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p:tgtEl>
                                          <p:spTgt spid="42"/>
                                        </p:tgtEl>
                                        <p:attrNameLst>
                                          <p:attrName>ppt_x</p:attrName>
                                        </p:attrNameLst>
                                      </p:cBhvr>
                                      <p:tavLst>
                                        <p:tav tm="0">
                                          <p:val>
                                            <p:strVal val="#ppt_x-#ppt_w*1.125000"/>
                                          </p:val>
                                        </p:tav>
                                        <p:tav tm="100000">
                                          <p:val>
                                            <p:strVal val="#ppt_x"/>
                                          </p:val>
                                        </p:tav>
                                      </p:tavLst>
                                    </p:anim>
                                    <p:animEffect transition="in" filter="wipe(right)">
                                      <p:cBhvr>
                                        <p:cTn id="18" dur="500"/>
                                        <p:tgtEl>
                                          <p:spTgt spid="42"/>
                                        </p:tgtEl>
                                      </p:cBhvr>
                                    </p:animEffect>
                                  </p:childTnLst>
                                </p:cTn>
                              </p:par>
                              <p:par>
                                <p:cTn id="19" presetID="12" presetClass="entr" presetSubtype="8" fill="hold" nodeType="withEffect">
                                  <p:stCondLst>
                                    <p:cond delay="25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p:tgtEl>
                                          <p:spTgt spid="54"/>
                                        </p:tgtEl>
                                        <p:attrNameLst>
                                          <p:attrName>ppt_x</p:attrName>
                                        </p:attrNameLst>
                                      </p:cBhvr>
                                      <p:tavLst>
                                        <p:tav tm="0">
                                          <p:val>
                                            <p:strVal val="#ppt_x-#ppt_w*1.125000"/>
                                          </p:val>
                                        </p:tav>
                                        <p:tav tm="100000">
                                          <p:val>
                                            <p:strVal val="#ppt_x"/>
                                          </p:val>
                                        </p:tav>
                                      </p:tavLst>
                                    </p:anim>
                                    <p:animEffect transition="in" filter="wipe(right)">
                                      <p:cBhvr>
                                        <p:cTn id="22" dur="500"/>
                                        <p:tgtEl>
                                          <p:spTgt spid="54"/>
                                        </p:tgtEl>
                                      </p:cBhvr>
                                    </p:animEffect>
                                  </p:childTnLst>
                                </p:cTn>
                              </p:par>
                              <p:par>
                                <p:cTn id="23" presetID="12" presetClass="entr" presetSubtype="8" fill="hold" nodeType="withEffect">
                                  <p:stCondLst>
                                    <p:cond delay="50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p:tgtEl>
                                          <p:spTgt spid="48"/>
                                        </p:tgtEl>
                                        <p:attrNameLst>
                                          <p:attrName>ppt_x</p:attrName>
                                        </p:attrNameLst>
                                      </p:cBhvr>
                                      <p:tavLst>
                                        <p:tav tm="0">
                                          <p:val>
                                            <p:strVal val="#ppt_x-#ppt_w*1.125000"/>
                                          </p:val>
                                        </p:tav>
                                        <p:tav tm="100000">
                                          <p:val>
                                            <p:strVal val="#ppt_x"/>
                                          </p:val>
                                        </p:tav>
                                      </p:tavLst>
                                    </p:anim>
                                    <p:animEffect transition="in" filter="wipe(right)">
                                      <p:cBhvr>
                                        <p:cTn id="26" dur="500"/>
                                        <p:tgtEl>
                                          <p:spTgt spid="48"/>
                                        </p:tgtEl>
                                      </p:cBhvr>
                                    </p:animEffect>
                                  </p:childTnLst>
                                </p:cTn>
                              </p:par>
                              <p:par>
                                <p:cTn id="27" presetID="12" presetClass="entr" presetSubtype="8" fill="hold" nodeType="withEffect">
                                  <p:stCondLst>
                                    <p:cond delay="75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p:tgtEl>
                                          <p:spTgt spid="60"/>
                                        </p:tgtEl>
                                        <p:attrNameLst>
                                          <p:attrName>ppt_x</p:attrName>
                                        </p:attrNameLst>
                                      </p:cBhvr>
                                      <p:tavLst>
                                        <p:tav tm="0">
                                          <p:val>
                                            <p:strVal val="#ppt_x-#ppt_w*1.125000"/>
                                          </p:val>
                                        </p:tav>
                                        <p:tav tm="100000">
                                          <p:val>
                                            <p:strVal val="#ppt_x"/>
                                          </p:val>
                                        </p:tav>
                                      </p:tavLst>
                                    </p:anim>
                                    <p:animEffect transition="in" filter="wipe(right)">
                                      <p:cBhvr>
                                        <p:cTn id="3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pngpzq1jr8hkiusbd2"/>
          <p:cNvPicPr>
            <a:picLocks noChangeAspect="1"/>
          </p:cNvPicPr>
          <p:nvPr/>
        </p:nvPicPr>
        <p:blipFill>
          <a:blip r:embed="rId1"/>
          <a:stretch>
            <a:fillRect/>
          </a:stretch>
        </p:blipFill>
        <p:spPr>
          <a:xfrm>
            <a:off x="2162493" y="-740727"/>
            <a:ext cx="7867015" cy="7867015"/>
          </a:xfrm>
          <a:prstGeom prst="rect">
            <a:avLst/>
          </a:prstGeom>
        </p:spPr>
      </p:pic>
      <p:sp>
        <p:nvSpPr>
          <p:cNvPr id="2" name="文本框 1"/>
          <p:cNvSpPr txBox="1"/>
          <p:nvPr/>
        </p:nvSpPr>
        <p:spPr>
          <a:xfrm>
            <a:off x="4499429" y="1844781"/>
            <a:ext cx="3193143" cy="2646878"/>
          </a:xfrm>
          <a:prstGeom prst="rect">
            <a:avLst/>
          </a:prstGeom>
          <a:noFill/>
        </p:spPr>
        <p:txBody>
          <a:bodyPr wrap="square" rtlCol="0">
            <a:spAutoFit/>
          </a:bodyPr>
          <a:lstStyle/>
          <a:p>
            <a:pPr algn="ctr"/>
            <a:r>
              <a:rPr lang="en-US" altLang="zh-CN" sz="16600" dirty="0">
                <a:gradFill>
                  <a:gsLst>
                    <a:gs pos="0">
                      <a:schemeClr val="accent1">
                        <a:lumMod val="5000"/>
                        <a:lumOff val="95000"/>
                      </a:schemeClr>
                    </a:gs>
                    <a:gs pos="0">
                      <a:srgbClr val="4BD7FF"/>
                    </a:gs>
                    <a:gs pos="100000">
                      <a:srgbClr val="1B82FF"/>
                    </a:gs>
                  </a:gsLst>
                  <a:lin ang="5400000" scaled="1"/>
                </a:gradFill>
                <a:cs typeface="+mn-ea"/>
                <a:sym typeface="+mn-lt"/>
              </a:rPr>
              <a:t>01</a:t>
            </a:r>
            <a:endParaRPr lang="zh-CN" altLang="en-US" sz="16600" dirty="0">
              <a:gradFill>
                <a:gsLst>
                  <a:gs pos="0">
                    <a:schemeClr val="accent1">
                      <a:lumMod val="5000"/>
                      <a:lumOff val="95000"/>
                    </a:schemeClr>
                  </a:gs>
                  <a:gs pos="0">
                    <a:srgbClr val="4BD7FF"/>
                  </a:gs>
                  <a:gs pos="100000">
                    <a:srgbClr val="1B82FF"/>
                  </a:gs>
                </a:gsLst>
                <a:lin ang="5400000" scaled="1"/>
              </a:gradFill>
              <a:cs typeface="+mn-ea"/>
              <a:sym typeface="+mn-lt"/>
            </a:endParaRPr>
          </a:p>
        </p:txBody>
      </p:sp>
      <p:grpSp>
        <p:nvGrpSpPr>
          <p:cNvPr id="69" name="组合 68"/>
          <p:cNvGrpSpPr/>
          <p:nvPr/>
        </p:nvGrpSpPr>
        <p:grpSpPr>
          <a:xfrm>
            <a:off x="1104265" y="3429000"/>
            <a:ext cx="9983470" cy="1202070"/>
            <a:chOff x="1004353" y="2705479"/>
            <a:chExt cx="9983470" cy="1202070"/>
          </a:xfrm>
          <a:solidFill>
            <a:srgbClr val="122041"/>
          </a:solidFill>
        </p:grpSpPr>
        <p:sp>
          <p:nvSpPr>
            <p:cNvPr id="70" name="文本框 69"/>
            <p:cNvSpPr txBox="1"/>
            <p:nvPr/>
          </p:nvSpPr>
          <p:spPr>
            <a:xfrm>
              <a:off x="1004353" y="2705479"/>
              <a:ext cx="9983470" cy="1198880"/>
            </a:xfrm>
            <a:prstGeom prst="rect">
              <a:avLst/>
            </a:prstGeom>
            <a:grpFill/>
          </p:spPr>
          <p:txBody>
            <a:bodyPr wrap="square" rtlCol="0">
              <a:spAutoFit/>
            </a:bodyPr>
            <a:lstStyle/>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工作</a:t>
              </a:r>
              <a:endParaRPr lang="en-US" altLang="zh-CN"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概述</a:t>
              </a:r>
              <a:endPar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p:txBody>
        </p:sp>
        <p:cxnSp>
          <p:nvCxnSpPr>
            <p:cNvPr id="72" name="直接连接符 71"/>
            <p:cNvCxnSpPr/>
            <p:nvPr/>
          </p:nvCxnSpPr>
          <p:spPr>
            <a:xfrm>
              <a:off x="4602496" y="2705479"/>
              <a:ext cx="2935705" cy="0"/>
            </a:xfrm>
            <a:prstGeom prst="line">
              <a:avLst/>
            </a:prstGeom>
            <a:grpFill/>
            <a:ln>
              <a:gradFill>
                <a:gsLst>
                  <a:gs pos="0">
                    <a:srgbClr val="1B82FF"/>
                  </a:gs>
                  <a:gs pos="100000">
                    <a:srgbClr val="4BD7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602496" y="3907549"/>
              <a:ext cx="2935705" cy="0"/>
            </a:xfrm>
            <a:prstGeom prst="line">
              <a:avLst/>
            </a:prstGeom>
            <a:grpFill/>
            <a:ln>
              <a:gradFill>
                <a:gsLst>
                  <a:gs pos="0">
                    <a:schemeClr val="accent1">
                      <a:lumMod val="5000"/>
                      <a:lumOff val="95000"/>
                    </a:schemeClr>
                  </a:gs>
                  <a:gs pos="0">
                    <a:srgbClr val="4BD7FF"/>
                  </a:gs>
                  <a:gs pos="100000">
                    <a:srgbClr val="1B82FF"/>
                  </a:gs>
                </a:gsLst>
                <a:lin ang="5400000" scaled="1"/>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483225" y="1903087"/>
            <a:ext cx="4443004" cy="885472"/>
            <a:chOff x="8386922" y="2192795"/>
            <a:chExt cx="4443004" cy="885472"/>
          </a:xfrm>
        </p:grpSpPr>
        <p:sp>
          <p:nvSpPr>
            <p:cNvPr id="76" name="矩形 75"/>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4BD7FF"/>
                  </a:solidFill>
                  <a:cs typeface="+mn-ea"/>
                  <a:sym typeface="+mn-lt"/>
                </a:rPr>
                <a:t>标题内容</a:t>
              </a:r>
              <a:endParaRPr lang="zh-CN" altLang="en-US" b="1" dirty="0">
                <a:solidFill>
                  <a:srgbClr val="4BD7FF"/>
                </a:solidFill>
                <a:cs typeface="+mn-ea"/>
                <a:sym typeface="+mn-lt"/>
              </a:endParaRPr>
            </a:p>
          </p:txBody>
        </p:sp>
        <p:sp>
          <p:nvSpPr>
            <p:cNvPr id="77" name="文本框 76"/>
            <p:cNvSpPr txBox="1"/>
            <p:nvPr/>
          </p:nvSpPr>
          <p:spPr>
            <a:xfrm>
              <a:off x="8386922" y="2576398"/>
              <a:ext cx="4443004" cy="50186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a:t>
              </a:r>
              <a:endParaRPr lang="en-US" altLang="zh-CN" sz="1200" dirty="0">
                <a:solidFill>
                  <a:srgbClr val="4BD7FF"/>
                </a:solidFill>
                <a:cs typeface="+mn-ea"/>
                <a:sym typeface="+mn-lt"/>
              </a:endParaRPr>
            </a:p>
          </p:txBody>
        </p:sp>
      </p:grpSp>
      <p:grpSp>
        <p:nvGrpSpPr>
          <p:cNvPr id="78" name="组合 77"/>
          <p:cNvGrpSpPr/>
          <p:nvPr/>
        </p:nvGrpSpPr>
        <p:grpSpPr>
          <a:xfrm>
            <a:off x="6483225" y="3047961"/>
            <a:ext cx="4443004" cy="1133675"/>
            <a:chOff x="8386922" y="2192795"/>
            <a:chExt cx="4443004" cy="1133675"/>
          </a:xfrm>
        </p:grpSpPr>
        <p:sp>
          <p:nvSpPr>
            <p:cNvPr id="79" name="矩形 78"/>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4BD7FF"/>
                  </a:solidFill>
                  <a:cs typeface="+mn-ea"/>
                  <a:sym typeface="+mn-lt"/>
                </a:rPr>
                <a:t>标题内容</a:t>
              </a:r>
              <a:endParaRPr lang="zh-CN" altLang="en-US" b="1" dirty="0">
                <a:solidFill>
                  <a:srgbClr val="4BD7FF"/>
                </a:solidFill>
                <a:cs typeface="+mn-ea"/>
                <a:sym typeface="+mn-lt"/>
              </a:endParaRPr>
            </a:p>
          </p:txBody>
        </p:sp>
        <p:sp>
          <p:nvSpPr>
            <p:cNvPr id="80" name="文本框 79"/>
            <p:cNvSpPr txBox="1"/>
            <p:nvPr/>
          </p:nvSpPr>
          <p:spPr>
            <a:xfrm>
              <a:off x="8386922" y="2619032"/>
              <a:ext cx="4443004" cy="707438"/>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altLang="zh-CN" sz="1200" dirty="0">
                <a:solidFill>
                  <a:srgbClr val="4BD7FF"/>
                </a:solidFill>
                <a:cs typeface="+mn-ea"/>
                <a:sym typeface="+mn-lt"/>
              </a:endParaRPr>
            </a:p>
          </p:txBody>
        </p:sp>
      </p:grpSp>
      <p:grpSp>
        <p:nvGrpSpPr>
          <p:cNvPr id="81" name="组合 80"/>
          <p:cNvGrpSpPr/>
          <p:nvPr/>
        </p:nvGrpSpPr>
        <p:grpSpPr>
          <a:xfrm>
            <a:off x="6483225" y="4512083"/>
            <a:ext cx="4443004" cy="928954"/>
            <a:chOff x="8386922" y="2192795"/>
            <a:chExt cx="4443004" cy="928954"/>
          </a:xfrm>
        </p:grpSpPr>
        <p:sp>
          <p:nvSpPr>
            <p:cNvPr id="82" name="矩形 81"/>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4BD7FF"/>
                  </a:solidFill>
                  <a:cs typeface="+mn-ea"/>
                  <a:sym typeface="+mn-lt"/>
                </a:rPr>
                <a:t>标题内容</a:t>
              </a:r>
              <a:endParaRPr lang="zh-CN" altLang="en-US" b="1" dirty="0">
                <a:solidFill>
                  <a:srgbClr val="4BD7FF"/>
                </a:solidFill>
                <a:cs typeface="+mn-ea"/>
                <a:sym typeface="+mn-lt"/>
              </a:endParaRPr>
            </a:p>
          </p:txBody>
        </p:sp>
        <p:sp>
          <p:nvSpPr>
            <p:cNvPr id="83" name="文本框 82"/>
            <p:cNvSpPr txBox="1"/>
            <p:nvPr/>
          </p:nvSpPr>
          <p:spPr>
            <a:xfrm>
              <a:off x="8386922" y="2619880"/>
              <a:ext cx="4443004" cy="50186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a:t>
              </a:r>
              <a:endParaRPr lang="en-US" altLang="zh-CN" sz="1200" dirty="0">
                <a:solidFill>
                  <a:srgbClr val="4BD7FF"/>
                </a:solidFill>
                <a:cs typeface="+mn-ea"/>
                <a:sym typeface="+mn-lt"/>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65771" y="1597272"/>
            <a:ext cx="4131089" cy="4131089"/>
          </a:xfrm>
          <a:prstGeom prst="rect">
            <a:avLst/>
          </a:prstGeom>
        </p:spPr>
      </p:pic>
      <p:grpSp>
        <p:nvGrpSpPr>
          <p:cNvPr id="6" name="组合 5"/>
          <p:cNvGrpSpPr/>
          <p:nvPr/>
        </p:nvGrpSpPr>
        <p:grpSpPr>
          <a:xfrm>
            <a:off x="382276" y="202078"/>
            <a:ext cx="4291324" cy="381000"/>
            <a:chOff x="382276" y="202078"/>
            <a:chExt cx="4291324" cy="381000"/>
          </a:xfrm>
        </p:grpSpPr>
        <p:grpSp>
          <p:nvGrpSpPr>
            <p:cNvPr id="4" name="组合 3"/>
            <p:cNvGrpSpPr/>
            <p:nvPr/>
          </p:nvGrpSpPr>
          <p:grpSpPr>
            <a:xfrm>
              <a:off x="382276" y="269854"/>
              <a:ext cx="604607" cy="274860"/>
              <a:chOff x="775976" y="295254"/>
              <a:chExt cx="604607" cy="274860"/>
            </a:xfrm>
          </p:grpSpPr>
          <p:grpSp>
            <p:nvGrpSpPr>
              <p:cNvPr id="18" name="组合 17"/>
              <p:cNvGrpSpPr/>
              <p:nvPr/>
            </p:nvGrpSpPr>
            <p:grpSpPr>
              <a:xfrm rot="2788198">
                <a:off x="784307" y="286923"/>
                <a:ext cx="266582" cy="283243"/>
                <a:chOff x="4389120" y="2293620"/>
                <a:chExt cx="609600" cy="647700"/>
              </a:xfrm>
            </p:grpSpPr>
            <p:cxnSp>
              <p:nvCxnSpPr>
                <p:cNvPr id="19" name="直接连接符 18"/>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rot="2788198">
                <a:off x="938001" y="286923"/>
                <a:ext cx="266582" cy="283243"/>
                <a:chOff x="4389120" y="2293620"/>
                <a:chExt cx="609600" cy="647700"/>
              </a:xfrm>
            </p:grpSpPr>
            <p:cxnSp>
              <p:nvCxnSpPr>
                <p:cNvPr id="22" name="直接连接符 21"/>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rot="2788198">
                <a:off x="1105671" y="295201"/>
                <a:ext cx="266582" cy="283243"/>
                <a:chOff x="4389120" y="2293620"/>
                <a:chExt cx="609600" cy="647700"/>
              </a:xfrm>
            </p:grpSpPr>
            <p:cxnSp>
              <p:nvCxnSpPr>
                <p:cNvPr id="25" name="直接连接符 24"/>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 name="文本框 4"/>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工作概述</a:t>
              </a:r>
              <a:endParaRPr lang="zh-CN" altLang="en-US" b="1" dirty="0">
                <a:solidFill>
                  <a:srgbClr val="4BD7FF"/>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1+#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fill="hold"/>
                                        <p:tgtEl>
                                          <p:spTgt spid="78"/>
                                        </p:tgtEl>
                                        <p:attrNameLst>
                                          <p:attrName>ppt_x</p:attrName>
                                        </p:attrNameLst>
                                      </p:cBhvr>
                                      <p:tavLst>
                                        <p:tav tm="0">
                                          <p:val>
                                            <p:strVal val="1+#ppt_w/2"/>
                                          </p:val>
                                        </p:tav>
                                        <p:tav tm="100000">
                                          <p:val>
                                            <p:strVal val="#ppt_x"/>
                                          </p:val>
                                        </p:tav>
                                      </p:tavLst>
                                    </p:anim>
                                    <p:anim calcmode="lin" valueType="num">
                                      <p:cBhvr additive="base">
                                        <p:cTn id="13" dur="500" fill="hold"/>
                                        <p:tgtEl>
                                          <p:spTgt spid="7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500" fill="hold"/>
                                        <p:tgtEl>
                                          <p:spTgt spid="81"/>
                                        </p:tgtEl>
                                        <p:attrNameLst>
                                          <p:attrName>ppt_x</p:attrName>
                                        </p:attrNameLst>
                                      </p:cBhvr>
                                      <p:tavLst>
                                        <p:tav tm="0">
                                          <p:val>
                                            <p:strVal val="1+#ppt_w/2"/>
                                          </p:val>
                                        </p:tav>
                                        <p:tav tm="100000">
                                          <p:val>
                                            <p:strVal val="#ppt_x"/>
                                          </p:val>
                                        </p:tav>
                                      </p:tavLst>
                                    </p:anim>
                                    <p:anim calcmode="lin" valueType="num">
                                      <p:cBhvr additive="base">
                                        <p:cTn id="18"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itle 2"/>
          <p:cNvSpPr txBox="1"/>
          <p:nvPr/>
        </p:nvSpPr>
        <p:spPr>
          <a:xfrm>
            <a:off x="1701892" y="2436436"/>
            <a:ext cx="4214068" cy="599301"/>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2020"/>
              </a:lnSpc>
            </a:pPr>
            <a:r>
              <a:rPr lang="zh-CN" altLang="en-US" sz="1200" dirty="0">
                <a:solidFill>
                  <a:srgbClr val="4BD7FF"/>
                </a:solidFill>
                <a:latin typeface="+mn-lt"/>
                <a:cs typeface="+mn-ea"/>
                <a:sym typeface="+mn-lt"/>
              </a:rPr>
              <a:t>标题数字等都可以通过点击和重新输入进行更改，在此处输入您的内容</a:t>
            </a:r>
            <a:endParaRPr lang="en-US" sz="1200" dirty="0">
              <a:solidFill>
                <a:srgbClr val="4BD7FF"/>
              </a:solidFill>
              <a:latin typeface="+mn-lt"/>
              <a:cs typeface="+mn-ea"/>
              <a:sym typeface="+mn-lt"/>
            </a:endParaRPr>
          </a:p>
        </p:txBody>
      </p:sp>
      <p:sp>
        <p:nvSpPr>
          <p:cNvPr id="34" name="TextBox 33"/>
          <p:cNvSpPr txBox="1"/>
          <p:nvPr/>
        </p:nvSpPr>
        <p:spPr>
          <a:xfrm>
            <a:off x="1722456" y="2097882"/>
            <a:ext cx="1005403" cy="338554"/>
          </a:xfrm>
          <a:prstGeom prst="rect">
            <a:avLst/>
          </a:prstGeom>
          <a:noFill/>
        </p:spPr>
        <p:txBody>
          <a:bodyPr wrap="none" rtlCol="0" anchor="ctr" anchorCtr="0">
            <a:spAutoFit/>
          </a:bodyPr>
          <a:lstStyle/>
          <a:p>
            <a:r>
              <a:rPr lang="zh-CN" altLang="en-US" sz="1600" b="1" dirty="0">
                <a:solidFill>
                  <a:srgbClr val="4BD7FF"/>
                </a:solidFill>
                <a:cs typeface="+mn-ea"/>
                <a:sym typeface="+mn-lt"/>
              </a:rPr>
              <a:t>工作概述</a:t>
            </a:r>
            <a:endParaRPr lang="en-US" sz="1600" b="1" dirty="0">
              <a:solidFill>
                <a:srgbClr val="4BD7FF"/>
              </a:solidFill>
              <a:cs typeface="+mn-ea"/>
              <a:sym typeface="+mn-lt"/>
            </a:endParaRPr>
          </a:p>
        </p:txBody>
      </p:sp>
      <p:sp>
        <p:nvSpPr>
          <p:cNvPr id="36" name="Subtitle 2"/>
          <p:cNvSpPr txBox="1"/>
          <p:nvPr/>
        </p:nvSpPr>
        <p:spPr>
          <a:xfrm>
            <a:off x="1732687" y="3817824"/>
            <a:ext cx="4214068" cy="599301"/>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2020"/>
              </a:lnSpc>
            </a:pPr>
            <a:r>
              <a:rPr lang="zh-CN" altLang="en-US" sz="1200" dirty="0">
                <a:solidFill>
                  <a:srgbClr val="4BD7FF"/>
                </a:solidFill>
                <a:latin typeface="+mn-lt"/>
                <a:cs typeface="+mn-ea"/>
                <a:sym typeface="+mn-lt"/>
              </a:rPr>
              <a:t>标题数字等都可以通过点击和重新输入进行更改，在此处输入您的内容</a:t>
            </a:r>
            <a:endParaRPr lang="en-US" sz="1200" dirty="0">
              <a:solidFill>
                <a:srgbClr val="4BD7FF"/>
              </a:solidFill>
              <a:latin typeface="+mn-lt"/>
              <a:cs typeface="+mn-ea"/>
              <a:sym typeface="+mn-lt"/>
            </a:endParaRPr>
          </a:p>
        </p:txBody>
      </p:sp>
      <p:sp>
        <p:nvSpPr>
          <p:cNvPr id="37" name="TextBox 36"/>
          <p:cNvSpPr txBox="1"/>
          <p:nvPr/>
        </p:nvSpPr>
        <p:spPr>
          <a:xfrm>
            <a:off x="1753252" y="3479270"/>
            <a:ext cx="1005403" cy="338554"/>
          </a:xfrm>
          <a:prstGeom prst="rect">
            <a:avLst/>
          </a:prstGeom>
          <a:noFill/>
        </p:spPr>
        <p:txBody>
          <a:bodyPr wrap="none" rtlCol="0" anchor="ctr" anchorCtr="0">
            <a:spAutoFit/>
          </a:bodyPr>
          <a:lstStyle/>
          <a:p>
            <a:r>
              <a:rPr lang="zh-CN" altLang="en-US" sz="1600" b="1" dirty="0">
                <a:solidFill>
                  <a:srgbClr val="4BD7FF"/>
                </a:solidFill>
                <a:cs typeface="+mn-ea"/>
                <a:sym typeface="+mn-lt"/>
              </a:rPr>
              <a:t>工作概述</a:t>
            </a:r>
            <a:endParaRPr lang="en-US" altLang="zh-CN" sz="1600" b="1" dirty="0">
              <a:solidFill>
                <a:srgbClr val="4BD7FF"/>
              </a:solidFill>
              <a:cs typeface="+mn-ea"/>
              <a:sym typeface="+mn-lt"/>
            </a:endParaRPr>
          </a:p>
        </p:txBody>
      </p:sp>
      <p:sp>
        <p:nvSpPr>
          <p:cNvPr id="39" name="Subtitle 2"/>
          <p:cNvSpPr txBox="1"/>
          <p:nvPr/>
        </p:nvSpPr>
        <p:spPr>
          <a:xfrm>
            <a:off x="1741066" y="5199212"/>
            <a:ext cx="4214068" cy="599301"/>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2020"/>
              </a:lnSpc>
            </a:pPr>
            <a:r>
              <a:rPr lang="zh-CN" altLang="en-US" sz="1200" dirty="0">
                <a:solidFill>
                  <a:srgbClr val="4BD7FF"/>
                </a:solidFill>
                <a:latin typeface="+mn-lt"/>
                <a:cs typeface="+mn-ea"/>
                <a:sym typeface="+mn-lt"/>
              </a:rPr>
              <a:t>标题数字等都可以通过点击和重新输入进行更改，在此处输入您的内容</a:t>
            </a:r>
            <a:endParaRPr lang="en-US" sz="1200" dirty="0">
              <a:solidFill>
                <a:srgbClr val="4BD7FF"/>
              </a:solidFill>
              <a:latin typeface="+mn-lt"/>
              <a:cs typeface="+mn-ea"/>
              <a:sym typeface="+mn-lt"/>
            </a:endParaRPr>
          </a:p>
        </p:txBody>
      </p:sp>
      <p:sp>
        <p:nvSpPr>
          <p:cNvPr id="40" name="TextBox 39"/>
          <p:cNvSpPr txBox="1"/>
          <p:nvPr/>
        </p:nvSpPr>
        <p:spPr>
          <a:xfrm>
            <a:off x="1761631" y="4860658"/>
            <a:ext cx="1005403" cy="338554"/>
          </a:xfrm>
          <a:prstGeom prst="rect">
            <a:avLst/>
          </a:prstGeom>
          <a:noFill/>
        </p:spPr>
        <p:txBody>
          <a:bodyPr wrap="none" rtlCol="0" anchor="ctr" anchorCtr="0">
            <a:spAutoFit/>
          </a:bodyPr>
          <a:lstStyle/>
          <a:p>
            <a:r>
              <a:rPr lang="zh-CN" altLang="en-US" sz="1600" b="1" dirty="0">
                <a:solidFill>
                  <a:srgbClr val="4BD7FF"/>
                </a:solidFill>
                <a:cs typeface="+mn-ea"/>
                <a:sym typeface="+mn-lt"/>
              </a:rPr>
              <a:t>工作概述</a:t>
            </a:r>
            <a:endParaRPr lang="en-US" altLang="zh-CN" sz="1600" b="1" dirty="0">
              <a:solidFill>
                <a:srgbClr val="4BD7FF"/>
              </a:solidFill>
              <a:cs typeface="+mn-ea"/>
              <a:sym typeface="+mn-lt"/>
            </a:endParaRPr>
          </a:p>
        </p:txBody>
      </p:sp>
      <p:sp>
        <p:nvSpPr>
          <p:cNvPr id="25" name="personal-id-card-of-a-man_47848"/>
          <p:cNvSpPr>
            <a:spLocks noChangeAspect="1"/>
          </p:cNvSpPr>
          <p:nvPr/>
        </p:nvSpPr>
        <p:spPr bwMode="auto">
          <a:xfrm>
            <a:off x="1042921" y="4967190"/>
            <a:ext cx="609685" cy="466364"/>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rgbClr val="4BD7FF"/>
          </a:solidFill>
          <a:ln>
            <a:noFill/>
          </a:ln>
        </p:spPr>
        <p:txBody>
          <a:bodyPr/>
          <a:lstStyle/>
          <a:p>
            <a:endParaRPr lang="zh-CN" altLang="en-US">
              <a:solidFill>
                <a:srgbClr val="4BD7FF"/>
              </a:solidFill>
              <a:cs typeface="+mn-ea"/>
              <a:sym typeface="+mn-lt"/>
            </a:endParaRPr>
          </a:p>
        </p:txBody>
      </p:sp>
      <p:sp>
        <p:nvSpPr>
          <p:cNvPr id="26" name="car-garage_64650"/>
          <p:cNvSpPr>
            <a:spLocks noChangeAspect="1"/>
          </p:cNvSpPr>
          <p:nvPr/>
        </p:nvSpPr>
        <p:spPr bwMode="auto">
          <a:xfrm>
            <a:off x="1023357" y="3570011"/>
            <a:ext cx="590973" cy="609685"/>
          </a:xfrm>
          <a:custGeom>
            <a:avLst/>
            <a:gdLst>
              <a:gd name="connsiteX0" fmla="*/ 437277 w 581518"/>
              <a:gd name="connsiteY0" fmla="*/ 409440 h 599930"/>
              <a:gd name="connsiteX1" fmla="*/ 396550 w 581518"/>
              <a:gd name="connsiteY1" fmla="*/ 450118 h 599930"/>
              <a:gd name="connsiteX2" fmla="*/ 437277 w 581518"/>
              <a:gd name="connsiteY2" fmla="*/ 490795 h 599930"/>
              <a:gd name="connsiteX3" fmla="*/ 478005 w 581518"/>
              <a:gd name="connsiteY3" fmla="*/ 450118 h 599930"/>
              <a:gd name="connsiteX4" fmla="*/ 437277 w 581518"/>
              <a:gd name="connsiteY4" fmla="*/ 409440 h 599930"/>
              <a:gd name="connsiteX5" fmla="*/ 144240 w 581518"/>
              <a:gd name="connsiteY5" fmla="*/ 409440 h 599930"/>
              <a:gd name="connsiteX6" fmla="*/ 103513 w 581518"/>
              <a:gd name="connsiteY6" fmla="*/ 450118 h 599930"/>
              <a:gd name="connsiteX7" fmla="*/ 144240 w 581518"/>
              <a:gd name="connsiteY7" fmla="*/ 490795 h 599930"/>
              <a:gd name="connsiteX8" fmla="*/ 184967 w 581518"/>
              <a:gd name="connsiteY8" fmla="*/ 450118 h 599930"/>
              <a:gd name="connsiteX9" fmla="*/ 144240 w 581518"/>
              <a:gd name="connsiteY9" fmla="*/ 409440 h 599930"/>
              <a:gd name="connsiteX10" fmla="*/ 227681 w 581518"/>
              <a:gd name="connsiteY10" fmla="*/ 234825 h 599930"/>
              <a:gd name="connsiteX11" fmla="*/ 159140 w 581518"/>
              <a:gd name="connsiteY11" fmla="*/ 296337 h 599930"/>
              <a:gd name="connsiteX12" fmla="*/ 154173 w 581518"/>
              <a:gd name="connsiteY12" fmla="*/ 344952 h 599930"/>
              <a:gd name="connsiteX13" fmla="*/ 427344 w 581518"/>
              <a:gd name="connsiteY13" fmla="*/ 344952 h 599930"/>
              <a:gd name="connsiteX14" fmla="*/ 422377 w 581518"/>
              <a:gd name="connsiteY14" fmla="*/ 296337 h 599930"/>
              <a:gd name="connsiteX15" fmla="*/ 353836 w 581518"/>
              <a:gd name="connsiteY15" fmla="*/ 234825 h 599930"/>
              <a:gd name="connsiteX16" fmla="*/ 346883 w 581518"/>
              <a:gd name="connsiteY16" fmla="*/ 234825 h 599930"/>
              <a:gd name="connsiteX17" fmla="*/ 346883 w 581518"/>
              <a:gd name="connsiteY17" fmla="*/ 249707 h 599930"/>
              <a:gd name="connsiteX18" fmla="*/ 323042 w 581518"/>
              <a:gd name="connsiteY18" fmla="*/ 273518 h 599930"/>
              <a:gd name="connsiteX19" fmla="*/ 258475 w 581518"/>
              <a:gd name="connsiteY19" fmla="*/ 273518 h 599930"/>
              <a:gd name="connsiteX20" fmla="*/ 234634 w 581518"/>
              <a:gd name="connsiteY20" fmla="*/ 249707 h 599930"/>
              <a:gd name="connsiteX21" fmla="*/ 234634 w 581518"/>
              <a:gd name="connsiteY21" fmla="*/ 234825 h 599930"/>
              <a:gd name="connsiteX22" fmla="*/ 227681 w 581518"/>
              <a:gd name="connsiteY22" fmla="*/ 193155 h 599930"/>
              <a:gd name="connsiteX23" fmla="*/ 353836 w 581518"/>
              <a:gd name="connsiteY23" fmla="*/ 193155 h 599930"/>
              <a:gd name="connsiteX24" fmla="*/ 463105 w 581518"/>
              <a:gd name="connsiteY24" fmla="*/ 292369 h 599930"/>
              <a:gd name="connsiteX25" fmla="*/ 468071 w 581518"/>
              <a:gd name="connsiteY25" fmla="*/ 344952 h 599930"/>
              <a:gd name="connsiteX26" fmla="*/ 481978 w 581518"/>
              <a:gd name="connsiteY26" fmla="*/ 344952 h 599930"/>
              <a:gd name="connsiteX27" fmla="*/ 504825 w 581518"/>
              <a:gd name="connsiteY27" fmla="*/ 364794 h 599930"/>
              <a:gd name="connsiteX28" fmla="*/ 524692 w 581518"/>
              <a:gd name="connsiteY28" fmla="*/ 477898 h 599930"/>
              <a:gd name="connsiteX29" fmla="*/ 514759 w 581518"/>
              <a:gd name="connsiteY29" fmla="*/ 516591 h 599930"/>
              <a:gd name="connsiteX30" fmla="*/ 478998 w 581518"/>
              <a:gd name="connsiteY30" fmla="*/ 533457 h 599930"/>
              <a:gd name="connsiteX31" fmla="*/ 478998 w 581518"/>
              <a:gd name="connsiteY31" fmla="*/ 552308 h 599930"/>
              <a:gd name="connsiteX32" fmla="*/ 431317 w 581518"/>
              <a:gd name="connsiteY32" fmla="*/ 599930 h 599930"/>
              <a:gd name="connsiteX33" fmla="*/ 416417 w 581518"/>
              <a:gd name="connsiteY33" fmla="*/ 599930 h 599930"/>
              <a:gd name="connsiteX34" fmla="*/ 368736 w 581518"/>
              <a:gd name="connsiteY34" fmla="*/ 552308 h 599930"/>
              <a:gd name="connsiteX35" fmla="*/ 368736 w 581518"/>
              <a:gd name="connsiteY35" fmla="*/ 534449 h 599930"/>
              <a:gd name="connsiteX36" fmla="*/ 212781 w 581518"/>
              <a:gd name="connsiteY36" fmla="*/ 534449 h 599930"/>
              <a:gd name="connsiteX37" fmla="*/ 212781 w 581518"/>
              <a:gd name="connsiteY37" fmla="*/ 552308 h 599930"/>
              <a:gd name="connsiteX38" fmla="*/ 165100 w 581518"/>
              <a:gd name="connsiteY38" fmla="*/ 599930 h 599930"/>
              <a:gd name="connsiteX39" fmla="*/ 150200 w 581518"/>
              <a:gd name="connsiteY39" fmla="*/ 599930 h 599930"/>
              <a:gd name="connsiteX40" fmla="*/ 102519 w 581518"/>
              <a:gd name="connsiteY40" fmla="*/ 552308 h 599930"/>
              <a:gd name="connsiteX41" fmla="*/ 102519 w 581518"/>
              <a:gd name="connsiteY41" fmla="*/ 533457 h 599930"/>
              <a:gd name="connsiteX42" fmla="*/ 67752 w 581518"/>
              <a:gd name="connsiteY42" fmla="*/ 516591 h 599930"/>
              <a:gd name="connsiteX43" fmla="*/ 56825 w 581518"/>
              <a:gd name="connsiteY43" fmla="*/ 477898 h 599930"/>
              <a:gd name="connsiteX44" fmla="*/ 76692 w 581518"/>
              <a:gd name="connsiteY44" fmla="*/ 364794 h 599930"/>
              <a:gd name="connsiteX45" fmla="*/ 100532 w 581518"/>
              <a:gd name="connsiteY45" fmla="*/ 344952 h 599930"/>
              <a:gd name="connsiteX46" fmla="*/ 113446 w 581518"/>
              <a:gd name="connsiteY46" fmla="*/ 344952 h 599930"/>
              <a:gd name="connsiteX47" fmla="*/ 118413 w 581518"/>
              <a:gd name="connsiteY47" fmla="*/ 292369 h 599930"/>
              <a:gd name="connsiteX48" fmla="*/ 227681 w 581518"/>
              <a:gd name="connsiteY48" fmla="*/ 193155 h 599930"/>
              <a:gd name="connsiteX49" fmla="*/ 291256 w 581518"/>
              <a:gd name="connsiteY49" fmla="*/ 0 h 599930"/>
              <a:gd name="connsiteX50" fmla="*/ 324037 w 581518"/>
              <a:gd name="connsiteY50" fmla="*/ 9676 h 599930"/>
              <a:gd name="connsiteX51" fmla="*/ 566417 w 581518"/>
              <a:gd name="connsiteY51" fmla="*/ 167472 h 599930"/>
              <a:gd name="connsiteX52" fmla="*/ 576351 w 581518"/>
              <a:gd name="connsiteY52" fmla="*/ 213124 h 599930"/>
              <a:gd name="connsiteX53" fmla="*/ 548536 w 581518"/>
              <a:gd name="connsiteY53" fmla="*/ 228010 h 599930"/>
              <a:gd name="connsiteX54" fmla="*/ 530656 w 581518"/>
              <a:gd name="connsiteY54" fmla="*/ 223048 h 599930"/>
              <a:gd name="connsiteX55" fmla="*/ 291256 w 581518"/>
              <a:gd name="connsiteY55" fmla="*/ 66244 h 599930"/>
              <a:gd name="connsiteX56" fmla="*/ 50862 w 581518"/>
              <a:gd name="connsiteY56" fmla="*/ 223048 h 599930"/>
              <a:gd name="connsiteX57" fmla="*/ 5167 w 581518"/>
              <a:gd name="connsiteY57" fmla="*/ 213124 h 599930"/>
              <a:gd name="connsiteX58" fmla="*/ 15101 w 581518"/>
              <a:gd name="connsiteY58" fmla="*/ 168464 h 599930"/>
              <a:gd name="connsiteX59" fmla="*/ 258475 w 581518"/>
              <a:gd name="connsiteY59" fmla="*/ 9676 h 599930"/>
              <a:gd name="connsiteX60" fmla="*/ 291256 w 581518"/>
              <a:gd name="connsiteY60" fmla="*/ 0 h 59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81518" h="599930">
                <a:moveTo>
                  <a:pt x="437277" y="409440"/>
                </a:moveTo>
                <a:cubicBezTo>
                  <a:pt x="415424" y="409440"/>
                  <a:pt x="396550" y="428291"/>
                  <a:pt x="396550" y="450118"/>
                </a:cubicBezTo>
                <a:cubicBezTo>
                  <a:pt x="396550" y="472937"/>
                  <a:pt x="415424" y="490795"/>
                  <a:pt x="437277" y="490795"/>
                </a:cubicBezTo>
                <a:cubicBezTo>
                  <a:pt x="460124" y="490795"/>
                  <a:pt x="478005" y="472937"/>
                  <a:pt x="478005" y="450118"/>
                </a:cubicBezTo>
                <a:cubicBezTo>
                  <a:pt x="478005" y="428291"/>
                  <a:pt x="460124" y="409440"/>
                  <a:pt x="437277" y="409440"/>
                </a:cubicBezTo>
                <a:close/>
                <a:moveTo>
                  <a:pt x="144240" y="409440"/>
                </a:moveTo>
                <a:cubicBezTo>
                  <a:pt x="122386" y="409440"/>
                  <a:pt x="103513" y="428291"/>
                  <a:pt x="103513" y="450118"/>
                </a:cubicBezTo>
                <a:cubicBezTo>
                  <a:pt x="103513" y="472937"/>
                  <a:pt x="122386" y="490795"/>
                  <a:pt x="144240" y="490795"/>
                </a:cubicBezTo>
                <a:cubicBezTo>
                  <a:pt x="167087" y="490795"/>
                  <a:pt x="184967" y="472937"/>
                  <a:pt x="184967" y="450118"/>
                </a:cubicBezTo>
                <a:cubicBezTo>
                  <a:pt x="184967" y="428291"/>
                  <a:pt x="167087" y="409440"/>
                  <a:pt x="144240" y="409440"/>
                </a:cubicBezTo>
                <a:close/>
                <a:moveTo>
                  <a:pt x="227681" y="234825"/>
                </a:moveTo>
                <a:cubicBezTo>
                  <a:pt x="191921" y="234825"/>
                  <a:pt x="163113" y="260620"/>
                  <a:pt x="159140" y="296337"/>
                </a:cubicBezTo>
                <a:lnTo>
                  <a:pt x="154173" y="344952"/>
                </a:lnTo>
                <a:lnTo>
                  <a:pt x="427344" y="344952"/>
                </a:lnTo>
                <a:lnTo>
                  <a:pt x="422377" y="296337"/>
                </a:lnTo>
                <a:cubicBezTo>
                  <a:pt x="419397" y="260620"/>
                  <a:pt x="389597" y="234825"/>
                  <a:pt x="353836" y="234825"/>
                </a:cubicBezTo>
                <a:lnTo>
                  <a:pt x="346883" y="234825"/>
                </a:lnTo>
                <a:lnTo>
                  <a:pt x="346883" y="249707"/>
                </a:lnTo>
                <a:cubicBezTo>
                  <a:pt x="346883" y="262605"/>
                  <a:pt x="335956" y="273518"/>
                  <a:pt x="323042" y="273518"/>
                </a:cubicBezTo>
                <a:lnTo>
                  <a:pt x="258475" y="273518"/>
                </a:lnTo>
                <a:cubicBezTo>
                  <a:pt x="245561" y="273518"/>
                  <a:pt x="234634" y="262605"/>
                  <a:pt x="234634" y="249707"/>
                </a:cubicBezTo>
                <a:lnTo>
                  <a:pt x="234634" y="234825"/>
                </a:lnTo>
                <a:close/>
                <a:moveTo>
                  <a:pt x="227681" y="193155"/>
                </a:moveTo>
                <a:lnTo>
                  <a:pt x="353836" y="193155"/>
                </a:lnTo>
                <a:cubicBezTo>
                  <a:pt x="410457" y="193155"/>
                  <a:pt x="458138" y="235817"/>
                  <a:pt x="463105" y="292369"/>
                </a:cubicBezTo>
                <a:lnTo>
                  <a:pt x="468071" y="344952"/>
                </a:lnTo>
                <a:lnTo>
                  <a:pt x="481978" y="344952"/>
                </a:lnTo>
                <a:cubicBezTo>
                  <a:pt x="492905" y="344952"/>
                  <a:pt x="502838" y="353881"/>
                  <a:pt x="504825" y="364794"/>
                </a:cubicBezTo>
                <a:lnTo>
                  <a:pt x="524692" y="477898"/>
                </a:lnTo>
                <a:cubicBezTo>
                  <a:pt x="527672" y="491788"/>
                  <a:pt x="523699" y="505677"/>
                  <a:pt x="514759" y="516591"/>
                </a:cubicBezTo>
                <a:cubicBezTo>
                  <a:pt x="505818" y="527504"/>
                  <a:pt x="492905" y="533457"/>
                  <a:pt x="478998" y="533457"/>
                </a:cubicBezTo>
                <a:lnTo>
                  <a:pt x="478998" y="552308"/>
                </a:lnTo>
                <a:cubicBezTo>
                  <a:pt x="478998" y="579095"/>
                  <a:pt x="458138" y="599930"/>
                  <a:pt x="431317" y="599930"/>
                </a:cubicBezTo>
                <a:lnTo>
                  <a:pt x="416417" y="599930"/>
                </a:lnTo>
                <a:cubicBezTo>
                  <a:pt x="389597" y="599930"/>
                  <a:pt x="368736" y="579095"/>
                  <a:pt x="368736" y="552308"/>
                </a:cubicBezTo>
                <a:lnTo>
                  <a:pt x="368736" y="534449"/>
                </a:lnTo>
                <a:lnTo>
                  <a:pt x="212781" y="534449"/>
                </a:lnTo>
                <a:lnTo>
                  <a:pt x="212781" y="552308"/>
                </a:lnTo>
                <a:cubicBezTo>
                  <a:pt x="212781" y="579095"/>
                  <a:pt x="191921" y="599930"/>
                  <a:pt x="165100" y="599930"/>
                </a:cubicBezTo>
                <a:lnTo>
                  <a:pt x="150200" y="599930"/>
                </a:lnTo>
                <a:cubicBezTo>
                  <a:pt x="123379" y="599930"/>
                  <a:pt x="102519" y="579095"/>
                  <a:pt x="102519" y="552308"/>
                </a:cubicBezTo>
                <a:lnTo>
                  <a:pt x="102519" y="533457"/>
                </a:lnTo>
                <a:cubicBezTo>
                  <a:pt x="88612" y="533457"/>
                  <a:pt x="75699" y="527504"/>
                  <a:pt x="67752" y="516591"/>
                </a:cubicBezTo>
                <a:cubicBezTo>
                  <a:pt x="57819" y="505677"/>
                  <a:pt x="53845" y="491788"/>
                  <a:pt x="56825" y="477898"/>
                </a:cubicBezTo>
                <a:lnTo>
                  <a:pt x="76692" y="364794"/>
                </a:lnTo>
                <a:cubicBezTo>
                  <a:pt x="78679" y="353881"/>
                  <a:pt x="88612" y="344952"/>
                  <a:pt x="100532" y="344952"/>
                </a:cubicBezTo>
                <a:lnTo>
                  <a:pt x="113446" y="344952"/>
                </a:lnTo>
                <a:lnTo>
                  <a:pt x="118413" y="292369"/>
                </a:lnTo>
                <a:cubicBezTo>
                  <a:pt x="124373" y="235817"/>
                  <a:pt x="171060" y="193155"/>
                  <a:pt x="227681" y="193155"/>
                </a:cubicBezTo>
                <a:close/>
                <a:moveTo>
                  <a:pt x="291256" y="0"/>
                </a:moveTo>
                <a:cubicBezTo>
                  <a:pt x="302680" y="0"/>
                  <a:pt x="314103" y="3226"/>
                  <a:pt x="324037" y="9676"/>
                </a:cubicBezTo>
                <a:lnTo>
                  <a:pt x="566417" y="167472"/>
                </a:lnTo>
                <a:cubicBezTo>
                  <a:pt x="581317" y="177396"/>
                  <a:pt x="586284" y="198237"/>
                  <a:pt x="576351" y="213124"/>
                </a:cubicBezTo>
                <a:cubicBezTo>
                  <a:pt x="570390" y="223048"/>
                  <a:pt x="559463" y="228010"/>
                  <a:pt x="548536" y="228010"/>
                </a:cubicBezTo>
                <a:cubicBezTo>
                  <a:pt x="542576" y="228010"/>
                  <a:pt x="536616" y="226025"/>
                  <a:pt x="530656" y="223048"/>
                </a:cubicBezTo>
                <a:lnTo>
                  <a:pt x="291256" y="66244"/>
                </a:lnTo>
                <a:lnTo>
                  <a:pt x="50862" y="223048"/>
                </a:lnTo>
                <a:cubicBezTo>
                  <a:pt x="35962" y="232972"/>
                  <a:pt x="15101" y="228010"/>
                  <a:pt x="5167" y="213124"/>
                </a:cubicBezTo>
                <a:cubicBezTo>
                  <a:pt x="-4766" y="198237"/>
                  <a:pt x="201" y="178388"/>
                  <a:pt x="15101" y="168464"/>
                </a:cubicBezTo>
                <a:lnTo>
                  <a:pt x="258475" y="9676"/>
                </a:lnTo>
                <a:cubicBezTo>
                  <a:pt x="268409" y="3226"/>
                  <a:pt x="279832" y="0"/>
                  <a:pt x="291256" y="0"/>
                </a:cubicBezTo>
                <a:close/>
              </a:path>
            </a:pathLst>
          </a:custGeom>
          <a:solidFill>
            <a:srgbClr val="4BD7FF"/>
          </a:solidFill>
          <a:ln>
            <a:noFill/>
          </a:ln>
        </p:spPr>
        <p:txBody>
          <a:bodyPr/>
          <a:lstStyle/>
          <a:p>
            <a:endParaRPr lang="zh-CN" altLang="en-US">
              <a:solidFill>
                <a:srgbClr val="4BD7FF"/>
              </a:solidFill>
              <a:cs typeface="+mn-ea"/>
              <a:sym typeface="+mn-lt"/>
            </a:endParaRPr>
          </a:p>
        </p:txBody>
      </p:sp>
      <p:sp>
        <p:nvSpPr>
          <p:cNvPr id="27" name="wifi_99551"/>
          <p:cNvSpPr>
            <a:spLocks noChangeAspect="1"/>
          </p:cNvSpPr>
          <p:nvPr/>
        </p:nvSpPr>
        <p:spPr bwMode="auto">
          <a:xfrm>
            <a:off x="1070330" y="2219748"/>
            <a:ext cx="609685" cy="433376"/>
          </a:xfrm>
          <a:custGeom>
            <a:avLst/>
            <a:gdLst>
              <a:gd name="connsiteX0" fmla="*/ 303919 w 607850"/>
              <a:gd name="connsiteY0" fmla="*/ 362847 h 432072"/>
              <a:gd name="connsiteX1" fmla="*/ 350938 w 607850"/>
              <a:gd name="connsiteY1" fmla="*/ 382187 h 432072"/>
              <a:gd name="connsiteX2" fmla="*/ 352474 w 607850"/>
              <a:gd name="connsiteY2" fmla="*/ 383722 h 432072"/>
              <a:gd name="connsiteX3" fmla="*/ 303919 w 607850"/>
              <a:gd name="connsiteY3" fmla="*/ 432072 h 432072"/>
              <a:gd name="connsiteX4" fmla="*/ 255517 w 607850"/>
              <a:gd name="connsiteY4" fmla="*/ 383569 h 432072"/>
              <a:gd name="connsiteX5" fmla="*/ 256900 w 607850"/>
              <a:gd name="connsiteY5" fmla="*/ 382187 h 432072"/>
              <a:gd name="connsiteX6" fmla="*/ 303919 w 607850"/>
              <a:gd name="connsiteY6" fmla="*/ 362847 h 432072"/>
              <a:gd name="connsiteX7" fmla="*/ 303890 w 607850"/>
              <a:gd name="connsiteY7" fmla="*/ 232725 h 432072"/>
              <a:gd name="connsiteX8" fmla="*/ 443080 w 607850"/>
              <a:gd name="connsiteY8" fmla="*/ 290261 h 432072"/>
              <a:gd name="connsiteX9" fmla="*/ 396684 w 607850"/>
              <a:gd name="connsiteY9" fmla="*/ 336597 h 432072"/>
              <a:gd name="connsiteX10" fmla="*/ 303890 w 607850"/>
              <a:gd name="connsiteY10" fmla="*/ 298086 h 432072"/>
              <a:gd name="connsiteX11" fmla="*/ 211096 w 607850"/>
              <a:gd name="connsiteY11" fmla="*/ 336597 h 432072"/>
              <a:gd name="connsiteX12" fmla="*/ 164700 w 607850"/>
              <a:gd name="connsiteY12" fmla="*/ 290261 h 432072"/>
              <a:gd name="connsiteX13" fmla="*/ 303890 w 607850"/>
              <a:gd name="connsiteY13" fmla="*/ 232725 h 432072"/>
              <a:gd name="connsiteX14" fmla="*/ 303925 w 607850"/>
              <a:gd name="connsiteY14" fmla="*/ 116292 h 432072"/>
              <a:gd name="connsiteX15" fmla="*/ 525500 w 607850"/>
              <a:gd name="connsiteY15" fmla="*/ 207904 h 432072"/>
              <a:gd name="connsiteX16" fmla="*/ 479249 w 607850"/>
              <a:gd name="connsiteY16" fmla="*/ 254247 h 432072"/>
              <a:gd name="connsiteX17" fmla="*/ 303925 w 607850"/>
              <a:gd name="connsiteY17" fmla="*/ 181817 h 432072"/>
              <a:gd name="connsiteX18" fmla="*/ 128755 w 607850"/>
              <a:gd name="connsiteY18" fmla="*/ 254247 h 432072"/>
              <a:gd name="connsiteX19" fmla="*/ 82350 w 607850"/>
              <a:gd name="connsiteY19" fmla="*/ 207904 h 432072"/>
              <a:gd name="connsiteX20" fmla="*/ 303925 w 607850"/>
              <a:gd name="connsiteY20" fmla="*/ 116292 h 432072"/>
              <a:gd name="connsiteX21" fmla="*/ 303925 w 607850"/>
              <a:gd name="connsiteY21" fmla="*/ 0 h 432072"/>
              <a:gd name="connsiteX22" fmla="*/ 607850 w 607850"/>
              <a:gd name="connsiteY22" fmla="*/ 125690 h 432072"/>
              <a:gd name="connsiteX23" fmla="*/ 561601 w 607850"/>
              <a:gd name="connsiteY23" fmla="*/ 172038 h 432072"/>
              <a:gd name="connsiteX24" fmla="*/ 303925 w 607850"/>
              <a:gd name="connsiteY24" fmla="*/ 65531 h 432072"/>
              <a:gd name="connsiteX25" fmla="*/ 46403 w 607850"/>
              <a:gd name="connsiteY25" fmla="*/ 172038 h 432072"/>
              <a:gd name="connsiteX26" fmla="*/ 0 w 607850"/>
              <a:gd name="connsiteY26" fmla="*/ 125690 h 432072"/>
              <a:gd name="connsiteX27" fmla="*/ 303925 w 607850"/>
              <a:gd name="connsiteY27" fmla="*/ 0 h 43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850" h="432072">
                <a:moveTo>
                  <a:pt x="303919" y="362847"/>
                </a:moveTo>
                <a:cubicBezTo>
                  <a:pt x="320975" y="362847"/>
                  <a:pt x="338031" y="369294"/>
                  <a:pt x="350938" y="382187"/>
                </a:cubicBezTo>
                <a:cubicBezTo>
                  <a:pt x="351552" y="382801"/>
                  <a:pt x="352013" y="383262"/>
                  <a:pt x="352474" y="383722"/>
                </a:cubicBezTo>
                <a:lnTo>
                  <a:pt x="303919" y="432072"/>
                </a:lnTo>
                <a:lnTo>
                  <a:pt x="255517" y="383569"/>
                </a:lnTo>
                <a:cubicBezTo>
                  <a:pt x="255978" y="383108"/>
                  <a:pt x="256439" y="382648"/>
                  <a:pt x="256900" y="382187"/>
                </a:cubicBezTo>
                <a:cubicBezTo>
                  <a:pt x="269807" y="369294"/>
                  <a:pt x="286863" y="362847"/>
                  <a:pt x="303919" y="362847"/>
                </a:cubicBezTo>
                <a:close/>
                <a:moveTo>
                  <a:pt x="303890" y="232725"/>
                </a:moveTo>
                <a:cubicBezTo>
                  <a:pt x="356432" y="232725"/>
                  <a:pt x="405901" y="253131"/>
                  <a:pt x="443080" y="290261"/>
                </a:cubicBezTo>
                <a:lnTo>
                  <a:pt x="396684" y="336597"/>
                </a:lnTo>
                <a:cubicBezTo>
                  <a:pt x="371949" y="311741"/>
                  <a:pt x="338918" y="298086"/>
                  <a:pt x="303890" y="298086"/>
                </a:cubicBezTo>
                <a:cubicBezTo>
                  <a:pt x="268862" y="298086"/>
                  <a:pt x="235831" y="311741"/>
                  <a:pt x="211096" y="336597"/>
                </a:cubicBezTo>
                <a:lnTo>
                  <a:pt x="164700" y="290261"/>
                </a:lnTo>
                <a:cubicBezTo>
                  <a:pt x="201879" y="253131"/>
                  <a:pt x="251348" y="232725"/>
                  <a:pt x="303890" y="232725"/>
                </a:cubicBezTo>
                <a:close/>
                <a:moveTo>
                  <a:pt x="303925" y="116292"/>
                </a:moveTo>
                <a:cubicBezTo>
                  <a:pt x="387669" y="116292"/>
                  <a:pt x="466342" y="148824"/>
                  <a:pt x="525500" y="207904"/>
                </a:cubicBezTo>
                <a:lnTo>
                  <a:pt x="479249" y="254247"/>
                </a:lnTo>
                <a:cubicBezTo>
                  <a:pt x="432383" y="207443"/>
                  <a:pt x="370152" y="181817"/>
                  <a:pt x="303925" y="181817"/>
                </a:cubicBezTo>
                <a:cubicBezTo>
                  <a:pt x="237698" y="181817"/>
                  <a:pt x="175467" y="207443"/>
                  <a:pt x="128755" y="254247"/>
                </a:cubicBezTo>
                <a:lnTo>
                  <a:pt x="82350" y="207904"/>
                </a:lnTo>
                <a:cubicBezTo>
                  <a:pt x="141508" y="148824"/>
                  <a:pt x="220181" y="116292"/>
                  <a:pt x="303925" y="116292"/>
                </a:cubicBezTo>
                <a:close/>
                <a:moveTo>
                  <a:pt x="303925" y="0"/>
                </a:moveTo>
                <a:cubicBezTo>
                  <a:pt x="418704" y="0"/>
                  <a:pt x="526722" y="44659"/>
                  <a:pt x="607850" y="125690"/>
                </a:cubicBezTo>
                <a:lnTo>
                  <a:pt x="561601" y="172038"/>
                </a:lnTo>
                <a:cubicBezTo>
                  <a:pt x="492764" y="103284"/>
                  <a:pt x="401187" y="65531"/>
                  <a:pt x="303925" y="65531"/>
                </a:cubicBezTo>
                <a:cubicBezTo>
                  <a:pt x="206663" y="65531"/>
                  <a:pt x="115086" y="103284"/>
                  <a:pt x="46403" y="172038"/>
                </a:cubicBezTo>
                <a:lnTo>
                  <a:pt x="0" y="125690"/>
                </a:lnTo>
                <a:cubicBezTo>
                  <a:pt x="81128" y="44659"/>
                  <a:pt x="189146" y="0"/>
                  <a:pt x="303925" y="0"/>
                </a:cubicBezTo>
                <a:close/>
              </a:path>
            </a:pathLst>
          </a:custGeom>
          <a:solidFill>
            <a:srgbClr val="4BD7FF"/>
          </a:solidFill>
          <a:ln>
            <a:noFill/>
          </a:ln>
        </p:spPr>
        <p:txBody>
          <a:bodyPr/>
          <a:lstStyle/>
          <a:p>
            <a:endParaRPr lang="zh-CN" altLang="en-US">
              <a:solidFill>
                <a:srgbClr val="4BD7FF"/>
              </a:solidFill>
              <a:cs typeface="+mn-ea"/>
              <a:sym typeface="+mn-lt"/>
            </a:endParaRPr>
          </a:p>
        </p:txBody>
      </p:sp>
      <p:pic>
        <p:nvPicPr>
          <p:cNvPr id="6" name="图片占位符 5"/>
          <p:cNvPicPr>
            <a:picLocks noGrp="1" noChangeAspect="1"/>
          </p:cNvPicPr>
          <p:nvPr>
            <p:ph type="pic" sz="quarter" idx="13"/>
          </p:nvPr>
        </p:nvPicPr>
        <p:blipFill>
          <a:blip r:embed="rId1">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7406125" y="1167856"/>
            <a:ext cx="3244364" cy="4961382"/>
          </a:xfrm>
        </p:spPr>
      </p:pic>
      <p:grpSp>
        <p:nvGrpSpPr>
          <p:cNvPr id="30" name="组合 29"/>
          <p:cNvGrpSpPr/>
          <p:nvPr/>
        </p:nvGrpSpPr>
        <p:grpSpPr>
          <a:xfrm>
            <a:off x="382276" y="202078"/>
            <a:ext cx="4291324" cy="381000"/>
            <a:chOff x="382276" y="202078"/>
            <a:chExt cx="4291324" cy="381000"/>
          </a:xfrm>
        </p:grpSpPr>
        <p:grpSp>
          <p:nvGrpSpPr>
            <p:cNvPr id="31" name="组合 30"/>
            <p:cNvGrpSpPr/>
            <p:nvPr/>
          </p:nvGrpSpPr>
          <p:grpSpPr>
            <a:xfrm>
              <a:off x="382276" y="269854"/>
              <a:ext cx="604607" cy="274860"/>
              <a:chOff x="775976" y="295254"/>
              <a:chExt cx="604607" cy="274860"/>
            </a:xfrm>
          </p:grpSpPr>
          <p:grpSp>
            <p:nvGrpSpPr>
              <p:cNvPr id="35" name="组合 34"/>
              <p:cNvGrpSpPr/>
              <p:nvPr/>
            </p:nvGrpSpPr>
            <p:grpSpPr>
              <a:xfrm rot="2788198">
                <a:off x="784307" y="286923"/>
                <a:ext cx="266582" cy="283243"/>
                <a:chOff x="4389120" y="2293620"/>
                <a:chExt cx="609600" cy="647700"/>
              </a:xfrm>
            </p:grpSpPr>
            <p:cxnSp>
              <p:nvCxnSpPr>
                <p:cNvPr id="46" name="直接连接符 45"/>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rot="2788198">
                <a:off x="938001" y="286923"/>
                <a:ext cx="266582" cy="283243"/>
                <a:chOff x="4389120" y="2293620"/>
                <a:chExt cx="609600" cy="647700"/>
              </a:xfrm>
            </p:grpSpPr>
            <p:cxnSp>
              <p:nvCxnSpPr>
                <p:cNvPr id="44" name="直接连接符 43"/>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rot="2788198">
                <a:off x="1105671" y="295201"/>
                <a:ext cx="266582" cy="283243"/>
                <a:chOff x="4389120" y="2293620"/>
                <a:chExt cx="609600" cy="647700"/>
              </a:xfrm>
            </p:grpSpPr>
            <p:cxnSp>
              <p:nvCxnSpPr>
                <p:cNvPr id="42" name="直接连接符 41"/>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2" name="文本框 31"/>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工作概述</a:t>
              </a:r>
              <a:endParaRPr lang="zh-CN" altLang="en-US" b="1" dirty="0">
                <a:solidFill>
                  <a:srgbClr val="4BD7FF"/>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randombar(horizontal)">
                                      <p:cBhvr>
                                        <p:cTn id="10" dur="500"/>
                                        <p:tgtEl>
                                          <p:spTgt spid="3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randombar(horizontal)">
                                      <p:cBhvr>
                                        <p:cTn id="13" dur="500"/>
                                        <p:tgtEl>
                                          <p:spTgt spid="3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randombar(horizontal)">
                                      <p:cBhvr>
                                        <p:cTn id="16" dur="500"/>
                                        <p:tgtEl>
                                          <p:spTgt spid="3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randombar(horizontal)">
                                      <p:cBhvr>
                                        <p:cTn id="19" dur="500"/>
                                        <p:tgtEl>
                                          <p:spTgt spid="3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randombar(horizontal)">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6" grpId="0"/>
      <p:bldP spid="37" grpId="0"/>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4451" y="1859487"/>
            <a:ext cx="2336800" cy="1077218"/>
          </a:xfrm>
          <a:prstGeom prst="rect">
            <a:avLst/>
          </a:prstGeom>
          <a:noFill/>
        </p:spPr>
        <p:txBody>
          <a:bodyPr wrap="square" rtlCol="0">
            <a:spAutoFit/>
          </a:bodyPr>
          <a:lstStyle/>
          <a:p>
            <a:r>
              <a:rPr lang="zh-CN" altLang="en-US" sz="1600" b="1" dirty="0">
                <a:solidFill>
                  <a:srgbClr val="4BD7FF"/>
                </a:solidFill>
                <a:cs typeface="+mn-ea"/>
                <a:sym typeface="+mn-lt"/>
              </a:rPr>
              <a:t>工作情况</a:t>
            </a:r>
            <a:endParaRPr lang="en-US" altLang="zh-CN" sz="1600" b="1" dirty="0">
              <a:solidFill>
                <a:srgbClr val="4BD7FF"/>
              </a:solidFill>
              <a:cs typeface="+mn-ea"/>
              <a:sym typeface="+mn-lt"/>
            </a:endParaRPr>
          </a:p>
          <a:p>
            <a:r>
              <a:rPr lang="zh-CN" altLang="en-US" sz="1200" dirty="0">
                <a:solidFill>
                  <a:srgbClr val="4BD7FF"/>
                </a:solidFill>
                <a:cs typeface="+mn-ea"/>
                <a:sym typeface="+mn-lt"/>
              </a:rPr>
              <a:t>双击输入替换内容，在此处输入您想要输入的内容，标题数字等都可以通过点击和重新输入进行更改。</a:t>
            </a:r>
            <a:endParaRPr lang="zh-CN" altLang="en-US" sz="1200" dirty="0">
              <a:solidFill>
                <a:srgbClr val="4BD7FF"/>
              </a:solidFill>
              <a:cs typeface="+mn-ea"/>
              <a:sym typeface="+mn-lt"/>
            </a:endParaRPr>
          </a:p>
        </p:txBody>
      </p:sp>
      <p:sp>
        <p:nvSpPr>
          <p:cNvPr id="4" name="文本框 3"/>
          <p:cNvSpPr txBox="1"/>
          <p:nvPr/>
        </p:nvSpPr>
        <p:spPr>
          <a:xfrm>
            <a:off x="2849676" y="4807269"/>
            <a:ext cx="2336800" cy="1077218"/>
          </a:xfrm>
          <a:prstGeom prst="rect">
            <a:avLst/>
          </a:prstGeom>
          <a:noFill/>
        </p:spPr>
        <p:txBody>
          <a:bodyPr wrap="square" rtlCol="0">
            <a:spAutoFit/>
          </a:bodyPr>
          <a:lstStyle/>
          <a:p>
            <a:r>
              <a:rPr lang="zh-CN" altLang="en-US" sz="1600" b="1" dirty="0">
                <a:solidFill>
                  <a:srgbClr val="4BD7FF"/>
                </a:solidFill>
                <a:cs typeface="+mn-ea"/>
                <a:sym typeface="+mn-lt"/>
              </a:rPr>
              <a:t>工作情况</a:t>
            </a:r>
            <a:endParaRPr lang="en-US" altLang="zh-CN" sz="1600" b="1" dirty="0">
              <a:solidFill>
                <a:srgbClr val="4BD7FF"/>
              </a:solidFill>
              <a:cs typeface="+mn-ea"/>
              <a:sym typeface="+mn-lt"/>
            </a:endParaRPr>
          </a:p>
          <a:p>
            <a:r>
              <a:rPr lang="zh-CN" altLang="en-US" sz="1200" dirty="0">
                <a:solidFill>
                  <a:srgbClr val="4BD7FF"/>
                </a:solidFill>
                <a:cs typeface="+mn-ea"/>
                <a:sym typeface="+mn-lt"/>
              </a:rPr>
              <a:t>双击输入替换内容，在此处输入您想要输入的内容，标题数字等都可以通过点击和重新输入进行更改。</a:t>
            </a:r>
            <a:endParaRPr lang="zh-CN" altLang="en-US" sz="1200" dirty="0">
              <a:solidFill>
                <a:srgbClr val="4BD7FF"/>
              </a:solidFill>
              <a:cs typeface="+mn-ea"/>
              <a:sym typeface="+mn-lt"/>
            </a:endParaRPr>
          </a:p>
        </p:txBody>
      </p:sp>
      <p:grpSp>
        <p:nvGrpSpPr>
          <p:cNvPr id="5" name="组合 4"/>
          <p:cNvGrpSpPr/>
          <p:nvPr/>
        </p:nvGrpSpPr>
        <p:grpSpPr>
          <a:xfrm>
            <a:off x="702073" y="2531265"/>
            <a:ext cx="10919172" cy="2118974"/>
            <a:chOff x="702073" y="2531265"/>
            <a:chExt cx="10919172" cy="2118974"/>
          </a:xfrm>
        </p:grpSpPr>
        <p:sp>
          <p:nvSpPr>
            <p:cNvPr id="6" name="圆角矩形 115"/>
            <p:cNvSpPr/>
            <p:nvPr/>
          </p:nvSpPr>
          <p:spPr>
            <a:xfrm>
              <a:off x="702073" y="3352799"/>
              <a:ext cx="2322609" cy="115519"/>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BD7FF"/>
                </a:solidFill>
                <a:cs typeface="+mn-ea"/>
                <a:sym typeface="+mn-lt"/>
              </a:endParaRPr>
            </a:p>
          </p:txBody>
        </p:sp>
        <p:sp>
          <p:nvSpPr>
            <p:cNvPr id="7" name="圆角矩形 116"/>
            <p:cNvSpPr/>
            <p:nvPr/>
          </p:nvSpPr>
          <p:spPr>
            <a:xfrm>
              <a:off x="3013312" y="4192906"/>
              <a:ext cx="1730128" cy="121920"/>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BD7FF"/>
                </a:solidFill>
                <a:cs typeface="+mn-ea"/>
                <a:sym typeface="+mn-lt"/>
              </a:endParaRPr>
            </a:p>
          </p:txBody>
        </p:sp>
        <p:sp>
          <p:nvSpPr>
            <p:cNvPr id="8" name="圆角矩形 117"/>
            <p:cNvSpPr/>
            <p:nvPr/>
          </p:nvSpPr>
          <p:spPr>
            <a:xfrm>
              <a:off x="4744086" y="3642360"/>
              <a:ext cx="2374079" cy="116206"/>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BD7FF"/>
                </a:solidFill>
                <a:cs typeface="+mn-ea"/>
                <a:sym typeface="+mn-lt"/>
              </a:endParaRPr>
            </a:p>
          </p:txBody>
        </p:sp>
        <p:sp>
          <p:nvSpPr>
            <p:cNvPr id="9" name="圆角矩形 118"/>
            <p:cNvSpPr/>
            <p:nvPr/>
          </p:nvSpPr>
          <p:spPr>
            <a:xfrm>
              <a:off x="7118166" y="2865120"/>
              <a:ext cx="2261201" cy="121920"/>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BD7FF"/>
                </a:solidFill>
                <a:cs typeface="+mn-ea"/>
                <a:sym typeface="+mn-lt"/>
              </a:endParaRPr>
            </a:p>
          </p:txBody>
        </p:sp>
        <p:sp>
          <p:nvSpPr>
            <p:cNvPr id="10" name="圆角矩形 119"/>
            <p:cNvSpPr/>
            <p:nvPr/>
          </p:nvSpPr>
          <p:spPr>
            <a:xfrm>
              <a:off x="9379366" y="4070986"/>
              <a:ext cx="2241879" cy="121920"/>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BD7FF"/>
                </a:solidFill>
                <a:cs typeface="+mn-ea"/>
                <a:sym typeface="+mn-lt"/>
              </a:endParaRPr>
            </a:p>
          </p:txBody>
        </p:sp>
        <p:cxnSp>
          <p:nvCxnSpPr>
            <p:cNvPr id="11" name="直接连接符 10"/>
            <p:cNvCxnSpPr>
              <a:stCxn id="6" idx="3"/>
              <a:endCxn id="7" idx="1"/>
            </p:cNvCxnSpPr>
            <p:nvPr/>
          </p:nvCxnSpPr>
          <p:spPr>
            <a:xfrm flipH="1">
              <a:off x="3013312" y="3410559"/>
              <a:ext cx="11370" cy="843307"/>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1"/>
              <a:endCxn id="7" idx="3"/>
            </p:cNvCxnSpPr>
            <p:nvPr/>
          </p:nvCxnSpPr>
          <p:spPr>
            <a:xfrm flipH="1">
              <a:off x="4743440" y="3700463"/>
              <a:ext cx="646" cy="553403"/>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1"/>
              <a:endCxn id="8" idx="3"/>
            </p:cNvCxnSpPr>
            <p:nvPr/>
          </p:nvCxnSpPr>
          <p:spPr>
            <a:xfrm flipH="1">
              <a:off x="7118165" y="2926080"/>
              <a:ext cx="1" cy="774383"/>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3"/>
              <a:endCxn id="10" idx="1"/>
            </p:cNvCxnSpPr>
            <p:nvPr/>
          </p:nvCxnSpPr>
          <p:spPr>
            <a:xfrm flipH="1">
              <a:off x="9379366" y="2926080"/>
              <a:ext cx="1" cy="1205866"/>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0167904" y="3758566"/>
              <a:ext cx="792746" cy="794145"/>
              <a:chOff x="10075834" y="3795833"/>
              <a:chExt cx="792746" cy="794145"/>
            </a:xfrm>
          </p:grpSpPr>
          <p:sp>
            <p:nvSpPr>
              <p:cNvPr id="28" name="Oval 108"/>
              <p:cNvSpPr>
                <a:spLocks noChangeArrowheads="1"/>
              </p:cNvSpPr>
              <p:nvPr/>
            </p:nvSpPr>
            <p:spPr bwMode="auto">
              <a:xfrm>
                <a:off x="10075834" y="3795833"/>
                <a:ext cx="792746" cy="794145"/>
              </a:xfrm>
              <a:prstGeom prst="ellipse">
                <a:avLst/>
              </a:prstGeom>
              <a:solidFill>
                <a:schemeClr val="accent2"/>
              </a:solidFill>
              <a:ln>
                <a:solidFill>
                  <a:schemeClr val="accent4"/>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sp>
            <p:nvSpPr>
              <p:cNvPr id="29" name="Freeform 178"/>
              <p:cNvSpPr>
                <a:spLocks noEditPoints="1"/>
              </p:cNvSpPr>
              <p:nvPr/>
            </p:nvSpPr>
            <p:spPr bwMode="auto">
              <a:xfrm>
                <a:off x="10264584" y="3974795"/>
                <a:ext cx="412452" cy="436221"/>
              </a:xfrm>
              <a:custGeom>
                <a:avLst/>
                <a:gdLst>
                  <a:gd name="T0" fmla="*/ 48 w 125"/>
                  <a:gd name="T1" fmla="*/ 132 h 132"/>
                  <a:gd name="T2" fmla="*/ 77 w 125"/>
                  <a:gd name="T3" fmla="*/ 123 h 132"/>
                  <a:gd name="T4" fmla="*/ 48 w 125"/>
                  <a:gd name="T5" fmla="*/ 109 h 132"/>
                  <a:gd name="T6" fmla="*/ 77 w 125"/>
                  <a:gd name="T7" fmla="*/ 119 h 132"/>
                  <a:gd name="T8" fmla="*/ 77 w 125"/>
                  <a:gd name="T9" fmla="*/ 96 h 132"/>
                  <a:gd name="T10" fmla="*/ 48 w 125"/>
                  <a:gd name="T11" fmla="*/ 105 h 132"/>
                  <a:gd name="T12" fmla="*/ 77 w 125"/>
                  <a:gd name="T13" fmla="*/ 96 h 132"/>
                  <a:gd name="T14" fmla="*/ 44 w 125"/>
                  <a:gd name="T15" fmla="*/ 87 h 132"/>
                  <a:gd name="T16" fmla="*/ 81 w 125"/>
                  <a:gd name="T17" fmla="*/ 87 h 132"/>
                  <a:gd name="T18" fmla="*/ 48 w 125"/>
                  <a:gd name="T19" fmla="*/ 69 h 132"/>
                  <a:gd name="T20" fmla="*/ 77 w 125"/>
                  <a:gd name="T21" fmla="*/ 78 h 132"/>
                  <a:gd name="T22" fmla="*/ 77 w 125"/>
                  <a:gd name="T23" fmla="*/ 55 h 132"/>
                  <a:gd name="T24" fmla="*/ 48 w 125"/>
                  <a:gd name="T25" fmla="*/ 65 h 132"/>
                  <a:gd name="T26" fmla="*/ 77 w 125"/>
                  <a:gd name="T27" fmla="*/ 55 h 132"/>
                  <a:gd name="T28" fmla="*/ 44 w 125"/>
                  <a:gd name="T29" fmla="*/ 45 h 132"/>
                  <a:gd name="T30" fmla="*/ 81 w 125"/>
                  <a:gd name="T31" fmla="*/ 45 h 132"/>
                  <a:gd name="T32" fmla="*/ 48 w 125"/>
                  <a:gd name="T33" fmla="*/ 27 h 132"/>
                  <a:gd name="T34" fmla="*/ 77 w 125"/>
                  <a:gd name="T35" fmla="*/ 36 h 132"/>
                  <a:gd name="T36" fmla="*/ 77 w 125"/>
                  <a:gd name="T37" fmla="*/ 13 h 132"/>
                  <a:gd name="T38" fmla="*/ 48 w 125"/>
                  <a:gd name="T39" fmla="*/ 23 h 132"/>
                  <a:gd name="T40" fmla="*/ 77 w 125"/>
                  <a:gd name="T41" fmla="*/ 13 h 132"/>
                  <a:gd name="T42" fmla="*/ 44 w 125"/>
                  <a:gd name="T43" fmla="*/ 5 h 132"/>
                  <a:gd name="T44" fmla="*/ 81 w 125"/>
                  <a:gd name="T45" fmla="*/ 5 h 132"/>
                  <a:gd name="T46" fmla="*/ 4 w 125"/>
                  <a:gd name="T47" fmla="*/ 123 h 132"/>
                  <a:gd name="T48" fmla="*/ 33 w 125"/>
                  <a:gd name="T49" fmla="*/ 132 h 132"/>
                  <a:gd name="T50" fmla="*/ 33 w 125"/>
                  <a:gd name="T51" fmla="*/ 109 h 132"/>
                  <a:gd name="T52" fmla="*/ 4 w 125"/>
                  <a:gd name="T53" fmla="*/ 119 h 132"/>
                  <a:gd name="T54" fmla="*/ 33 w 125"/>
                  <a:gd name="T55" fmla="*/ 109 h 132"/>
                  <a:gd name="T56" fmla="*/ 0 w 125"/>
                  <a:gd name="T57" fmla="*/ 100 h 132"/>
                  <a:gd name="T58" fmla="*/ 37 w 125"/>
                  <a:gd name="T59" fmla="*/ 100 h 132"/>
                  <a:gd name="T60" fmla="*/ 4 w 125"/>
                  <a:gd name="T61" fmla="*/ 82 h 132"/>
                  <a:gd name="T62" fmla="*/ 33 w 125"/>
                  <a:gd name="T63" fmla="*/ 92 h 132"/>
                  <a:gd name="T64" fmla="*/ 33 w 125"/>
                  <a:gd name="T65" fmla="*/ 69 h 132"/>
                  <a:gd name="T66" fmla="*/ 4 w 125"/>
                  <a:gd name="T67" fmla="*/ 78 h 132"/>
                  <a:gd name="T68" fmla="*/ 33 w 125"/>
                  <a:gd name="T69" fmla="*/ 69 h 132"/>
                  <a:gd name="T70" fmla="*/ 0 w 125"/>
                  <a:gd name="T71" fmla="*/ 60 h 132"/>
                  <a:gd name="T72" fmla="*/ 37 w 125"/>
                  <a:gd name="T73" fmla="*/ 60 h 132"/>
                  <a:gd name="T74" fmla="*/ 92 w 125"/>
                  <a:gd name="T75" fmla="*/ 123 h 132"/>
                  <a:gd name="T76" fmla="*/ 121 w 125"/>
                  <a:gd name="T77" fmla="*/ 132 h 132"/>
                  <a:gd name="T78" fmla="*/ 121 w 125"/>
                  <a:gd name="T79" fmla="*/ 109 h 132"/>
                  <a:gd name="T80" fmla="*/ 92 w 125"/>
                  <a:gd name="T81" fmla="*/ 119 h 132"/>
                  <a:gd name="T82" fmla="*/ 121 w 125"/>
                  <a:gd name="T83" fmla="*/ 109 h 132"/>
                  <a:gd name="T84" fmla="*/ 88 w 125"/>
                  <a:gd name="T85" fmla="*/ 100 h 132"/>
                  <a:gd name="T86" fmla="*/ 125 w 125"/>
                  <a:gd name="T87" fmla="*/ 100 h 132"/>
                  <a:gd name="T88" fmla="*/ 121 w 125"/>
                  <a:gd name="T89" fmla="*/ 92 h 132"/>
                  <a:gd name="T90" fmla="*/ 92 w 125"/>
                  <a:gd name="T91" fmla="*/ 8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 h="132">
                    <a:moveTo>
                      <a:pt x="81" y="127"/>
                    </a:moveTo>
                    <a:cubicBezTo>
                      <a:pt x="81" y="130"/>
                      <a:pt x="79" y="132"/>
                      <a:pt x="77" y="132"/>
                    </a:cubicBezTo>
                    <a:cubicBezTo>
                      <a:pt x="48" y="132"/>
                      <a:pt x="48" y="132"/>
                      <a:pt x="48" y="132"/>
                    </a:cubicBezTo>
                    <a:cubicBezTo>
                      <a:pt x="46" y="132"/>
                      <a:pt x="44" y="130"/>
                      <a:pt x="44" y="127"/>
                    </a:cubicBezTo>
                    <a:cubicBezTo>
                      <a:pt x="44" y="125"/>
                      <a:pt x="46" y="123"/>
                      <a:pt x="48" y="123"/>
                    </a:cubicBezTo>
                    <a:cubicBezTo>
                      <a:pt x="77" y="123"/>
                      <a:pt x="77" y="123"/>
                      <a:pt x="77" y="123"/>
                    </a:cubicBezTo>
                    <a:cubicBezTo>
                      <a:pt x="79" y="123"/>
                      <a:pt x="81" y="125"/>
                      <a:pt x="81" y="127"/>
                    </a:cubicBezTo>
                    <a:close/>
                    <a:moveTo>
                      <a:pt x="77" y="109"/>
                    </a:moveTo>
                    <a:cubicBezTo>
                      <a:pt x="48" y="109"/>
                      <a:pt x="48" y="109"/>
                      <a:pt x="48" y="109"/>
                    </a:cubicBezTo>
                    <a:cubicBezTo>
                      <a:pt x="46" y="109"/>
                      <a:pt x="44" y="111"/>
                      <a:pt x="44" y="114"/>
                    </a:cubicBezTo>
                    <a:cubicBezTo>
                      <a:pt x="44" y="116"/>
                      <a:pt x="46" y="119"/>
                      <a:pt x="48" y="119"/>
                    </a:cubicBezTo>
                    <a:cubicBezTo>
                      <a:pt x="77" y="119"/>
                      <a:pt x="77" y="119"/>
                      <a:pt x="77" y="119"/>
                    </a:cubicBezTo>
                    <a:cubicBezTo>
                      <a:pt x="79" y="119"/>
                      <a:pt x="81" y="116"/>
                      <a:pt x="81" y="114"/>
                    </a:cubicBezTo>
                    <a:cubicBezTo>
                      <a:pt x="81" y="111"/>
                      <a:pt x="79" y="109"/>
                      <a:pt x="77" y="109"/>
                    </a:cubicBezTo>
                    <a:close/>
                    <a:moveTo>
                      <a:pt x="77" y="96"/>
                    </a:moveTo>
                    <a:cubicBezTo>
                      <a:pt x="48" y="96"/>
                      <a:pt x="48" y="96"/>
                      <a:pt x="48" y="96"/>
                    </a:cubicBezTo>
                    <a:cubicBezTo>
                      <a:pt x="46" y="96"/>
                      <a:pt x="44" y="98"/>
                      <a:pt x="44" y="100"/>
                    </a:cubicBezTo>
                    <a:cubicBezTo>
                      <a:pt x="44" y="103"/>
                      <a:pt x="46" y="105"/>
                      <a:pt x="48" y="105"/>
                    </a:cubicBezTo>
                    <a:cubicBezTo>
                      <a:pt x="77" y="105"/>
                      <a:pt x="77" y="105"/>
                      <a:pt x="77" y="105"/>
                    </a:cubicBezTo>
                    <a:cubicBezTo>
                      <a:pt x="79" y="105"/>
                      <a:pt x="81" y="103"/>
                      <a:pt x="81" y="100"/>
                    </a:cubicBezTo>
                    <a:cubicBezTo>
                      <a:pt x="81" y="98"/>
                      <a:pt x="79" y="96"/>
                      <a:pt x="77" y="96"/>
                    </a:cubicBezTo>
                    <a:close/>
                    <a:moveTo>
                      <a:pt x="77" y="82"/>
                    </a:moveTo>
                    <a:cubicBezTo>
                      <a:pt x="48" y="82"/>
                      <a:pt x="48" y="82"/>
                      <a:pt x="48" y="82"/>
                    </a:cubicBezTo>
                    <a:cubicBezTo>
                      <a:pt x="46" y="82"/>
                      <a:pt x="44" y="84"/>
                      <a:pt x="44" y="87"/>
                    </a:cubicBezTo>
                    <a:cubicBezTo>
                      <a:pt x="44" y="89"/>
                      <a:pt x="46" y="92"/>
                      <a:pt x="48" y="92"/>
                    </a:cubicBezTo>
                    <a:cubicBezTo>
                      <a:pt x="77" y="92"/>
                      <a:pt x="77" y="92"/>
                      <a:pt x="77" y="92"/>
                    </a:cubicBezTo>
                    <a:cubicBezTo>
                      <a:pt x="79" y="92"/>
                      <a:pt x="81" y="89"/>
                      <a:pt x="81" y="87"/>
                    </a:cubicBezTo>
                    <a:cubicBezTo>
                      <a:pt x="81" y="84"/>
                      <a:pt x="79" y="82"/>
                      <a:pt x="77" y="82"/>
                    </a:cubicBezTo>
                    <a:close/>
                    <a:moveTo>
                      <a:pt x="77" y="69"/>
                    </a:moveTo>
                    <a:cubicBezTo>
                      <a:pt x="48" y="69"/>
                      <a:pt x="48" y="69"/>
                      <a:pt x="48" y="69"/>
                    </a:cubicBezTo>
                    <a:cubicBezTo>
                      <a:pt x="46" y="69"/>
                      <a:pt x="44" y="71"/>
                      <a:pt x="44" y="73"/>
                    </a:cubicBezTo>
                    <a:cubicBezTo>
                      <a:pt x="44" y="76"/>
                      <a:pt x="46" y="78"/>
                      <a:pt x="48" y="78"/>
                    </a:cubicBezTo>
                    <a:cubicBezTo>
                      <a:pt x="77" y="78"/>
                      <a:pt x="77" y="78"/>
                      <a:pt x="77" y="78"/>
                    </a:cubicBezTo>
                    <a:cubicBezTo>
                      <a:pt x="79" y="78"/>
                      <a:pt x="81" y="76"/>
                      <a:pt x="81" y="73"/>
                    </a:cubicBezTo>
                    <a:cubicBezTo>
                      <a:pt x="81" y="71"/>
                      <a:pt x="79" y="69"/>
                      <a:pt x="77" y="69"/>
                    </a:cubicBezTo>
                    <a:close/>
                    <a:moveTo>
                      <a:pt x="77" y="55"/>
                    </a:moveTo>
                    <a:cubicBezTo>
                      <a:pt x="48" y="55"/>
                      <a:pt x="48" y="55"/>
                      <a:pt x="48" y="55"/>
                    </a:cubicBezTo>
                    <a:cubicBezTo>
                      <a:pt x="46" y="55"/>
                      <a:pt x="44" y="57"/>
                      <a:pt x="44" y="60"/>
                    </a:cubicBezTo>
                    <a:cubicBezTo>
                      <a:pt x="44" y="63"/>
                      <a:pt x="46" y="65"/>
                      <a:pt x="48" y="65"/>
                    </a:cubicBezTo>
                    <a:cubicBezTo>
                      <a:pt x="77" y="65"/>
                      <a:pt x="77" y="65"/>
                      <a:pt x="77" y="65"/>
                    </a:cubicBezTo>
                    <a:cubicBezTo>
                      <a:pt x="79" y="65"/>
                      <a:pt x="81" y="63"/>
                      <a:pt x="81" y="60"/>
                    </a:cubicBezTo>
                    <a:cubicBezTo>
                      <a:pt x="81" y="57"/>
                      <a:pt x="79" y="55"/>
                      <a:pt x="77" y="55"/>
                    </a:cubicBezTo>
                    <a:close/>
                    <a:moveTo>
                      <a:pt x="77" y="40"/>
                    </a:moveTo>
                    <a:cubicBezTo>
                      <a:pt x="48" y="40"/>
                      <a:pt x="48" y="40"/>
                      <a:pt x="48" y="40"/>
                    </a:cubicBezTo>
                    <a:cubicBezTo>
                      <a:pt x="46" y="40"/>
                      <a:pt x="44" y="43"/>
                      <a:pt x="44" y="45"/>
                    </a:cubicBezTo>
                    <a:cubicBezTo>
                      <a:pt x="44" y="48"/>
                      <a:pt x="46" y="50"/>
                      <a:pt x="48" y="50"/>
                    </a:cubicBezTo>
                    <a:cubicBezTo>
                      <a:pt x="77" y="50"/>
                      <a:pt x="77" y="50"/>
                      <a:pt x="77" y="50"/>
                    </a:cubicBezTo>
                    <a:cubicBezTo>
                      <a:pt x="79" y="50"/>
                      <a:pt x="81" y="48"/>
                      <a:pt x="81" y="45"/>
                    </a:cubicBezTo>
                    <a:cubicBezTo>
                      <a:pt x="81" y="43"/>
                      <a:pt x="79" y="40"/>
                      <a:pt x="77" y="40"/>
                    </a:cubicBezTo>
                    <a:close/>
                    <a:moveTo>
                      <a:pt x="77" y="27"/>
                    </a:moveTo>
                    <a:cubicBezTo>
                      <a:pt x="48" y="27"/>
                      <a:pt x="48" y="27"/>
                      <a:pt x="48" y="27"/>
                    </a:cubicBezTo>
                    <a:cubicBezTo>
                      <a:pt x="46" y="27"/>
                      <a:pt x="44" y="29"/>
                      <a:pt x="44" y="32"/>
                    </a:cubicBezTo>
                    <a:cubicBezTo>
                      <a:pt x="44" y="34"/>
                      <a:pt x="46" y="36"/>
                      <a:pt x="48" y="36"/>
                    </a:cubicBezTo>
                    <a:cubicBezTo>
                      <a:pt x="77" y="36"/>
                      <a:pt x="77" y="36"/>
                      <a:pt x="77" y="36"/>
                    </a:cubicBezTo>
                    <a:cubicBezTo>
                      <a:pt x="79" y="36"/>
                      <a:pt x="81" y="34"/>
                      <a:pt x="81" y="32"/>
                    </a:cubicBezTo>
                    <a:cubicBezTo>
                      <a:pt x="81" y="29"/>
                      <a:pt x="79" y="27"/>
                      <a:pt x="77" y="27"/>
                    </a:cubicBezTo>
                    <a:close/>
                    <a:moveTo>
                      <a:pt x="77" y="13"/>
                    </a:moveTo>
                    <a:cubicBezTo>
                      <a:pt x="48" y="13"/>
                      <a:pt x="48" y="13"/>
                      <a:pt x="48" y="13"/>
                    </a:cubicBezTo>
                    <a:cubicBezTo>
                      <a:pt x="46" y="13"/>
                      <a:pt x="44" y="16"/>
                      <a:pt x="44" y="18"/>
                    </a:cubicBezTo>
                    <a:cubicBezTo>
                      <a:pt x="44" y="21"/>
                      <a:pt x="46" y="23"/>
                      <a:pt x="48" y="23"/>
                    </a:cubicBezTo>
                    <a:cubicBezTo>
                      <a:pt x="77" y="23"/>
                      <a:pt x="77" y="23"/>
                      <a:pt x="77" y="23"/>
                    </a:cubicBezTo>
                    <a:cubicBezTo>
                      <a:pt x="79" y="23"/>
                      <a:pt x="81" y="21"/>
                      <a:pt x="81" y="18"/>
                    </a:cubicBezTo>
                    <a:cubicBezTo>
                      <a:pt x="81" y="16"/>
                      <a:pt x="79" y="13"/>
                      <a:pt x="77" y="13"/>
                    </a:cubicBezTo>
                    <a:close/>
                    <a:moveTo>
                      <a:pt x="77" y="0"/>
                    </a:moveTo>
                    <a:cubicBezTo>
                      <a:pt x="48" y="0"/>
                      <a:pt x="48" y="0"/>
                      <a:pt x="48" y="0"/>
                    </a:cubicBezTo>
                    <a:cubicBezTo>
                      <a:pt x="46" y="0"/>
                      <a:pt x="44" y="2"/>
                      <a:pt x="44" y="5"/>
                    </a:cubicBezTo>
                    <a:cubicBezTo>
                      <a:pt x="44" y="7"/>
                      <a:pt x="46" y="9"/>
                      <a:pt x="48" y="9"/>
                    </a:cubicBezTo>
                    <a:cubicBezTo>
                      <a:pt x="77" y="9"/>
                      <a:pt x="77" y="9"/>
                      <a:pt x="77" y="9"/>
                    </a:cubicBezTo>
                    <a:cubicBezTo>
                      <a:pt x="79" y="9"/>
                      <a:pt x="81" y="7"/>
                      <a:pt x="81" y="5"/>
                    </a:cubicBezTo>
                    <a:cubicBezTo>
                      <a:pt x="81" y="2"/>
                      <a:pt x="79" y="0"/>
                      <a:pt x="77" y="0"/>
                    </a:cubicBezTo>
                    <a:close/>
                    <a:moveTo>
                      <a:pt x="33" y="123"/>
                    </a:moveTo>
                    <a:cubicBezTo>
                      <a:pt x="4" y="123"/>
                      <a:pt x="4" y="123"/>
                      <a:pt x="4" y="123"/>
                    </a:cubicBezTo>
                    <a:cubicBezTo>
                      <a:pt x="2" y="123"/>
                      <a:pt x="0" y="125"/>
                      <a:pt x="0" y="127"/>
                    </a:cubicBezTo>
                    <a:cubicBezTo>
                      <a:pt x="0" y="130"/>
                      <a:pt x="2" y="132"/>
                      <a:pt x="4" y="132"/>
                    </a:cubicBezTo>
                    <a:cubicBezTo>
                      <a:pt x="33" y="132"/>
                      <a:pt x="33" y="132"/>
                      <a:pt x="33" y="132"/>
                    </a:cubicBezTo>
                    <a:cubicBezTo>
                      <a:pt x="35" y="132"/>
                      <a:pt x="37" y="130"/>
                      <a:pt x="37" y="127"/>
                    </a:cubicBezTo>
                    <a:cubicBezTo>
                      <a:pt x="37" y="125"/>
                      <a:pt x="35" y="123"/>
                      <a:pt x="33" y="123"/>
                    </a:cubicBezTo>
                    <a:close/>
                    <a:moveTo>
                      <a:pt x="33" y="109"/>
                    </a:moveTo>
                    <a:cubicBezTo>
                      <a:pt x="4" y="109"/>
                      <a:pt x="4" y="109"/>
                      <a:pt x="4" y="109"/>
                    </a:cubicBezTo>
                    <a:cubicBezTo>
                      <a:pt x="2" y="109"/>
                      <a:pt x="0" y="111"/>
                      <a:pt x="0" y="114"/>
                    </a:cubicBezTo>
                    <a:cubicBezTo>
                      <a:pt x="0" y="116"/>
                      <a:pt x="2" y="119"/>
                      <a:pt x="4" y="119"/>
                    </a:cubicBezTo>
                    <a:cubicBezTo>
                      <a:pt x="33" y="119"/>
                      <a:pt x="33" y="119"/>
                      <a:pt x="33" y="119"/>
                    </a:cubicBezTo>
                    <a:cubicBezTo>
                      <a:pt x="35" y="119"/>
                      <a:pt x="37" y="116"/>
                      <a:pt x="37" y="114"/>
                    </a:cubicBezTo>
                    <a:cubicBezTo>
                      <a:pt x="37" y="111"/>
                      <a:pt x="35" y="109"/>
                      <a:pt x="33" y="109"/>
                    </a:cubicBezTo>
                    <a:close/>
                    <a:moveTo>
                      <a:pt x="33" y="96"/>
                    </a:moveTo>
                    <a:cubicBezTo>
                      <a:pt x="4" y="96"/>
                      <a:pt x="4" y="96"/>
                      <a:pt x="4" y="96"/>
                    </a:cubicBezTo>
                    <a:cubicBezTo>
                      <a:pt x="2" y="96"/>
                      <a:pt x="0" y="98"/>
                      <a:pt x="0" y="100"/>
                    </a:cubicBezTo>
                    <a:cubicBezTo>
                      <a:pt x="0" y="103"/>
                      <a:pt x="2" y="105"/>
                      <a:pt x="4" y="105"/>
                    </a:cubicBezTo>
                    <a:cubicBezTo>
                      <a:pt x="33" y="105"/>
                      <a:pt x="33" y="105"/>
                      <a:pt x="33" y="105"/>
                    </a:cubicBezTo>
                    <a:cubicBezTo>
                      <a:pt x="35" y="105"/>
                      <a:pt x="37" y="103"/>
                      <a:pt x="37" y="100"/>
                    </a:cubicBezTo>
                    <a:cubicBezTo>
                      <a:pt x="37" y="98"/>
                      <a:pt x="35" y="96"/>
                      <a:pt x="33" y="96"/>
                    </a:cubicBezTo>
                    <a:close/>
                    <a:moveTo>
                      <a:pt x="33" y="82"/>
                    </a:moveTo>
                    <a:cubicBezTo>
                      <a:pt x="4" y="82"/>
                      <a:pt x="4" y="82"/>
                      <a:pt x="4" y="82"/>
                    </a:cubicBezTo>
                    <a:cubicBezTo>
                      <a:pt x="2" y="82"/>
                      <a:pt x="0" y="84"/>
                      <a:pt x="0" y="87"/>
                    </a:cubicBezTo>
                    <a:cubicBezTo>
                      <a:pt x="0" y="89"/>
                      <a:pt x="2" y="92"/>
                      <a:pt x="4" y="92"/>
                    </a:cubicBezTo>
                    <a:cubicBezTo>
                      <a:pt x="33" y="92"/>
                      <a:pt x="33" y="92"/>
                      <a:pt x="33" y="92"/>
                    </a:cubicBezTo>
                    <a:cubicBezTo>
                      <a:pt x="35" y="92"/>
                      <a:pt x="37" y="89"/>
                      <a:pt x="37" y="87"/>
                    </a:cubicBezTo>
                    <a:cubicBezTo>
                      <a:pt x="37" y="84"/>
                      <a:pt x="35" y="82"/>
                      <a:pt x="33" y="82"/>
                    </a:cubicBezTo>
                    <a:close/>
                    <a:moveTo>
                      <a:pt x="33" y="69"/>
                    </a:moveTo>
                    <a:cubicBezTo>
                      <a:pt x="4" y="69"/>
                      <a:pt x="4" y="69"/>
                      <a:pt x="4" y="69"/>
                    </a:cubicBezTo>
                    <a:cubicBezTo>
                      <a:pt x="2" y="69"/>
                      <a:pt x="0" y="71"/>
                      <a:pt x="0" y="73"/>
                    </a:cubicBezTo>
                    <a:cubicBezTo>
                      <a:pt x="0" y="76"/>
                      <a:pt x="2" y="78"/>
                      <a:pt x="4" y="78"/>
                    </a:cubicBezTo>
                    <a:cubicBezTo>
                      <a:pt x="33" y="78"/>
                      <a:pt x="33" y="78"/>
                      <a:pt x="33" y="78"/>
                    </a:cubicBezTo>
                    <a:cubicBezTo>
                      <a:pt x="35" y="78"/>
                      <a:pt x="37" y="76"/>
                      <a:pt x="37" y="73"/>
                    </a:cubicBezTo>
                    <a:cubicBezTo>
                      <a:pt x="37" y="71"/>
                      <a:pt x="35" y="69"/>
                      <a:pt x="33" y="69"/>
                    </a:cubicBezTo>
                    <a:close/>
                    <a:moveTo>
                      <a:pt x="33" y="55"/>
                    </a:moveTo>
                    <a:cubicBezTo>
                      <a:pt x="4" y="55"/>
                      <a:pt x="4" y="55"/>
                      <a:pt x="4" y="55"/>
                    </a:cubicBezTo>
                    <a:cubicBezTo>
                      <a:pt x="2" y="55"/>
                      <a:pt x="0" y="57"/>
                      <a:pt x="0" y="60"/>
                    </a:cubicBezTo>
                    <a:cubicBezTo>
                      <a:pt x="0" y="63"/>
                      <a:pt x="2" y="65"/>
                      <a:pt x="4" y="65"/>
                    </a:cubicBezTo>
                    <a:cubicBezTo>
                      <a:pt x="33" y="65"/>
                      <a:pt x="33" y="65"/>
                      <a:pt x="33" y="65"/>
                    </a:cubicBezTo>
                    <a:cubicBezTo>
                      <a:pt x="35" y="65"/>
                      <a:pt x="37" y="63"/>
                      <a:pt x="37" y="60"/>
                    </a:cubicBezTo>
                    <a:cubicBezTo>
                      <a:pt x="37" y="57"/>
                      <a:pt x="35" y="55"/>
                      <a:pt x="33" y="55"/>
                    </a:cubicBezTo>
                    <a:close/>
                    <a:moveTo>
                      <a:pt x="121" y="123"/>
                    </a:moveTo>
                    <a:cubicBezTo>
                      <a:pt x="92" y="123"/>
                      <a:pt x="92" y="123"/>
                      <a:pt x="92" y="123"/>
                    </a:cubicBezTo>
                    <a:cubicBezTo>
                      <a:pt x="90" y="123"/>
                      <a:pt x="88" y="125"/>
                      <a:pt x="88" y="127"/>
                    </a:cubicBezTo>
                    <a:cubicBezTo>
                      <a:pt x="88" y="130"/>
                      <a:pt x="90" y="132"/>
                      <a:pt x="92" y="132"/>
                    </a:cubicBezTo>
                    <a:cubicBezTo>
                      <a:pt x="121" y="132"/>
                      <a:pt x="121" y="132"/>
                      <a:pt x="121" y="132"/>
                    </a:cubicBezTo>
                    <a:cubicBezTo>
                      <a:pt x="123" y="132"/>
                      <a:pt x="125" y="130"/>
                      <a:pt x="125" y="127"/>
                    </a:cubicBezTo>
                    <a:cubicBezTo>
                      <a:pt x="125" y="125"/>
                      <a:pt x="123" y="123"/>
                      <a:pt x="121" y="123"/>
                    </a:cubicBezTo>
                    <a:close/>
                    <a:moveTo>
                      <a:pt x="121" y="109"/>
                    </a:moveTo>
                    <a:cubicBezTo>
                      <a:pt x="92" y="109"/>
                      <a:pt x="92" y="109"/>
                      <a:pt x="92" y="109"/>
                    </a:cubicBezTo>
                    <a:cubicBezTo>
                      <a:pt x="90" y="109"/>
                      <a:pt x="88" y="111"/>
                      <a:pt x="88" y="114"/>
                    </a:cubicBezTo>
                    <a:cubicBezTo>
                      <a:pt x="88" y="116"/>
                      <a:pt x="90" y="119"/>
                      <a:pt x="92" y="119"/>
                    </a:cubicBezTo>
                    <a:cubicBezTo>
                      <a:pt x="121" y="119"/>
                      <a:pt x="121" y="119"/>
                      <a:pt x="121" y="119"/>
                    </a:cubicBezTo>
                    <a:cubicBezTo>
                      <a:pt x="123" y="119"/>
                      <a:pt x="125" y="116"/>
                      <a:pt x="125" y="114"/>
                    </a:cubicBezTo>
                    <a:cubicBezTo>
                      <a:pt x="125" y="111"/>
                      <a:pt x="123" y="109"/>
                      <a:pt x="121" y="109"/>
                    </a:cubicBezTo>
                    <a:close/>
                    <a:moveTo>
                      <a:pt x="121" y="96"/>
                    </a:moveTo>
                    <a:cubicBezTo>
                      <a:pt x="92" y="96"/>
                      <a:pt x="92" y="96"/>
                      <a:pt x="92" y="96"/>
                    </a:cubicBezTo>
                    <a:cubicBezTo>
                      <a:pt x="90" y="96"/>
                      <a:pt x="88" y="98"/>
                      <a:pt x="88" y="100"/>
                    </a:cubicBezTo>
                    <a:cubicBezTo>
                      <a:pt x="88" y="103"/>
                      <a:pt x="90" y="105"/>
                      <a:pt x="92" y="105"/>
                    </a:cubicBezTo>
                    <a:cubicBezTo>
                      <a:pt x="121" y="105"/>
                      <a:pt x="121" y="105"/>
                      <a:pt x="121" y="105"/>
                    </a:cubicBezTo>
                    <a:cubicBezTo>
                      <a:pt x="123" y="105"/>
                      <a:pt x="125" y="103"/>
                      <a:pt x="125" y="100"/>
                    </a:cubicBezTo>
                    <a:cubicBezTo>
                      <a:pt x="125" y="98"/>
                      <a:pt x="123" y="96"/>
                      <a:pt x="121" y="96"/>
                    </a:cubicBezTo>
                    <a:close/>
                    <a:moveTo>
                      <a:pt x="92" y="92"/>
                    </a:moveTo>
                    <a:cubicBezTo>
                      <a:pt x="121" y="92"/>
                      <a:pt x="121" y="92"/>
                      <a:pt x="121" y="92"/>
                    </a:cubicBezTo>
                    <a:cubicBezTo>
                      <a:pt x="123" y="92"/>
                      <a:pt x="125" y="89"/>
                      <a:pt x="125" y="87"/>
                    </a:cubicBezTo>
                    <a:cubicBezTo>
                      <a:pt x="125" y="84"/>
                      <a:pt x="123" y="82"/>
                      <a:pt x="121" y="82"/>
                    </a:cubicBezTo>
                    <a:cubicBezTo>
                      <a:pt x="92" y="82"/>
                      <a:pt x="92" y="82"/>
                      <a:pt x="92" y="82"/>
                    </a:cubicBezTo>
                    <a:cubicBezTo>
                      <a:pt x="90" y="82"/>
                      <a:pt x="88" y="84"/>
                      <a:pt x="88" y="87"/>
                    </a:cubicBezTo>
                    <a:cubicBezTo>
                      <a:pt x="88" y="89"/>
                      <a:pt x="90" y="92"/>
                      <a:pt x="92" y="92"/>
                    </a:cubicBezTo>
                    <a:close/>
                  </a:path>
                </a:pathLst>
              </a:custGeom>
              <a:solidFill>
                <a:srgbClr val="12204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grpSp>
        <p:grpSp>
          <p:nvGrpSpPr>
            <p:cNvPr id="16" name="组合 15"/>
            <p:cNvGrpSpPr/>
            <p:nvPr/>
          </p:nvGrpSpPr>
          <p:grpSpPr>
            <a:xfrm>
              <a:off x="3485887" y="3857492"/>
              <a:ext cx="794145" cy="792747"/>
              <a:chOff x="4080971" y="3857492"/>
              <a:chExt cx="794145" cy="792747"/>
            </a:xfrm>
          </p:grpSpPr>
          <p:sp>
            <p:nvSpPr>
              <p:cNvPr id="26" name="Oval 115"/>
              <p:cNvSpPr>
                <a:spLocks noChangeArrowheads="1"/>
              </p:cNvSpPr>
              <p:nvPr/>
            </p:nvSpPr>
            <p:spPr bwMode="auto">
              <a:xfrm>
                <a:off x="4080971" y="3857492"/>
                <a:ext cx="794145" cy="792747"/>
              </a:xfrm>
              <a:prstGeom prst="ellipse">
                <a:avLst/>
              </a:prstGeom>
              <a:solidFill>
                <a:schemeClr val="accent2"/>
              </a:solidFill>
              <a:ln>
                <a:solidFill>
                  <a:schemeClr val="accent4"/>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sp>
            <p:nvSpPr>
              <p:cNvPr id="27" name="Freeform 185"/>
              <p:cNvSpPr>
                <a:spLocks noEditPoints="1"/>
              </p:cNvSpPr>
              <p:nvPr/>
            </p:nvSpPr>
            <p:spPr bwMode="auto">
              <a:xfrm>
                <a:off x="4245952" y="4075603"/>
                <a:ext cx="462785" cy="356527"/>
              </a:xfrm>
              <a:custGeom>
                <a:avLst/>
                <a:gdLst>
                  <a:gd name="T0" fmla="*/ 15 w 140"/>
                  <a:gd name="T1" fmla="*/ 33 h 108"/>
                  <a:gd name="T2" fmla="*/ 19 w 140"/>
                  <a:gd name="T3" fmla="*/ 29 h 108"/>
                  <a:gd name="T4" fmla="*/ 23 w 140"/>
                  <a:gd name="T5" fmla="*/ 31 h 108"/>
                  <a:gd name="T6" fmla="*/ 49 w 140"/>
                  <a:gd name="T7" fmla="*/ 19 h 108"/>
                  <a:gd name="T8" fmla="*/ 49 w 140"/>
                  <a:gd name="T9" fmla="*/ 18 h 108"/>
                  <a:gd name="T10" fmla="*/ 53 w 140"/>
                  <a:gd name="T11" fmla="*/ 14 h 108"/>
                  <a:gd name="T12" fmla="*/ 57 w 140"/>
                  <a:gd name="T13" fmla="*/ 18 h 108"/>
                  <a:gd name="T14" fmla="*/ 83 w 140"/>
                  <a:gd name="T15" fmla="*/ 24 h 108"/>
                  <a:gd name="T16" fmla="*/ 87 w 140"/>
                  <a:gd name="T17" fmla="*/ 21 h 108"/>
                  <a:gd name="T18" fmla="*/ 90 w 140"/>
                  <a:gd name="T19" fmla="*/ 22 h 108"/>
                  <a:gd name="T20" fmla="*/ 117 w 140"/>
                  <a:gd name="T21" fmla="*/ 5 h 108"/>
                  <a:gd name="T22" fmla="*/ 117 w 140"/>
                  <a:gd name="T23" fmla="*/ 4 h 108"/>
                  <a:gd name="T24" fmla="*/ 121 w 140"/>
                  <a:gd name="T25" fmla="*/ 0 h 108"/>
                  <a:gd name="T26" fmla="*/ 125 w 140"/>
                  <a:gd name="T27" fmla="*/ 4 h 108"/>
                  <a:gd name="T28" fmla="*/ 121 w 140"/>
                  <a:gd name="T29" fmla="*/ 8 h 108"/>
                  <a:gd name="T30" fmla="*/ 118 w 140"/>
                  <a:gd name="T31" fmla="*/ 7 h 108"/>
                  <a:gd name="T32" fmla="*/ 91 w 140"/>
                  <a:gd name="T33" fmla="*/ 24 h 108"/>
                  <a:gd name="T34" fmla="*/ 91 w 140"/>
                  <a:gd name="T35" fmla="*/ 25 h 108"/>
                  <a:gd name="T36" fmla="*/ 87 w 140"/>
                  <a:gd name="T37" fmla="*/ 29 h 108"/>
                  <a:gd name="T38" fmla="*/ 83 w 140"/>
                  <a:gd name="T39" fmla="*/ 25 h 108"/>
                  <a:gd name="T40" fmla="*/ 57 w 140"/>
                  <a:gd name="T41" fmla="*/ 20 h 108"/>
                  <a:gd name="T42" fmla="*/ 53 w 140"/>
                  <a:gd name="T43" fmla="*/ 22 h 108"/>
                  <a:gd name="T44" fmla="*/ 50 w 140"/>
                  <a:gd name="T45" fmla="*/ 21 h 108"/>
                  <a:gd name="T46" fmla="*/ 23 w 140"/>
                  <a:gd name="T47" fmla="*/ 32 h 108"/>
                  <a:gd name="T48" fmla="*/ 23 w 140"/>
                  <a:gd name="T49" fmla="*/ 33 h 108"/>
                  <a:gd name="T50" fmla="*/ 19 w 140"/>
                  <a:gd name="T51" fmla="*/ 37 h 108"/>
                  <a:gd name="T52" fmla="*/ 15 w 140"/>
                  <a:gd name="T53" fmla="*/ 33 h 108"/>
                  <a:gd name="T54" fmla="*/ 137 w 140"/>
                  <a:gd name="T55" fmla="*/ 102 h 108"/>
                  <a:gd name="T56" fmla="*/ 133 w 140"/>
                  <a:gd name="T57" fmla="*/ 102 h 108"/>
                  <a:gd name="T58" fmla="*/ 133 w 140"/>
                  <a:gd name="T59" fmla="*/ 21 h 108"/>
                  <a:gd name="T60" fmla="*/ 125 w 140"/>
                  <a:gd name="T61" fmla="*/ 13 h 108"/>
                  <a:gd name="T62" fmla="*/ 116 w 140"/>
                  <a:gd name="T63" fmla="*/ 13 h 108"/>
                  <a:gd name="T64" fmla="*/ 109 w 140"/>
                  <a:gd name="T65" fmla="*/ 21 h 108"/>
                  <a:gd name="T66" fmla="*/ 109 w 140"/>
                  <a:gd name="T67" fmla="*/ 102 h 108"/>
                  <a:gd name="T68" fmla="*/ 99 w 140"/>
                  <a:gd name="T69" fmla="*/ 102 h 108"/>
                  <a:gd name="T70" fmla="*/ 99 w 140"/>
                  <a:gd name="T71" fmla="*/ 42 h 108"/>
                  <a:gd name="T72" fmla="*/ 91 w 140"/>
                  <a:gd name="T73" fmla="*/ 34 h 108"/>
                  <a:gd name="T74" fmla="*/ 83 w 140"/>
                  <a:gd name="T75" fmla="*/ 34 h 108"/>
                  <a:gd name="T76" fmla="*/ 75 w 140"/>
                  <a:gd name="T77" fmla="*/ 42 h 108"/>
                  <a:gd name="T78" fmla="*/ 75 w 140"/>
                  <a:gd name="T79" fmla="*/ 102 h 108"/>
                  <a:gd name="T80" fmla="*/ 65 w 140"/>
                  <a:gd name="T81" fmla="*/ 102 h 108"/>
                  <a:gd name="T82" fmla="*/ 65 w 140"/>
                  <a:gd name="T83" fmla="*/ 36 h 108"/>
                  <a:gd name="T84" fmla="*/ 58 w 140"/>
                  <a:gd name="T85" fmla="*/ 28 h 108"/>
                  <a:gd name="T86" fmla="*/ 49 w 140"/>
                  <a:gd name="T87" fmla="*/ 28 h 108"/>
                  <a:gd name="T88" fmla="*/ 41 w 140"/>
                  <a:gd name="T89" fmla="*/ 36 h 108"/>
                  <a:gd name="T90" fmla="*/ 41 w 140"/>
                  <a:gd name="T91" fmla="*/ 102 h 108"/>
                  <a:gd name="T92" fmla="*/ 32 w 140"/>
                  <a:gd name="T93" fmla="*/ 102 h 108"/>
                  <a:gd name="T94" fmla="*/ 32 w 140"/>
                  <a:gd name="T95" fmla="*/ 52 h 108"/>
                  <a:gd name="T96" fmla="*/ 24 w 140"/>
                  <a:gd name="T97" fmla="*/ 44 h 108"/>
                  <a:gd name="T98" fmla="*/ 15 w 140"/>
                  <a:gd name="T99" fmla="*/ 44 h 108"/>
                  <a:gd name="T100" fmla="*/ 8 w 140"/>
                  <a:gd name="T101" fmla="*/ 52 h 108"/>
                  <a:gd name="T102" fmla="*/ 8 w 140"/>
                  <a:gd name="T103" fmla="*/ 102 h 108"/>
                  <a:gd name="T104" fmla="*/ 3 w 140"/>
                  <a:gd name="T105" fmla="*/ 102 h 108"/>
                  <a:gd name="T106" fmla="*/ 0 w 140"/>
                  <a:gd name="T107" fmla="*/ 104 h 108"/>
                  <a:gd name="T108" fmla="*/ 0 w 140"/>
                  <a:gd name="T109" fmla="*/ 105 h 108"/>
                  <a:gd name="T110" fmla="*/ 3 w 140"/>
                  <a:gd name="T111" fmla="*/ 108 h 108"/>
                  <a:gd name="T112" fmla="*/ 137 w 140"/>
                  <a:gd name="T113" fmla="*/ 108 h 108"/>
                  <a:gd name="T114" fmla="*/ 140 w 140"/>
                  <a:gd name="T115" fmla="*/ 105 h 108"/>
                  <a:gd name="T116" fmla="*/ 140 w 140"/>
                  <a:gd name="T117" fmla="*/ 104 h 108"/>
                  <a:gd name="T118" fmla="*/ 137 w 140"/>
                  <a:gd name="T119" fmla="*/ 10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08">
                    <a:moveTo>
                      <a:pt x="15" y="33"/>
                    </a:moveTo>
                    <a:cubicBezTo>
                      <a:pt x="15" y="31"/>
                      <a:pt x="17" y="29"/>
                      <a:pt x="19" y="29"/>
                    </a:cubicBezTo>
                    <a:cubicBezTo>
                      <a:pt x="21" y="29"/>
                      <a:pt x="22" y="30"/>
                      <a:pt x="23" y="31"/>
                    </a:cubicBezTo>
                    <a:cubicBezTo>
                      <a:pt x="49" y="19"/>
                      <a:pt x="49" y="19"/>
                      <a:pt x="49" y="19"/>
                    </a:cubicBezTo>
                    <a:cubicBezTo>
                      <a:pt x="49" y="19"/>
                      <a:pt x="49" y="19"/>
                      <a:pt x="49" y="18"/>
                    </a:cubicBezTo>
                    <a:cubicBezTo>
                      <a:pt x="49" y="16"/>
                      <a:pt x="51" y="14"/>
                      <a:pt x="53" y="14"/>
                    </a:cubicBezTo>
                    <a:cubicBezTo>
                      <a:pt x="55" y="14"/>
                      <a:pt x="57" y="16"/>
                      <a:pt x="57" y="18"/>
                    </a:cubicBezTo>
                    <a:cubicBezTo>
                      <a:pt x="83" y="24"/>
                      <a:pt x="83" y="24"/>
                      <a:pt x="83" y="24"/>
                    </a:cubicBezTo>
                    <a:cubicBezTo>
                      <a:pt x="84" y="22"/>
                      <a:pt x="85" y="21"/>
                      <a:pt x="87" y="21"/>
                    </a:cubicBezTo>
                    <a:cubicBezTo>
                      <a:pt x="88" y="21"/>
                      <a:pt x="89" y="22"/>
                      <a:pt x="90" y="22"/>
                    </a:cubicBezTo>
                    <a:cubicBezTo>
                      <a:pt x="117" y="5"/>
                      <a:pt x="117" y="5"/>
                      <a:pt x="117" y="5"/>
                    </a:cubicBezTo>
                    <a:cubicBezTo>
                      <a:pt x="117" y="5"/>
                      <a:pt x="117" y="5"/>
                      <a:pt x="117" y="4"/>
                    </a:cubicBezTo>
                    <a:cubicBezTo>
                      <a:pt x="117" y="2"/>
                      <a:pt x="119" y="0"/>
                      <a:pt x="121" y="0"/>
                    </a:cubicBezTo>
                    <a:cubicBezTo>
                      <a:pt x="123" y="0"/>
                      <a:pt x="125" y="2"/>
                      <a:pt x="125" y="4"/>
                    </a:cubicBezTo>
                    <a:cubicBezTo>
                      <a:pt x="125" y="6"/>
                      <a:pt x="123" y="8"/>
                      <a:pt x="121" y="8"/>
                    </a:cubicBezTo>
                    <a:cubicBezTo>
                      <a:pt x="120" y="8"/>
                      <a:pt x="119" y="8"/>
                      <a:pt x="118" y="7"/>
                    </a:cubicBezTo>
                    <a:cubicBezTo>
                      <a:pt x="91" y="24"/>
                      <a:pt x="91" y="24"/>
                      <a:pt x="91" y="24"/>
                    </a:cubicBezTo>
                    <a:cubicBezTo>
                      <a:pt x="91" y="24"/>
                      <a:pt x="91" y="25"/>
                      <a:pt x="91" y="25"/>
                    </a:cubicBezTo>
                    <a:cubicBezTo>
                      <a:pt x="91" y="27"/>
                      <a:pt x="89" y="29"/>
                      <a:pt x="87" y="29"/>
                    </a:cubicBezTo>
                    <a:cubicBezTo>
                      <a:pt x="85" y="29"/>
                      <a:pt x="83" y="27"/>
                      <a:pt x="83" y="25"/>
                    </a:cubicBezTo>
                    <a:cubicBezTo>
                      <a:pt x="57" y="20"/>
                      <a:pt x="57" y="20"/>
                      <a:pt x="57" y="20"/>
                    </a:cubicBezTo>
                    <a:cubicBezTo>
                      <a:pt x="56" y="21"/>
                      <a:pt x="55" y="22"/>
                      <a:pt x="53" y="22"/>
                    </a:cubicBezTo>
                    <a:cubicBezTo>
                      <a:pt x="52" y="22"/>
                      <a:pt x="51" y="22"/>
                      <a:pt x="50" y="21"/>
                    </a:cubicBezTo>
                    <a:cubicBezTo>
                      <a:pt x="23" y="32"/>
                      <a:pt x="23" y="32"/>
                      <a:pt x="23" y="32"/>
                    </a:cubicBezTo>
                    <a:cubicBezTo>
                      <a:pt x="23" y="32"/>
                      <a:pt x="23" y="33"/>
                      <a:pt x="23" y="33"/>
                    </a:cubicBezTo>
                    <a:cubicBezTo>
                      <a:pt x="23" y="35"/>
                      <a:pt x="22" y="37"/>
                      <a:pt x="19" y="37"/>
                    </a:cubicBezTo>
                    <a:cubicBezTo>
                      <a:pt x="17" y="37"/>
                      <a:pt x="15" y="35"/>
                      <a:pt x="15" y="33"/>
                    </a:cubicBezTo>
                    <a:close/>
                    <a:moveTo>
                      <a:pt x="137" y="102"/>
                    </a:moveTo>
                    <a:cubicBezTo>
                      <a:pt x="133" y="102"/>
                      <a:pt x="133" y="102"/>
                      <a:pt x="133" y="102"/>
                    </a:cubicBezTo>
                    <a:cubicBezTo>
                      <a:pt x="133" y="21"/>
                      <a:pt x="133" y="21"/>
                      <a:pt x="133" y="21"/>
                    </a:cubicBezTo>
                    <a:cubicBezTo>
                      <a:pt x="133" y="17"/>
                      <a:pt x="129" y="13"/>
                      <a:pt x="125" y="13"/>
                    </a:cubicBezTo>
                    <a:cubicBezTo>
                      <a:pt x="116" y="13"/>
                      <a:pt x="116" y="13"/>
                      <a:pt x="116" y="13"/>
                    </a:cubicBezTo>
                    <a:cubicBezTo>
                      <a:pt x="112" y="13"/>
                      <a:pt x="109" y="17"/>
                      <a:pt x="109" y="21"/>
                    </a:cubicBezTo>
                    <a:cubicBezTo>
                      <a:pt x="109" y="102"/>
                      <a:pt x="109" y="102"/>
                      <a:pt x="109" y="102"/>
                    </a:cubicBezTo>
                    <a:cubicBezTo>
                      <a:pt x="99" y="102"/>
                      <a:pt x="99" y="102"/>
                      <a:pt x="99" y="102"/>
                    </a:cubicBezTo>
                    <a:cubicBezTo>
                      <a:pt x="99" y="42"/>
                      <a:pt x="99" y="42"/>
                      <a:pt x="99" y="42"/>
                    </a:cubicBezTo>
                    <a:cubicBezTo>
                      <a:pt x="99" y="38"/>
                      <a:pt x="95" y="34"/>
                      <a:pt x="91" y="34"/>
                    </a:cubicBezTo>
                    <a:cubicBezTo>
                      <a:pt x="83" y="34"/>
                      <a:pt x="83" y="34"/>
                      <a:pt x="83" y="34"/>
                    </a:cubicBezTo>
                    <a:cubicBezTo>
                      <a:pt x="78" y="34"/>
                      <a:pt x="75" y="38"/>
                      <a:pt x="75" y="42"/>
                    </a:cubicBezTo>
                    <a:cubicBezTo>
                      <a:pt x="75" y="102"/>
                      <a:pt x="75" y="102"/>
                      <a:pt x="75" y="102"/>
                    </a:cubicBezTo>
                    <a:cubicBezTo>
                      <a:pt x="65" y="102"/>
                      <a:pt x="65" y="102"/>
                      <a:pt x="65" y="102"/>
                    </a:cubicBezTo>
                    <a:cubicBezTo>
                      <a:pt x="65" y="36"/>
                      <a:pt x="65" y="36"/>
                      <a:pt x="65" y="36"/>
                    </a:cubicBezTo>
                    <a:cubicBezTo>
                      <a:pt x="65" y="31"/>
                      <a:pt x="62" y="28"/>
                      <a:pt x="58" y="28"/>
                    </a:cubicBezTo>
                    <a:cubicBezTo>
                      <a:pt x="49" y="28"/>
                      <a:pt x="49" y="28"/>
                      <a:pt x="49" y="28"/>
                    </a:cubicBezTo>
                    <a:cubicBezTo>
                      <a:pt x="45" y="28"/>
                      <a:pt x="41" y="31"/>
                      <a:pt x="41" y="36"/>
                    </a:cubicBezTo>
                    <a:cubicBezTo>
                      <a:pt x="41" y="102"/>
                      <a:pt x="41" y="102"/>
                      <a:pt x="41" y="102"/>
                    </a:cubicBezTo>
                    <a:cubicBezTo>
                      <a:pt x="32" y="102"/>
                      <a:pt x="32" y="102"/>
                      <a:pt x="32" y="102"/>
                    </a:cubicBezTo>
                    <a:cubicBezTo>
                      <a:pt x="32" y="52"/>
                      <a:pt x="32" y="52"/>
                      <a:pt x="32" y="52"/>
                    </a:cubicBezTo>
                    <a:cubicBezTo>
                      <a:pt x="32" y="48"/>
                      <a:pt x="28" y="44"/>
                      <a:pt x="24" y="44"/>
                    </a:cubicBezTo>
                    <a:cubicBezTo>
                      <a:pt x="15" y="44"/>
                      <a:pt x="15" y="44"/>
                      <a:pt x="15" y="44"/>
                    </a:cubicBezTo>
                    <a:cubicBezTo>
                      <a:pt x="11" y="44"/>
                      <a:pt x="8" y="48"/>
                      <a:pt x="8" y="52"/>
                    </a:cubicBezTo>
                    <a:cubicBezTo>
                      <a:pt x="8" y="102"/>
                      <a:pt x="8" y="102"/>
                      <a:pt x="8" y="102"/>
                    </a:cubicBezTo>
                    <a:cubicBezTo>
                      <a:pt x="3" y="102"/>
                      <a:pt x="3" y="102"/>
                      <a:pt x="3" y="102"/>
                    </a:cubicBezTo>
                    <a:cubicBezTo>
                      <a:pt x="1" y="102"/>
                      <a:pt x="0" y="103"/>
                      <a:pt x="0" y="104"/>
                    </a:cubicBezTo>
                    <a:cubicBezTo>
                      <a:pt x="0" y="105"/>
                      <a:pt x="0" y="105"/>
                      <a:pt x="0" y="105"/>
                    </a:cubicBezTo>
                    <a:cubicBezTo>
                      <a:pt x="0" y="107"/>
                      <a:pt x="1" y="108"/>
                      <a:pt x="3" y="108"/>
                    </a:cubicBezTo>
                    <a:cubicBezTo>
                      <a:pt x="137" y="108"/>
                      <a:pt x="137" y="108"/>
                      <a:pt x="137" y="108"/>
                    </a:cubicBezTo>
                    <a:cubicBezTo>
                      <a:pt x="139" y="108"/>
                      <a:pt x="140" y="107"/>
                      <a:pt x="140" y="105"/>
                    </a:cubicBezTo>
                    <a:cubicBezTo>
                      <a:pt x="140" y="104"/>
                      <a:pt x="140" y="104"/>
                      <a:pt x="140" y="104"/>
                    </a:cubicBezTo>
                    <a:cubicBezTo>
                      <a:pt x="140" y="103"/>
                      <a:pt x="139" y="102"/>
                      <a:pt x="137" y="102"/>
                    </a:cubicBezTo>
                    <a:close/>
                  </a:path>
                </a:pathLst>
              </a:custGeom>
              <a:solidFill>
                <a:srgbClr val="12204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grpSp>
        <p:grpSp>
          <p:nvGrpSpPr>
            <p:cNvPr id="17" name="组合 16"/>
            <p:cNvGrpSpPr/>
            <p:nvPr/>
          </p:nvGrpSpPr>
          <p:grpSpPr>
            <a:xfrm>
              <a:off x="5613405" y="3306946"/>
              <a:ext cx="792746" cy="792747"/>
              <a:chOff x="5804760" y="3306946"/>
              <a:chExt cx="792746" cy="792747"/>
            </a:xfrm>
          </p:grpSpPr>
          <p:sp>
            <p:nvSpPr>
              <p:cNvPr id="24" name="Oval 123"/>
              <p:cNvSpPr>
                <a:spLocks noChangeArrowheads="1"/>
              </p:cNvSpPr>
              <p:nvPr/>
            </p:nvSpPr>
            <p:spPr bwMode="auto">
              <a:xfrm>
                <a:off x="5804760" y="3306946"/>
                <a:ext cx="792746" cy="792747"/>
              </a:xfrm>
              <a:prstGeom prst="ellipse">
                <a:avLst/>
              </a:prstGeom>
              <a:solidFill>
                <a:schemeClr val="accent2"/>
              </a:solidFill>
              <a:ln>
                <a:solidFill>
                  <a:schemeClr val="accent4"/>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sp>
            <p:nvSpPr>
              <p:cNvPr id="25" name="Freeform 193"/>
              <p:cNvSpPr>
                <a:spLocks noEditPoints="1"/>
              </p:cNvSpPr>
              <p:nvPr/>
            </p:nvSpPr>
            <p:spPr bwMode="auto">
              <a:xfrm>
                <a:off x="5969741" y="3481714"/>
                <a:ext cx="462785" cy="443211"/>
              </a:xfrm>
              <a:custGeom>
                <a:avLst/>
                <a:gdLst>
                  <a:gd name="T0" fmla="*/ 0 w 140"/>
                  <a:gd name="T1" fmla="*/ 7 h 134"/>
                  <a:gd name="T2" fmla="*/ 5 w 140"/>
                  <a:gd name="T3" fmla="*/ 7 h 134"/>
                  <a:gd name="T4" fmla="*/ 5 w 140"/>
                  <a:gd name="T5" fmla="*/ 9 h 134"/>
                  <a:gd name="T6" fmla="*/ 0 w 140"/>
                  <a:gd name="T7" fmla="*/ 9 h 134"/>
                  <a:gd name="T8" fmla="*/ 0 w 140"/>
                  <a:gd name="T9" fmla="*/ 7 h 134"/>
                  <a:gd name="T10" fmla="*/ 0 w 140"/>
                  <a:gd name="T11" fmla="*/ 21 h 134"/>
                  <a:gd name="T12" fmla="*/ 5 w 140"/>
                  <a:gd name="T13" fmla="*/ 21 h 134"/>
                  <a:gd name="T14" fmla="*/ 5 w 140"/>
                  <a:gd name="T15" fmla="*/ 19 h 134"/>
                  <a:gd name="T16" fmla="*/ 0 w 140"/>
                  <a:gd name="T17" fmla="*/ 19 h 134"/>
                  <a:gd name="T18" fmla="*/ 0 w 140"/>
                  <a:gd name="T19" fmla="*/ 21 h 134"/>
                  <a:gd name="T20" fmla="*/ 0 w 140"/>
                  <a:gd name="T21" fmla="*/ 34 h 134"/>
                  <a:gd name="T22" fmla="*/ 5 w 140"/>
                  <a:gd name="T23" fmla="*/ 34 h 134"/>
                  <a:gd name="T24" fmla="*/ 5 w 140"/>
                  <a:gd name="T25" fmla="*/ 32 h 134"/>
                  <a:gd name="T26" fmla="*/ 0 w 140"/>
                  <a:gd name="T27" fmla="*/ 32 h 134"/>
                  <a:gd name="T28" fmla="*/ 0 w 140"/>
                  <a:gd name="T29" fmla="*/ 34 h 134"/>
                  <a:gd name="T30" fmla="*/ 0 w 140"/>
                  <a:gd name="T31" fmla="*/ 46 h 134"/>
                  <a:gd name="T32" fmla="*/ 5 w 140"/>
                  <a:gd name="T33" fmla="*/ 46 h 134"/>
                  <a:gd name="T34" fmla="*/ 5 w 140"/>
                  <a:gd name="T35" fmla="*/ 44 h 134"/>
                  <a:gd name="T36" fmla="*/ 0 w 140"/>
                  <a:gd name="T37" fmla="*/ 44 h 134"/>
                  <a:gd name="T38" fmla="*/ 0 w 140"/>
                  <a:gd name="T39" fmla="*/ 46 h 134"/>
                  <a:gd name="T40" fmla="*/ 0 w 140"/>
                  <a:gd name="T41" fmla="*/ 59 h 134"/>
                  <a:gd name="T42" fmla="*/ 5 w 140"/>
                  <a:gd name="T43" fmla="*/ 59 h 134"/>
                  <a:gd name="T44" fmla="*/ 5 w 140"/>
                  <a:gd name="T45" fmla="*/ 57 h 134"/>
                  <a:gd name="T46" fmla="*/ 0 w 140"/>
                  <a:gd name="T47" fmla="*/ 57 h 134"/>
                  <a:gd name="T48" fmla="*/ 0 w 140"/>
                  <a:gd name="T49" fmla="*/ 59 h 134"/>
                  <a:gd name="T50" fmla="*/ 140 w 140"/>
                  <a:gd name="T51" fmla="*/ 99 h 134"/>
                  <a:gd name="T52" fmla="*/ 104 w 140"/>
                  <a:gd name="T53" fmla="*/ 134 h 134"/>
                  <a:gd name="T54" fmla="*/ 69 w 140"/>
                  <a:gd name="T55" fmla="*/ 99 h 134"/>
                  <a:gd name="T56" fmla="*/ 72 w 140"/>
                  <a:gd name="T57" fmla="*/ 85 h 134"/>
                  <a:gd name="T58" fmla="*/ 9 w 140"/>
                  <a:gd name="T59" fmla="*/ 85 h 134"/>
                  <a:gd name="T60" fmla="*/ 9 w 140"/>
                  <a:gd name="T61" fmla="*/ 0 h 134"/>
                  <a:gd name="T62" fmla="*/ 11 w 140"/>
                  <a:gd name="T63" fmla="*/ 0 h 134"/>
                  <a:gd name="T64" fmla="*/ 11 w 140"/>
                  <a:gd name="T65" fmla="*/ 82 h 134"/>
                  <a:gd name="T66" fmla="*/ 23 w 140"/>
                  <a:gd name="T67" fmla="*/ 82 h 134"/>
                  <a:gd name="T68" fmla="*/ 23 w 140"/>
                  <a:gd name="T69" fmla="*/ 8 h 134"/>
                  <a:gd name="T70" fmla="*/ 33 w 140"/>
                  <a:gd name="T71" fmla="*/ 8 h 134"/>
                  <a:gd name="T72" fmla="*/ 33 w 140"/>
                  <a:gd name="T73" fmla="*/ 82 h 134"/>
                  <a:gd name="T74" fmla="*/ 41 w 140"/>
                  <a:gd name="T75" fmla="*/ 82 h 134"/>
                  <a:gd name="T76" fmla="*/ 41 w 140"/>
                  <a:gd name="T77" fmla="*/ 24 h 134"/>
                  <a:gd name="T78" fmla="*/ 51 w 140"/>
                  <a:gd name="T79" fmla="*/ 24 h 134"/>
                  <a:gd name="T80" fmla="*/ 51 w 140"/>
                  <a:gd name="T81" fmla="*/ 82 h 134"/>
                  <a:gd name="T82" fmla="*/ 59 w 140"/>
                  <a:gd name="T83" fmla="*/ 82 h 134"/>
                  <a:gd name="T84" fmla="*/ 59 w 140"/>
                  <a:gd name="T85" fmla="*/ 37 h 134"/>
                  <a:gd name="T86" fmla="*/ 69 w 140"/>
                  <a:gd name="T87" fmla="*/ 37 h 134"/>
                  <a:gd name="T88" fmla="*/ 69 w 140"/>
                  <a:gd name="T89" fmla="*/ 82 h 134"/>
                  <a:gd name="T90" fmla="*/ 74 w 140"/>
                  <a:gd name="T91" fmla="*/ 82 h 134"/>
                  <a:gd name="T92" fmla="*/ 78 w 140"/>
                  <a:gd name="T93" fmla="*/ 76 h 134"/>
                  <a:gd name="T94" fmla="*/ 78 w 140"/>
                  <a:gd name="T95" fmla="*/ 13 h 134"/>
                  <a:gd name="T96" fmla="*/ 87 w 140"/>
                  <a:gd name="T97" fmla="*/ 13 h 134"/>
                  <a:gd name="T98" fmla="*/ 87 w 140"/>
                  <a:gd name="T99" fmla="*/ 68 h 134"/>
                  <a:gd name="T100" fmla="*/ 104 w 140"/>
                  <a:gd name="T101" fmla="*/ 64 h 134"/>
                  <a:gd name="T102" fmla="*/ 140 w 140"/>
                  <a:gd name="T103" fmla="*/ 99 h 134"/>
                  <a:gd name="T104" fmla="*/ 122 w 140"/>
                  <a:gd name="T105" fmla="*/ 77 h 134"/>
                  <a:gd name="T106" fmla="*/ 104 w 140"/>
                  <a:gd name="T107" fmla="*/ 71 h 134"/>
                  <a:gd name="T108" fmla="*/ 76 w 140"/>
                  <a:gd name="T109" fmla="*/ 99 h 134"/>
                  <a:gd name="T110" fmla="*/ 102 w 140"/>
                  <a:gd name="T111" fmla="*/ 127 h 134"/>
                  <a:gd name="T112" fmla="*/ 104 w 140"/>
                  <a:gd name="T113" fmla="*/ 99 h 134"/>
                  <a:gd name="T114" fmla="*/ 122 w 140"/>
                  <a:gd name="T115" fmla="*/ 7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34">
                    <a:moveTo>
                      <a:pt x="0" y="7"/>
                    </a:moveTo>
                    <a:cubicBezTo>
                      <a:pt x="5" y="7"/>
                      <a:pt x="5" y="7"/>
                      <a:pt x="5" y="7"/>
                    </a:cubicBezTo>
                    <a:cubicBezTo>
                      <a:pt x="5" y="9"/>
                      <a:pt x="5" y="9"/>
                      <a:pt x="5" y="9"/>
                    </a:cubicBezTo>
                    <a:cubicBezTo>
                      <a:pt x="0" y="9"/>
                      <a:pt x="0" y="9"/>
                      <a:pt x="0" y="9"/>
                    </a:cubicBezTo>
                    <a:lnTo>
                      <a:pt x="0" y="7"/>
                    </a:lnTo>
                    <a:close/>
                    <a:moveTo>
                      <a:pt x="0" y="21"/>
                    </a:moveTo>
                    <a:cubicBezTo>
                      <a:pt x="5" y="21"/>
                      <a:pt x="5" y="21"/>
                      <a:pt x="5" y="21"/>
                    </a:cubicBezTo>
                    <a:cubicBezTo>
                      <a:pt x="5" y="19"/>
                      <a:pt x="5" y="19"/>
                      <a:pt x="5" y="19"/>
                    </a:cubicBezTo>
                    <a:cubicBezTo>
                      <a:pt x="0" y="19"/>
                      <a:pt x="0" y="19"/>
                      <a:pt x="0" y="19"/>
                    </a:cubicBezTo>
                    <a:lnTo>
                      <a:pt x="0" y="21"/>
                    </a:lnTo>
                    <a:close/>
                    <a:moveTo>
                      <a:pt x="0" y="34"/>
                    </a:moveTo>
                    <a:cubicBezTo>
                      <a:pt x="5" y="34"/>
                      <a:pt x="5" y="34"/>
                      <a:pt x="5" y="34"/>
                    </a:cubicBezTo>
                    <a:cubicBezTo>
                      <a:pt x="5" y="32"/>
                      <a:pt x="5" y="32"/>
                      <a:pt x="5" y="32"/>
                    </a:cubicBezTo>
                    <a:cubicBezTo>
                      <a:pt x="0" y="32"/>
                      <a:pt x="0" y="32"/>
                      <a:pt x="0" y="32"/>
                    </a:cubicBezTo>
                    <a:lnTo>
                      <a:pt x="0" y="34"/>
                    </a:lnTo>
                    <a:close/>
                    <a:moveTo>
                      <a:pt x="0" y="46"/>
                    </a:moveTo>
                    <a:cubicBezTo>
                      <a:pt x="5" y="46"/>
                      <a:pt x="5" y="46"/>
                      <a:pt x="5" y="46"/>
                    </a:cubicBezTo>
                    <a:cubicBezTo>
                      <a:pt x="5" y="44"/>
                      <a:pt x="5" y="44"/>
                      <a:pt x="5" y="44"/>
                    </a:cubicBezTo>
                    <a:cubicBezTo>
                      <a:pt x="0" y="44"/>
                      <a:pt x="0" y="44"/>
                      <a:pt x="0" y="44"/>
                    </a:cubicBezTo>
                    <a:lnTo>
                      <a:pt x="0" y="46"/>
                    </a:lnTo>
                    <a:close/>
                    <a:moveTo>
                      <a:pt x="0" y="59"/>
                    </a:moveTo>
                    <a:cubicBezTo>
                      <a:pt x="5" y="59"/>
                      <a:pt x="5" y="59"/>
                      <a:pt x="5" y="59"/>
                    </a:cubicBezTo>
                    <a:cubicBezTo>
                      <a:pt x="5" y="57"/>
                      <a:pt x="5" y="57"/>
                      <a:pt x="5" y="57"/>
                    </a:cubicBezTo>
                    <a:cubicBezTo>
                      <a:pt x="0" y="57"/>
                      <a:pt x="0" y="57"/>
                      <a:pt x="0" y="57"/>
                    </a:cubicBezTo>
                    <a:lnTo>
                      <a:pt x="0" y="59"/>
                    </a:lnTo>
                    <a:close/>
                    <a:moveTo>
                      <a:pt x="140" y="99"/>
                    </a:moveTo>
                    <a:cubicBezTo>
                      <a:pt x="140" y="118"/>
                      <a:pt x="124" y="134"/>
                      <a:pt x="104" y="134"/>
                    </a:cubicBezTo>
                    <a:cubicBezTo>
                      <a:pt x="85" y="134"/>
                      <a:pt x="69" y="118"/>
                      <a:pt x="69" y="99"/>
                    </a:cubicBezTo>
                    <a:cubicBezTo>
                      <a:pt x="69" y="94"/>
                      <a:pt x="70" y="89"/>
                      <a:pt x="72" y="85"/>
                    </a:cubicBezTo>
                    <a:cubicBezTo>
                      <a:pt x="9" y="85"/>
                      <a:pt x="9" y="85"/>
                      <a:pt x="9" y="85"/>
                    </a:cubicBezTo>
                    <a:cubicBezTo>
                      <a:pt x="9" y="0"/>
                      <a:pt x="9" y="0"/>
                      <a:pt x="9" y="0"/>
                    </a:cubicBezTo>
                    <a:cubicBezTo>
                      <a:pt x="11" y="0"/>
                      <a:pt x="11" y="0"/>
                      <a:pt x="11" y="0"/>
                    </a:cubicBezTo>
                    <a:cubicBezTo>
                      <a:pt x="11" y="82"/>
                      <a:pt x="11" y="82"/>
                      <a:pt x="11" y="82"/>
                    </a:cubicBezTo>
                    <a:cubicBezTo>
                      <a:pt x="23" y="82"/>
                      <a:pt x="23" y="82"/>
                      <a:pt x="23" y="82"/>
                    </a:cubicBezTo>
                    <a:cubicBezTo>
                      <a:pt x="23" y="8"/>
                      <a:pt x="23" y="8"/>
                      <a:pt x="23" y="8"/>
                    </a:cubicBezTo>
                    <a:cubicBezTo>
                      <a:pt x="33" y="8"/>
                      <a:pt x="33" y="8"/>
                      <a:pt x="33" y="8"/>
                    </a:cubicBezTo>
                    <a:cubicBezTo>
                      <a:pt x="33" y="82"/>
                      <a:pt x="33" y="82"/>
                      <a:pt x="33" y="82"/>
                    </a:cubicBezTo>
                    <a:cubicBezTo>
                      <a:pt x="41" y="82"/>
                      <a:pt x="41" y="82"/>
                      <a:pt x="41" y="82"/>
                    </a:cubicBezTo>
                    <a:cubicBezTo>
                      <a:pt x="41" y="24"/>
                      <a:pt x="41" y="24"/>
                      <a:pt x="41" y="24"/>
                    </a:cubicBezTo>
                    <a:cubicBezTo>
                      <a:pt x="51" y="24"/>
                      <a:pt x="51" y="24"/>
                      <a:pt x="51" y="24"/>
                    </a:cubicBezTo>
                    <a:cubicBezTo>
                      <a:pt x="51" y="82"/>
                      <a:pt x="51" y="82"/>
                      <a:pt x="51" y="82"/>
                    </a:cubicBezTo>
                    <a:cubicBezTo>
                      <a:pt x="59" y="82"/>
                      <a:pt x="59" y="82"/>
                      <a:pt x="59" y="82"/>
                    </a:cubicBezTo>
                    <a:cubicBezTo>
                      <a:pt x="59" y="37"/>
                      <a:pt x="59" y="37"/>
                      <a:pt x="59" y="37"/>
                    </a:cubicBezTo>
                    <a:cubicBezTo>
                      <a:pt x="69" y="37"/>
                      <a:pt x="69" y="37"/>
                      <a:pt x="69" y="37"/>
                    </a:cubicBezTo>
                    <a:cubicBezTo>
                      <a:pt x="69" y="82"/>
                      <a:pt x="69" y="82"/>
                      <a:pt x="69" y="82"/>
                    </a:cubicBezTo>
                    <a:cubicBezTo>
                      <a:pt x="74" y="82"/>
                      <a:pt x="74" y="82"/>
                      <a:pt x="74" y="82"/>
                    </a:cubicBezTo>
                    <a:cubicBezTo>
                      <a:pt x="75" y="80"/>
                      <a:pt x="76" y="78"/>
                      <a:pt x="78" y="76"/>
                    </a:cubicBezTo>
                    <a:cubicBezTo>
                      <a:pt x="78" y="13"/>
                      <a:pt x="78" y="13"/>
                      <a:pt x="78" y="13"/>
                    </a:cubicBezTo>
                    <a:cubicBezTo>
                      <a:pt x="87" y="13"/>
                      <a:pt x="87" y="13"/>
                      <a:pt x="87" y="13"/>
                    </a:cubicBezTo>
                    <a:cubicBezTo>
                      <a:pt x="87" y="68"/>
                      <a:pt x="87" y="68"/>
                      <a:pt x="87" y="68"/>
                    </a:cubicBezTo>
                    <a:cubicBezTo>
                      <a:pt x="92" y="65"/>
                      <a:pt x="98" y="64"/>
                      <a:pt x="104" y="64"/>
                    </a:cubicBezTo>
                    <a:cubicBezTo>
                      <a:pt x="124" y="64"/>
                      <a:pt x="140" y="80"/>
                      <a:pt x="140" y="99"/>
                    </a:cubicBezTo>
                    <a:close/>
                    <a:moveTo>
                      <a:pt x="122" y="77"/>
                    </a:moveTo>
                    <a:cubicBezTo>
                      <a:pt x="117" y="73"/>
                      <a:pt x="111" y="71"/>
                      <a:pt x="104" y="71"/>
                    </a:cubicBezTo>
                    <a:cubicBezTo>
                      <a:pt x="89" y="71"/>
                      <a:pt x="76" y="83"/>
                      <a:pt x="76" y="99"/>
                    </a:cubicBezTo>
                    <a:cubicBezTo>
                      <a:pt x="76" y="114"/>
                      <a:pt x="87" y="126"/>
                      <a:pt x="102" y="127"/>
                    </a:cubicBezTo>
                    <a:cubicBezTo>
                      <a:pt x="104" y="99"/>
                      <a:pt x="104" y="99"/>
                      <a:pt x="104" y="99"/>
                    </a:cubicBezTo>
                    <a:lnTo>
                      <a:pt x="122" y="77"/>
                    </a:lnTo>
                    <a:close/>
                  </a:path>
                </a:pathLst>
              </a:custGeom>
              <a:solidFill>
                <a:srgbClr val="12204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grpSp>
        <p:grpSp>
          <p:nvGrpSpPr>
            <p:cNvPr id="18" name="组合 17"/>
            <p:cNvGrpSpPr/>
            <p:nvPr/>
          </p:nvGrpSpPr>
          <p:grpSpPr>
            <a:xfrm>
              <a:off x="7850642" y="2531265"/>
              <a:ext cx="794145" cy="792747"/>
              <a:chOff x="7836145" y="2531265"/>
              <a:chExt cx="794145" cy="792747"/>
            </a:xfrm>
          </p:grpSpPr>
          <p:sp>
            <p:nvSpPr>
              <p:cNvPr id="22" name="Oval 139"/>
              <p:cNvSpPr>
                <a:spLocks noChangeArrowheads="1"/>
              </p:cNvSpPr>
              <p:nvPr/>
            </p:nvSpPr>
            <p:spPr bwMode="auto">
              <a:xfrm>
                <a:off x="7836145" y="2531265"/>
                <a:ext cx="794145" cy="792747"/>
              </a:xfrm>
              <a:prstGeom prst="ellipse">
                <a:avLst/>
              </a:prstGeom>
              <a:solidFill>
                <a:schemeClr val="accent2"/>
              </a:solidFill>
              <a:ln>
                <a:solidFill>
                  <a:schemeClr val="accent4"/>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sp>
            <p:nvSpPr>
              <p:cNvPr id="23" name="Freeform 210"/>
              <p:cNvSpPr>
                <a:spLocks noEditPoints="1"/>
              </p:cNvSpPr>
              <p:nvPr/>
            </p:nvSpPr>
            <p:spPr bwMode="auto">
              <a:xfrm>
                <a:off x="7995533" y="2746579"/>
                <a:ext cx="479563" cy="366314"/>
              </a:xfrm>
              <a:custGeom>
                <a:avLst/>
                <a:gdLst>
                  <a:gd name="T0" fmla="*/ 111 w 145"/>
                  <a:gd name="T1" fmla="*/ 46 h 111"/>
                  <a:gd name="T2" fmla="*/ 133 w 145"/>
                  <a:gd name="T3" fmla="*/ 86 h 111"/>
                  <a:gd name="T4" fmla="*/ 98 w 145"/>
                  <a:gd name="T5" fmla="*/ 90 h 111"/>
                  <a:gd name="T6" fmla="*/ 55 w 145"/>
                  <a:gd name="T7" fmla="*/ 72 h 111"/>
                  <a:gd name="T8" fmla="*/ 63 w 145"/>
                  <a:gd name="T9" fmla="*/ 62 h 111"/>
                  <a:gd name="T10" fmla="*/ 63 w 145"/>
                  <a:gd name="T11" fmla="*/ 59 h 111"/>
                  <a:gd name="T12" fmla="*/ 85 w 145"/>
                  <a:gd name="T13" fmla="*/ 28 h 111"/>
                  <a:gd name="T14" fmla="*/ 90 w 145"/>
                  <a:gd name="T15" fmla="*/ 20 h 111"/>
                  <a:gd name="T16" fmla="*/ 100 w 145"/>
                  <a:gd name="T17" fmla="*/ 21 h 111"/>
                  <a:gd name="T18" fmla="*/ 108 w 145"/>
                  <a:gd name="T19" fmla="*/ 20 h 111"/>
                  <a:gd name="T20" fmla="*/ 109 w 145"/>
                  <a:gd name="T21" fmla="*/ 26 h 111"/>
                  <a:gd name="T22" fmla="*/ 118 w 145"/>
                  <a:gd name="T23" fmla="*/ 27 h 111"/>
                  <a:gd name="T24" fmla="*/ 118 w 145"/>
                  <a:gd name="T25" fmla="*/ 34 h 111"/>
                  <a:gd name="T26" fmla="*/ 130 w 145"/>
                  <a:gd name="T27" fmla="*/ 59 h 111"/>
                  <a:gd name="T28" fmla="*/ 114 w 145"/>
                  <a:gd name="T29" fmla="*/ 96 h 111"/>
                  <a:gd name="T30" fmla="*/ 122 w 145"/>
                  <a:gd name="T31" fmla="*/ 32 h 111"/>
                  <a:gd name="T32" fmla="*/ 116 w 145"/>
                  <a:gd name="T33" fmla="*/ 20 h 111"/>
                  <a:gd name="T34" fmla="*/ 115 w 145"/>
                  <a:gd name="T35" fmla="*/ 24 h 111"/>
                  <a:gd name="T36" fmla="*/ 108 w 145"/>
                  <a:gd name="T37" fmla="*/ 17 h 111"/>
                  <a:gd name="T38" fmla="*/ 107 w 145"/>
                  <a:gd name="T39" fmla="*/ 17 h 111"/>
                  <a:gd name="T40" fmla="*/ 106 w 145"/>
                  <a:gd name="T41" fmla="*/ 20 h 111"/>
                  <a:gd name="T42" fmla="*/ 101 w 145"/>
                  <a:gd name="T43" fmla="*/ 17 h 111"/>
                  <a:gd name="T44" fmla="*/ 57 w 145"/>
                  <a:gd name="T45" fmla="*/ 56 h 111"/>
                  <a:gd name="T46" fmla="*/ 58 w 145"/>
                  <a:gd name="T47" fmla="*/ 58 h 111"/>
                  <a:gd name="T48" fmla="*/ 60 w 145"/>
                  <a:gd name="T49" fmla="*/ 53 h 111"/>
                  <a:gd name="T50" fmla="*/ 60 w 145"/>
                  <a:gd name="T51" fmla="*/ 56 h 111"/>
                  <a:gd name="T52" fmla="*/ 63 w 145"/>
                  <a:gd name="T53" fmla="*/ 42 h 111"/>
                  <a:gd name="T54" fmla="*/ 66 w 145"/>
                  <a:gd name="T55" fmla="*/ 39 h 111"/>
                  <a:gd name="T56" fmla="*/ 66 w 145"/>
                  <a:gd name="T57" fmla="*/ 35 h 111"/>
                  <a:gd name="T58" fmla="*/ 67 w 145"/>
                  <a:gd name="T59" fmla="*/ 17 h 111"/>
                  <a:gd name="T60" fmla="*/ 52 w 145"/>
                  <a:gd name="T61" fmla="*/ 12 h 111"/>
                  <a:gd name="T62" fmla="*/ 37 w 145"/>
                  <a:gd name="T63" fmla="*/ 19 h 111"/>
                  <a:gd name="T64" fmla="*/ 27 w 145"/>
                  <a:gd name="T65" fmla="*/ 14 h 111"/>
                  <a:gd name="T66" fmla="*/ 24 w 145"/>
                  <a:gd name="T67" fmla="*/ 14 h 111"/>
                  <a:gd name="T68" fmla="*/ 15 w 145"/>
                  <a:gd name="T69" fmla="*/ 30 h 111"/>
                  <a:gd name="T70" fmla="*/ 31 w 145"/>
                  <a:gd name="T71" fmla="*/ 68 h 111"/>
                  <a:gd name="T72" fmla="*/ 40 w 145"/>
                  <a:gd name="T73" fmla="*/ 48 h 111"/>
                  <a:gd name="T74" fmla="*/ 34 w 145"/>
                  <a:gd name="T75" fmla="*/ 50 h 111"/>
                  <a:gd name="T76" fmla="*/ 31 w 145"/>
                  <a:gd name="T77" fmla="*/ 53 h 111"/>
                  <a:gd name="T78" fmla="*/ 20 w 145"/>
                  <a:gd name="T79" fmla="*/ 72 h 111"/>
                  <a:gd name="T80" fmla="*/ 15 w 145"/>
                  <a:gd name="T81" fmla="*/ 55 h 111"/>
                  <a:gd name="T82" fmla="*/ 20 w 145"/>
                  <a:gd name="T83" fmla="*/ 43 h 111"/>
                  <a:gd name="T84" fmla="*/ 30 w 145"/>
                  <a:gd name="T85" fmla="*/ 37 h 111"/>
                  <a:gd name="T86" fmla="*/ 22 w 145"/>
                  <a:gd name="T87" fmla="*/ 37 h 111"/>
                  <a:gd name="T88" fmla="*/ 17 w 145"/>
                  <a:gd name="T89" fmla="*/ 39 h 111"/>
                  <a:gd name="T90" fmla="*/ 19 w 145"/>
                  <a:gd name="T91" fmla="*/ 33 h 111"/>
                  <a:gd name="T92" fmla="*/ 25 w 145"/>
                  <a:gd name="T93" fmla="*/ 29 h 111"/>
                  <a:gd name="T94" fmla="*/ 20 w 145"/>
                  <a:gd name="T95" fmla="*/ 29 h 111"/>
                  <a:gd name="T96" fmla="*/ 28 w 145"/>
                  <a:gd name="T97" fmla="*/ 21 h 111"/>
                  <a:gd name="T98" fmla="*/ 34 w 145"/>
                  <a:gd name="T99" fmla="*/ 23 h 111"/>
                  <a:gd name="T100" fmla="*/ 42 w 145"/>
                  <a:gd name="T101" fmla="*/ 21 h 111"/>
                  <a:gd name="T102" fmla="*/ 47 w 145"/>
                  <a:gd name="T103" fmla="*/ 20 h 111"/>
                  <a:gd name="T104" fmla="*/ 55 w 145"/>
                  <a:gd name="T105" fmla="*/ 17 h 111"/>
                  <a:gd name="T106" fmla="*/ 63 w 145"/>
                  <a:gd name="T107" fmla="*/ 20 h 111"/>
                  <a:gd name="T108" fmla="*/ 71 w 145"/>
                  <a:gd name="T109" fmla="*/ 21 h 111"/>
                  <a:gd name="T110" fmla="*/ 83 w 145"/>
                  <a:gd name="T111" fmla="*/ 24 h 111"/>
                  <a:gd name="T112" fmla="*/ 74 w 145"/>
                  <a:gd name="T113" fmla="*/ 30 h 111"/>
                  <a:gd name="T114" fmla="*/ 70 w 145"/>
                  <a:gd name="T115" fmla="*/ 28 h 111"/>
                  <a:gd name="T116" fmla="*/ 60 w 145"/>
                  <a:gd name="T117" fmla="*/ 42 h 111"/>
                  <a:gd name="T118" fmla="*/ 54 w 145"/>
                  <a:gd name="T119" fmla="*/ 52 h 111"/>
                  <a:gd name="T120" fmla="*/ 49 w 145"/>
                  <a:gd name="T121" fmla="*/ 55 h 111"/>
                  <a:gd name="T122" fmla="*/ 91 w 145"/>
                  <a:gd name="T123" fmla="*/ 2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 h="111">
                    <a:moveTo>
                      <a:pt x="70" y="59"/>
                    </a:moveTo>
                    <a:cubicBezTo>
                      <a:pt x="70" y="66"/>
                      <a:pt x="73" y="73"/>
                      <a:pt x="78" y="78"/>
                    </a:cubicBezTo>
                    <a:cubicBezTo>
                      <a:pt x="84" y="84"/>
                      <a:pt x="91" y="87"/>
                      <a:pt x="98" y="87"/>
                    </a:cubicBezTo>
                    <a:cubicBezTo>
                      <a:pt x="98" y="87"/>
                      <a:pt x="98" y="87"/>
                      <a:pt x="98" y="87"/>
                    </a:cubicBezTo>
                    <a:cubicBezTo>
                      <a:pt x="105" y="87"/>
                      <a:pt x="112" y="84"/>
                      <a:pt x="118" y="78"/>
                    </a:cubicBezTo>
                    <a:cubicBezTo>
                      <a:pt x="123" y="73"/>
                      <a:pt x="126" y="66"/>
                      <a:pt x="126" y="59"/>
                    </a:cubicBezTo>
                    <a:cubicBezTo>
                      <a:pt x="126" y="51"/>
                      <a:pt x="123" y="44"/>
                      <a:pt x="118" y="39"/>
                    </a:cubicBezTo>
                    <a:cubicBezTo>
                      <a:pt x="112" y="33"/>
                      <a:pt x="105" y="31"/>
                      <a:pt x="98" y="31"/>
                    </a:cubicBezTo>
                    <a:cubicBezTo>
                      <a:pt x="91" y="31"/>
                      <a:pt x="84" y="33"/>
                      <a:pt x="78" y="39"/>
                    </a:cubicBezTo>
                    <a:cubicBezTo>
                      <a:pt x="73" y="44"/>
                      <a:pt x="70" y="51"/>
                      <a:pt x="70" y="59"/>
                    </a:cubicBezTo>
                    <a:close/>
                    <a:moveTo>
                      <a:pt x="85" y="46"/>
                    </a:moveTo>
                    <a:cubicBezTo>
                      <a:pt x="88" y="42"/>
                      <a:pt x="93" y="40"/>
                      <a:pt x="98" y="40"/>
                    </a:cubicBezTo>
                    <a:cubicBezTo>
                      <a:pt x="103" y="40"/>
                      <a:pt x="107" y="42"/>
                      <a:pt x="111" y="46"/>
                    </a:cubicBezTo>
                    <a:cubicBezTo>
                      <a:pt x="111" y="46"/>
                      <a:pt x="111" y="46"/>
                      <a:pt x="111" y="46"/>
                    </a:cubicBezTo>
                    <a:cubicBezTo>
                      <a:pt x="114" y="49"/>
                      <a:pt x="116" y="54"/>
                      <a:pt x="116" y="59"/>
                    </a:cubicBezTo>
                    <a:cubicBezTo>
                      <a:pt x="116" y="63"/>
                      <a:pt x="114" y="68"/>
                      <a:pt x="111" y="72"/>
                    </a:cubicBezTo>
                    <a:cubicBezTo>
                      <a:pt x="107" y="75"/>
                      <a:pt x="103" y="77"/>
                      <a:pt x="98" y="77"/>
                    </a:cubicBezTo>
                    <a:cubicBezTo>
                      <a:pt x="93" y="77"/>
                      <a:pt x="88" y="75"/>
                      <a:pt x="85" y="72"/>
                    </a:cubicBezTo>
                    <a:cubicBezTo>
                      <a:pt x="81" y="68"/>
                      <a:pt x="80" y="63"/>
                      <a:pt x="80" y="59"/>
                    </a:cubicBezTo>
                    <a:cubicBezTo>
                      <a:pt x="80" y="54"/>
                      <a:pt x="81" y="49"/>
                      <a:pt x="85" y="46"/>
                    </a:cubicBezTo>
                    <a:close/>
                    <a:moveTo>
                      <a:pt x="129" y="81"/>
                    </a:moveTo>
                    <a:cubicBezTo>
                      <a:pt x="126" y="77"/>
                      <a:pt x="122" y="78"/>
                      <a:pt x="119" y="81"/>
                    </a:cubicBezTo>
                    <a:cubicBezTo>
                      <a:pt x="115" y="85"/>
                      <a:pt x="113" y="88"/>
                      <a:pt x="116" y="92"/>
                    </a:cubicBezTo>
                    <a:cubicBezTo>
                      <a:pt x="118" y="94"/>
                      <a:pt x="118" y="94"/>
                      <a:pt x="118" y="94"/>
                    </a:cubicBezTo>
                    <a:cubicBezTo>
                      <a:pt x="123" y="91"/>
                      <a:pt x="127" y="87"/>
                      <a:pt x="132" y="84"/>
                    </a:cubicBezTo>
                    <a:lnTo>
                      <a:pt x="129" y="81"/>
                    </a:lnTo>
                    <a:close/>
                    <a:moveTo>
                      <a:pt x="142" y="96"/>
                    </a:moveTo>
                    <a:cubicBezTo>
                      <a:pt x="133" y="86"/>
                      <a:pt x="133" y="86"/>
                      <a:pt x="133" y="86"/>
                    </a:cubicBezTo>
                    <a:cubicBezTo>
                      <a:pt x="129" y="89"/>
                      <a:pt x="124" y="93"/>
                      <a:pt x="120" y="96"/>
                    </a:cubicBezTo>
                    <a:cubicBezTo>
                      <a:pt x="129" y="107"/>
                      <a:pt x="129" y="107"/>
                      <a:pt x="129" y="107"/>
                    </a:cubicBezTo>
                    <a:cubicBezTo>
                      <a:pt x="132" y="111"/>
                      <a:pt x="138" y="111"/>
                      <a:pt x="141" y="108"/>
                    </a:cubicBezTo>
                    <a:cubicBezTo>
                      <a:pt x="145" y="105"/>
                      <a:pt x="145" y="100"/>
                      <a:pt x="142" y="96"/>
                    </a:cubicBezTo>
                    <a:close/>
                    <a:moveTo>
                      <a:pt x="115" y="96"/>
                    </a:moveTo>
                    <a:cubicBezTo>
                      <a:pt x="113" y="94"/>
                      <a:pt x="113" y="94"/>
                      <a:pt x="113" y="94"/>
                    </a:cubicBezTo>
                    <a:cubicBezTo>
                      <a:pt x="112" y="92"/>
                      <a:pt x="111" y="90"/>
                      <a:pt x="111" y="88"/>
                    </a:cubicBezTo>
                    <a:cubicBezTo>
                      <a:pt x="111" y="88"/>
                      <a:pt x="111" y="88"/>
                      <a:pt x="111" y="88"/>
                    </a:cubicBezTo>
                    <a:cubicBezTo>
                      <a:pt x="107" y="89"/>
                      <a:pt x="102" y="90"/>
                      <a:pt x="98" y="90"/>
                    </a:cubicBezTo>
                    <a:cubicBezTo>
                      <a:pt x="98" y="90"/>
                      <a:pt x="98" y="90"/>
                      <a:pt x="98" y="90"/>
                    </a:cubicBezTo>
                    <a:cubicBezTo>
                      <a:pt x="98" y="90"/>
                      <a:pt x="98" y="90"/>
                      <a:pt x="98" y="90"/>
                    </a:cubicBezTo>
                    <a:cubicBezTo>
                      <a:pt x="98" y="90"/>
                      <a:pt x="98" y="90"/>
                      <a:pt x="98" y="90"/>
                    </a:cubicBezTo>
                    <a:cubicBezTo>
                      <a:pt x="98" y="90"/>
                      <a:pt x="98" y="90"/>
                      <a:pt x="98" y="90"/>
                    </a:cubicBezTo>
                    <a:cubicBezTo>
                      <a:pt x="98" y="90"/>
                      <a:pt x="98" y="90"/>
                      <a:pt x="98" y="90"/>
                    </a:cubicBezTo>
                    <a:cubicBezTo>
                      <a:pt x="90" y="90"/>
                      <a:pt x="82" y="87"/>
                      <a:pt x="75" y="81"/>
                    </a:cubicBezTo>
                    <a:cubicBezTo>
                      <a:pt x="72" y="78"/>
                      <a:pt x="70" y="74"/>
                      <a:pt x="68" y="70"/>
                    </a:cubicBezTo>
                    <a:cubicBezTo>
                      <a:pt x="68" y="71"/>
                      <a:pt x="68" y="71"/>
                      <a:pt x="68" y="72"/>
                    </a:cubicBezTo>
                    <a:cubicBezTo>
                      <a:pt x="67" y="72"/>
                      <a:pt x="67" y="73"/>
                      <a:pt x="67" y="73"/>
                    </a:cubicBezTo>
                    <a:cubicBezTo>
                      <a:pt x="67" y="73"/>
                      <a:pt x="66" y="74"/>
                      <a:pt x="66" y="74"/>
                    </a:cubicBezTo>
                    <a:cubicBezTo>
                      <a:pt x="66" y="73"/>
                      <a:pt x="65" y="74"/>
                      <a:pt x="65" y="74"/>
                    </a:cubicBezTo>
                    <a:cubicBezTo>
                      <a:pt x="64" y="74"/>
                      <a:pt x="64" y="72"/>
                      <a:pt x="63" y="72"/>
                    </a:cubicBezTo>
                    <a:cubicBezTo>
                      <a:pt x="63" y="72"/>
                      <a:pt x="63" y="72"/>
                      <a:pt x="63" y="71"/>
                    </a:cubicBezTo>
                    <a:cubicBezTo>
                      <a:pt x="63" y="71"/>
                      <a:pt x="63" y="71"/>
                      <a:pt x="63" y="72"/>
                    </a:cubicBezTo>
                    <a:cubicBezTo>
                      <a:pt x="62" y="71"/>
                      <a:pt x="62" y="71"/>
                      <a:pt x="61" y="70"/>
                    </a:cubicBezTo>
                    <a:cubicBezTo>
                      <a:pt x="60" y="70"/>
                      <a:pt x="59" y="71"/>
                      <a:pt x="59" y="71"/>
                    </a:cubicBezTo>
                    <a:cubicBezTo>
                      <a:pt x="58" y="71"/>
                      <a:pt x="58" y="71"/>
                      <a:pt x="58" y="71"/>
                    </a:cubicBezTo>
                    <a:cubicBezTo>
                      <a:pt x="57" y="71"/>
                      <a:pt x="57" y="71"/>
                      <a:pt x="57" y="71"/>
                    </a:cubicBezTo>
                    <a:cubicBezTo>
                      <a:pt x="56" y="72"/>
                      <a:pt x="56" y="72"/>
                      <a:pt x="55" y="72"/>
                    </a:cubicBezTo>
                    <a:cubicBezTo>
                      <a:pt x="55" y="71"/>
                      <a:pt x="55" y="70"/>
                      <a:pt x="55" y="69"/>
                    </a:cubicBezTo>
                    <a:cubicBezTo>
                      <a:pt x="55" y="68"/>
                      <a:pt x="55" y="67"/>
                      <a:pt x="55" y="67"/>
                    </a:cubicBezTo>
                    <a:cubicBezTo>
                      <a:pt x="55" y="66"/>
                      <a:pt x="55" y="66"/>
                      <a:pt x="56" y="66"/>
                    </a:cubicBezTo>
                    <a:cubicBezTo>
                      <a:pt x="56" y="66"/>
                      <a:pt x="56" y="66"/>
                      <a:pt x="57" y="65"/>
                    </a:cubicBezTo>
                    <a:cubicBezTo>
                      <a:pt x="57" y="65"/>
                      <a:pt x="57" y="65"/>
                      <a:pt x="58" y="64"/>
                    </a:cubicBezTo>
                    <a:cubicBezTo>
                      <a:pt x="58" y="64"/>
                      <a:pt x="58" y="64"/>
                      <a:pt x="58" y="64"/>
                    </a:cubicBezTo>
                    <a:cubicBezTo>
                      <a:pt x="59" y="63"/>
                      <a:pt x="60" y="62"/>
                      <a:pt x="60" y="63"/>
                    </a:cubicBezTo>
                    <a:cubicBezTo>
                      <a:pt x="61" y="62"/>
                      <a:pt x="61" y="63"/>
                      <a:pt x="62" y="62"/>
                    </a:cubicBezTo>
                    <a:cubicBezTo>
                      <a:pt x="62" y="62"/>
                      <a:pt x="62" y="62"/>
                      <a:pt x="62" y="62"/>
                    </a:cubicBezTo>
                    <a:cubicBezTo>
                      <a:pt x="62" y="62"/>
                      <a:pt x="62" y="62"/>
                      <a:pt x="62" y="62"/>
                    </a:cubicBezTo>
                    <a:cubicBezTo>
                      <a:pt x="62" y="62"/>
                      <a:pt x="63" y="62"/>
                      <a:pt x="63" y="62"/>
                    </a:cubicBezTo>
                    <a:cubicBezTo>
                      <a:pt x="63" y="62"/>
                      <a:pt x="63" y="62"/>
                      <a:pt x="63" y="62"/>
                    </a:cubicBezTo>
                    <a:cubicBezTo>
                      <a:pt x="63" y="62"/>
                      <a:pt x="63" y="62"/>
                      <a:pt x="63" y="62"/>
                    </a:cubicBezTo>
                    <a:cubicBezTo>
                      <a:pt x="63" y="62"/>
                      <a:pt x="63" y="62"/>
                      <a:pt x="63" y="62"/>
                    </a:cubicBezTo>
                    <a:cubicBezTo>
                      <a:pt x="63" y="62"/>
                      <a:pt x="63" y="63"/>
                      <a:pt x="63" y="63"/>
                    </a:cubicBezTo>
                    <a:cubicBezTo>
                      <a:pt x="63" y="63"/>
                      <a:pt x="63" y="64"/>
                      <a:pt x="63" y="64"/>
                    </a:cubicBezTo>
                    <a:cubicBezTo>
                      <a:pt x="63" y="64"/>
                      <a:pt x="64" y="64"/>
                      <a:pt x="64" y="65"/>
                    </a:cubicBezTo>
                    <a:cubicBezTo>
                      <a:pt x="65" y="64"/>
                      <a:pt x="65" y="62"/>
                      <a:pt x="65" y="62"/>
                    </a:cubicBezTo>
                    <a:cubicBezTo>
                      <a:pt x="65" y="62"/>
                      <a:pt x="65" y="63"/>
                      <a:pt x="66" y="63"/>
                    </a:cubicBezTo>
                    <a:cubicBezTo>
                      <a:pt x="66" y="63"/>
                      <a:pt x="66" y="63"/>
                      <a:pt x="66" y="64"/>
                    </a:cubicBezTo>
                    <a:cubicBezTo>
                      <a:pt x="67" y="64"/>
                      <a:pt x="66" y="64"/>
                      <a:pt x="66" y="64"/>
                    </a:cubicBezTo>
                    <a:cubicBezTo>
                      <a:pt x="66" y="65"/>
                      <a:pt x="67" y="65"/>
                      <a:pt x="67" y="65"/>
                    </a:cubicBezTo>
                    <a:cubicBezTo>
                      <a:pt x="66" y="63"/>
                      <a:pt x="66" y="62"/>
                      <a:pt x="66" y="60"/>
                    </a:cubicBezTo>
                    <a:cubicBezTo>
                      <a:pt x="66" y="60"/>
                      <a:pt x="66" y="60"/>
                      <a:pt x="66" y="61"/>
                    </a:cubicBezTo>
                    <a:cubicBezTo>
                      <a:pt x="65" y="60"/>
                      <a:pt x="64" y="60"/>
                      <a:pt x="64" y="61"/>
                    </a:cubicBezTo>
                    <a:cubicBezTo>
                      <a:pt x="64" y="60"/>
                      <a:pt x="64" y="60"/>
                      <a:pt x="64" y="60"/>
                    </a:cubicBezTo>
                    <a:cubicBezTo>
                      <a:pt x="64" y="60"/>
                      <a:pt x="64" y="60"/>
                      <a:pt x="64" y="59"/>
                    </a:cubicBezTo>
                    <a:cubicBezTo>
                      <a:pt x="64" y="59"/>
                      <a:pt x="63" y="59"/>
                      <a:pt x="63" y="59"/>
                    </a:cubicBezTo>
                    <a:cubicBezTo>
                      <a:pt x="62" y="59"/>
                      <a:pt x="61" y="59"/>
                      <a:pt x="62" y="58"/>
                    </a:cubicBezTo>
                    <a:cubicBezTo>
                      <a:pt x="62" y="58"/>
                      <a:pt x="62" y="58"/>
                      <a:pt x="61" y="57"/>
                    </a:cubicBezTo>
                    <a:cubicBezTo>
                      <a:pt x="62" y="57"/>
                      <a:pt x="62" y="57"/>
                      <a:pt x="62" y="58"/>
                    </a:cubicBezTo>
                    <a:cubicBezTo>
                      <a:pt x="63" y="58"/>
                      <a:pt x="63" y="58"/>
                      <a:pt x="64" y="58"/>
                    </a:cubicBezTo>
                    <a:cubicBezTo>
                      <a:pt x="64" y="57"/>
                      <a:pt x="66" y="58"/>
                      <a:pt x="66" y="58"/>
                    </a:cubicBezTo>
                    <a:cubicBezTo>
                      <a:pt x="66" y="58"/>
                      <a:pt x="66" y="58"/>
                      <a:pt x="66" y="58"/>
                    </a:cubicBezTo>
                    <a:cubicBezTo>
                      <a:pt x="66" y="50"/>
                      <a:pt x="69" y="42"/>
                      <a:pt x="75" y="36"/>
                    </a:cubicBezTo>
                    <a:cubicBezTo>
                      <a:pt x="79" y="33"/>
                      <a:pt x="83" y="30"/>
                      <a:pt x="87" y="29"/>
                    </a:cubicBezTo>
                    <a:cubicBezTo>
                      <a:pt x="87" y="29"/>
                      <a:pt x="87" y="29"/>
                      <a:pt x="87" y="28"/>
                    </a:cubicBezTo>
                    <a:cubicBezTo>
                      <a:pt x="87" y="28"/>
                      <a:pt x="86" y="28"/>
                      <a:pt x="86" y="28"/>
                    </a:cubicBezTo>
                    <a:cubicBezTo>
                      <a:pt x="86" y="29"/>
                      <a:pt x="86" y="28"/>
                      <a:pt x="85" y="29"/>
                    </a:cubicBezTo>
                    <a:cubicBezTo>
                      <a:pt x="85" y="28"/>
                      <a:pt x="85" y="28"/>
                      <a:pt x="85" y="28"/>
                    </a:cubicBezTo>
                    <a:cubicBezTo>
                      <a:pt x="85" y="28"/>
                      <a:pt x="85" y="28"/>
                      <a:pt x="85" y="28"/>
                    </a:cubicBezTo>
                    <a:cubicBezTo>
                      <a:pt x="84" y="28"/>
                      <a:pt x="84" y="28"/>
                      <a:pt x="85" y="28"/>
                    </a:cubicBezTo>
                    <a:cubicBezTo>
                      <a:pt x="85" y="27"/>
                      <a:pt x="85" y="27"/>
                      <a:pt x="85" y="27"/>
                    </a:cubicBezTo>
                    <a:cubicBezTo>
                      <a:pt x="85" y="27"/>
                      <a:pt x="84" y="27"/>
                      <a:pt x="84" y="26"/>
                    </a:cubicBezTo>
                    <a:cubicBezTo>
                      <a:pt x="84" y="26"/>
                      <a:pt x="85" y="26"/>
                      <a:pt x="85" y="25"/>
                    </a:cubicBezTo>
                    <a:cubicBezTo>
                      <a:pt x="86" y="25"/>
                      <a:pt x="86" y="25"/>
                      <a:pt x="85" y="25"/>
                    </a:cubicBezTo>
                    <a:cubicBezTo>
                      <a:pt x="85" y="25"/>
                      <a:pt x="83" y="25"/>
                      <a:pt x="84" y="24"/>
                    </a:cubicBezTo>
                    <a:cubicBezTo>
                      <a:pt x="84" y="24"/>
                      <a:pt x="84" y="24"/>
                      <a:pt x="84" y="24"/>
                    </a:cubicBezTo>
                    <a:cubicBezTo>
                      <a:pt x="84" y="24"/>
                      <a:pt x="85" y="23"/>
                      <a:pt x="85" y="23"/>
                    </a:cubicBezTo>
                    <a:cubicBezTo>
                      <a:pt x="85" y="24"/>
                      <a:pt x="85" y="24"/>
                      <a:pt x="86" y="24"/>
                    </a:cubicBezTo>
                    <a:cubicBezTo>
                      <a:pt x="86" y="24"/>
                      <a:pt x="86" y="24"/>
                      <a:pt x="86" y="24"/>
                    </a:cubicBezTo>
                    <a:cubicBezTo>
                      <a:pt x="86" y="24"/>
                      <a:pt x="86" y="23"/>
                      <a:pt x="86" y="23"/>
                    </a:cubicBezTo>
                    <a:cubicBezTo>
                      <a:pt x="86" y="23"/>
                      <a:pt x="84" y="23"/>
                      <a:pt x="84" y="22"/>
                    </a:cubicBezTo>
                    <a:cubicBezTo>
                      <a:pt x="85" y="22"/>
                      <a:pt x="86" y="20"/>
                      <a:pt x="86" y="21"/>
                    </a:cubicBezTo>
                    <a:cubicBezTo>
                      <a:pt x="87" y="20"/>
                      <a:pt x="88" y="20"/>
                      <a:pt x="89" y="20"/>
                    </a:cubicBezTo>
                    <a:cubicBezTo>
                      <a:pt x="89" y="21"/>
                      <a:pt x="90" y="20"/>
                      <a:pt x="90" y="20"/>
                    </a:cubicBezTo>
                    <a:cubicBezTo>
                      <a:pt x="90" y="20"/>
                      <a:pt x="91" y="21"/>
                      <a:pt x="92" y="21"/>
                    </a:cubicBezTo>
                    <a:cubicBezTo>
                      <a:pt x="93" y="21"/>
                      <a:pt x="94" y="21"/>
                      <a:pt x="94" y="22"/>
                    </a:cubicBezTo>
                    <a:cubicBezTo>
                      <a:pt x="94" y="21"/>
                      <a:pt x="95" y="21"/>
                      <a:pt x="95" y="21"/>
                    </a:cubicBezTo>
                    <a:cubicBezTo>
                      <a:pt x="96" y="21"/>
                      <a:pt x="96" y="21"/>
                      <a:pt x="97" y="21"/>
                    </a:cubicBezTo>
                    <a:cubicBezTo>
                      <a:pt x="96" y="21"/>
                      <a:pt x="95" y="21"/>
                      <a:pt x="95" y="21"/>
                    </a:cubicBezTo>
                    <a:cubicBezTo>
                      <a:pt x="95" y="22"/>
                      <a:pt x="95" y="22"/>
                      <a:pt x="96" y="22"/>
                    </a:cubicBezTo>
                    <a:cubicBezTo>
                      <a:pt x="96" y="22"/>
                      <a:pt x="96" y="21"/>
                      <a:pt x="96" y="21"/>
                    </a:cubicBezTo>
                    <a:cubicBezTo>
                      <a:pt x="96" y="21"/>
                      <a:pt x="97" y="21"/>
                      <a:pt x="97" y="21"/>
                    </a:cubicBezTo>
                    <a:cubicBezTo>
                      <a:pt x="97" y="21"/>
                      <a:pt x="97" y="21"/>
                      <a:pt x="97" y="20"/>
                    </a:cubicBezTo>
                    <a:cubicBezTo>
                      <a:pt x="97" y="21"/>
                      <a:pt x="97" y="21"/>
                      <a:pt x="98" y="21"/>
                    </a:cubicBezTo>
                    <a:cubicBezTo>
                      <a:pt x="98" y="21"/>
                      <a:pt x="98" y="21"/>
                      <a:pt x="98" y="21"/>
                    </a:cubicBezTo>
                    <a:cubicBezTo>
                      <a:pt x="98" y="21"/>
                      <a:pt x="98" y="21"/>
                      <a:pt x="98" y="21"/>
                    </a:cubicBezTo>
                    <a:cubicBezTo>
                      <a:pt x="98" y="21"/>
                      <a:pt x="99" y="21"/>
                      <a:pt x="99" y="21"/>
                    </a:cubicBezTo>
                    <a:cubicBezTo>
                      <a:pt x="99" y="21"/>
                      <a:pt x="100" y="21"/>
                      <a:pt x="100" y="21"/>
                    </a:cubicBezTo>
                    <a:cubicBezTo>
                      <a:pt x="101" y="22"/>
                      <a:pt x="101" y="21"/>
                      <a:pt x="102" y="22"/>
                    </a:cubicBezTo>
                    <a:cubicBezTo>
                      <a:pt x="101" y="22"/>
                      <a:pt x="101" y="22"/>
                      <a:pt x="101" y="22"/>
                    </a:cubicBezTo>
                    <a:cubicBezTo>
                      <a:pt x="102" y="22"/>
                      <a:pt x="102" y="22"/>
                      <a:pt x="103" y="22"/>
                    </a:cubicBezTo>
                    <a:cubicBezTo>
                      <a:pt x="103" y="22"/>
                      <a:pt x="103" y="23"/>
                      <a:pt x="104" y="23"/>
                    </a:cubicBezTo>
                    <a:cubicBezTo>
                      <a:pt x="104" y="23"/>
                      <a:pt x="104" y="23"/>
                      <a:pt x="104" y="22"/>
                    </a:cubicBezTo>
                    <a:cubicBezTo>
                      <a:pt x="104" y="22"/>
                      <a:pt x="104" y="22"/>
                      <a:pt x="105" y="22"/>
                    </a:cubicBezTo>
                    <a:cubicBezTo>
                      <a:pt x="104" y="22"/>
                      <a:pt x="104" y="22"/>
                      <a:pt x="104" y="22"/>
                    </a:cubicBezTo>
                    <a:cubicBezTo>
                      <a:pt x="104" y="22"/>
                      <a:pt x="105" y="22"/>
                      <a:pt x="105" y="22"/>
                    </a:cubicBezTo>
                    <a:cubicBezTo>
                      <a:pt x="105" y="23"/>
                      <a:pt x="107" y="22"/>
                      <a:pt x="108" y="22"/>
                    </a:cubicBezTo>
                    <a:cubicBezTo>
                      <a:pt x="108" y="22"/>
                      <a:pt x="108" y="22"/>
                      <a:pt x="108" y="22"/>
                    </a:cubicBezTo>
                    <a:cubicBezTo>
                      <a:pt x="108" y="22"/>
                      <a:pt x="108" y="23"/>
                      <a:pt x="108" y="23"/>
                    </a:cubicBezTo>
                    <a:cubicBezTo>
                      <a:pt x="108" y="23"/>
                      <a:pt x="108" y="22"/>
                      <a:pt x="108" y="22"/>
                    </a:cubicBezTo>
                    <a:cubicBezTo>
                      <a:pt x="109" y="22"/>
                      <a:pt x="108" y="21"/>
                      <a:pt x="109" y="21"/>
                    </a:cubicBezTo>
                    <a:cubicBezTo>
                      <a:pt x="108" y="20"/>
                      <a:pt x="108" y="20"/>
                      <a:pt x="108" y="20"/>
                    </a:cubicBezTo>
                    <a:cubicBezTo>
                      <a:pt x="108" y="19"/>
                      <a:pt x="109" y="19"/>
                      <a:pt x="109" y="21"/>
                    </a:cubicBezTo>
                    <a:cubicBezTo>
                      <a:pt x="109" y="21"/>
                      <a:pt x="110" y="21"/>
                      <a:pt x="110" y="22"/>
                    </a:cubicBezTo>
                    <a:cubicBezTo>
                      <a:pt x="110" y="21"/>
                      <a:pt x="110" y="21"/>
                      <a:pt x="110" y="21"/>
                    </a:cubicBezTo>
                    <a:cubicBezTo>
                      <a:pt x="111" y="22"/>
                      <a:pt x="110" y="22"/>
                      <a:pt x="110" y="22"/>
                    </a:cubicBezTo>
                    <a:cubicBezTo>
                      <a:pt x="111" y="23"/>
                      <a:pt x="111" y="21"/>
                      <a:pt x="111" y="20"/>
                    </a:cubicBezTo>
                    <a:cubicBezTo>
                      <a:pt x="112" y="21"/>
                      <a:pt x="112" y="21"/>
                      <a:pt x="113" y="21"/>
                    </a:cubicBezTo>
                    <a:cubicBezTo>
                      <a:pt x="112" y="22"/>
                      <a:pt x="113" y="22"/>
                      <a:pt x="113" y="23"/>
                    </a:cubicBezTo>
                    <a:cubicBezTo>
                      <a:pt x="112" y="23"/>
                      <a:pt x="112" y="23"/>
                      <a:pt x="112" y="22"/>
                    </a:cubicBezTo>
                    <a:cubicBezTo>
                      <a:pt x="112" y="23"/>
                      <a:pt x="112" y="23"/>
                      <a:pt x="112" y="23"/>
                    </a:cubicBezTo>
                    <a:cubicBezTo>
                      <a:pt x="111" y="23"/>
                      <a:pt x="111" y="23"/>
                      <a:pt x="111" y="24"/>
                    </a:cubicBezTo>
                    <a:cubicBezTo>
                      <a:pt x="110" y="24"/>
                      <a:pt x="110" y="24"/>
                      <a:pt x="110" y="24"/>
                    </a:cubicBezTo>
                    <a:cubicBezTo>
                      <a:pt x="109" y="24"/>
                      <a:pt x="110" y="24"/>
                      <a:pt x="111" y="24"/>
                    </a:cubicBezTo>
                    <a:cubicBezTo>
                      <a:pt x="110" y="25"/>
                      <a:pt x="108" y="24"/>
                      <a:pt x="108" y="25"/>
                    </a:cubicBezTo>
                    <a:cubicBezTo>
                      <a:pt x="108" y="25"/>
                      <a:pt x="109" y="25"/>
                      <a:pt x="109" y="26"/>
                    </a:cubicBezTo>
                    <a:cubicBezTo>
                      <a:pt x="109" y="26"/>
                      <a:pt x="109" y="26"/>
                      <a:pt x="109" y="27"/>
                    </a:cubicBezTo>
                    <a:cubicBezTo>
                      <a:pt x="109" y="27"/>
                      <a:pt x="109" y="27"/>
                      <a:pt x="109" y="28"/>
                    </a:cubicBezTo>
                    <a:cubicBezTo>
                      <a:pt x="109" y="28"/>
                      <a:pt x="109" y="28"/>
                      <a:pt x="109" y="28"/>
                    </a:cubicBezTo>
                    <a:cubicBezTo>
                      <a:pt x="109" y="29"/>
                      <a:pt x="109" y="29"/>
                      <a:pt x="109" y="29"/>
                    </a:cubicBezTo>
                    <a:cubicBezTo>
                      <a:pt x="109" y="29"/>
                      <a:pt x="110" y="29"/>
                      <a:pt x="110" y="29"/>
                    </a:cubicBezTo>
                    <a:cubicBezTo>
                      <a:pt x="110" y="29"/>
                      <a:pt x="110" y="29"/>
                      <a:pt x="110" y="29"/>
                    </a:cubicBezTo>
                    <a:cubicBezTo>
                      <a:pt x="111" y="29"/>
                      <a:pt x="111" y="30"/>
                      <a:pt x="111" y="30"/>
                    </a:cubicBezTo>
                    <a:cubicBezTo>
                      <a:pt x="112" y="30"/>
                      <a:pt x="113" y="31"/>
                      <a:pt x="114" y="31"/>
                    </a:cubicBezTo>
                    <a:cubicBezTo>
                      <a:pt x="114" y="31"/>
                      <a:pt x="114" y="30"/>
                      <a:pt x="114" y="30"/>
                    </a:cubicBezTo>
                    <a:cubicBezTo>
                      <a:pt x="115" y="30"/>
                      <a:pt x="114" y="29"/>
                      <a:pt x="114" y="28"/>
                    </a:cubicBezTo>
                    <a:cubicBezTo>
                      <a:pt x="114" y="27"/>
                      <a:pt x="114" y="26"/>
                      <a:pt x="114" y="26"/>
                    </a:cubicBezTo>
                    <a:cubicBezTo>
                      <a:pt x="115" y="26"/>
                      <a:pt x="115" y="27"/>
                      <a:pt x="117" y="27"/>
                    </a:cubicBezTo>
                    <a:cubicBezTo>
                      <a:pt x="117" y="27"/>
                      <a:pt x="117" y="28"/>
                      <a:pt x="117" y="28"/>
                    </a:cubicBezTo>
                    <a:cubicBezTo>
                      <a:pt x="118" y="28"/>
                      <a:pt x="118" y="28"/>
                      <a:pt x="118" y="27"/>
                    </a:cubicBezTo>
                    <a:cubicBezTo>
                      <a:pt x="118" y="27"/>
                      <a:pt x="118" y="27"/>
                      <a:pt x="118" y="27"/>
                    </a:cubicBezTo>
                    <a:cubicBezTo>
                      <a:pt x="119" y="28"/>
                      <a:pt x="119" y="29"/>
                      <a:pt x="119" y="29"/>
                    </a:cubicBezTo>
                    <a:cubicBezTo>
                      <a:pt x="120" y="30"/>
                      <a:pt x="120" y="30"/>
                      <a:pt x="120" y="30"/>
                    </a:cubicBezTo>
                    <a:cubicBezTo>
                      <a:pt x="120" y="31"/>
                      <a:pt x="121" y="31"/>
                      <a:pt x="121" y="31"/>
                    </a:cubicBezTo>
                    <a:cubicBezTo>
                      <a:pt x="121" y="31"/>
                      <a:pt x="120" y="31"/>
                      <a:pt x="120" y="31"/>
                    </a:cubicBezTo>
                    <a:cubicBezTo>
                      <a:pt x="120" y="32"/>
                      <a:pt x="121" y="31"/>
                      <a:pt x="122" y="31"/>
                    </a:cubicBezTo>
                    <a:cubicBezTo>
                      <a:pt x="122" y="33"/>
                      <a:pt x="121" y="32"/>
                      <a:pt x="121" y="32"/>
                    </a:cubicBezTo>
                    <a:cubicBezTo>
                      <a:pt x="120" y="32"/>
                      <a:pt x="120" y="33"/>
                      <a:pt x="120" y="33"/>
                    </a:cubicBezTo>
                    <a:cubicBezTo>
                      <a:pt x="120" y="33"/>
                      <a:pt x="120" y="33"/>
                      <a:pt x="119" y="33"/>
                    </a:cubicBezTo>
                    <a:cubicBezTo>
                      <a:pt x="119" y="32"/>
                      <a:pt x="118" y="33"/>
                      <a:pt x="118" y="33"/>
                    </a:cubicBezTo>
                    <a:cubicBezTo>
                      <a:pt x="117" y="33"/>
                      <a:pt x="117" y="33"/>
                      <a:pt x="117" y="33"/>
                    </a:cubicBezTo>
                    <a:cubicBezTo>
                      <a:pt x="117" y="34"/>
                      <a:pt x="117" y="34"/>
                      <a:pt x="118" y="34"/>
                    </a:cubicBezTo>
                    <a:cubicBezTo>
                      <a:pt x="118" y="33"/>
                      <a:pt x="119" y="33"/>
                      <a:pt x="119" y="34"/>
                    </a:cubicBezTo>
                    <a:cubicBezTo>
                      <a:pt x="119" y="34"/>
                      <a:pt x="118" y="34"/>
                      <a:pt x="118" y="34"/>
                    </a:cubicBezTo>
                    <a:cubicBezTo>
                      <a:pt x="118" y="34"/>
                      <a:pt x="118" y="34"/>
                      <a:pt x="118" y="34"/>
                    </a:cubicBezTo>
                    <a:cubicBezTo>
                      <a:pt x="118" y="34"/>
                      <a:pt x="118" y="34"/>
                      <a:pt x="118" y="34"/>
                    </a:cubicBezTo>
                    <a:cubicBezTo>
                      <a:pt x="119" y="35"/>
                      <a:pt x="120" y="36"/>
                      <a:pt x="120" y="36"/>
                    </a:cubicBezTo>
                    <a:cubicBezTo>
                      <a:pt x="126" y="42"/>
                      <a:pt x="130" y="50"/>
                      <a:pt x="130" y="58"/>
                    </a:cubicBezTo>
                    <a:cubicBezTo>
                      <a:pt x="130" y="58"/>
                      <a:pt x="130" y="58"/>
                      <a:pt x="130" y="58"/>
                    </a:cubicBezTo>
                    <a:cubicBezTo>
                      <a:pt x="130" y="58"/>
                      <a:pt x="130" y="58"/>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64"/>
                      <a:pt x="128" y="70"/>
                      <a:pt x="125" y="75"/>
                    </a:cubicBezTo>
                    <a:cubicBezTo>
                      <a:pt x="126" y="75"/>
                      <a:pt x="128" y="75"/>
                      <a:pt x="129" y="76"/>
                    </a:cubicBezTo>
                    <a:cubicBezTo>
                      <a:pt x="130" y="76"/>
                      <a:pt x="131" y="77"/>
                      <a:pt x="132" y="78"/>
                    </a:cubicBezTo>
                    <a:cubicBezTo>
                      <a:pt x="136" y="83"/>
                      <a:pt x="136" y="83"/>
                      <a:pt x="136" y="83"/>
                    </a:cubicBezTo>
                    <a:cubicBezTo>
                      <a:pt x="138" y="80"/>
                      <a:pt x="138" y="77"/>
                      <a:pt x="138" y="74"/>
                    </a:cubicBezTo>
                    <a:cubicBezTo>
                      <a:pt x="138" y="25"/>
                      <a:pt x="138" y="25"/>
                      <a:pt x="138" y="25"/>
                    </a:cubicBezTo>
                    <a:cubicBezTo>
                      <a:pt x="138" y="11"/>
                      <a:pt x="127" y="0"/>
                      <a:pt x="113" y="0"/>
                    </a:cubicBezTo>
                    <a:cubicBezTo>
                      <a:pt x="25" y="0"/>
                      <a:pt x="25" y="0"/>
                      <a:pt x="25" y="0"/>
                    </a:cubicBezTo>
                    <a:cubicBezTo>
                      <a:pt x="12" y="0"/>
                      <a:pt x="0" y="11"/>
                      <a:pt x="0" y="25"/>
                    </a:cubicBezTo>
                    <a:cubicBezTo>
                      <a:pt x="0" y="74"/>
                      <a:pt x="0" y="74"/>
                      <a:pt x="0" y="74"/>
                    </a:cubicBezTo>
                    <a:cubicBezTo>
                      <a:pt x="0" y="88"/>
                      <a:pt x="12" y="99"/>
                      <a:pt x="25" y="99"/>
                    </a:cubicBezTo>
                    <a:cubicBezTo>
                      <a:pt x="113" y="99"/>
                      <a:pt x="113" y="99"/>
                      <a:pt x="113" y="99"/>
                    </a:cubicBezTo>
                    <a:cubicBezTo>
                      <a:pt x="114" y="99"/>
                      <a:pt x="116" y="99"/>
                      <a:pt x="117" y="99"/>
                    </a:cubicBezTo>
                    <a:cubicBezTo>
                      <a:pt x="114" y="96"/>
                      <a:pt x="114" y="96"/>
                      <a:pt x="114" y="96"/>
                    </a:cubicBezTo>
                    <a:lnTo>
                      <a:pt x="115" y="96"/>
                    </a:lnTo>
                    <a:close/>
                    <a:moveTo>
                      <a:pt x="122" y="33"/>
                    </a:moveTo>
                    <a:cubicBezTo>
                      <a:pt x="122" y="33"/>
                      <a:pt x="122" y="34"/>
                      <a:pt x="122" y="34"/>
                    </a:cubicBezTo>
                    <a:cubicBezTo>
                      <a:pt x="122" y="34"/>
                      <a:pt x="122" y="34"/>
                      <a:pt x="122" y="34"/>
                    </a:cubicBezTo>
                    <a:cubicBezTo>
                      <a:pt x="122" y="34"/>
                      <a:pt x="123" y="34"/>
                      <a:pt x="123" y="34"/>
                    </a:cubicBezTo>
                    <a:cubicBezTo>
                      <a:pt x="123" y="35"/>
                      <a:pt x="123" y="35"/>
                      <a:pt x="123" y="35"/>
                    </a:cubicBezTo>
                    <a:cubicBezTo>
                      <a:pt x="122" y="35"/>
                      <a:pt x="122" y="35"/>
                      <a:pt x="122" y="35"/>
                    </a:cubicBezTo>
                    <a:cubicBezTo>
                      <a:pt x="122" y="35"/>
                      <a:pt x="122" y="35"/>
                      <a:pt x="122" y="35"/>
                    </a:cubicBezTo>
                    <a:cubicBezTo>
                      <a:pt x="122" y="35"/>
                      <a:pt x="122" y="35"/>
                      <a:pt x="122" y="35"/>
                    </a:cubicBezTo>
                    <a:cubicBezTo>
                      <a:pt x="122" y="35"/>
                      <a:pt x="122" y="35"/>
                      <a:pt x="122" y="35"/>
                    </a:cubicBezTo>
                    <a:cubicBezTo>
                      <a:pt x="122" y="35"/>
                      <a:pt x="122" y="35"/>
                      <a:pt x="122" y="35"/>
                    </a:cubicBezTo>
                    <a:cubicBezTo>
                      <a:pt x="122" y="35"/>
                      <a:pt x="122" y="34"/>
                      <a:pt x="122" y="34"/>
                    </a:cubicBezTo>
                    <a:cubicBezTo>
                      <a:pt x="121" y="35"/>
                      <a:pt x="121" y="34"/>
                      <a:pt x="121" y="34"/>
                    </a:cubicBezTo>
                    <a:cubicBezTo>
                      <a:pt x="121" y="34"/>
                      <a:pt x="121" y="32"/>
                      <a:pt x="122" y="32"/>
                    </a:cubicBezTo>
                    <a:cubicBezTo>
                      <a:pt x="122" y="32"/>
                      <a:pt x="122" y="33"/>
                      <a:pt x="122" y="33"/>
                    </a:cubicBezTo>
                    <a:cubicBezTo>
                      <a:pt x="122" y="33"/>
                      <a:pt x="122" y="33"/>
                      <a:pt x="122" y="33"/>
                    </a:cubicBezTo>
                    <a:close/>
                    <a:moveTo>
                      <a:pt x="111" y="18"/>
                    </a:moveTo>
                    <a:cubicBezTo>
                      <a:pt x="111" y="18"/>
                      <a:pt x="111" y="19"/>
                      <a:pt x="112" y="19"/>
                    </a:cubicBezTo>
                    <a:cubicBezTo>
                      <a:pt x="112" y="19"/>
                      <a:pt x="111" y="19"/>
                      <a:pt x="112" y="18"/>
                    </a:cubicBezTo>
                    <a:cubicBezTo>
                      <a:pt x="111" y="18"/>
                      <a:pt x="111" y="18"/>
                      <a:pt x="112" y="18"/>
                    </a:cubicBezTo>
                    <a:cubicBezTo>
                      <a:pt x="112" y="18"/>
                      <a:pt x="112" y="18"/>
                      <a:pt x="113" y="18"/>
                    </a:cubicBezTo>
                    <a:cubicBezTo>
                      <a:pt x="113" y="18"/>
                      <a:pt x="113" y="18"/>
                      <a:pt x="113" y="18"/>
                    </a:cubicBezTo>
                    <a:cubicBezTo>
                      <a:pt x="113" y="19"/>
                      <a:pt x="113" y="19"/>
                      <a:pt x="113" y="19"/>
                    </a:cubicBezTo>
                    <a:cubicBezTo>
                      <a:pt x="113" y="18"/>
                      <a:pt x="113" y="18"/>
                      <a:pt x="113" y="18"/>
                    </a:cubicBezTo>
                    <a:cubicBezTo>
                      <a:pt x="113" y="18"/>
                      <a:pt x="113" y="18"/>
                      <a:pt x="114" y="19"/>
                    </a:cubicBezTo>
                    <a:cubicBezTo>
                      <a:pt x="114" y="19"/>
                      <a:pt x="114" y="18"/>
                      <a:pt x="115" y="18"/>
                    </a:cubicBezTo>
                    <a:cubicBezTo>
                      <a:pt x="114" y="20"/>
                      <a:pt x="115" y="18"/>
                      <a:pt x="116" y="19"/>
                    </a:cubicBezTo>
                    <a:cubicBezTo>
                      <a:pt x="116" y="19"/>
                      <a:pt x="116" y="19"/>
                      <a:pt x="116" y="20"/>
                    </a:cubicBezTo>
                    <a:cubicBezTo>
                      <a:pt x="116" y="20"/>
                      <a:pt x="117" y="19"/>
                      <a:pt x="117" y="20"/>
                    </a:cubicBezTo>
                    <a:cubicBezTo>
                      <a:pt x="117" y="20"/>
                      <a:pt x="118" y="20"/>
                      <a:pt x="118" y="21"/>
                    </a:cubicBezTo>
                    <a:cubicBezTo>
                      <a:pt x="118" y="21"/>
                      <a:pt x="117" y="21"/>
                      <a:pt x="117" y="21"/>
                    </a:cubicBezTo>
                    <a:cubicBezTo>
                      <a:pt x="117" y="21"/>
                      <a:pt x="121" y="23"/>
                      <a:pt x="119" y="24"/>
                    </a:cubicBezTo>
                    <a:cubicBezTo>
                      <a:pt x="119" y="23"/>
                      <a:pt x="118" y="23"/>
                      <a:pt x="118" y="23"/>
                    </a:cubicBezTo>
                    <a:cubicBezTo>
                      <a:pt x="117" y="23"/>
                      <a:pt x="117" y="23"/>
                      <a:pt x="117" y="23"/>
                    </a:cubicBezTo>
                    <a:cubicBezTo>
                      <a:pt x="117" y="24"/>
                      <a:pt x="117" y="23"/>
                      <a:pt x="118" y="24"/>
                    </a:cubicBezTo>
                    <a:cubicBezTo>
                      <a:pt x="118" y="24"/>
                      <a:pt x="119" y="25"/>
                      <a:pt x="118" y="25"/>
                    </a:cubicBezTo>
                    <a:cubicBezTo>
                      <a:pt x="118" y="26"/>
                      <a:pt x="117" y="24"/>
                      <a:pt x="117" y="25"/>
                    </a:cubicBezTo>
                    <a:cubicBezTo>
                      <a:pt x="117" y="25"/>
                      <a:pt x="117" y="25"/>
                      <a:pt x="117" y="26"/>
                    </a:cubicBezTo>
                    <a:cubicBezTo>
                      <a:pt x="117" y="26"/>
                      <a:pt x="117" y="26"/>
                      <a:pt x="117" y="26"/>
                    </a:cubicBezTo>
                    <a:cubicBezTo>
                      <a:pt x="117" y="25"/>
                      <a:pt x="116" y="24"/>
                      <a:pt x="115" y="24"/>
                    </a:cubicBezTo>
                    <a:cubicBezTo>
                      <a:pt x="115" y="24"/>
                      <a:pt x="114" y="25"/>
                      <a:pt x="114" y="24"/>
                    </a:cubicBezTo>
                    <a:cubicBezTo>
                      <a:pt x="114" y="24"/>
                      <a:pt x="115" y="24"/>
                      <a:pt x="115" y="24"/>
                    </a:cubicBezTo>
                    <a:cubicBezTo>
                      <a:pt x="115" y="23"/>
                      <a:pt x="115" y="23"/>
                      <a:pt x="115" y="22"/>
                    </a:cubicBezTo>
                    <a:cubicBezTo>
                      <a:pt x="116" y="22"/>
                      <a:pt x="116" y="22"/>
                      <a:pt x="116" y="21"/>
                    </a:cubicBezTo>
                    <a:cubicBezTo>
                      <a:pt x="116" y="21"/>
                      <a:pt x="115" y="21"/>
                      <a:pt x="115" y="21"/>
                    </a:cubicBezTo>
                    <a:cubicBezTo>
                      <a:pt x="114" y="21"/>
                      <a:pt x="114" y="20"/>
                      <a:pt x="113" y="20"/>
                    </a:cubicBezTo>
                    <a:cubicBezTo>
                      <a:pt x="113" y="20"/>
                      <a:pt x="113" y="20"/>
                      <a:pt x="113" y="20"/>
                    </a:cubicBezTo>
                    <a:cubicBezTo>
                      <a:pt x="113" y="20"/>
                      <a:pt x="112" y="20"/>
                      <a:pt x="112" y="20"/>
                    </a:cubicBezTo>
                    <a:cubicBezTo>
                      <a:pt x="111" y="20"/>
                      <a:pt x="111" y="20"/>
                      <a:pt x="111" y="20"/>
                    </a:cubicBezTo>
                    <a:cubicBezTo>
                      <a:pt x="111" y="20"/>
                      <a:pt x="111" y="20"/>
                      <a:pt x="111" y="20"/>
                    </a:cubicBezTo>
                    <a:cubicBezTo>
                      <a:pt x="111" y="20"/>
                      <a:pt x="111" y="20"/>
                      <a:pt x="111" y="20"/>
                    </a:cubicBezTo>
                    <a:cubicBezTo>
                      <a:pt x="111" y="20"/>
                      <a:pt x="110" y="20"/>
                      <a:pt x="110" y="20"/>
                    </a:cubicBezTo>
                    <a:cubicBezTo>
                      <a:pt x="110" y="20"/>
                      <a:pt x="110" y="20"/>
                      <a:pt x="111" y="19"/>
                    </a:cubicBezTo>
                    <a:cubicBezTo>
                      <a:pt x="110" y="19"/>
                      <a:pt x="110" y="19"/>
                      <a:pt x="110" y="19"/>
                    </a:cubicBezTo>
                    <a:cubicBezTo>
                      <a:pt x="110" y="19"/>
                      <a:pt x="110" y="18"/>
                      <a:pt x="111" y="18"/>
                    </a:cubicBezTo>
                    <a:close/>
                    <a:moveTo>
                      <a:pt x="108" y="17"/>
                    </a:moveTo>
                    <a:cubicBezTo>
                      <a:pt x="109" y="17"/>
                      <a:pt x="109" y="17"/>
                      <a:pt x="110" y="17"/>
                    </a:cubicBezTo>
                    <a:cubicBezTo>
                      <a:pt x="109" y="18"/>
                      <a:pt x="109" y="18"/>
                      <a:pt x="109" y="18"/>
                    </a:cubicBezTo>
                    <a:cubicBezTo>
                      <a:pt x="109" y="18"/>
                      <a:pt x="109" y="18"/>
                      <a:pt x="109" y="18"/>
                    </a:cubicBezTo>
                    <a:cubicBezTo>
                      <a:pt x="109" y="18"/>
                      <a:pt x="109" y="18"/>
                      <a:pt x="109" y="18"/>
                    </a:cubicBezTo>
                    <a:cubicBezTo>
                      <a:pt x="109" y="19"/>
                      <a:pt x="109" y="19"/>
                      <a:pt x="109" y="19"/>
                    </a:cubicBezTo>
                    <a:cubicBezTo>
                      <a:pt x="109" y="19"/>
                      <a:pt x="109" y="18"/>
                      <a:pt x="109" y="18"/>
                    </a:cubicBezTo>
                    <a:cubicBezTo>
                      <a:pt x="109" y="18"/>
                      <a:pt x="109" y="18"/>
                      <a:pt x="109" y="18"/>
                    </a:cubicBezTo>
                    <a:cubicBezTo>
                      <a:pt x="109" y="18"/>
                      <a:pt x="108" y="18"/>
                      <a:pt x="108" y="19"/>
                    </a:cubicBezTo>
                    <a:cubicBezTo>
                      <a:pt x="108" y="18"/>
                      <a:pt x="108" y="18"/>
                      <a:pt x="108" y="17"/>
                    </a:cubicBezTo>
                    <a:close/>
                    <a:moveTo>
                      <a:pt x="106" y="18"/>
                    </a:moveTo>
                    <a:cubicBezTo>
                      <a:pt x="106" y="18"/>
                      <a:pt x="106" y="18"/>
                      <a:pt x="106" y="19"/>
                    </a:cubicBezTo>
                    <a:cubicBezTo>
                      <a:pt x="106" y="19"/>
                      <a:pt x="106" y="19"/>
                      <a:pt x="106" y="19"/>
                    </a:cubicBezTo>
                    <a:cubicBezTo>
                      <a:pt x="106" y="18"/>
                      <a:pt x="106" y="18"/>
                      <a:pt x="106" y="17"/>
                    </a:cubicBezTo>
                    <a:cubicBezTo>
                      <a:pt x="106" y="17"/>
                      <a:pt x="107" y="17"/>
                      <a:pt x="107" y="17"/>
                    </a:cubicBezTo>
                    <a:cubicBezTo>
                      <a:pt x="107" y="18"/>
                      <a:pt x="107" y="18"/>
                      <a:pt x="108" y="18"/>
                    </a:cubicBezTo>
                    <a:cubicBezTo>
                      <a:pt x="107" y="18"/>
                      <a:pt x="107" y="18"/>
                      <a:pt x="107" y="18"/>
                    </a:cubicBezTo>
                    <a:cubicBezTo>
                      <a:pt x="107" y="18"/>
                      <a:pt x="108" y="18"/>
                      <a:pt x="108" y="19"/>
                    </a:cubicBezTo>
                    <a:cubicBezTo>
                      <a:pt x="107" y="19"/>
                      <a:pt x="107" y="19"/>
                      <a:pt x="106" y="19"/>
                    </a:cubicBezTo>
                    <a:cubicBezTo>
                      <a:pt x="106" y="19"/>
                      <a:pt x="105" y="18"/>
                      <a:pt x="106" y="18"/>
                    </a:cubicBezTo>
                    <a:close/>
                    <a:moveTo>
                      <a:pt x="102" y="18"/>
                    </a:moveTo>
                    <a:cubicBezTo>
                      <a:pt x="102" y="18"/>
                      <a:pt x="102" y="19"/>
                      <a:pt x="103" y="18"/>
                    </a:cubicBezTo>
                    <a:cubicBezTo>
                      <a:pt x="102" y="18"/>
                      <a:pt x="103" y="19"/>
                      <a:pt x="103" y="19"/>
                    </a:cubicBezTo>
                    <a:cubicBezTo>
                      <a:pt x="103" y="19"/>
                      <a:pt x="103" y="18"/>
                      <a:pt x="103" y="18"/>
                    </a:cubicBezTo>
                    <a:cubicBezTo>
                      <a:pt x="103" y="19"/>
                      <a:pt x="103" y="19"/>
                      <a:pt x="104" y="19"/>
                    </a:cubicBezTo>
                    <a:cubicBezTo>
                      <a:pt x="104" y="19"/>
                      <a:pt x="104" y="18"/>
                      <a:pt x="104" y="18"/>
                    </a:cubicBezTo>
                    <a:cubicBezTo>
                      <a:pt x="104" y="18"/>
                      <a:pt x="105" y="19"/>
                      <a:pt x="105" y="20"/>
                    </a:cubicBezTo>
                    <a:cubicBezTo>
                      <a:pt x="105" y="20"/>
                      <a:pt x="105" y="20"/>
                      <a:pt x="106" y="20"/>
                    </a:cubicBezTo>
                    <a:cubicBezTo>
                      <a:pt x="106" y="20"/>
                      <a:pt x="106" y="20"/>
                      <a:pt x="106" y="20"/>
                    </a:cubicBezTo>
                    <a:cubicBezTo>
                      <a:pt x="106" y="20"/>
                      <a:pt x="105" y="21"/>
                      <a:pt x="105" y="21"/>
                    </a:cubicBezTo>
                    <a:cubicBezTo>
                      <a:pt x="105" y="21"/>
                      <a:pt x="105" y="21"/>
                      <a:pt x="105" y="21"/>
                    </a:cubicBezTo>
                    <a:cubicBezTo>
                      <a:pt x="105" y="21"/>
                      <a:pt x="105" y="21"/>
                      <a:pt x="104" y="21"/>
                    </a:cubicBezTo>
                    <a:cubicBezTo>
                      <a:pt x="105" y="21"/>
                      <a:pt x="104" y="21"/>
                      <a:pt x="104" y="21"/>
                    </a:cubicBezTo>
                    <a:cubicBezTo>
                      <a:pt x="104" y="21"/>
                      <a:pt x="103" y="22"/>
                      <a:pt x="102" y="22"/>
                    </a:cubicBezTo>
                    <a:cubicBezTo>
                      <a:pt x="102" y="21"/>
                      <a:pt x="102" y="21"/>
                      <a:pt x="102" y="21"/>
                    </a:cubicBezTo>
                    <a:cubicBezTo>
                      <a:pt x="102" y="21"/>
                      <a:pt x="101" y="21"/>
                      <a:pt x="101" y="21"/>
                    </a:cubicBezTo>
                    <a:cubicBezTo>
                      <a:pt x="101" y="20"/>
                      <a:pt x="102" y="20"/>
                      <a:pt x="102" y="20"/>
                    </a:cubicBezTo>
                    <a:cubicBezTo>
                      <a:pt x="102" y="19"/>
                      <a:pt x="101" y="20"/>
                      <a:pt x="101" y="20"/>
                    </a:cubicBezTo>
                    <a:cubicBezTo>
                      <a:pt x="101" y="20"/>
                      <a:pt x="101" y="20"/>
                      <a:pt x="101" y="19"/>
                    </a:cubicBezTo>
                    <a:cubicBezTo>
                      <a:pt x="101" y="19"/>
                      <a:pt x="101" y="19"/>
                      <a:pt x="101" y="19"/>
                    </a:cubicBezTo>
                    <a:cubicBezTo>
                      <a:pt x="100" y="18"/>
                      <a:pt x="101" y="18"/>
                      <a:pt x="102" y="18"/>
                    </a:cubicBezTo>
                    <a:close/>
                    <a:moveTo>
                      <a:pt x="98" y="17"/>
                    </a:moveTo>
                    <a:cubicBezTo>
                      <a:pt x="99" y="18"/>
                      <a:pt x="100" y="17"/>
                      <a:pt x="101" y="17"/>
                    </a:cubicBezTo>
                    <a:cubicBezTo>
                      <a:pt x="101" y="18"/>
                      <a:pt x="100" y="18"/>
                      <a:pt x="100" y="18"/>
                    </a:cubicBezTo>
                    <a:cubicBezTo>
                      <a:pt x="99" y="19"/>
                      <a:pt x="99" y="19"/>
                      <a:pt x="99" y="20"/>
                    </a:cubicBezTo>
                    <a:cubicBezTo>
                      <a:pt x="99" y="20"/>
                      <a:pt x="98" y="19"/>
                      <a:pt x="97" y="19"/>
                    </a:cubicBezTo>
                    <a:cubicBezTo>
                      <a:pt x="97" y="18"/>
                      <a:pt x="99" y="18"/>
                      <a:pt x="98" y="17"/>
                    </a:cubicBezTo>
                    <a:close/>
                    <a:moveTo>
                      <a:pt x="55" y="58"/>
                    </a:moveTo>
                    <a:cubicBezTo>
                      <a:pt x="55" y="58"/>
                      <a:pt x="54" y="58"/>
                      <a:pt x="54" y="58"/>
                    </a:cubicBezTo>
                    <a:cubicBezTo>
                      <a:pt x="54" y="58"/>
                      <a:pt x="54" y="58"/>
                      <a:pt x="54" y="58"/>
                    </a:cubicBezTo>
                    <a:cubicBezTo>
                      <a:pt x="54" y="57"/>
                      <a:pt x="54" y="57"/>
                      <a:pt x="54" y="57"/>
                    </a:cubicBezTo>
                    <a:cubicBezTo>
                      <a:pt x="54" y="57"/>
                      <a:pt x="54" y="56"/>
                      <a:pt x="54" y="56"/>
                    </a:cubicBezTo>
                    <a:cubicBezTo>
                      <a:pt x="55" y="57"/>
                      <a:pt x="56" y="54"/>
                      <a:pt x="57" y="54"/>
                    </a:cubicBezTo>
                    <a:cubicBezTo>
                      <a:pt x="57" y="54"/>
                      <a:pt x="57" y="54"/>
                      <a:pt x="57" y="55"/>
                    </a:cubicBezTo>
                    <a:cubicBezTo>
                      <a:pt x="57" y="54"/>
                      <a:pt x="57" y="55"/>
                      <a:pt x="57" y="55"/>
                    </a:cubicBezTo>
                    <a:cubicBezTo>
                      <a:pt x="57" y="55"/>
                      <a:pt x="57" y="55"/>
                      <a:pt x="57" y="55"/>
                    </a:cubicBezTo>
                    <a:cubicBezTo>
                      <a:pt x="57" y="56"/>
                      <a:pt x="57" y="56"/>
                      <a:pt x="57" y="56"/>
                    </a:cubicBezTo>
                    <a:cubicBezTo>
                      <a:pt x="57" y="56"/>
                      <a:pt x="56" y="58"/>
                      <a:pt x="56" y="58"/>
                    </a:cubicBezTo>
                    <a:cubicBezTo>
                      <a:pt x="55" y="58"/>
                      <a:pt x="55" y="58"/>
                      <a:pt x="55" y="58"/>
                    </a:cubicBezTo>
                    <a:close/>
                    <a:moveTo>
                      <a:pt x="57" y="53"/>
                    </a:moveTo>
                    <a:cubicBezTo>
                      <a:pt x="57" y="53"/>
                      <a:pt x="57" y="53"/>
                      <a:pt x="57" y="52"/>
                    </a:cubicBezTo>
                    <a:cubicBezTo>
                      <a:pt x="57" y="53"/>
                      <a:pt x="57" y="53"/>
                      <a:pt x="57" y="54"/>
                    </a:cubicBezTo>
                    <a:cubicBezTo>
                      <a:pt x="57" y="53"/>
                      <a:pt x="57" y="53"/>
                      <a:pt x="57" y="53"/>
                    </a:cubicBezTo>
                    <a:cubicBezTo>
                      <a:pt x="57" y="53"/>
                      <a:pt x="57" y="54"/>
                      <a:pt x="57" y="53"/>
                    </a:cubicBezTo>
                    <a:close/>
                    <a:moveTo>
                      <a:pt x="56" y="60"/>
                    </a:moveTo>
                    <a:cubicBezTo>
                      <a:pt x="56" y="60"/>
                      <a:pt x="57" y="60"/>
                      <a:pt x="57" y="60"/>
                    </a:cubicBezTo>
                    <a:cubicBezTo>
                      <a:pt x="57" y="61"/>
                      <a:pt x="56" y="61"/>
                      <a:pt x="56" y="60"/>
                    </a:cubicBezTo>
                    <a:close/>
                    <a:moveTo>
                      <a:pt x="58" y="57"/>
                    </a:moveTo>
                    <a:cubicBezTo>
                      <a:pt x="58" y="57"/>
                      <a:pt x="58" y="57"/>
                      <a:pt x="58" y="57"/>
                    </a:cubicBezTo>
                    <a:cubicBezTo>
                      <a:pt x="58" y="58"/>
                      <a:pt x="58" y="58"/>
                      <a:pt x="58" y="59"/>
                    </a:cubicBezTo>
                    <a:cubicBezTo>
                      <a:pt x="58" y="59"/>
                      <a:pt x="58" y="58"/>
                      <a:pt x="58" y="58"/>
                    </a:cubicBezTo>
                    <a:cubicBezTo>
                      <a:pt x="57" y="59"/>
                      <a:pt x="57" y="59"/>
                      <a:pt x="57" y="59"/>
                    </a:cubicBezTo>
                    <a:cubicBezTo>
                      <a:pt x="57" y="59"/>
                      <a:pt x="57" y="59"/>
                      <a:pt x="57" y="58"/>
                    </a:cubicBezTo>
                    <a:cubicBezTo>
                      <a:pt x="57" y="58"/>
                      <a:pt x="57" y="57"/>
                      <a:pt x="57" y="57"/>
                    </a:cubicBezTo>
                    <a:cubicBezTo>
                      <a:pt x="57" y="56"/>
                      <a:pt x="59" y="56"/>
                      <a:pt x="59" y="56"/>
                    </a:cubicBezTo>
                    <a:cubicBezTo>
                      <a:pt x="59" y="56"/>
                      <a:pt x="59" y="56"/>
                      <a:pt x="59" y="56"/>
                    </a:cubicBezTo>
                    <a:cubicBezTo>
                      <a:pt x="59" y="57"/>
                      <a:pt x="58" y="56"/>
                      <a:pt x="58" y="57"/>
                    </a:cubicBezTo>
                    <a:cubicBezTo>
                      <a:pt x="58" y="57"/>
                      <a:pt x="58" y="57"/>
                      <a:pt x="58" y="57"/>
                    </a:cubicBezTo>
                    <a:close/>
                    <a:moveTo>
                      <a:pt x="59" y="51"/>
                    </a:moveTo>
                    <a:cubicBezTo>
                      <a:pt x="59" y="51"/>
                      <a:pt x="59" y="51"/>
                      <a:pt x="59" y="51"/>
                    </a:cubicBezTo>
                    <a:cubicBezTo>
                      <a:pt x="59" y="51"/>
                      <a:pt x="58" y="51"/>
                      <a:pt x="58" y="51"/>
                    </a:cubicBezTo>
                    <a:cubicBezTo>
                      <a:pt x="58" y="50"/>
                      <a:pt x="58" y="49"/>
                      <a:pt x="58" y="49"/>
                    </a:cubicBezTo>
                    <a:cubicBezTo>
                      <a:pt x="59" y="49"/>
                      <a:pt x="58" y="50"/>
                      <a:pt x="58" y="50"/>
                    </a:cubicBezTo>
                    <a:cubicBezTo>
                      <a:pt x="58" y="51"/>
                      <a:pt x="59" y="51"/>
                      <a:pt x="59" y="51"/>
                    </a:cubicBezTo>
                    <a:close/>
                    <a:moveTo>
                      <a:pt x="60" y="53"/>
                    </a:moveTo>
                    <a:cubicBezTo>
                      <a:pt x="60" y="53"/>
                      <a:pt x="60" y="54"/>
                      <a:pt x="60" y="54"/>
                    </a:cubicBezTo>
                    <a:cubicBezTo>
                      <a:pt x="59" y="55"/>
                      <a:pt x="59" y="54"/>
                      <a:pt x="59" y="54"/>
                    </a:cubicBezTo>
                    <a:cubicBezTo>
                      <a:pt x="59" y="54"/>
                      <a:pt x="58" y="54"/>
                      <a:pt x="58" y="54"/>
                    </a:cubicBezTo>
                    <a:cubicBezTo>
                      <a:pt x="58" y="53"/>
                      <a:pt x="59" y="54"/>
                      <a:pt x="60" y="53"/>
                    </a:cubicBezTo>
                    <a:close/>
                    <a:moveTo>
                      <a:pt x="60" y="61"/>
                    </a:moveTo>
                    <a:cubicBezTo>
                      <a:pt x="59" y="61"/>
                      <a:pt x="59" y="61"/>
                      <a:pt x="59" y="61"/>
                    </a:cubicBezTo>
                    <a:cubicBezTo>
                      <a:pt x="59" y="60"/>
                      <a:pt x="59" y="60"/>
                      <a:pt x="60" y="61"/>
                    </a:cubicBezTo>
                    <a:cubicBezTo>
                      <a:pt x="60" y="61"/>
                      <a:pt x="60" y="61"/>
                      <a:pt x="60" y="61"/>
                    </a:cubicBezTo>
                    <a:cubicBezTo>
                      <a:pt x="60" y="61"/>
                      <a:pt x="60" y="61"/>
                      <a:pt x="60" y="61"/>
                    </a:cubicBezTo>
                    <a:cubicBezTo>
                      <a:pt x="60" y="61"/>
                      <a:pt x="60" y="61"/>
                      <a:pt x="60" y="61"/>
                    </a:cubicBezTo>
                    <a:close/>
                    <a:moveTo>
                      <a:pt x="60" y="57"/>
                    </a:moveTo>
                    <a:cubicBezTo>
                      <a:pt x="60" y="57"/>
                      <a:pt x="60" y="57"/>
                      <a:pt x="60" y="57"/>
                    </a:cubicBezTo>
                    <a:cubicBezTo>
                      <a:pt x="60" y="56"/>
                      <a:pt x="60" y="56"/>
                      <a:pt x="60" y="56"/>
                    </a:cubicBezTo>
                    <a:cubicBezTo>
                      <a:pt x="60" y="56"/>
                      <a:pt x="60" y="56"/>
                      <a:pt x="60" y="56"/>
                    </a:cubicBezTo>
                    <a:cubicBezTo>
                      <a:pt x="60" y="56"/>
                      <a:pt x="60" y="56"/>
                      <a:pt x="60" y="56"/>
                    </a:cubicBezTo>
                    <a:cubicBezTo>
                      <a:pt x="60" y="56"/>
                      <a:pt x="60" y="56"/>
                      <a:pt x="60" y="56"/>
                    </a:cubicBezTo>
                    <a:cubicBezTo>
                      <a:pt x="61" y="56"/>
                      <a:pt x="61" y="57"/>
                      <a:pt x="60" y="57"/>
                    </a:cubicBezTo>
                    <a:close/>
                    <a:moveTo>
                      <a:pt x="61" y="58"/>
                    </a:moveTo>
                    <a:cubicBezTo>
                      <a:pt x="60" y="58"/>
                      <a:pt x="61" y="58"/>
                      <a:pt x="61" y="58"/>
                    </a:cubicBezTo>
                    <a:cubicBezTo>
                      <a:pt x="61" y="58"/>
                      <a:pt x="61" y="58"/>
                      <a:pt x="61" y="58"/>
                    </a:cubicBezTo>
                    <a:close/>
                    <a:moveTo>
                      <a:pt x="62" y="43"/>
                    </a:moveTo>
                    <a:cubicBezTo>
                      <a:pt x="62" y="43"/>
                      <a:pt x="62" y="43"/>
                      <a:pt x="62" y="43"/>
                    </a:cubicBezTo>
                    <a:cubicBezTo>
                      <a:pt x="62" y="43"/>
                      <a:pt x="61" y="42"/>
                      <a:pt x="61" y="42"/>
                    </a:cubicBezTo>
                    <a:cubicBezTo>
                      <a:pt x="61" y="42"/>
                      <a:pt x="62" y="42"/>
                      <a:pt x="62" y="42"/>
                    </a:cubicBezTo>
                    <a:cubicBezTo>
                      <a:pt x="62" y="42"/>
                      <a:pt x="62" y="44"/>
                      <a:pt x="62" y="43"/>
                    </a:cubicBezTo>
                    <a:close/>
                    <a:moveTo>
                      <a:pt x="63" y="42"/>
                    </a:moveTo>
                    <a:cubicBezTo>
                      <a:pt x="63" y="42"/>
                      <a:pt x="63" y="42"/>
                      <a:pt x="63" y="42"/>
                    </a:cubicBezTo>
                    <a:cubicBezTo>
                      <a:pt x="63" y="42"/>
                      <a:pt x="63" y="42"/>
                      <a:pt x="63" y="42"/>
                    </a:cubicBezTo>
                    <a:cubicBezTo>
                      <a:pt x="64" y="42"/>
                      <a:pt x="63" y="44"/>
                      <a:pt x="63" y="42"/>
                    </a:cubicBezTo>
                    <a:close/>
                    <a:moveTo>
                      <a:pt x="66" y="39"/>
                    </a:moveTo>
                    <a:cubicBezTo>
                      <a:pt x="65" y="40"/>
                      <a:pt x="66" y="40"/>
                      <a:pt x="65" y="41"/>
                    </a:cubicBezTo>
                    <a:cubicBezTo>
                      <a:pt x="65" y="41"/>
                      <a:pt x="65" y="41"/>
                      <a:pt x="64" y="42"/>
                    </a:cubicBezTo>
                    <a:cubicBezTo>
                      <a:pt x="64" y="42"/>
                      <a:pt x="64" y="42"/>
                      <a:pt x="64" y="42"/>
                    </a:cubicBezTo>
                    <a:cubicBezTo>
                      <a:pt x="64" y="42"/>
                      <a:pt x="64" y="42"/>
                      <a:pt x="64" y="42"/>
                    </a:cubicBezTo>
                    <a:cubicBezTo>
                      <a:pt x="64" y="42"/>
                      <a:pt x="64" y="42"/>
                      <a:pt x="64" y="42"/>
                    </a:cubicBezTo>
                    <a:cubicBezTo>
                      <a:pt x="64" y="42"/>
                      <a:pt x="64" y="42"/>
                      <a:pt x="64" y="42"/>
                    </a:cubicBezTo>
                    <a:cubicBezTo>
                      <a:pt x="64" y="41"/>
                      <a:pt x="63" y="42"/>
                      <a:pt x="62" y="42"/>
                    </a:cubicBezTo>
                    <a:cubicBezTo>
                      <a:pt x="62" y="41"/>
                      <a:pt x="63" y="41"/>
                      <a:pt x="63" y="41"/>
                    </a:cubicBezTo>
                    <a:cubicBezTo>
                      <a:pt x="64" y="41"/>
                      <a:pt x="64" y="41"/>
                      <a:pt x="65" y="40"/>
                    </a:cubicBezTo>
                    <a:cubicBezTo>
                      <a:pt x="65" y="40"/>
                      <a:pt x="65" y="39"/>
                      <a:pt x="65" y="39"/>
                    </a:cubicBezTo>
                    <a:cubicBezTo>
                      <a:pt x="65" y="39"/>
                      <a:pt x="66" y="38"/>
                      <a:pt x="66" y="38"/>
                    </a:cubicBezTo>
                    <a:cubicBezTo>
                      <a:pt x="66" y="39"/>
                      <a:pt x="66" y="39"/>
                      <a:pt x="66" y="39"/>
                    </a:cubicBezTo>
                    <a:close/>
                    <a:moveTo>
                      <a:pt x="67" y="38"/>
                    </a:moveTo>
                    <a:cubicBezTo>
                      <a:pt x="66" y="38"/>
                      <a:pt x="66" y="38"/>
                      <a:pt x="66" y="38"/>
                    </a:cubicBezTo>
                    <a:cubicBezTo>
                      <a:pt x="66" y="38"/>
                      <a:pt x="65" y="38"/>
                      <a:pt x="65" y="38"/>
                    </a:cubicBezTo>
                    <a:cubicBezTo>
                      <a:pt x="65" y="38"/>
                      <a:pt x="65" y="38"/>
                      <a:pt x="66" y="37"/>
                    </a:cubicBezTo>
                    <a:cubicBezTo>
                      <a:pt x="66" y="37"/>
                      <a:pt x="66" y="37"/>
                      <a:pt x="66" y="36"/>
                    </a:cubicBezTo>
                    <a:cubicBezTo>
                      <a:pt x="66" y="37"/>
                      <a:pt x="66" y="37"/>
                      <a:pt x="67" y="37"/>
                    </a:cubicBezTo>
                    <a:cubicBezTo>
                      <a:pt x="67" y="37"/>
                      <a:pt x="67" y="38"/>
                      <a:pt x="67" y="38"/>
                    </a:cubicBezTo>
                    <a:close/>
                    <a:moveTo>
                      <a:pt x="66" y="32"/>
                    </a:moveTo>
                    <a:cubicBezTo>
                      <a:pt x="66" y="32"/>
                      <a:pt x="66" y="33"/>
                      <a:pt x="66" y="33"/>
                    </a:cubicBezTo>
                    <a:cubicBezTo>
                      <a:pt x="66" y="34"/>
                      <a:pt x="67" y="34"/>
                      <a:pt x="67" y="34"/>
                    </a:cubicBezTo>
                    <a:cubicBezTo>
                      <a:pt x="67" y="34"/>
                      <a:pt x="66" y="34"/>
                      <a:pt x="66" y="34"/>
                    </a:cubicBezTo>
                    <a:cubicBezTo>
                      <a:pt x="66" y="34"/>
                      <a:pt x="66" y="34"/>
                      <a:pt x="66" y="34"/>
                    </a:cubicBezTo>
                    <a:cubicBezTo>
                      <a:pt x="66" y="35"/>
                      <a:pt x="66" y="35"/>
                      <a:pt x="66" y="36"/>
                    </a:cubicBezTo>
                    <a:cubicBezTo>
                      <a:pt x="66" y="36"/>
                      <a:pt x="66" y="35"/>
                      <a:pt x="66" y="35"/>
                    </a:cubicBezTo>
                    <a:cubicBezTo>
                      <a:pt x="66" y="34"/>
                      <a:pt x="66" y="34"/>
                      <a:pt x="66" y="33"/>
                    </a:cubicBezTo>
                    <a:cubicBezTo>
                      <a:pt x="66" y="33"/>
                      <a:pt x="66" y="32"/>
                      <a:pt x="66" y="32"/>
                    </a:cubicBezTo>
                    <a:close/>
                    <a:moveTo>
                      <a:pt x="69" y="17"/>
                    </a:moveTo>
                    <a:cubicBezTo>
                      <a:pt x="69" y="17"/>
                      <a:pt x="70" y="17"/>
                      <a:pt x="70" y="18"/>
                    </a:cubicBezTo>
                    <a:cubicBezTo>
                      <a:pt x="69" y="19"/>
                      <a:pt x="69" y="17"/>
                      <a:pt x="68" y="17"/>
                    </a:cubicBezTo>
                    <a:cubicBezTo>
                      <a:pt x="69" y="17"/>
                      <a:pt x="69" y="17"/>
                      <a:pt x="69" y="17"/>
                    </a:cubicBezTo>
                    <a:close/>
                    <a:moveTo>
                      <a:pt x="68" y="17"/>
                    </a:moveTo>
                    <a:cubicBezTo>
                      <a:pt x="68" y="17"/>
                      <a:pt x="68" y="18"/>
                      <a:pt x="68" y="18"/>
                    </a:cubicBezTo>
                    <a:cubicBezTo>
                      <a:pt x="67" y="18"/>
                      <a:pt x="67" y="17"/>
                      <a:pt x="67" y="17"/>
                    </a:cubicBezTo>
                    <a:cubicBezTo>
                      <a:pt x="67" y="17"/>
                      <a:pt x="68" y="17"/>
                      <a:pt x="68" y="17"/>
                    </a:cubicBezTo>
                    <a:close/>
                    <a:moveTo>
                      <a:pt x="65" y="17"/>
                    </a:moveTo>
                    <a:cubicBezTo>
                      <a:pt x="65" y="17"/>
                      <a:pt x="66" y="17"/>
                      <a:pt x="66" y="17"/>
                    </a:cubicBezTo>
                    <a:cubicBezTo>
                      <a:pt x="66" y="17"/>
                      <a:pt x="66" y="17"/>
                      <a:pt x="66" y="17"/>
                    </a:cubicBezTo>
                    <a:cubicBezTo>
                      <a:pt x="67" y="17"/>
                      <a:pt x="66" y="16"/>
                      <a:pt x="67" y="17"/>
                    </a:cubicBezTo>
                    <a:cubicBezTo>
                      <a:pt x="67" y="17"/>
                      <a:pt x="67" y="17"/>
                      <a:pt x="67" y="17"/>
                    </a:cubicBezTo>
                    <a:cubicBezTo>
                      <a:pt x="67" y="17"/>
                      <a:pt x="67" y="18"/>
                      <a:pt x="67" y="17"/>
                    </a:cubicBezTo>
                    <a:cubicBezTo>
                      <a:pt x="66" y="18"/>
                      <a:pt x="66" y="18"/>
                      <a:pt x="65" y="18"/>
                    </a:cubicBezTo>
                    <a:cubicBezTo>
                      <a:pt x="65" y="18"/>
                      <a:pt x="65" y="17"/>
                      <a:pt x="65" y="17"/>
                    </a:cubicBezTo>
                    <a:close/>
                    <a:moveTo>
                      <a:pt x="53" y="14"/>
                    </a:moveTo>
                    <a:cubicBezTo>
                      <a:pt x="54" y="14"/>
                      <a:pt x="54" y="15"/>
                      <a:pt x="54" y="15"/>
                    </a:cubicBezTo>
                    <a:cubicBezTo>
                      <a:pt x="54" y="15"/>
                      <a:pt x="53" y="15"/>
                      <a:pt x="53" y="15"/>
                    </a:cubicBezTo>
                    <a:cubicBezTo>
                      <a:pt x="53" y="15"/>
                      <a:pt x="53" y="15"/>
                      <a:pt x="53" y="15"/>
                    </a:cubicBezTo>
                    <a:cubicBezTo>
                      <a:pt x="53" y="15"/>
                      <a:pt x="53" y="15"/>
                      <a:pt x="53" y="15"/>
                    </a:cubicBezTo>
                    <a:cubicBezTo>
                      <a:pt x="53" y="14"/>
                      <a:pt x="53" y="14"/>
                      <a:pt x="53" y="14"/>
                    </a:cubicBezTo>
                    <a:close/>
                    <a:moveTo>
                      <a:pt x="52" y="12"/>
                    </a:moveTo>
                    <a:cubicBezTo>
                      <a:pt x="52" y="13"/>
                      <a:pt x="50" y="13"/>
                      <a:pt x="50" y="13"/>
                    </a:cubicBezTo>
                    <a:cubicBezTo>
                      <a:pt x="50" y="13"/>
                      <a:pt x="50" y="13"/>
                      <a:pt x="50" y="13"/>
                    </a:cubicBezTo>
                    <a:cubicBezTo>
                      <a:pt x="50" y="12"/>
                      <a:pt x="51" y="12"/>
                      <a:pt x="52" y="12"/>
                    </a:cubicBezTo>
                    <a:close/>
                    <a:moveTo>
                      <a:pt x="49" y="13"/>
                    </a:moveTo>
                    <a:cubicBezTo>
                      <a:pt x="50" y="13"/>
                      <a:pt x="51" y="13"/>
                      <a:pt x="52" y="13"/>
                    </a:cubicBezTo>
                    <a:cubicBezTo>
                      <a:pt x="52" y="13"/>
                      <a:pt x="52" y="13"/>
                      <a:pt x="52" y="14"/>
                    </a:cubicBezTo>
                    <a:cubicBezTo>
                      <a:pt x="52" y="14"/>
                      <a:pt x="52" y="14"/>
                      <a:pt x="52" y="14"/>
                    </a:cubicBezTo>
                    <a:cubicBezTo>
                      <a:pt x="52" y="14"/>
                      <a:pt x="52" y="14"/>
                      <a:pt x="52" y="14"/>
                    </a:cubicBezTo>
                    <a:cubicBezTo>
                      <a:pt x="52" y="14"/>
                      <a:pt x="52" y="14"/>
                      <a:pt x="52" y="14"/>
                    </a:cubicBezTo>
                    <a:cubicBezTo>
                      <a:pt x="51" y="14"/>
                      <a:pt x="51" y="14"/>
                      <a:pt x="51" y="14"/>
                    </a:cubicBezTo>
                    <a:cubicBezTo>
                      <a:pt x="50" y="14"/>
                      <a:pt x="50" y="14"/>
                      <a:pt x="49" y="13"/>
                    </a:cubicBezTo>
                    <a:cubicBezTo>
                      <a:pt x="49" y="13"/>
                      <a:pt x="49" y="13"/>
                      <a:pt x="49" y="13"/>
                    </a:cubicBezTo>
                    <a:close/>
                    <a:moveTo>
                      <a:pt x="38" y="18"/>
                    </a:moveTo>
                    <a:cubicBezTo>
                      <a:pt x="38" y="17"/>
                      <a:pt x="39" y="17"/>
                      <a:pt x="39" y="17"/>
                    </a:cubicBezTo>
                    <a:cubicBezTo>
                      <a:pt x="39" y="17"/>
                      <a:pt x="41" y="16"/>
                      <a:pt x="42" y="16"/>
                    </a:cubicBezTo>
                    <a:cubicBezTo>
                      <a:pt x="42" y="17"/>
                      <a:pt x="40" y="17"/>
                      <a:pt x="40" y="18"/>
                    </a:cubicBezTo>
                    <a:cubicBezTo>
                      <a:pt x="39" y="18"/>
                      <a:pt x="38" y="19"/>
                      <a:pt x="37" y="19"/>
                    </a:cubicBezTo>
                    <a:cubicBezTo>
                      <a:pt x="37" y="18"/>
                      <a:pt x="38" y="18"/>
                      <a:pt x="38" y="18"/>
                    </a:cubicBezTo>
                    <a:close/>
                    <a:moveTo>
                      <a:pt x="36" y="20"/>
                    </a:moveTo>
                    <a:cubicBezTo>
                      <a:pt x="36" y="20"/>
                      <a:pt x="36" y="19"/>
                      <a:pt x="37" y="19"/>
                    </a:cubicBezTo>
                    <a:cubicBezTo>
                      <a:pt x="37" y="20"/>
                      <a:pt x="37" y="21"/>
                      <a:pt x="38" y="21"/>
                    </a:cubicBezTo>
                    <a:cubicBezTo>
                      <a:pt x="37" y="21"/>
                      <a:pt x="37" y="21"/>
                      <a:pt x="37" y="21"/>
                    </a:cubicBezTo>
                    <a:cubicBezTo>
                      <a:pt x="37" y="22"/>
                      <a:pt x="37" y="21"/>
                      <a:pt x="36" y="21"/>
                    </a:cubicBezTo>
                    <a:cubicBezTo>
                      <a:pt x="36" y="21"/>
                      <a:pt x="36" y="21"/>
                      <a:pt x="36" y="20"/>
                    </a:cubicBezTo>
                    <a:cubicBezTo>
                      <a:pt x="36" y="20"/>
                      <a:pt x="36" y="20"/>
                      <a:pt x="36" y="20"/>
                    </a:cubicBezTo>
                    <a:cubicBezTo>
                      <a:pt x="36" y="20"/>
                      <a:pt x="36" y="20"/>
                      <a:pt x="36" y="20"/>
                    </a:cubicBezTo>
                    <a:close/>
                    <a:moveTo>
                      <a:pt x="25" y="13"/>
                    </a:moveTo>
                    <a:cubicBezTo>
                      <a:pt x="25" y="13"/>
                      <a:pt x="26" y="13"/>
                      <a:pt x="26" y="13"/>
                    </a:cubicBezTo>
                    <a:cubicBezTo>
                      <a:pt x="26" y="13"/>
                      <a:pt x="27" y="13"/>
                      <a:pt x="27" y="13"/>
                    </a:cubicBezTo>
                    <a:cubicBezTo>
                      <a:pt x="27" y="14"/>
                      <a:pt x="27" y="13"/>
                      <a:pt x="28" y="13"/>
                    </a:cubicBezTo>
                    <a:cubicBezTo>
                      <a:pt x="28" y="13"/>
                      <a:pt x="27" y="14"/>
                      <a:pt x="27" y="14"/>
                    </a:cubicBezTo>
                    <a:cubicBezTo>
                      <a:pt x="27" y="14"/>
                      <a:pt x="26" y="14"/>
                      <a:pt x="26" y="14"/>
                    </a:cubicBezTo>
                    <a:cubicBezTo>
                      <a:pt x="26" y="14"/>
                      <a:pt x="26" y="14"/>
                      <a:pt x="26" y="14"/>
                    </a:cubicBezTo>
                    <a:cubicBezTo>
                      <a:pt x="26" y="14"/>
                      <a:pt x="26" y="14"/>
                      <a:pt x="26" y="14"/>
                    </a:cubicBezTo>
                    <a:cubicBezTo>
                      <a:pt x="26" y="14"/>
                      <a:pt x="25" y="14"/>
                      <a:pt x="25" y="13"/>
                    </a:cubicBezTo>
                    <a:close/>
                    <a:moveTo>
                      <a:pt x="24" y="14"/>
                    </a:moveTo>
                    <a:cubicBezTo>
                      <a:pt x="24" y="14"/>
                      <a:pt x="24" y="14"/>
                      <a:pt x="24" y="14"/>
                    </a:cubicBezTo>
                    <a:cubicBezTo>
                      <a:pt x="25" y="15"/>
                      <a:pt x="27" y="14"/>
                      <a:pt x="27" y="16"/>
                    </a:cubicBezTo>
                    <a:cubicBezTo>
                      <a:pt x="26" y="16"/>
                      <a:pt x="26" y="15"/>
                      <a:pt x="25" y="15"/>
                    </a:cubicBezTo>
                    <a:cubicBezTo>
                      <a:pt x="25" y="15"/>
                      <a:pt x="24" y="15"/>
                      <a:pt x="24" y="16"/>
                    </a:cubicBezTo>
                    <a:cubicBezTo>
                      <a:pt x="24" y="16"/>
                      <a:pt x="24" y="16"/>
                      <a:pt x="23" y="16"/>
                    </a:cubicBezTo>
                    <a:cubicBezTo>
                      <a:pt x="23" y="16"/>
                      <a:pt x="23" y="15"/>
                      <a:pt x="23" y="15"/>
                    </a:cubicBezTo>
                    <a:cubicBezTo>
                      <a:pt x="24" y="15"/>
                      <a:pt x="24" y="15"/>
                      <a:pt x="24" y="15"/>
                    </a:cubicBezTo>
                    <a:cubicBezTo>
                      <a:pt x="24" y="14"/>
                      <a:pt x="23" y="15"/>
                      <a:pt x="23" y="15"/>
                    </a:cubicBezTo>
                    <a:cubicBezTo>
                      <a:pt x="22" y="13"/>
                      <a:pt x="23" y="14"/>
                      <a:pt x="24" y="14"/>
                    </a:cubicBezTo>
                    <a:close/>
                    <a:moveTo>
                      <a:pt x="15" y="30"/>
                    </a:moveTo>
                    <a:cubicBezTo>
                      <a:pt x="15" y="30"/>
                      <a:pt x="15" y="29"/>
                      <a:pt x="16" y="30"/>
                    </a:cubicBezTo>
                    <a:cubicBezTo>
                      <a:pt x="16" y="30"/>
                      <a:pt x="16" y="30"/>
                      <a:pt x="16" y="30"/>
                    </a:cubicBezTo>
                    <a:cubicBezTo>
                      <a:pt x="16" y="31"/>
                      <a:pt x="16" y="30"/>
                      <a:pt x="16" y="30"/>
                    </a:cubicBezTo>
                    <a:cubicBezTo>
                      <a:pt x="16" y="31"/>
                      <a:pt x="16" y="31"/>
                      <a:pt x="16" y="31"/>
                    </a:cubicBezTo>
                    <a:cubicBezTo>
                      <a:pt x="16" y="31"/>
                      <a:pt x="16" y="31"/>
                      <a:pt x="16" y="31"/>
                    </a:cubicBezTo>
                    <a:cubicBezTo>
                      <a:pt x="16" y="32"/>
                      <a:pt x="17" y="32"/>
                      <a:pt x="17" y="33"/>
                    </a:cubicBezTo>
                    <a:cubicBezTo>
                      <a:pt x="17" y="34"/>
                      <a:pt x="16" y="34"/>
                      <a:pt x="16" y="35"/>
                    </a:cubicBezTo>
                    <a:cubicBezTo>
                      <a:pt x="15" y="34"/>
                      <a:pt x="15" y="34"/>
                      <a:pt x="15" y="34"/>
                    </a:cubicBezTo>
                    <a:cubicBezTo>
                      <a:pt x="15" y="33"/>
                      <a:pt x="15" y="33"/>
                      <a:pt x="15" y="33"/>
                    </a:cubicBezTo>
                    <a:cubicBezTo>
                      <a:pt x="15" y="33"/>
                      <a:pt x="15" y="33"/>
                      <a:pt x="16" y="33"/>
                    </a:cubicBezTo>
                    <a:cubicBezTo>
                      <a:pt x="16" y="32"/>
                      <a:pt x="16" y="32"/>
                      <a:pt x="16" y="32"/>
                    </a:cubicBezTo>
                    <a:cubicBezTo>
                      <a:pt x="15" y="32"/>
                      <a:pt x="15" y="32"/>
                      <a:pt x="15" y="31"/>
                    </a:cubicBezTo>
                    <a:cubicBezTo>
                      <a:pt x="15" y="31"/>
                      <a:pt x="15" y="31"/>
                      <a:pt x="15" y="30"/>
                    </a:cubicBezTo>
                    <a:close/>
                    <a:moveTo>
                      <a:pt x="13" y="33"/>
                    </a:moveTo>
                    <a:cubicBezTo>
                      <a:pt x="14" y="33"/>
                      <a:pt x="14" y="32"/>
                      <a:pt x="14" y="32"/>
                    </a:cubicBezTo>
                    <a:cubicBezTo>
                      <a:pt x="14" y="32"/>
                      <a:pt x="15" y="32"/>
                      <a:pt x="15" y="32"/>
                    </a:cubicBezTo>
                    <a:cubicBezTo>
                      <a:pt x="15" y="33"/>
                      <a:pt x="15" y="33"/>
                      <a:pt x="14" y="34"/>
                    </a:cubicBezTo>
                    <a:cubicBezTo>
                      <a:pt x="13" y="34"/>
                      <a:pt x="13" y="34"/>
                      <a:pt x="13" y="33"/>
                    </a:cubicBezTo>
                    <a:close/>
                    <a:moveTo>
                      <a:pt x="9" y="25"/>
                    </a:moveTo>
                    <a:cubicBezTo>
                      <a:pt x="10" y="26"/>
                      <a:pt x="11" y="25"/>
                      <a:pt x="11" y="25"/>
                    </a:cubicBezTo>
                    <a:cubicBezTo>
                      <a:pt x="12" y="25"/>
                      <a:pt x="13" y="25"/>
                      <a:pt x="12" y="26"/>
                    </a:cubicBezTo>
                    <a:cubicBezTo>
                      <a:pt x="12" y="26"/>
                      <a:pt x="11" y="26"/>
                      <a:pt x="11" y="27"/>
                    </a:cubicBezTo>
                    <a:cubicBezTo>
                      <a:pt x="11" y="26"/>
                      <a:pt x="9" y="27"/>
                      <a:pt x="10" y="26"/>
                    </a:cubicBezTo>
                    <a:cubicBezTo>
                      <a:pt x="9" y="26"/>
                      <a:pt x="9" y="26"/>
                      <a:pt x="9" y="26"/>
                    </a:cubicBezTo>
                    <a:cubicBezTo>
                      <a:pt x="9" y="26"/>
                      <a:pt x="9" y="26"/>
                      <a:pt x="9" y="25"/>
                    </a:cubicBezTo>
                    <a:close/>
                    <a:moveTo>
                      <a:pt x="32" y="65"/>
                    </a:moveTo>
                    <a:cubicBezTo>
                      <a:pt x="31" y="66"/>
                      <a:pt x="31" y="67"/>
                      <a:pt x="31" y="68"/>
                    </a:cubicBezTo>
                    <a:cubicBezTo>
                      <a:pt x="30" y="68"/>
                      <a:pt x="29" y="66"/>
                      <a:pt x="30" y="66"/>
                    </a:cubicBezTo>
                    <a:cubicBezTo>
                      <a:pt x="30" y="65"/>
                      <a:pt x="30" y="65"/>
                      <a:pt x="30" y="64"/>
                    </a:cubicBezTo>
                    <a:cubicBezTo>
                      <a:pt x="31" y="64"/>
                      <a:pt x="31" y="63"/>
                      <a:pt x="31" y="63"/>
                    </a:cubicBezTo>
                    <a:cubicBezTo>
                      <a:pt x="32" y="63"/>
                      <a:pt x="32" y="62"/>
                      <a:pt x="32" y="63"/>
                    </a:cubicBezTo>
                    <a:cubicBezTo>
                      <a:pt x="32" y="64"/>
                      <a:pt x="32" y="64"/>
                      <a:pt x="32" y="65"/>
                    </a:cubicBezTo>
                    <a:close/>
                    <a:moveTo>
                      <a:pt x="48" y="47"/>
                    </a:moveTo>
                    <a:cubicBezTo>
                      <a:pt x="47" y="48"/>
                      <a:pt x="46" y="49"/>
                      <a:pt x="45" y="50"/>
                    </a:cubicBezTo>
                    <a:cubicBezTo>
                      <a:pt x="44" y="51"/>
                      <a:pt x="44" y="53"/>
                      <a:pt x="43" y="54"/>
                    </a:cubicBezTo>
                    <a:cubicBezTo>
                      <a:pt x="43" y="54"/>
                      <a:pt x="42" y="53"/>
                      <a:pt x="42" y="52"/>
                    </a:cubicBezTo>
                    <a:cubicBezTo>
                      <a:pt x="41" y="52"/>
                      <a:pt x="42" y="50"/>
                      <a:pt x="41" y="49"/>
                    </a:cubicBezTo>
                    <a:cubicBezTo>
                      <a:pt x="41" y="49"/>
                      <a:pt x="41" y="48"/>
                      <a:pt x="41" y="48"/>
                    </a:cubicBezTo>
                    <a:cubicBezTo>
                      <a:pt x="41" y="48"/>
                      <a:pt x="41" y="48"/>
                      <a:pt x="40" y="48"/>
                    </a:cubicBezTo>
                    <a:cubicBezTo>
                      <a:pt x="40" y="48"/>
                      <a:pt x="40" y="48"/>
                      <a:pt x="40" y="48"/>
                    </a:cubicBezTo>
                    <a:cubicBezTo>
                      <a:pt x="40" y="48"/>
                      <a:pt x="40" y="48"/>
                      <a:pt x="40" y="48"/>
                    </a:cubicBezTo>
                    <a:cubicBezTo>
                      <a:pt x="40" y="47"/>
                      <a:pt x="40" y="47"/>
                      <a:pt x="40" y="47"/>
                    </a:cubicBezTo>
                    <a:cubicBezTo>
                      <a:pt x="40" y="47"/>
                      <a:pt x="39" y="47"/>
                      <a:pt x="39" y="47"/>
                    </a:cubicBezTo>
                    <a:cubicBezTo>
                      <a:pt x="39" y="47"/>
                      <a:pt x="39" y="46"/>
                      <a:pt x="39" y="46"/>
                    </a:cubicBezTo>
                    <a:cubicBezTo>
                      <a:pt x="38" y="46"/>
                      <a:pt x="36" y="47"/>
                      <a:pt x="36" y="45"/>
                    </a:cubicBezTo>
                    <a:cubicBezTo>
                      <a:pt x="35" y="46"/>
                      <a:pt x="35" y="46"/>
                      <a:pt x="35" y="46"/>
                    </a:cubicBezTo>
                    <a:cubicBezTo>
                      <a:pt x="34" y="46"/>
                      <a:pt x="34" y="45"/>
                      <a:pt x="34" y="45"/>
                    </a:cubicBezTo>
                    <a:cubicBezTo>
                      <a:pt x="34" y="45"/>
                      <a:pt x="33" y="44"/>
                      <a:pt x="33" y="44"/>
                    </a:cubicBezTo>
                    <a:cubicBezTo>
                      <a:pt x="33" y="45"/>
                      <a:pt x="33" y="45"/>
                      <a:pt x="33" y="45"/>
                    </a:cubicBezTo>
                    <a:cubicBezTo>
                      <a:pt x="34" y="46"/>
                      <a:pt x="34" y="48"/>
                      <a:pt x="35" y="47"/>
                    </a:cubicBezTo>
                    <a:cubicBezTo>
                      <a:pt x="35" y="47"/>
                      <a:pt x="35" y="46"/>
                      <a:pt x="36" y="46"/>
                    </a:cubicBezTo>
                    <a:cubicBezTo>
                      <a:pt x="36" y="46"/>
                      <a:pt x="36" y="47"/>
                      <a:pt x="36" y="47"/>
                    </a:cubicBezTo>
                    <a:cubicBezTo>
                      <a:pt x="36" y="47"/>
                      <a:pt x="36" y="48"/>
                      <a:pt x="37" y="48"/>
                    </a:cubicBezTo>
                    <a:cubicBezTo>
                      <a:pt x="36" y="48"/>
                      <a:pt x="36" y="49"/>
                      <a:pt x="36" y="50"/>
                    </a:cubicBezTo>
                    <a:cubicBezTo>
                      <a:pt x="35" y="50"/>
                      <a:pt x="34" y="50"/>
                      <a:pt x="34" y="50"/>
                    </a:cubicBezTo>
                    <a:cubicBezTo>
                      <a:pt x="33" y="51"/>
                      <a:pt x="31" y="52"/>
                      <a:pt x="30" y="51"/>
                    </a:cubicBezTo>
                    <a:cubicBezTo>
                      <a:pt x="30" y="51"/>
                      <a:pt x="30" y="50"/>
                      <a:pt x="30" y="50"/>
                    </a:cubicBezTo>
                    <a:cubicBezTo>
                      <a:pt x="30" y="50"/>
                      <a:pt x="30" y="50"/>
                      <a:pt x="30" y="49"/>
                    </a:cubicBezTo>
                    <a:cubicBezTo>
                      <a:pt x="30" y="49"/>
                      <a:pt x="30" y="48"/>
                      <a:pt x="29" y="48"/>
                    </a:cubicBezTo>
                    <a:cubicBezTo>
                      <a:pt x="29" y="47"/>
                      <a:pt x="29" y="47"/>
                      <a:pt x="29" y="46"/>
                    </a:cubicBezTo>
                    <a:cubicBezTo>
                      <a:pt x="28" y="46"/>
                      <a:pt x="28" y="45"/>
                      <a:pt x="28" y="44"/>
                    </a:cubicBezTo>
                    <a:cubicBezTo>
                      <a:pt x="28" y="45"/>
                      <a:pt x="28" y="45"/>
                      <a:pt x="28" y="45"/>
                    </a:cubicBezTo>
                    <a:cubicBezTo>
                      <a:pt x="27" y="45"/>
                      <a:pt x="27" y="45"/>
                      <a:pt x="27" y="45"/>
                    </a:cubicBezTo>
                    <a:cubicBezTo>
                      <a:pt x="27" y="45"/>
                      <a:pt x="28" y="46"/>
                      <a:pt x="28" y="47"/>
                    </a:cubicBezTo>
                    <a:cubicBezTo>
                      <a:pt x="28" y="47"/>
                      <a:pt x="28" y="47"/>
                      <a:pt x="29" y="48"/>
                    </a:cubicBezTo>
                    <a:cubicBezTo>
                      <a:pt x="29" y="49"/>
                      <a:pt x="29" y="49"/>
                      <a:pt x="29" y="50"/>
                    </a:cubicBezTo>
                    <a:cubicBezTo>
                      <a:pt x="30" y="51"/>
                      <a:pt x="29" y="51"/>
                      <a:pt x="30" y="52"/>
                    </a:cubicBezTo>
                    <a:cubicBezTo>
                      <a:pt x="30" y="52"/>
                      <a:pt x="30" y="52"/>
                      <a:pt x="30" y="52"/>
                    </a:cubicBezTo>
                    <a:cubicBezTo>
                      <a:pt x="30" y="52"/>
                      <a:pt x="31" y="53"/>
                      <a:pt x="31" y="53"/>
                    </a:cubicBezTo>
                    <a:cubicBezTo>
                      <a:pt x="31" y="53"/>
                      <a:pt x="32" y="53"/>
                      <a:pt x="32" y="53"/>
                    </a:cubicBezTo>
                    <a:cubicBezTo>
                      <a:pt x="32" y="53"/>
                      <a:pt x="33" y="53"/>
                      <a:pt x="33" y="52"/>
                    </a:cubicBezTo>
                    <a:cubicBezTo>
                      <a:pt x="33" y="53"/>
                      <a:pt x="32" y="55"/>
                      <a:pt x="31" y="56"/>
                    </a:cubicBezTo>
                    <a:cubicBezTo>
                      <a:pt x="31" y="56"/>
                      <a:pt x="30" y="56"/>
                      <a:pt x="30" y="57"/>
                    </a:cubicBezTo>
                    <a:cubicBezTo>
                      <a:pt x="30" y="57"/>
                      <a:pt x="29" y="58"/>
                      <a:pt x="29" y="58"/>
                    </a:cubicBezTo>
                    <a:cubicBezTo>
                      <a:pt x="28" y="60"/>
                      <a:pt x="29" y="61"/>
                      <a:pt x="29" y="63"/>
                    </a:cubicBezTo>
                    <a:cubicBezTo>
                      <a:pt x="29" y="63"/>
                      <a:pt x="28" y="64"/>
                      <a:pt x="28" y="64"/>
                    </a:cubicBezTo>
                    <a:cubicBezTo>
                      <a:pt x="27" y="65"/>
                      <a:pt x="27" y="65"/>
                      <a:pt x="26" y="65"/>
                    </a:cubicBezTo>
                    <a:cubicBezTo>
                      <a:pt x="27" y="66"/>
                      <a:pt x="27" y="67"/>
                      <a:pt x="27" y="68"/>
                    </a:cubicBezTo>
                    <a:cubicBezTo>
                      <a:pt x="26" y="68"/>
                      <a:pt x="26" y="68"/>
                      <a:pt x="26" y="68"/>
                    </a:cubicBezTo>
                    <a:cubicBezTo>
                      <a:pt x="26" y="68"/>
                      <a:pt x="25" y="69"/>
                      <a:pt x="25" y="69"/>
                    </a:cubicBezTo>
                    <a:cubicBezTo>
                      <a:pt x="24" y="69"/>
                      <a:pt x="25" y="71"/>
                      <a:pt x="24" y="71"/>
                    </a:cubicBezTo>
                    <a:cubicBezTo>
                      <a:pt x="24" y="72"/>
                      <a:pt x="22" y="72"/>
                      <a:pt x="21" y="72"/>
                    </a:cubicBezTo>
                    <a:cubicBezTo>
                      <a:pt x="21" y="72"/>
                      <a:pt x="20" y="73"/>
                      <a:pt x="20" y="72"/>
                    </a:cubicBezTo>
                    <a:cubicBezTo>
                      <a:pt x="20" y="72"/>
                      <a:pt x="20" y="71"/>
                      <a:pt x="20" y="70"/>
                    </a:cubicBezTo>
                    <a:cubicBezTo>
                      <a:pt x="19" y="70"/>
                      <a:pt x="19" y="69"/>
                      <a:pt x="19" y="69"/>
                    </a:cubicBezTo>
                    <a:cubicBezTo>
                      <a:pt x="20" y="68"/>
                      <a:pt x="19" y="68"/>
                      <a:pt x="19" y="68"/>
                    </a:cubicBezTo>
                    <a:cubicBezTo>
                      <a:pt x="19" y="67"/>
                      <a:pt x="19" y="65"/>
                      <a:pt x="18" y="65"/>
                    </a:cubicBezTo>
                    <a:cubicBezTo>
                      <a:pt x="18" y="64"/>
                      <a:pt x="20" y="63"/>
                      <a:pt x="19" y="62"/>
                    </a:cubicBezTo>
                    <a:cubicBezTo>
                      <a:pt x="19" y="61"/>
                      <a:pt x="19" y="61"/>
                      <a:pt x="19" y="60"/>
                    </a:cubicBezTo>
                    <a:cubicBezTo>
                      <a:pt x="19" y="60"/>
                      <a:pt x="19" y="59"/>
                      <a:pt x="19" y="59"/>
                    </a:cubicBezTo>
                    <a:cubicBezTo>
                      <a:pt x="18" y="59"/>
                      <a:pt x="18" y="58"/>
                      <a:pt x="18" y="58"/>
                    </a:cubicBezTo>
                    <a:cubicBezTo>
                      <a:pt x="18" y="58"/>
                      <a:pt x="18" y="57"/>
                      <a:pt x="18" y="56"/>
                    </a:cubicBezTo>
                    <a:cubicBezTo>
                      <a:pt x="18" y="55"/>
                      <a:pt x="18" y="55"/>
                      <a:pt x="17" y="56"/>
                    </a:cubicBezTo>
                    <a:cubicBezTo>
                      <a:pt x="17" y="55"/>
                      <a:pt x="17" y="55"/>
                      <a:pt x="16" y="55"/>
                    </a:cubicBezTo>
                    <a:cubicBezTo>
                      <a:pt x="15" y="54"/>
                      <a:pt x="16" y="54"/>
                      <a:pt x="15" y="53"/>
                    </a:cubicBezTo>
                    <a:cubicBezTo>
                      <a:pt x="15" y="53"/>
                      <a:pt x="15" y="54"/>
                      <a:pt x="14" y="54"/>
                    </a:cubicBezTo>
                    <a:cubicBezTo>
                      <a:pt x="15" y="54"/>
                      <a:pt x="15" y="55"/>
                      <a:pt x="15" y="55"/>
                    </a:cubicBezTo>
                    <a:cubicBezTo>
                      <a:pt x="14" y="55"/>
                      <a:pt x="13" y="55"/>
                      <a:pt x="13" y="55"/>
                    </a:cubicBezTo>
                    <a:cubicBezTo>
                      <a:pt x="12" y="55"/>
                      <a:pt x="11" y="56"/>
                      <a:pt x="11" y="55"/>
                    </a:cubicBezTo>
                    <a:cubicBezTo>
                      <a:pt x="10" y="55"/>
                      <a:pt x="11" y="54"/>
                      <a:pt x="10" y="54"/>
                    </a:cubicBezTo>
                    <a:cubicBezTo>
                      <a:pt x="10" y="53"/>
                      <a:pt x="9" y="53"/>
                      <a:pt x="9" y="53"/>
                    </a:cubicBezTo>
                    <a:cubicBezTo>
                      <a:pt x="9" y="52"/>
                      <a:pt x="9" y="51"/>
                      <a:pt x="9" y="50"/>
                    </a:cubicBezTo>
                    <a:cubicBezTo>
                      <a:pt x="9" y="50"/>
                      <a:pt x="9" y="49"/>
                      <a:pt x="9" y="49"/>
                    </a:cubicBezTo>
                    <a:cubicBezTo>
                      <a:pt x="9" y="47"/>
                      <a:pt x="11" y="46"/>
                      <a:pt x="12" y="45"/>
                    </a:cubicBezTo>
                    <a:cubicBezTo>
                      <a:pt x="12" y="45"/>
                      <a:pt x="12" y="44"/>
                      <a:pt x="13" y="44"/>
                    </a:cubicBezTo>
                    <a:cubicBezTo>
                      <a:pt x="13" y="43"/>
                      <a:pt x="14" y="42"/>
                      <a:pt x="14" y="42"/>
                    </a:cubicBezTo>
                    <a:cubicBezTo>
                      <a:pt x="14" y="44"/>
                      <a:pt x="17" y="41"/>
                      <a:pt x="18" y="42"/>
                    </a:cubicBezTo>
                    <a:cubicBezTo>
                      <a:pt x="18" y="41"/>
                      <a:pt x="19" y="41"/>
                      <a:pt x="19" y="41"/>
                    </a:cubicBezTo>
                    <a:cubicBezTo>
                      <a:pt x="20" y="41"/>
                      <a:pt x="20" y="41"/>
                      <a:pt x="20" y="42"/>
                    </a:cubicBezTo>
                    <a:cubicBezTo>
                      <a:pt x="20" y="42"/>
                      <a:pt x="20" y="42"/>
                      <a:pt x="20" y="42"/>
                    </a:cubicBezTo>
                    <a:cubicBezTo>
                      <a:pt x="19" y="43"/>
                      <a:pt x="20" y="43"/>
                      <a:pt x="20" y="43"/>
                    </a:cubicBezTo>
                    <a:cubicBezTo>
                      <a:pt x="20" y="43"/>
                      <a:pt x="21" y="43"/>
                      <a:pt x="21" y="44"/>
                    </a:cubicBezTo>
                    <a:cubicBezTo>
                      <a:pt x="22" y="44"/>
                      <a:pt x="22" y="44"/>
                      <a:pt x="23" y="44"/>
                    </a:cubicBezTo>
                    <a:cubicBezTo>
                      <a:pt x="23" y="44"/>
                      <a:pt x="23" y="43"/>
                      <a:pt x="23" y="43"/>
                    </a:cubicBezTo>
                    <a:cubicBezTo>
                      <a:pt x="24" y="43"/>
                      <a:pt x="24" y="43"/>
                      <a:pt x="25" y="44"/>
                    </a:cubicBezTo>
                    <a:cubicBezTo>
                      <a:pt x="26" y="44"/>
                      <a:pt x="28" y="44"/>
                      <a:pt x="28" y="43"/>
                    </a:cubicBezTo>
                    <a:cubicBezTo>
                      <a:pt x="28" y="43"/>
                      <a:pt x="29" y="42"/>
                      <a:pt x="29" y="41"/>
                    </a:cubicBezTo>
                    <a:cubicBezTo>
                      <a:pt x="28" y="41"/>
                      <a:pt x="28" y="41"/>
                      <a:pt x="28" y="41"/>
                    </a:cubicBezTo>
                    <a:cubicBezTo>
                      <a:pt x="27" y="41"/>
                      <a:pt x="27" y="41"/>
                      <a:pt x="26" y="41"/>
                    </a:cubicBezTo>
                    <a:cubicBezTo>
                      <a:pt x="26" y="41"/>
                      <a:pt x="25" y="41"/>
                      <a:pt x="26" y="40"/>
                    </a:cubicBezTo>
                    <a:cubicBezTo>
                      <a:pt x="26" y="40"/>
                      <a:pt x="27" y="39"/>
                      <a:pt x="27" y="39"/>
                    </a:cubicBezTo>
                    <a:cubicBezTo>
                      <a:pt x="27" y="39"/>
                      <a:pt x="27" y="39"/>
                      <a:pt x="28" y="39"/>
                    </a:cubicBezTo>
                    <a:cubicBezTo>
                      <a:pt x="28" y="38"/>
                      <a:pt x="29" y="39"/>
                      <a:pt x="30" y="39"/>
                    </a:cubicBezTo>
                    <a:cubicBezTo>
                      <a:pt x="30" y="39"/>
                      <a:pt x="32" y="39"/>
                      <a:pt x="31" y="38"/>
                    </a:cubicBezTo>
                    <a:cubicBezTo>
                      <a:pt x="30" y="38"/>
                      <a:pt x="30" y="38"/>
                      <a:pt x="30" y="37"/>
                    </a:cubicBezTo>
                    <a:cubicBezTo>
                      <a:pt x="30" y="37"/>
                      <a:pt x="30" y="36"/>
                      <a:pt x="30" y="36"/>
                    </a:cubicBezTo>
                    <a:cubicBezTo>
                      <a:pt x="30" y="36"/>
                      <a:pt x="29" y="36"/>
                      <a:pt x="28" y="37"/>
                    </a:cubicBezTo>
                    <a:cubicBezTo>
                      <a:pt x="29" y="37"/>
                      <a:pt x="29" y="37"/>
                      <a:pt x="29" y="37"/>
                    </a:cubicBezTo>
                    <a:cubicBezTo>
                      <a:pt x="28" y="37"/>
                      <a:pt x="28" y="38"/>
                      <a:pt x="28" y="37"/>
                    </a:cubicBezTo>
                    <a:cubicBezTo>
                      <a:pt x="28" y="37"/>
                      <a:pt x="28" y="37"/>
                      <a:pt x="28" y="37"/>
                    </a:cubicBezTo>
                    <a:cubicBezTo>
                      <a:pt x="28" y="36"/>
                      <a:pt x="28" y="36"/>
                      <a:pt x="28" y="36"/>
                    </a:cubicBezTo>
                    <a:cubicBezTo>
                      <a:pt x="27" y="36"/>
                      <a:pt x="27" y="37"/>
                      <a:pt x="27" y="37"/>
                    </a:cubicBezTo>
                    <a:cubicBezTo>
                      <a:pt x="27" y="37"/>
                      <a:pt x="27" y="37"/>
                      <a:pt x="27" y="37"/>
                    </a:cubicBezTo>
                    <a:cubicBezTo>
                      <a:pt x="27" y="37"/>
                      <a:pt x="26" y="37"/>
                      <a:pt x="26" y="37"/>
                    </a:cubicBezTo>
                    <a:cubicBezTo>
                      <a:pt x="25" y="37"/>
                      <a:pt x="27" y="38"/>
                      <a:pt x="26" y="38"/>
                    </a:cubicBezTo>
                    <a:cubicBezTo>
                      <a:pt x="26" y="39"/>
                      <a:pt x="25" y="39"/>
                      <a:pt x="25" y="39"/>
                    </a:cubicBezTo>
                    <a:cubicBezTo>
                      <a:pt x="24" y="40"/>
                      <a:pt x="25" y="41"/>
                      <a:pt x="24" y="41"/>
                    </a:cubicBezTo>
                    <a:cubicBezTo>
                      <a:pt x="23" y="42"/>
                      <a:pt x="24" y="40"/>
                      <a:pt x="24" y="40"/>
                    </a:cubicBezTo>
                    <a:cubicBezTo>
                      <a:pt x="24" y="39"/>
                      <a:pt x="23" y="38"/>
                      <a:pt x="22" y="37"/>
                    </a:cubicBezTo>
                    <a:cubicBezTo>
                      <a:pt x="22" y="37"/>
                      <a:pt x="21" y="36"/>
                      <a:pt x="21" y="37"/>
                    </a:cubicBezTo>
                    <a:cubicBezTo>
                      <a:pt x="20" y="37"/>
                      <a:pt x="21" y="37"/>
                      <a:pt x="21" y="38"/>
                    </a:cubicBezTo>
                    <a:cubicBezTo>
                      <a:pt x="21" y="38"/>
                      <a:pt x="21" y="39"/>
                      <a:pt x="22" y="39"/>
                    </a:cubicBezTo>
                    <a:cubicBezTo>
                      <a:pt x="22" y="39"/>
                      <a:pt x="22" y="39"/>
                      <a:pt x="23" y="39"/>
                    </a:cubicBezTo>
                    <a:cubicBezTo>
                      <a:pt x="23" y="39"/>
                      <a:pt x="23" y="39"/>
                      <a:pt x="23" y="39"/>
                    </a:cubicBezTo>
                    <a:cubicBezTo>
                      <a:pt x="22" y="39"/>
                      <a:pt x="22" y="40"/>
                      <a:pt x="22" y="41"/>
                    </a:cubicBezTo>
                    <a:cubicBezTo>
                      <a:pt x="22" y="41"/>
                      <a:pt x="22" y="41"/>
                      <a:pt x="22" y="41"/>
                    </a:cubicBezTo>
                    <a:cubicBezTo>
                      <a:pt x="22" y="40"/>
                      <a:pt x="22" y="39"/>
                      <a:pt x="21" y="39"/>
                    </a:cubicBezTo>
                    <a:cubicBezTo>
                      <a:pt x="20" y="39"/>
                      <a:pt x="20" y="39"/>
                      <a:pt x="20" y="39"/>
                    </a:cubicBezTo>
                    <a:cubicBezTo>
                      <a:pt x="19" y="38"/>
                      <a:pt x="19" y="38"/>
                      <a:pt x="20" y="38"/>
                    </a:cubicBezTo>
                    <a:cubicBezTo>
                      <a:pt x="20" y="38"/>
                      <a:pt x="20" y="37"/>
                      <a:pt x="20" y="37"/>
                    </a:cubicBezTo>
                    <a:cubicBezTo>
                      <a:pt x="20" y="38"/>
                      <a:pt x="19" y="38"/>
                      <a:pt x="19" y="38"/>
                    </a:cubicBezTo>
                    <a:cubicBezTo>
                      <a:pt x="19" y="38"/>
                      <a:pt x="18" y="38"/>
                      <a:pt x="17" y="38"/>
                    </a:cubicBezTo>
                    <a:cubicBezTo>
                      <a:pt x="17" y="38"/>
                      <a:pt x="17" y="39"/>
                      <a:pt x="17" y="39"/>
                    </a:cubicBezTo>
                    <a:cubicBezTo>
                      <a:pt x="17" y="39"/>
                      <a:pt x="17" y="39"/>
                      <a:pt x="16" y="39"/>
                    </a:cubicBezTo>
                    <a:cubicBezTo>
                      <a:pt x="16" y="39"/>
                      <a:pt x="16" y="40"/>
                      <a:pt x="16" y="40"/>
                    </a:cubicBezTo>
                    <a:cubicBezTo>
                      <a:pt x="16" y="40"/>
                      <a:pt x="16" y="42"/>
                      <a:pt x="15" y="41"/>
                    </a:cubicBezTo>
                    <a:cubicBezTo>
                      <a:pt x="14" y="41"/>
                      <a:pt x="13" y="42"/>
                      <a:pt x="14" y="41"/>
                    </a:cubicBezTo>
                    <a:cubicBezTo>
                      <a:pt x="12" y="41"/>
                      <a:pt x="13" y="39"/>
                      <a:pt x="13" y="38"/>
                    </a:cubicBezTo>
                    <a:cubicBezTo>
                      <a:pt x="14" y="38"/>
                      <a:pt x="15" y="39"/>
                      <a:pt x="16" y="38"/>
                    </a:cubicBezTo>
                    <a:cubicBezTo>
                      <a:pt x="16" y="37"/>
                      <a:pt x="17" y="37"/>
                      <a:pt x="17" y="36"/>
                    </a:cubicBezTo>
                    <a:cubicBezTo>
                      <a:pt x="16" y="35"/>
                      <a:pt x="16" y="36"/>
                      <a:pt x="15" y="35"/>
                    </a:cubicBezTo>
                    <a:cubicBezTo>
                      <a:pt x="15" y="36"/>
                      <a:pt x="16" y="36"/>
                      <a:pt x="16" y="35"/>
                    </a:cubicBezTo>
                    <a:cubicBezTo>
                      <a:pt x="16" y="35"/>
                      <a:pt x="16" y="35"/>
                      <a:pt x="16" y="35"/>
                    </a:cubicBezTo>
                    <a:cubicBezTo>
                      <a:pt x="16" y="35"/>
                      <a:pt x="17" y="35"/>
                      <a:pt x="17" y="34"/>
                    </a:cubicBezTo>
                    <a:cubicBezTo>
                      <a:pt x="17" y="34"/>
                      <a:pt x="18" y="34"/>
                      <a:pt x="18" y="34"/>
                    </a:cubicBezTo>
                    <a:cubicBezTo>
                      <a:pt x="18" y="34"/>
                      <a:pt x="18" y="34"/>
                      <a:pt x="18" y="33"/>
                    </a:cubicBezTo>
                    <a:cubicBezTo>
                      <a:pt x="18" y="33"/>
                      <a:pt x="19" y="33"/>
                      <a:pt x="19" y="33"/>
                    </a:cubicBezTo>
                    <a:cubicBezTo>
                      <a:pt x="19" y="33"/>
                      <a:pt x="19" y="33"/>
                      <a:pt x="19" y="33"/>
                    </a:cubicBezTo>
                    <a:cubicBezTo>
                      <a:pt x="20" y="32"/>
                      <a:pt x="20" y="33"/>
                      <a:pt x="20" y="32"/>
                    </a:cubicBezTo>
                    <a:cubicBezTo>
                      <a:pt x="20" y="32"/>
                      <a:pt x="20" y="31"/>
                      <a:pt x="20" y="31"/>
                    </a:cubicBezTo>
                    <a:cubicBezTo>
                      <a:pt x="20" y="30"/>
                      <a:pt x="20" y="30"/>
                      <a:pt x="21" y="30"/>
                    </a:cubicBezTo>
                    <a:cubicBezTo>
                      <a:pt x="21" y="31"/>
                      <a:pt x="20" y="33"/>
                      <a:pt x="21" y="32"/>
                    </a:cubicBezTo>
                    <a:cubicBezTo>
                      <a:pt x="22" y="32"/>
                      <a:pt x="22" y="32"/>
                      <a:pt x="22" y="33"/>
                    </a:cubicBezTo>
                    <a:cubicBezTo>
                      <a:pt x="22" y="32"/>
                      <a:pt x="22" y="32"/>
                      <a:pt x="23" y="32"/>
                    </a:cubicBezTo>
                    <a:cubicBezTo>
                      <a:pt x="23" y="32"/>
                      <a:pt x="24" y="32"/>
                      <a:pt x="24" y="32"/>
                    </a:cubicBezTo>
                    <a:cubicBezTo>
                      <a:pt x="24" y="31"/>
                      <a:pt x="25" y="30"/>
                      <a:pt x="25" y="30"/>
                    </a:cubicBezTo>
                    <a:cubicBezTo>
                      <a:pt x="25" y="29"/>
                      <a:pt x="25" y="30"/>
                      <a:pt x="25" y="31"/>
                    </a:cubicBezTo>
                    <a:cubicBezTo>
                      <a:pt x="26" y="30"/>
                      <a:pt x="25" y="30"/>
                      <a:pt x="26" y="29"/>
                    </a:cubicBezTo>
                    <a:cubicBezTo>
                      <a:pt x="26" y="29"/>
                      <a:pt x="27" y="29"/>
                      <a:pt x="27" y="29"/>
                    </a:cubicBezTo>
                    <a:cubicBezTo>
                      <a:pt x="28" y="28"/>
                      <a:pt x="27" y="28"/>
                      <a:pt x="26" y="28"/>
                    </a:cubicBezTo>
                    <a:cubicBezTo>
                      <a:pt x="26" y="29"/>
                      <a:pt x="25" y="29"/>
                      <a:pt x="25" y="29"/>
                    </a:cubicBezTo>
                    <a:cubicBezTo>
                      <a:pt x="25" y="28"/>
                      <a:pt x="25" y="27"/>
                      <a:pt x="26" y="26"/>
                    </a:cubicBezTo>
                    <a:cubicBezTo>
                      <a:pt x="27" y="25"/>
                      <a:pt x="26" y="26"/>
                      <a:pt x="26" y="24"/>
                    </a:cubicBezTo>
                    <a:cubicBezTo>
                      <a:pt x="26" y="25"/>
                      <a:pt x="25" y="25"/>
                      <a:pt x="25" y="25"/>
                    </a:cubicBezTo>
                    <a:cubicBezTo>
                      <a:pt x="25" y="25"/>
                      <a:pt x="25" y="25"/>
                      <a:pt x="25" y="26"/>
                    </a:cubicBezTo>
                    <a:cubicBezTo>
                      <a:pt x="25" y="26"/>
                      <a:pt x="24" y="26"/>
                      <a:pt x="24" y="26"/>
                    </a:cubicBezTo>
                    <a:cubicBezTo>
                      <a:pt x="23" y="27"/>
                      <a:pt x="23" y="27"/>
                      <a:pt x="23" y="28"/>
                    </a:cubicBezTo>
                    <a:cubicBezTo>
                      <a:pt x="23" y="28"/>
                      <a:pt x="24" y="28"/>
                      <a:pt x="24" y="29"/>
                    </a:cubicBezTo>
                    <a:cubicBezTo>
                      <a:pt x="23" y="29"/>
                      <a:pt x="23" y="30"/>
                      <a:pt x="23" y="31"/>
                    </a:cubicBezTo>
                    <a:cubicBezTo>
                      <a:pt x="23" y="31"/>
                      <a:pt x="22" y="31"/>
                      <a:pt x="22" y="31"/>
                    </a:cubicBezTo>
                    <a:cubicBezTo>
                      <a:pt x="22" y="31"/>
                      <a:pt x="22" y="31"/>
                      <a:pt x="22" y="31"/>
                    </a:cubicBezTo>
                    <a:cubicBezTo>
                      <a:pt x="22" y="31"/>
                      <a:pt x="21" y="31"/>
                      <a:pt x="21" y="30"/>
                    </a:cubicBezTo>
                    <a:cubicBezTo>
                      <a:pt x="21" y="30"/>
                      <a:pt x="21" y="29"/>
                      <a:pt x="21" y="29"/>
                    </a:cubicBezTo>
                    <a:cubicBezTo>
                      <a:pt x="20" y="29"/>
                      <a:pt x="20" y="30"/>
                      <a:pt x="20" y="30"/>
                    </a:cubicBezTo>
                    <a:cubicBezTo>
                      <a:pt x="19" y="30"/>
                      <a:pt x="20" y="29"/>
                      <a:pt x="20" y="29"/>
                    </a:cubicBezTo>
                    <a:cubicBezTo>
                      <a:pt x="20" y="29"/>
                      <a:pt x="20" y="29"/>
                      <a:pt x="19" y="29"/>
                    </a:cubicBezTo>
                    <a:cubicBezTo>
                      <a:pt x="19" y="29"/>
                      <a:pt x="19" y="28"/>
                      <a:pt x="19" y="28"/>
                    </a:cubicBezTo>
                    <a:cubicBezTo>
                      <a:pt x="19" y="28"/>
                      <a:pt x="19" y="28"/>
                      <a:pt x="19" y="27"/>
                    </a:cubicBezTo>
                    <a:cubicBezTo>
                      <a:pt x="20" y="27"/>
                      <a:pt x="20" y="27"/>
                      <a:pt x="21" y="27"/>
                    </a:cubicBezTo>
                    <a:cubicBezTo>
                      <a:pt x="21" y="27"/>
                      <a:pt x="21" y="27"/>
                      <a:pt x="21" y="27"/>
                    </a:cubicBezTo>
                    <a:cubicBezTo>
                      <a:pt x="21" y="26"/>
                      <a:pt x="21" y="26"/>
                      <a:pt x="22" y="26"/>
                    </a:cubicBezTo>
                    <a:cubicBezTo>
                      <a:pt x="22" y="26"/>
                      <a:pt x="21" y="26"/>
                      <a:pt x="21" y="26"/>
                    </a:cubicBezTo>
                    <a:cubicBezTo>
                      <a:pt x="21" y="26"/>
                      <a:pt x="21" y="25"/>
                      <a:pt x="22" y="25"/>
                    </a:cubicBezTo>
                    <a:cubicBezTo>
                      <a:pt x="22" y="25"/>
                      <a:pt x="22" y="25"/>
                      <a:pt x="22" y="25"/>
                    </a:cubicBezTo>
                    <a:cubicBezTo>
                      <a:pt x="23" y="25"/>
                      <a:pt x="23" y="24"/>
                      <a:pt x="24" y="23"/>
                    </a:cubicBezTo>
                    <a:cubicBezTo>
                      <a:pt x="24" y="23"/>
                      <a:pt x="25" y="23"/>
                      <a:pt x="25" y="22"/>
                    </a:cubicBezTo>
                    <a:cubicBezTo>
                      <a:pt x="26" y="22"/>
                      <a:pt x="26" y="22"/>
                      <a:pt x="26" y="22"/>
                    </a:cubicBezTo>
                    <a:cubicBezTo>
                      <a:pt x="27" y="21"/>
                      <a:pt x="27" y="22"/>
                      <a:pt x="27" y="22"/>
                    </a:cubicBezTo>
                    <a:cubicBezTo>
                      <a:pt x="27" y="22"/>
                      <a:pt x="27" y="21"/>
                      <a:pt x="28" y="21"/>
                    </a:cubicBezTo>
                    <a:cubicBezTo>
                      <a:pt x="28" y="22"/>
                      <a:pt x="28" y="22"/>
                      <a:pt x="28" y="22"/>
                    </a:cubicBezTo>
                    <a:cubicBezTo>
                      <a:pt x="28" y="22"/>
                      <a:pt x="28" y="22"/>
                      <a:pt x="29" y="22"/>
                    </a:cubicBezTo>
                    <a:cubicBezTo>
                      <a:pt x="28" y="23"/>
                      <a:pt x="30" y="23"/>
                      <a:pt x="30" y="23"/>
                    </a:cubicBezTo>
                    <a:cubicBezTo>
                      <a:pt x="31" y="23"/>
                      <a:pt x="32" y="23"/>
                      <a:pt x="32" y="24"/>
                    </a:cubicBezTo>
                    <a:cubicBezTo>
                      <a:pt x="31" y="24"/>
                      <a:pt x="30" y="24"/>
                      <a:pt x="29" y="24"/>
                    </a:cubicBezTo>
                    <a:cubicBezTo>
                      <a:pt x="29" y="25"/>
                      <a:pt x="29" y="24"/>
                      <a:pt x="29" y="25"/>
                    </a:cubicBezTo>
                    <a:cubicBezTo>
                      <a:pt x="30" y="25"/>
                      <a:pt x="30" y="26"/>
                      <a:pt x="30" y="26"/>
                    </a:cubicBezTo>
                    <a:cubicBezTo>
                      <a:pt x="30" y="26"/>
                      <a:pt x="30" y="26"/>
                      <a:pt x="30" y="26"/>
                    </a:cubicBezTo>
                    <a:cubicBezTo>
                      <a:pt x="30" y="26"/>
                      <a:pt x="30" y="26"/>
                      <a:pt x="30" y="25"/>
                    </a:cubicBezTo>
                    <a:cubicBezTo>
                      <a:pt x="31" y="25"/>
                      <a:pt x="31" y="26"/>
                      <a:pt x="32" y="26"/>
                    </a:cubicBezTo>
                    <a:cubicBezTo>
                      <a:pt x="31" y="25"/>
                      <a:pt x="31" y="25"/>
                      <a:pt x="31" y="25"/>
                    </a:cubicBezTo>
                    <a:cubicBezTo>
                      <a:pt x="32" y="24"/>
                      <a:pt x="33" y="24"/>
                      <a:pt x="33" y="25"/>
                    </a:cubicBezTo>
                    <a:cubicBezTo>
                      <a:pt x="33" y="24"/>
                      <a:pt x="33" y="23"/>
                      <a:pt x="33" y="23"/>
                    </a:cubicBezTo>
                    <a:cubicBezTo>
                      <a:pt x="33" y="23"/>
                      <a:pt x="34" y="23"/>
                      <a:pt x="34" y="23"/>
                    </a:cubicBezTo>
                    <a:cubicBezTo>
                      <a:pt x="34" y="23"/>
                      <a:pt x="33" y="23"/>
                      <a:pt x="33" y="23"/>
                    </a:cubicBezTo>
                    <a:cubicBezTo>
                      <a:pt x="33" y="25"/>
                      <a:pt x="34" y="24"/>
                      <a:pt x="34" y="24"/>
                    </a:cubicBezTo>
                    <a:cubicBezTo>
                      <a:pt x="35" y="23"/>
                      <a:pt x="36" y="23"/>
                      <a:pt x="36" y="23"/>
                    </a:cubicBezTo>
                    <a:cubicBezTo>
                      <a:pt x="36" y="23"/>
                      <a:pt x="36" y="23"/>
                      <a:pt x="36" y="23"/>
                    </a:cubicBezTo>
                    <a:cubicBezTo>
                      <a:pt x="36" y="24"/>
                      <a:pt x="37" y="23"/>
                      <a:pt x="38" y="23"/>
                    </a:cubicBezTo>
                    <a:cubicBezTo>
                      <a:pt x="38" y="23"/>
                      <a:pt x="38" y="23"/>
                      <a:pt x="38" y="23"/>
                    </a:cubicBezTo>
                    <a:cubicBezTo>
                      <a:pt x="38" y="23"/>
                      <a:pt x="38" y="23"/>
                      <a:pt x="38" y="23"/>
                    </a:cubicBezTo>
                    <a:cubicBezTo>
                      <a:pt x="38" y="23"/>
                      <a:pt x="38" y="23"/>
                      <a:pt x="38" y="22"/>
                    </a:cubicBezTo>
                    <a:cubicBezTo>
                      <a:pt x="38" y="23"/>
                      <a:pt x="39" y="22"/>
                      <a:pt x="40" y="22"/>
                    </a:cubicBezTo>
                    <a:cubicBezTo>
                      <a:pt x="40" y="23"/>
                      <a:pt x="41" y="24"/>
                      <a:pt x="41" y="23"/>
                    </a:cubicBezTo>
                    <a:cubicBezTo>
                      <a:pt x="42" y="22"/>
                      <a:pt x="41" y="22"/>
                      <a:pt x="41" y="22"/>
                    </a:cubicBezTo>
                    <a:cubicBezTo>
                      <a:pt x="40" y="21"/>
                      <a:pt x="41" y="21"/>
                      <a:pt x="41" y="20"/>
                    </a:cubicBezTo>
                    <a:cubicBezTo>
                      <a:pt x="42" y="20"/>
                      <a:pt x="42" y="20"/>
                      <a:pt x="42" y="20"/>
                    </a:cubicBezTo>
                    <a:cubicBezTo>
                      <a:pt x="43" y="20"/>
                      <a:pt x="42" y="21"/>
                      <a:pt x="42" y="21"/>
                    </a:cubicBezTo>
                    <a:cubicBezTo>
                      <a:pt x="42" y="21"/>
                      <a:pt x="42" y="21"/>
                      <a:pt x="42" y="21"/>
                    </a:cubicBezTo>
                    <a:cubicBezTo>
                      <a:pt x="42" y="21"/>
                      <a:pt x="43" y="21"/>
                      <a:pt x="43" y="22"/>
                    </a:cubicBezTo>
                    <a:cubicBezTo>
                      <a:pt x="43" y="22"/>
                      <a:pt x="43" y="23"/>
                      <a:pt x="43" y="23"/>
                    </a:cubicBezTo>
                    <a:cubicBezTo>
                      <a:pt x="43" y="23"/>
                      <a:pt x="44" y="23"/>
                      <a:pt x="44" y="23"/>
                    </a:cubicBezTo>
                    <a:cubicBezTo>
                      <a:pt x="44" y="23"/>
                      <a:pt x="44" y="23"/>
                      <a:pt x="44" y="22"/>
                    </a:cubicBezTo>
                    <a:cubicBezTo>
                      <a:pt x="44" y="22"/>
                      <a:pt x="44" y="22"/>
                      <a:pt x="43" y="22"/>
                    </a:cubicBezTo>
                    <a:cubicBezTo>
                      <a:pt x="43" y="21"/>
                      <a:pt x="43" y="20"/>
                      <a:pt x="44" y="20"/>
                    </a:cubicBezTo>
                    <a:cubicBezTo>
                      <a:pt x="44" y="20"/>
                      <a:pt x="44" y="21"/>
                      <a:pt x="44" y="21"/>
                    </a:cubicBezTo>
                    <a:cubicBezTo>
                      <a:pt x="44" y="21"/>
                      <a:pt x="45" y="21"/>
                      <a:pt x="45" y="21"/>
                    </a:cubicBezTo>
                    <a:cubicBezTo>
                      <a:pt x="45" y="21"/>
                      <a:pt x="45" y="21"/>
                      <a:pt x="44" y="20"/>
                    </a:cubicBezTo>
                    <a:cubicBezTo>
                      <a:pt x="44" y="20"/>
                      <a:pt x="45" y="20"/>
                      <a:pt x="46" y="20"/>
                    </a:cubicBezTo>
                    <a:cubicBezTo>
                      <a:pt x="46" y="20"/>
                      <a:pt x="46" y="20"/>
                      <a:pt x="46" y="20"/>
                    </a:cubicBezTo>
                    <a:cubicBezTo>
                      <a:pt x="46" y="21"/>
                      <a:pt x="46" y="22"/>
                      <a:pt x="47" y="21"/>
                    </a:cubicBezTo>
                    <a:cubicBezTo>
                      <a:pt x="47" y="21"/>
                      <a:pt x="47" y="20"/>
                      <a:pt x="47" y="20"/>
                    </a:cubicBezTo>
                    <a:cubicBezTo>
                      <a:pt x="46" y="20"/>
                      <a:pt x="46" y="20"/>
                      <a:pt x="46" y="19"/>
                    </a:cubicBezTo>
                    <a:cubicBezTo>
                      <a:pt x="46" y="19"/>
                      <a:pt x="47" y="18"/>
                      <a:pt x="48" y="18"/>
                    </a:cubicBezTo>
                    <a:cubicBezTo>
                      <a:pt x="48" y="19"/>
                      <a:pt x="48" y="19"/>
                      <a:pt x="48" y="19"/>
                    </a:cubicBezTo>
                    <a:cubicBezTo>
                      <a:pt x="48" y="19"/>
                      <a:pt x="48" y="19"/>
                      <a:pt x="48" y="18"/>
                    </a:cubicBezTo>
                    <a:cubicBezTo>
                      <a:pt x="48" y="17"/>
                      <a:pt x="49" y="17"/>
                      <a:pt x="50" y="17"/>
                    </a:cubicBezTo>
                    <a:cubicBezTo>
                      <a:pt x="50" y="17"/>
                      <a:pt x="50" y="17"/>
                      <a:pt x="50" y="17"/>
                    </a:cubicBezTo>
                    <a:cubicBezTo>
                      <a:pt x="50" y="17"/>
                      <a:pt x="51" y="17"/>
                      <a:pt x="51" y="17"/>
                    </a:cubicBezTo>
                    <a:cubicBezTo>
                      <a:pt x="52" y="17"/>
                      <a:pt x="52" y="17"/>
                      <a:pt x="53" y="17"/>
                    </a:cubicBezTo>
                    <a:cubicBezTo>
                      <a:pt x="53" y="17"/>
                      <a:pt x="53" y="17"/>
                      <a:pt x="53" y="16"/>
                    </a:cubicBezTo>
                    <a:cubicBezTo>
                      <a:pt x="53" y="17"/>
                      <a:pt x="53" y="17"/>
                      <a:pt x="54" y="17"/>
                    </a:cubicBezTo>
                    <a:cubicBezTo>
                      <a:pt x="54" y="16"/>
                      <a:pt x="53" y="16"/>
                      <a:pt x="53" y="16"/>
                    </a:cubicBezTo>
                    <a:cubicBezTo>
                      <a:pt x="53" y="16"/>
                      <a:pt x="54" y="15"/>
                      <a:pt x="54" y="15"/>
                    </a:cubicBezTo>
                    <a:cubicBezTo>
                      <a:pt x="54" y="16"/>
                      <a:pt x="54" y="16"/>
                      <a:pt x="55" y="16"/>
                    </a:cubicBezTo>
                    <a:cubicBezTo>
                      <a:pt x="55" y="16"/>
                      <a:pt x="55" y="17"/>
                      <a:pt x="55" y="17"/>
                    </a:cubicBezTo>
                    <a:cubicBezTo>
                      <a:pt x="55" y="16"/>
                      <a:pt x="55" y="16"/>
                      <a:pt x="55" y="16"/>
                    </a:cubicBezTo>
                    <a:cubicBezTo>
                      <a:pt x="56" y="16"/>
                      <a:pt x="56" y="16"/>
                      <a:pt x="57" y="16"/>
                    </a:cubicBezTo>
                    <a:cubicBezTo>
                      <a:pt x="57" y="17"/>
                      <a:pt x="57" y="17"/>
                      <a:pt x="56" y="17"/>
                    </a:cubicBezTo>
                    <a:cubicBezTo>
                      <a:pt x="56" y="18"/>
                      <a:pt x="55" y="18"/>
                      <a:pt x="55" y="18"/>
                    </a:cubicBezTo>
                    <a:cubicBezTo>
                      <a:pt x="54" y="19"/>
                      <a:pt x="54" y="19"/>
                      <a:pt x="54" y="20"/>
                    </a:cubicBezTo>
                    <a:cubicBezTo>
                      <a:pt x="55" y="19"/>
                      <a:pt x="55" y="19"/>
                      <a:pt x="56" y="19"/>
                    </a:cubicBezTo>
                    <a:cubicBezTo>
                      <a:pt x="56" y="18"/>
                      <a:pt x="56" y="19"/>
                      <a:pt x="57" y="19"/>
                    </a:cubicBezTo>
                    <a:cubicBezTo>
                      <a:pt x="57" y="19"/>
                      <a:pt x="57" y="19"/>
                      <a:pt x="57" y="19"/>
                    </a:cubicBezTo>
                    <a:cubicBezTo>
                      <a:pt x="58" y="18"/>
                      <a:pt x="58" y="19"/>
                      <a:pt x="59" y="19"/>
                    </a:cubicBezTo>
                    <a:cubicBezTo>
                      <a:pt x="59" y="19"/>
                      <a:pt x="60" y="20"/>
                      <a:pt x="60" y="20"/>
                    </a:cubicBezTo>
                    <a:cubicBezTo>
                      <a:pt x="60" y="19"/>
                      <a:pt x="60" y="19"/>
                      <a:pt x="60" y="19"/>
                    </a:cubicBezTo>
                    <a:cubicBezTo>
                      <a:pt x="61" y="19"/>
                      <a:pt x="62" y="19"/>
                      <a:pt x="62" y="19"/>
                    </a:cubicBezTo>
                    <a:cubicBezTo>
                      <a:pt x="62" y="19"/>
                      <a:pt x="61" y="19"/>
                      <a:pt x="61" y="19"/>
                    </a:cubicBezTo>
                    <a:cubicBezTo>
                      <a:pt x="61" y="20"/>
                      <a:pt x="62" y="20"/>
                      <a:pt x="63" y="20"/>
                    </a:cubicBezTo>
                    <a:cubicBezTo>
                      <a:pt x="63" y="21"/>
                      <a:pt x="63" y="21"/>
                      <a:pt x="63" y="21"/>
                    </a:cubicBezTo>
                    <a:cubicBezTo>
                      <a:pt x="63" y="21"/>
                      <a:pt x="63" y="21"/>
                      <a:pt x="64" y="21"/>
                    </a:cubicBezTo>
                    <a:cubicBezTo>
                      <a:pt x="64" y="20"/>
                      <a:pt x="65" y="21"/>
                      <a:pt x="65" y="20"/>
                    </a:cubicBezTo>
                    <a:cubicBezTo>
                      <a:pt x="65" y="20"/>
                      <a:pt x="66" y="21"/>
                      <a:pt x="66" y="20"/>
                    </a:cubicBezTo>
                    <a:cubicBezTo>
                      <a:pt x="66" y="20"/>
                      <a:pt x="66" y="20"/>
                      <a:pt x="66" y="20"/>
                    </a:cubicBezTo>
                    <a:cubicBezTo>
                      <a:pt x="67" y="20"/>
                      <a:pt x="67" y="19"/>
                      <a:pt x="68" y="20"/>
                    </a:cubicBezTo>
                    <a:cubicBezTo>
                      <a:pt x="67" y="20"/>
                      <a:pt x="67" y="20"/>
                      <a:pt x="67" y="20"/>
                    </a:cubicBezTo>
                    <a:cubicBezTo>
                      <a:pt x="67" y="20"/>
                      <a:pt x="68" y="20"/>
                      <a:pt x="68" y="20"/>
                    </a:cubicBezTo>
                    <a:cubicBezTo>
                      <a:pt x="68" y="20"/>
                      <a:pt x="68" y="20"/>
                      <a:pt x="68" y="20"/>
                    </a:cubicBezTo>
                    <a:cubicBezTo>
                      <a:pt x="68" y="20"/>
                      <a:pt x="69" y="20"/>
                      <a:pt x="69" y="20"/>
                    </a:cubicBezTo>
                    <a:cubicBezTo>
                      <a:pt x="69" y="20"/>
                      <a:pt x="69" y="20"/>
                      <a:pt x="69" y="20"/>
                    </a:cubicBezTo>
                    <a:cubicBezTo>
                      <a:pt x="69" y="20"/>
                      <a:pt x="69" y="20"/>
                      <a:pt x="69" y="20"/>
                    </a:cubicBezTo>
                    <a:cubicBezTo>
                      <a:pt x="70" y="20"/>
                      <a:pt x="70" y="20"/>
                      <a:pt x="70" y="20"/>
                    </a:cubicBezTo>
                    <a:cubicBezTo>
                      <a:pt x="70" y="21"/>
                      <a:pt x="71" y="21"/>
                      <a:pt x="71" y="21"/>
                    </a:cubicBezTo>
                    <a:cubicBezTo>
                      <a:pt x="72" y="21"/>
                      <a:pt x="71" y="20"/>
                      <a:pt x="71" y="20"/>
                    </a:cubicBezTo>
                    <a:cubicBezTo>
                      <a:pt x="72" y="21"/>
                      <a:pt x="72" y="21"/>
                      <a:pt x="73" y="21"/>
                    </a:cubicBezTo>
                    <a:cubicBezTo>
                      <a:pt x="73" y="21"/>
                      <a:pt x="73" y="22"/>
                      <a:pt x="73" y="22"/>
                    </a:cubicBezTo>
                    <a:cubicBezTo>
                      <a:pt x="73" y="22"/>
                      <a:pt x="73" y="22"/>
                      <a:pt x="73" y="22"/>
                    </a:cubicBezTo>
                    <a:cubicBezTo>
                      <a:pt x="73" y="21"/>
                      <a:pt x="75" y="22"/>
                      <a:pt x="75" y="22"/>
                    </a:cubicBezTo>
                    <a:cubicBezTo>
                      <a:pt x="76" y="22"/>
                      <a:pt x="76" y="23"/>
                      <a:pt x="76" y="23"/>
                    </a:cubicBezTo>
                    <a:cubicBezTo>
                      <a:pt x="76" y="22"/>
                      <a:pt x="76" y="21"/>
                      <a:pt x="76" y="21"/>
                    </a:cubicBezTo>
                    <a:cubicBezTo>
                      <a:pt x="76" y="21"/>
                      <a:pt x="76" y="21"/>
                      <a:pt x="76" y="21"/>
                    </a:cubicBezTo>
                    <a:cubicBezTo>
                      <a:pt x="77" y="21"/>
                      <a:pt x="78" y="21"/>
                      <a:pt x="78" y="22"/>
                    </a:cubicBezTo>
                    <a:cubicBezTo>
                      <a:pt x="79" y="21"/>
                      <a:pt x="79" y="22"/>
                      <a:pt x="80" y="22"/>
                    </a:cubicBezTo>
                    <a:cubicBezTo>
                      <a:pt x="80" y="22"/>
                      <a:pt x="81" y="23"/>
                      <a:pt x="81" y="23"/>
                    </a:cubicBezTo>
                    <a:cubicBezTo>
                      <a:pt x="81" y="23"/>
                      <a:pt x="81" y="24"/>
                      <a:pt x="82" y="24"/>
                    </a:cubicBezTo>
                    <a:cubicBezTo>
                      <a:pt x="82" y="24"/>
                      <a:pt x="82" y="23"/>
                      <a:pt x="82" y="23"/>
                    </a:cubicBezTo>
                    <a:cubicBezTo>
                      <a:pt x="82" y="23"/>
                      <a:pt x="83" y="23"/>
                      <a:pt x="83" y="24"/>
                    </a:cubicBezTo>
                    <a:cubicBezTo>
                      <a:pt x="82" y="24"/>
                      <a:pt x="82" y="25"/>
                      <a:pt x="82" y="25"/>
                    </a:cubicBezTo>
                    <a:cubicBezTo>
                      <a:pt x="82" y="26"/>
                      <a:pt x="81" y="26"/>
                      <a:pt x="81" y="25"/>
                    </a:cubicBezTo>
                    <a:cubicBezTo>
                      <a:pt x="81" y="25"/>
                      <a:pt x="81" y="25"/>
                      <a:pt x="80" y="25"/>
                    </a:cubicBezTo>
                    <a:cubicBezTo>
                      <a:pt x="80" y="24"/>
                      <a:pt x="80" y="24"/>
                      <a:pt x="79" y="24"/>
                    </a:cubicBezTo>
                    <a:cubicBezTo>
                      <a:pt x="80" y="24"/>
                      <a:pt x="80" y="25"/>
                      <a:pt x="80" y="25"/>
                    </a:cubicBezTo>
                    <a:cubicBezTo>
                      <a:pt x="79" y="25"/>
                      <a:pt x="79" y="24"/>
                      <a:pt x="78" y="24"/>
                    </a:cubicBezTo>
                    <a:cubicBezTo>
                      <a:pt x="78" y="25"/>
                      <a:pt x="78" y="25"/>
                      <a:pt x="78" y="25"/>
                    </a:cubicBezTo>
                    <a:cubicBezTo>
                      <a:pt x="78" y="26"/>
                      <a:pt x="79" y="26"/>
                      <a:pt x="79" y="26"/>
                    </a:cubicBezTo>
                    <a:cubicBezTo>
                      <a:pt x="79" y="26"/>
                      <a:pt x="79" y="26"/>
                      <a:pt x="79" y="26"/>
                    </a:cubicBezTo>
                    <a:cubicBezTo>
                      <a:pt x="77" y="25"/>
                      <a:pt x="77" y="28"/>
                      <a:pt x="75" y="28"/>
                    </a:cubicBezTo>
                    <a:cubicBezTo>
                      <a:pt x="75" y="28"/>
                      <a:pt x="75" y="28"/>
                      <a:pt x="75" y="28"/>
                    </a:cubicBezTo>
                    <a:cubicBezTo>
                      <a:pt x="75" y="28"/>
                      <a:pt x="75" y="28"/>
                      <a:pt x="75" y="28"/>
                    </a:cubicBezTo>
                    <a:cubicBezTo>
                      <a:pt x="74" y="28"/>
                      <a:pt x="73" y="29"/>
                      <a:pt x="73" y="29"/>
                    </a:cubicBezTo>
                    <a:cubicBezTo>
                      <a:pt x="73" y="29"/>
                      <a:pt x="74" y="30"/>
                      <a:pt x="74" y="30"/>
                    </a:cubicBezTo>
                    <a:cubicBezTo>
                      <a:pt x="74" y="31"/>
                      <a:pt x="73" y="30"/>
                      <a:pt x="73" y="31"/>
                    </a:cubicBezTo>
                    <a:cubicBezTo>
                      <a:pt x="73" y="31"/>
                      <a:pt x="72" y="32"/>
                      <a:pt x="72" y="32"/>
                    </a:cubicBezTo>
                    <a:cubicBezTo>
                      <a:pt x="72" y="32"/>
                      <a:pt x="72" y="32"/>
                      <a:pt x="72" y="32"/>
                    </a:cubicBezTo>
                    <a:cubicBezTo>
                      <a:pt x="72" y="33"/>
                      <a:pt x="71" y="34"/>
                      <a:pt x="71" y="33"/>
                    </a:cubicBezTo>
                    <a:cubicBezTo>
                      <a:pt x="71" y="33"/>
                      <a:pt x="71" y="31"/>
                      <a:pt x="71" y="31"/>
                    </a:cubicBezTo>
                    <a:cubicBezTo>
                      <a:pt x="71" y="30"/>
                      <a:pt x="71" y="30"/>
                      <a:pt x="72" y="30"/>
                    </a:cubicBezTo>
                    <a:cubicBezTo>
                      <a:pt x="72" y="29"/>
                      <a:pt x="72" y="29"/>
                      <a:pt x="73" y="28"/>
                    </a:cubicBezTo>
                    <a:cubicBezTo>
                      <a:pt x="73" y="28"/>
                      <a:pt x="74" y="27"/>
                      <a:pt x="74" y="27"/>
                    </a:cubicBezTo>
                    <a:cubicBezTo>
                      <a:pt x="74" y="26"/>
                      <a:pt x="73" y="28"/>
                      <a:pt x="72" y="28"/>
                    </a:cubicBezTo>
                    <a:cubicBezTo>
                      <a:pt x="72" y="27"/>
                      <a:pt x="73" y="27"/>
                      <a:pt x="73" y="27"/>
                    </a:cubicBezTo>
                    <a:cubicBezTo>
                      <a:pt x="73" y="27"/>
                      <a:pt x="72" y="27"/>
                      <a:pt x="72" y="27"/>
                    </a:cubicBezTo>
                    <a:cubicBezTo>
                      <a:pt x="72" y="27"/>
                      <a:pt x="71" y="28"/>
                      <a:pt x="71" y="28"/>
                    </a:cubicBezTo>
                    <a:cubicBezTo>
                      <a:pt x="71" y="29"/>
                      <a:pt x="70" y="29"/>
                      <a:pt x="70" y="29"/>
                    </a:cubicBezTo>
                    <a:cubicBezTo>
                      <a:pt x="70" y="28"/>
                      <a:pt x="70" y="28"/>
                      <a:pt x="70" y="28"/>
                    </a:cubicBezTo>
                    <a:cubicBezTo>
                      <a:pt x="69" y="28"/>
                      <a:pt x="68" y="28"/>
                      <a:pt x="68" y="29"/>
                    </a:cubicBezTo>
                    <a:cubicBezTo>
                      <a:pt x="68" y="29"/>
                      <a:pt x="67" y="29"/>
                      <a:pt x="67" y="29"/>
                    </a:cubicBezTo>
                    <a:cubicBezTo>
                      <a:pt x="66" y="29"/>
                      <a:pt x="66" y="29"/>
                      <a:pt x="66" y="30"/>
                    </a:cubicBezTo>
                    <a:cubicBezTo>
                      <a:pt x="65" y="30"/>
                      <a:pt x="65" y="31"/>
                      <a:pt x="64" y="31"/>
                    </a:cubicBezTo>
                    <a:cubicBezTo>
                      <a:pt x="64" y="31"/>
                      <a:pt x="64" y="31"/>
                      <a:pt x="64" y="32"/>
                    </a:cubicBezTo>
                    <a:cubicBezTo>
                      <a:pt x="65" y="32"/>
                      <a:pt x="66" y="31"/>
                      <a:pt x="66" y="32"/>
                    </a:cubicBezTo>
                    <a:cubicBezTo>
                      <a:pt x="66" y="33"/>
                      <a:pt x="66" y="34"/>
                      <a:pt x="66" y="34"/>
                    </a:cubicBezTo>
                    <a:cubicBezTo>
                      <a:pt x="65" y="35"/>
                      <a:pt x="65" y="36"/>
                      <a:pt x="64" y="36"/>
                    </a:cubicBezTo>
                    <a:cubicBezTo>
                      <a:pt x="64" y="37"/>
                      <a:pt x="63" y="38"/>
                      <a:pt x="63" y="38"/>
                    </a:cubicBezTo>
                    <a:cubicBezTo>
                      <a:pt x="63" y="38"/>
                      <a:pt x="63" y="38"/>
                      <a:pt x="63" y="38"/>
                    </a:cubicBezTo>
                    <a:cubicBezTo>
                      <a:pt x="62" y="38"/>
                      <a:pt x="62" y="38"/>
                      <a:pt x="62" y="39"/>
                    </a:cubicBezTo>
                    <a:cubicBezTo>
                      <a:pt x="61" y="39"/>
                      <a:pt x="61" y="39"/>
                      <a:pt x="61" y="39"/>
                    </a:cubicBezTo>
                    <a:cubicBezTo>
                      <a:pt x="61" y="40"/>
                      <a:pt x="61" y="39"/>
                      <a:pt x="61" y="40"/>
                    </a:cubicBezTo>
                    <a:cubicBezTo>
                      <a:pt x="61" y="40"/>
                      <a:pt x="62" y="42"/>
                      <a:pt x="60" y="42"/>
                    </a:cubicBezTo>
                    <a:cubicBezTo>
                      <a:pt x="61" y="41"/>
                      <a:pt x="60" y="40"/>
                      <a:pt x="60" y="40"/>
                    </a:cubicBezTo>
                    <a:cubicBezTo>
                      <a:pt x="60" y="40"/>
                      <a:pt x="60" y="39"/>
                      <a:pt x="60" y="39"/>
                    </a:cubicBezTo>
                    <a:cubicBezTo>
                      <a:pt x="59" y="40"/>
                      <a:pt x="59" y="40"/>
                      <a:pt x="59" y="39"/>
                    </a:cubicBezTo>
                    <a:cubicBezTo>
                      <a:pt x="59" y="39"/>
                      <a:pt x="59" y="39"/>
                      <a:pt x="59" y="39"/>
                    </a:cubicBezTo>
                    <a:cubicBezTo>
                      <a:pt x="59" y="39"/>
                      <a:pt x="57" y="40"/>
                      <a:pt x="58" y="40"/>
                    </a:cubicBezTo>
                    <a:cubicBezTo>
                      <a:pt x="58" y="41"/>
                      <a:pt x="59" y="41"/>
                      <a:pt x="59" y="41"/>
                    </a:cubicBezTo>
                    <a:cubicBezTo>
                      <a:pt x="59" y="41"/>
                      <a:pt x="58" y="41"/>
                      <a:pt x="58" y="42"/>
                    </a:cubicBezTo>
                    <a:cubicBezTo>
                      <a:pt x="59" y="43"/>
                      <a:pt x="59" y="45"/>
                      <a:pt x="58" y="46"/>
                    </a:cubicBezTo>
                    <a:cubicBezTo>
                      <a:pt x="57" y="46"/>
                      <a:pt x="57" y="47"/>
                      <a:pt x="56" y="47"/>
                    </a:cubicBezTo>
                    <a:cubicBezTo>
                      <a:pt x="56" y="48"/>
                      <a:pt x="56" y="48"/>
                      <a:pt x="55" y="48"/>
                    </a:cubicBezTo>
                    <a:cubicBezTo>
                      <a:pt x="55" y="48"/>
                      <a:pt x="54" y="48"/>
                      <a:pt x="54" y="48"/>
                    </a:cubicBezTo>
                    <a:cubicBezTo>
                      <a:pt x="54" y="48"/>
                      <a:pt x="54" y="48"/>
                      <a:pt x="54" y="47"/>
                    </a:cubicBezTo>
                    <a:cubicBezTo>
                      <a:pt x="53" y="49"/>
                      <a:pt x="54" y="49"/>
                      <a:pt x="54" y="51"/>
                    </a:cubicBezTo>
                    <a:cubicBezTo>
                      <a:pt x="54" y="51"/>
                      <a:pt x="54" y="52"/>
                      <a:pt x="54" y="52"/>
                    </a:cubicBezTo>
                    <a:cubicBezTo>
                      <a:pt x="53" y="53"/>
                      <a:pt x="53" y="53"/>
                      <a:pt x="52" y="53"/>
                    </a:cubicBezTo>
                    <a:cubicBezTo>
                      <a:pt x="52" y="53"/>
                      <a:pt x="52" y="53"/>
                      <a:pt x="52" y="52"/>
                    </a:cubicBezTo>
                    <a:cubicBezTo>
                      <a:pt x="52" y="52"/>
                      <a:pt x="51" y="51"/>
                      <a:pt x="50" y="51"/>
                    </a:cubicBezTo>
                    <a:cubicBezTo>
                      <a:pt x="50" y="52"/>
                      <a:pt x="50" y="53"/>
                      <a:pt x="50" y="53"/>
                    </a:cubicBezTo>
                    <a:cubicBezTo>
                      <a:pt x="51" y="53"/>
                      <a:pt x="53" y="56"/>
                      <a:pt x="52" y="57"/>
                    </a:cubicBezTo>
                    <a:cubicBezTo>
                      <a:pt x="52" y="56"/>
                      <a:pt x="51" y="56"/>
                      <a:pt x="51" y="55"/>
                    </a:cubicBezTo>
                    <a:cubicBezTo>
                      <a:pt x="51" y="54"/>
                      <a:pt x="51" y="54"/>
                      <a:pt x="50" y="53"/>
                    </a:cubicBezTo>
                    <a:cubicBezTo>
                      <a:pt x="50" y="52"/>
                      <a:pt x="51" y="51"/>
                      <a:pt x="50" y="50"/>
                    </a:cubicBezTo>
                    <a:cubicBezTo>
                      <a:pt x="50" y="50"/>
                      <a:pt x="49" y="51"/>
                      <a:pt x="49" y="50"/>
                    </a:cubicBezTo>
                    <a:cubicBezTo>
                      <a:pt x="49" y="50"/>
                      <a:pt x="49" y="49"/>
                      <a:pt x="49" y="49"/>
                    </a:cubicBezTo>
                    <a:cubicBezTo>
                      <a:pt x="49" y="49"/>
                      <a:pt x="49" y="49"/>
                      <a:pt x="49" y="48"/>
                    </a:cubicBezTo>
                    <a:cubicBezTo>
                      <a:pt x="49" y="48"/>
                      <a:pt x="48" y="47"/>
                      <a:pt x="48" y="47"/>
                    </a:cubicBezTo>
                    <a:close/>
                    <a:moveTo>
                      <a:pt x="49" y="55"/>
                    </a:moveTo>
                    <a:cubicBezTo>
                      <a:pt x="49" y="55"/>
                      <a:pt x="49" y="55"/>
                      <a:pt x="49" y="55"/>
                    </a:cubicBezTo>
                    <a:cubicBezTo>
                      <a:pt x="49" y="55"/>
                      <a:pt x="49" y="55"/>
                      <a:pt x="49" y="55"/>
                    </a:cubicBezTo>
                    <a:cubicBezTo>
                      <a:pt x="50" y="55"/>
                      <a:pt x="50" y="56"/>
                      <a:pt x="51" y="56"/>
                    </a:cubicBezTo>
                    <a:cubicBezTo>
                      <a:pt x="51" y="57"/>
                      <a:pt x="52" y="58"/>
                      <a:pt x="53" y="58"/>
                    </a:cubicBezTo>
                    <a:cubicBezTo>
                      <a:pt x="53" y="58"/>
                      <a:pt x="52" y="59"/>
                      <a:pt x="52" y="59"/>
                    </a:cubicBezTo>
                    <a:cubicBezTo>
                      <a:pt x="50" y="59"/>
                      <a:pt x="51" y="56"/>
                      <a:pt x="49" y="55"/>
                    </a:cubicBezTo>
                    <a:close/>
                    <a:moveTo>
                      <a:pt x="55" y="60"/>
                    </a:moveTo>
                    <a:cubicBezTo>
                      <a:pt x="55" y="62"/>
                      <a:pt x="52" y="60"/>
                      <a:pt x="52" y="60"/>
                    </a:cubicBezTo>
                    <a:cubicBezTo>
                      <a:pt x="53" y="59"/>
                      <a:pt x="54" y="60"/>
                      <a:pt x="55" y="60"/>
                    </a:cubicBezTo>
                    <a:close/>
                    <a:moveTo>
                      <a:pt x="88" y="28"/>
                    </a:moveTo>
                    <a:cubicBezTo>
                      <a:pt x="88" y="28"/>
                      <a:pt x="88" y="28"/>
                      <a:pt x="88" y="29"/>
                    </a:cubicBezTo>
                    <a:cubicBezTo>
                      <a:pt x="88" y="28"/>
                      <a:pt x="88" y="28"/>
                      <a:pt x="89" y="28"/>
                    </a:cubicBezTo>
                    <a:cubicBezTo>
                      <a:pt x="88" y="27"/>
                      <a:pt x="89" y="27"/>
                      <a:pt x="89" y="26"/>
                    </a:cubicBezTo>
                    <a:cubicBezTo>
                      <a:pt x="89" y="27"/>
                      <a:pt x="88" y="28"/>
                      <a:pt x="88" y="28"/>
                    </a:cubicBezTo>
                    <a:close/>
                    <a:moveTo>
                      <a:pt x="91" y="28"/>
                    </a:moveTo>
                    <a:cubicBezTo>
                      <a:pt x="91" y="28"/>
                      <a:pt x="91" y="28"/>
                      <a:pt x="91" y="28"/>
                    </a:cubicBezTo>
                    <a:cubicBezTo>
                      <a:pt x="91" y="27"/>
                      <a:pt x="90" y="26"/>
                      <a:pt x="90" y="28"/>
                    </a:cubicBezTo>
                    <a:cubicBezTo>
                      <a:pt x="90" y="27"/>
                      <a:pt x="90" y="28"/>
                      <a:pt x="90" y="28"/>
                    </a:cubicBezTo>
                    <a:cubicBezTo>
                      <a:pt x="90" y="28"/>
                      <a:pt x="89" y="28"/>
                      <a:pt x="89" y="28"/>
                    </a:cubicBezTo>
                    <a:cubicBezTo>
                      <a:pt x="90" y="28"/>
                      <a:pt x="91" y="28"/>
                      <a:pt x="91" y="28"/>
                    </a:cubicBezTo>
                    <a:close/>
                  </a:path>
                </a:pathLst>
              </a:custGeom>
              <a:solidFill>
                <a:srgbClr val="12204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grpSp>
        <p:grpSp>
          <p:nvGrpSpPr>
            <p:cNvPr id="19" name="组合 18"/>
            <p:cNvGrpSpPr/>
            <p:nvPr/>
          </p:nvGrpSpPr>
          <p:grpSpPr>
            <a:xfrm>
              <a:off x="1447936" y="3018891"/>
              <a:ext cx="801688" cy="801688"/>
              <a:chOff x="1997655" y="3020536"/>
              <a:chExt cx="801688" cy="801688"/>
            </a:xfrm>
          </p:grpSpPr>
          <p:sp>
            <p:nvSpPr>
              <p:cNvPr id="20" name="Oval 43"/>
              <p:cNvSpPr>
                <a:spLocks noChangeArrowheads="1"/>
              </p:cNvSpPr>
              <p:nvPr/>
            </p:nvSpPr>
            <p:spPr bwMode="auto">
              <a:xfrm>
                <a:off x="1997655" y="3020536"/>
                <a:ext cx="801688" cy="801688"/>
              </a:xfrm>
              <a:prstGeom prst="ellipse">
                <a:avLst/>
              </a:prstGeom>
              <a:solidFill>
                <a:schemeClr val="accent2"/>
              </a:solidFill>
              <a:ln>
                <a:solidFill>
                  <a:schemeClr val="accent4"/>
                </a:solidFill>
              </a:ln>
            </p:spPr>
            <p:txBody>
              <a:bodyPr vert="horz" wrap="square" lIns="91440" tIns="45720" rIns="91440" bIns="45720" numCol="1" anchor="t" anchorCtr="0" compatLnSpc="1"/>
              <a:lstStyle/>
              <a:p>
                <a:endParaRPr lang="zh-CN" altLang="en-US" sz="1200">
                  <a:solidFill>
                    <a:srgbClr val="4BD7FF"/>
                  </a:solidFill>
                  <a:cs typeface="+mn-ea"/>
                  <a:sym typeface="+mn-lt"/>
                </a:endParaRPr>
              </a:p>
            </p:txBody>
          </p:sp>
          <p:sp>
            <p:nvSpPr>
              <p:cNvPr id="21" name="Freeform 111"/>
              <p:cNvSpPr/>
              <p:nvPr/>
            </p:nvSpPr>
            <p:spPr bwMode="auto">
              <a:xfrm>
                <a:off x="2167518" y="3163411"/>
                <a:ext cx="457200" cy="492125"/>
              </a:xfrm>
              <a:custGeom>
                <a:avLst/>
                <a:gdLst>
                  <a:gd name="T0" fmla="*/ 137 w 137"/>
                  <a:gd name="T1" fmla="*/ 147 h 147"/>
                  <a:gd name="T2" fmla="*/ 0 w 137"/>
                  <a:gd name="T3" fmla="*/ 147 h 147"/>
                  <a:gd name="T4" fmla="*/ 0 w 137"/>
                  <a:gd name="T5" fmla="*/ 141 h 147"/>
                  <a:gd name="T6" fmla="*/ 7 w 137"/>
                  <a:gd name="T7" fmla="*/ 114 h 147"/>
                  <a:gd name="T8" fmla="*/ 15 w 137"/>
                  <a:gd name="T9" fmla="*/ 105 h 147"/>
                  <a:gd name="T10" fmla="*/ 41 w 137"/>
                  <a:gd name="T11" fmla="*/ 91 h 147"/>
                  <a:gd name="T12" fmla="*/ 50 w 137"/>
                  <a:gd name="T13" fmla="*/ 80 h 147"/>
                  <a:gd name="T14" fmla="*/ 56 w 137"/>
                  <a:gd name="T15" fmla="*/ 75 h 147"/>
                  <a:gd name="T16" fmla="*/ 49 w 137"/>
                  <a:gd name="T17" fmla="*/ 63 h 147"/>
                  <a:gd name="T18" fmla="*/ 48 w 137"/>
                  <a:gd name="T19" fmla="*/ 63 h 147"/>
                  <a:gd name="T20" fmla="*/ 47 w 137"/>
                  <a:gd name="T21" fmla="*/ 61 h 147"/>
                  <a:gd name="T22" fmla="*/ 45 w 137"/>
                  <a:gd name="T23" fmla="*/ 56 h 147"/>
                  <a:gd name="T24" fmla="*/ 44 w 137"/>
                  <a:gd name="T25" fmla="*/ 44 h 147"/>
                  <a:gd name="T26" fmla="*/ 49 w 137"/>
                  <a:gd name="T27" fmla="*/ 16 h 147"/>
                  <a:gd name="T28" fmla="*/ 82 w 137"/>
                  <a:gd name="T29" fmla="*/ 12 h 147"/>
                  <a:gd name="T30" fmla="*/ 88 w 137"/>
                  <a:gd name="T31" fmla="*/ 16 h 147"/>
                  <a:gd name="T32" fmla="*/ 90 w 137"/>
                  <a:gd name="T33" fmla="*/ 18 h 147"/>
                  <a:gd name="T34" fmla="*/ 93 w 137"/>
                  <a:gd name="T35" fmla="*/ 46 h 147"/>
                  <a:gd name="T36" fmla="*/ 92 w 137"/>
                  <a:gd name="T37" fmla="*/ 58 h 147"/>
                  <a:gd name="T38" fmla="*/ 90 w 137"/>
                  <a:gd name="T39" fmla="*/ 63 h 147"/>
                  <a:gd name="T40" fmla="*/ 82 w 137"/>
                  <a:gd name="T41" fmla="*/ 75 h 147"/>
                  <a:gd name="T42" fmla="*/ 86 w 137"/>
                  <a:gd name="T43" fmla="*/ 80 h 147"/>
                  <a:gd name="T44" fmla="*/ 97 w 137"/>
                  <a:gd name="T45" fmla="*/ 91 h 147"/>
                  <a:gd name="T46" fmla="*/ 122 w 137"/>
                  <a:gd name="T47" fmla="*/ 105 h 147"/>
                  <a:gd name="T48" fmla="*/ 130 w 137"/>
                  <a:gd name="T49" fmla="*/ 114 h 147"/>
                  <a:gd name="T50" fmla="*/ 137 w 137"/>
                  <a:gd name="T51" fmla="*/ 141 h 147"/>
                  <a:gd name="T52" fmla="*/ 137 w 137"/>
                  <a:gd name="T5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7" h="147">
                    <a:moveTo>
                      <a:pt x="137" y="147"/>
                    </a:moveTo>
                    <a:cubicBezTo>
                      <a:pt x="0" y="147"/>
                      <a:pt x="0" y="147"/>
                      <a:pt x="0" y="147"/>
                    </a:cubicBezTo>
                    <a:cubicBezTo>
                      <a:pt x="0" y="141"/>
                      <a:pt x="0" y="141"/>
                      <a:pt x="0" y="141"/>
                    </a:cubicBezTo>
                    <a:cubicBezTo>
                      <a:pt x="7" y="114"/>
                      <a:pt x="7" y="114"/>
                      <a:pt x="7" y="114"/>
                    </a:cubicBezTo>
                    <a:cubicBezTo>
                      <a:pt x="7" y="114"/>
                      <a:pt x="5" y="110"/>
                      <a:pt x="15" y="105"/>
                    </a:cubicBezTo>
                    <a:cubicBezTo>
                      <a:pt x="41" y="91"/>
                      <a:pt x="41" y="91"/>
                      <a:pt x="41" y="91"/>
                    </a:cubicBezTo>
                    <a:cubicBezTo>
                      <a:pt x="41" y="91"/>
                      <a:pt x="49" y="81"/>
                      <a:pt x="50" y="80"/>
                    </a:cubicBezTo>
                    <a:cubicBezTo>
                      <a:pt x="51" y="79"/>
                      <a:pt x="59" y="79"/>
                      <a:pt x="56" y="75"/>
                    </a:cubicBezTo>
                    <a:cubicBezTo>
                      <a:pt x="53" y="72"/>
                      <a:pt x="50" y="68"/>
                      <a:pt x="49" y="63"/>
                    </a:cubicBezTo>
                    <a:cubicBezTo>
                      <a:pt x="49" y="63"/>
                      <a:pt x="48" y="63"/>
                      <a:pt x="48" y="63"/>
                    </a:cubicBezTo>
                    <a:cubicBezTo>
                      <a:pt x="48" y="62"/>
                      <a:pt x="48" y="61"/>
                      <a:pt x="47" y="61"/>
                    </a:cubicBezTo>
                    <a:cubicBezTo>
                      <a:pt x="47" y="61"/>
                      <a:pt x="46" y="62"/>
                      <a:pt x="45" y="56"/>
                    </a:cubicBezTo>
                    <a:cubicBezTo>
                      <a:pt x="45" y="56"/>
                      <a:pt x="35" y="44"/>
                      <a:pt x="44" y="44"/>
                    </a:cubicBezTo>
                    <a:cubicBezTo>
                      <a:pt x="44" y="44"/>
                      <a:pt x="36" y="28"/>
                      <a:pt x="49" y="16"/>
                    </a:cubicBezTo>
                    <a:cubicBezTo>
                      <a:pt x="49" y="16"/>
                      <a:pt x="64" y="0"/>
                      <a:pt x="82" y="12"/>
                    </a:cubicBezTo>
                    <a:cubicBezTo>
                      <a:pt x="82" y="12"/>
                      <a:pt x="85" y="13"/>
                      <a:pt x="88" y="16"/>
                    </a:cubicBezTo>
                    <a:cubicBezTo>
                      <a:pt x="89" y="17"/>
                      <a:pt x="90" y="18"/>
                      <a:pt x="90" y="18"/>
                    </a:cubicBezTo>
                    <a:cubicBezTo>
                      <a:pt x="102" y="30"/>
                      <a:pt x="93" y="46"/>
                      <a:pt x="93" y="46"/>
                    </a:cubicBezTo>
                    <a:cubicBezTo>
                      <a:pt x="102" y="46"/>
                      <a:pt x="92" y="58"/>
                      <a:pt x="92" y="58"/>
                    </a:cubicBezTo>
                    <a:cubicBezTo>
                      <a:pt x="92" y="61"/>
                      <a:pt x="91" y="62"/>
                      <a:pt x="90" y="63"/>
                    </a:cubicBezTo>
                    <a:cubicBezTo>
                      <a:pt x="89" y="68"/>
                      <a:pt x="86" y="72"/>
                      <a:pt x="82" y="75"/>
                    </a:cubicBezTo>
                    <a:cubicBezTo>
                      <a:pt x="77" y="79"/>
                      <a:pt x="81" y="78"/>
                      <a:pt x="86" y="80"/>
                    </a:cubicBezTo>
                    <a:cubicBezTo>
                      <a:pt x="97" y="91"/>
                      <a:pt x="97" y="91"/>
                      <a:pt x="97" y="91"/>
                    </a:cubicBezTo>
                    <a:cubicBezTo>
                      <a:pt x="122" y="105"/>
                      <a:pt x="122" y="105"/>
                      <a:pt x="122" y="105"/>
                    </a:cubicBezTo>
                    <a:cubicBezTo>
                      <a:pt x="132" y="110"/>
                      <a:pt x="130" y="114"/>
                      <a:pt x="130" y="114"/>
                    </a:cubicBezTo>
                    <a:cubicBezTo>
                      <a:pt x="137" y="141"/>
                      <a:pt x="137" y="141"/>
                      <a:pt x="137" y="141"/>
                    </a:cubicBezTo>
                    <a:lnTo>
                      <a:pt x="137" y="147"/>
                    </a:lnTo>
                    <a:close/>
                  </a:path>
                </a:pathLst>
              </a:custGeom>
              <a:solidFill>
                <a:srgbClr val="122041"/>
              </a:solidFill>
              <a:ln>
                <a:noFill/>
              </a:ln>
            </p:spPr>
            <p:txBody>
              <a:bodyPr vert="horz" wrap="square" lIns="91440" tIns="45720" rIns="91440" bIns="45720" numCol="1" anchor="t" anchorCtr="0" compatLnSpc="1"/>
              <a:lstStyle/>
              <a:p>
                <a:endParaRPr lang="zh-CN" altLang="en-US" sz="1200">
                  <a:solidFill>
                    <a:srgbClr val="4BD7FF"/>
                  </a:solidFill>
                  <a:cs typeface="+mn-ea"/>
                  <a:sym typeface="+mn-lt"/>
                </a:endParaRPr>
              </a:p>
            </p:txBody>
          </p:sp>
        </p:grpSp>
      </p:grpSp>
      <p:sp>
        <p:nvSpPr>
          <p:cNvPr id="30" name="文本框 29"/>
          <p:cNvSpPr txBox="1"/>
          <p:nvPr/>
        </p:nvSpPr>
        <p:spPr>
          <a:xfrm>
            <a:off x="4841378" y="2225538"/>
            <a:ext cx="2336800" cy="1107996"/>
          </a:xfrm>
          <a:prstGeom prst="rect">
            <a:avLst/>
          </a:prstGeom>
          <a:noFill/>
        </p:spPr>
        <p:txBody>
          <a:bodyPr wrap="square" rtlCol="0">
            <a:spAutoFit/>
          </a:bodyPr>
          <a:lstStyle/>
          <a:p>
            <a:r>
              <a:rPr lang="zh-CN" altLang="en-US" b="1" dirty="0">
                <a:solidFill>
                  <a:srgbClr val="4BD7FF"/>
                </a:solidFill>
                <a:cs typeface="+mn-ea"/>
                <a:sym typeface="+mn-lt"/>
              </a:rPr>
              <a:t>工作情况</a:t>
            </a:r>
            <a:endParaRPr lang="en-US" altLang="zh-CN" b="1" dirty="0">
              <a:solidFill>
                <a:srgbClr val="4BD7FF"/>
              </a:solidFill>
              <a:cs typeface="+mn-ea"/>
              <a:sym typeface="+mn-lt"/>
            </a:endParaRPr>
          </a:p>
          <a:p>
            <a:r>
              <a:rPr lang="zh-CN" altLang="en-US" sz="1200" dirty="0">
                <a:solidFill>
                  <a:srgbClr val="4BD7FF"/>
                </a:solidFill>
                <a:cs typeface="+mn-ea"/>
                <a:sym typeface="+mn-lt"/>
              </a:rPr>
              <a:t>双击输入替换内容，在此处输入您想要输入的内容，标题数字等都可以通过点击和重新输入进行更改。</a:t>
            </a:r>
            <a:endParaRPr lang="zh-CN" altLang="en-US" sz="1200" dirty="0">
              <a:solidFill>
                <a:srgbClr val="4BD7FF"/>
              </a:solidFill>
              <a:cs typeface="+mn-ea"/>
              <a:sym typeface="+mn-lt"/>
            </a:endParaRPr>
          </a:p>
        </p:txBody>
      </p:sp>
      <p:sp>
        <p:nvSpPr>
          <p:cNvPr id="31" name="文本框 30"/>
          <p:cNvSpPr txBox="1"/>
          <p:nvPr/>
        </p:nvSpPr>
        <p:spPr>
          <a:xfrm>
            <a:off x="7084060" y="1176989"/>
            <a:ext cx="2336800" cy="1107996"/>
          </a:xfrm>
          <a:prstGeom prst="rect">
            <a:avLst/>
          </a:prstGeom>
          <a:noFill/>
        </p:spPr>
        <p:txBody>
          <a:bodyPr wrap="square" rtlCol="0">
            <a:spAutoFit/>
          </a:bodyPr>
          <a:lstStyle/>
          <a:p>
            <a:r>
              <a:rPr lang="zh-CN" altLang="en-US" sz="1600" b="1" dirty="0">
                <a:solidFill>
                  <a:srgbClr val="4BD7FF"/>
                </a:solidFill>
                <a:cs typeface="+mn-ea"/>
                <a:sym typeface="+mn-lt"/>
              </a:rPr>
              <a:t>工作情况</a:t>
            </a:r>
            <a:endParaRPr lang="en-US" altLang="zh-CN" sz="1600" b="1" dirty="0">
              <a:solidFill>
                <a:srgbClr val="4BD7FF"/>
              </a:solidFill>
              <a:cs typeface="+mn-ea"/>
              <a:sym typeface="+mn-lt"/>
            </a:endParaRPr>
          </a:p>
          <a:p>
            <a:r>
              <a:rPr lang="zh-CN" altLang="en-US" sz="1200" dirty="0">
                <a:solidFill>
                  <a:srgbClr val="4BD7FF"/>
                </a:solidFill>
                <a:cs typeface="+mn-ea"/>
                <a:sym typeface="+mn-lt"/>
              </a:rPr>
              <a:t>双击输入替换内容，在此处输入您想要输入的内容，标题数字等都可以通过点击和重新输入进行更改。</a:t>
            </a:r>
            <a:endParaRPr lang="zh-CN" altLang="en-US" sz="1200" dirty="0">
              <a:solidFill>
                <a:srgbClr val="4BD7FF"/>
              </a:solidFill>
              <a:cs typeface="+mn-ea"/>
              <a:sym typeface="+mn-lt"/>
            </a:endParaRPr>
          </a:p>
        </p:txBody>
      </p:sp>
      <p:sp>
        <p:nvSpPr>
          <p:cNvPr id="32" name="文本框 31"/>
          <p:cNvSpPr txBox="1"/>
          <p:nvPr/>
        </p:nvSpPr>
        <p:spPr>
          <a:xfrm>
            <a:off x="9379366" y="4722854"/>
            <a:ext cx="2336800" cy="1107996"/>
          </a:xfrm>
          <a:prstGeom prst="rect">
            <a:avLst/>
          </a:prstGeom>
          <a:noFill/>
        </p:spPr>
        <p:txBody>
          <a:bodyPr wrap="square" rtlCol="0">
            <a:spAutoFit/>
          </a:bodyPr>
          <a:lstStyle/>
          <a:p>
            <a:r>
              <a:rPr lang="zh-CN" altLang="en-US" b="1" dirty="0">
                <a:solidFill>
                  <a:srgbClr val="4BD7FF"/>
                </a:solidFill>
                <a:cs typeface="+mn-ea"/>
                <a:sym typeface="+mn-lt"/>
              </a:rPr>
              <a:t>工作情况</a:t>
            </a:r>
            <a:endParaRPr lang="en-US" altLang="zh-CN" b="1" dirty="0">
              <a:solidFill>
                <a:srgbClr val="4BD7FF"/>
              </a:solidFill>
              <a:cs typeface="+mn-ea"/>
              <a:sym typeface="+mn-lt"/>
            </a:endParaRPr>
          </a:p>
          <a:p>
            <a:r>
              <a:rPr lang="zh-CN" altLang="en-US" sz="1200" dirty="0">
                <a:solidFill>
                  <a:srgbClr val="4BD7FF"/>
                </a:solidFill>
                <a:cs typeface="+mn-ea"/>
                <a:sym typeface="+mn-lt"/>
              </a:rPr>
              <a:t>双击输入替换内容，在此处输入您想要输入的内容，标题数字等都可以通过点击和重新输入进行更改。</a:t>
            </a:r>
            <a:endParaRPr lang="zh-CN" altLang="en-US" sz="1200" dirty="0">
              <a:solidFill>
                <a:srgbClr val="4BD7FF"/>
              </a:solidFill>
              <a:cs typeface="+mn-ea"/>
              <a:sym typeface="+mn-lt"/>
            </a:endParaRPr>
          </a:p>
        </p:txBody>
      </p:sp>
      <p:grpSp>
        <p:nvGrpSpPr>
          <p:cNvPr id="33" name="组合 32"/>
          <p:cNvGrpSpPr/>
          <p:nvPr/>
        </p:nvGrpSpPr>
        <p:grpSpPr>
          <a:xfrm>
            <a:off x="382276" y="202078"/>
            <a:ext cx="4291324" cy="381000"/>
            <a:chOff x="382276" y="202078"/>
            <a:chExt cx="4291324" cy="381000"/>
          </a:xfrm>
        </p:grpSpPr>
        <p:grpSp>
          <p:nvGrpSpPr>
            <p:cNvPr id="34" name="组合 33"/>
            <p:cNvGrpSpPr/>
            <p:nvPr/>
          </p:nvGrpSpPr>
          <p:grpSpPr>
            <a:xfrm>
              <a:off x="382276" y="269854"/>
              <a:ext cx="604607" cy="274860"/>
              <a:chOff x="775976" y="295254"/>
              <a:chExt cx="604607" cy="274860"/>
            </a:xfrm>
          </p:grpSpPr>
          <p:grpSp>
            <p:nvGrpSpPr>
              <p:cNvPr id="36" name="组合 35"/>
              <p:cNvGrpSpPr/>
              <p:nvPr/>
            </p:nvGrpSpPr>
            <p:grpSpPr>
              <a:xfrm rot="2788198">
                <a:off x="784307" y="286923"/>
                <a:ext cx="266582" cy="283243"/>
                <a:chOff x="4389120" y="2293620"/>
                <a:chExt cx="609600" cy="647700"/>
              </a:xfrm>
            </p:grpSpPr>
            <p:cxnSp>
              <p:nvCxnSpPr>
                <p:cNvPr id="43" name="直接连接符 42"/>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rot="2788198">
                <a:off x="938001" y="286923"/>
                <a:ext cx="266582" cy="283243"/>
                <a:chOff x="4389120" y="2293620"/>
                <a:chExt cx="609600" cy="647700"/>
              </a:xfrm>
            </p:grpSpPr>
            <p:cxnSp>
              <p:nvCxnSpPr>
                <p:cNvPr id="41" name="直接连接符 40"/>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rot="2788198">
                <a:off x="1105671" y="295201"/>
                <a:ext cx="266582" cy="283243"/>
                <a:chOff x="4389120" y="2293620"/>
                <a:chExt cx="609600" cy="647700"/>
              </a:xfrm>
            </p:grpSpPr>
            <p:cxnSp>
              <p:nvCxnSpPr>
                <p:cNvPr id="39" name="直接连接符 38"/>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5" name="文本框 34"/>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工作概述</a:t>
              </a:r>
              <a:endParaRPr lang="zh-CN" altLang="en-US" b="1" dirty="0">
                <a:solidFill>
                  <a:srgbClr val="4BD7FF"/>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500"/>
                                        <p:tgtEl>
                                          <p:spTgt spid="5"/>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300"/>
                                        <p:tgtEl>
                                          <p:spTgt spid="3"/>
                                        </p:tgtEl>
                                      </p:cBhvr>
                                    </p:animEffect>
                                    <p:anim calcmode="lin" valueType="num">
                                      <p:cBhvr>
                                        <p:cTn id="11" dur="300" fill="hold"/>
                                        <p:tgtEl>
                                          <p:spTgt spid="3"/>
                                        </p:tgtEl>
                                        <p:attrNameLst>
                                          <p:attrName>ppt_x</p:attrName>
                                        </p:attrNameLst>
                                      </p:cBhvr>
                                      <p:tavLst>
                                        <p:tav tm="0">
                                          <p:val>
                                            <p:strVal val="#ppt_x"/>
                                          </p:val>
                                        </p:tav>
                                        <p:tav tm="100000">
                                          <p:val>
                                            <p:strVal val="#ppt_x"/>
                                          </p:val>
                                        </p:tav>
                                      </p:tavLst>
                                    </p:anim>
                                    <p:anim calcmode="lin" valueType="num">
                                      <p:cBhvr>
                                        <p:cTn id="12" dur="3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00"/>
                                        <p:tgtEl>
                                          <p:spTgt spid="4"/>
                                        </p:tgtEl>
                                      </p:cBhvr>
                                    </p:animEffect>
                                    <p:anim calcmode="lin" valueType="num">
                                      <p:cBhvr>
                                        <p:cTn id="16" dur="300" fill="hold"/>
                                        <p:tgtEl>
                                          <p:spTgt spid="4"/>
                                        </p:tgtEl>
                                        <p:attrNameLst>
                                          <p:attrName>ppt_x</p:attrName>
                                        </p:attrNameLst>
                                      </p:cBhvr>
                                      <p:tavLst>
                                        <p:tav tm="0">
                                          <p:val>
                                            <p:strVal val="#ppt_x"/>
                                          </p:val>
                                        </p:tav>
                                        <p:tav tm="100000">
                                          <p:val>
                                            <p:strVal val="#ppt_x"/>
                                          </p:val>
                                        </p:tav>
                                      </p:tavLst>
                                    </p:anim>
                                    <p:anim calcmode="lin" valueType="num">
                                      <p:cBhvr>
                                        <p:cTn id="17" dur="3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300"/>
                                        <p:tgtEl>
                                          <p:spTgt spid="30"/>
                                        </p:tgtEl>
                                      </p:cBhvr>
                                    </p:animEffect>
                                    <p:anim calcmode="lin" valueType="num">
                                      <p:cBhvr>
                                        <p:cTn id="21" dur="300" fill="hold"/>
                                        <p:tgtEl>
                                          <p:spTgt spid="30"/>
                                        </p:tgtEl>
                                        <p:attrNameLst>
                                          <p:attrName>ppt_x</p:attrName>
                                        </p:attrNameLst>
                                      </p:cBhvr>
                                      <p:tavLst>
                                        <p:tav tm="0">
                                          <p:val>
                                            <p:strVal val="#ppt_x"/>
                                          </p:val>
                                        </p:tav>
                                        <p:tav tm="100000">
                                          <p:val>
                                            <p:strVal val="#ppt_x"/>
                                          </p:val>
                                        </p:tav>
                                      </p:tavLst>
                                    </p:anim>
                                    <p:anim calcmode="lin" valueType="num">
                                      <p:cBhvr>
                                        <p:cTn id="22" dur="300" fill="hold"/>
                                        <p:tgtEl>
                                          <p:spTgt spid="30"/>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75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300"/>
                                        <p:tgtEl>
                                          <p:spTgt spid="31"/>
                                        </p:tgtEl>
                                      </p:cBhvr>
                                    </p:animEffect>
                                    <p:anim calcmode="lin" valueType="num">
                                      <p:cBhvr>
                                        <p:cTn id="26" dur="300" fill="hold"/>
                                        <p:tgtEl>
                                          <p:spTgt spid="31"/>
                                        </p:tgtEl>
                                        <p:attrNameLst>
                                          <p:attrName>ppt_x</p:attrName>
                                        </p:attrNameLst>
                                      </p:cBhvr>
                                      <p:tavLst>
                                        <p:tav tm="0">
                                          <p:val>
                                            <p:strVal val="#ppt_x"/>
                                          </p:val>
                                        </p:tav>
                                        <p:tav tm="100000">
                                          <p:val>
                                            <p:strVal val="#ppt_x"/>
                                          </p:val>
                                        </p:tav>
                                      </p:tavLst>
                                    </p:anim>
                                    <p:anim calcmode="lin" valueType="num">
                                      <p:cBhvr>
                                        <p:cTn id="27" dur="300" fill="hold"/>
                                        <p:tgtEl>
                                          <p:spTgt spid="3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300"/>
                                        <p:tgtEl>
                                          <p:spTgt spid="32"/>
                                        </p:tgtEl>
                                      </p:cBhvr>
                                    </p:animEffect>
                                    <p:anim calcmode="lin" valueType="num">
                                      <p:cBhvr>
                                        <p:cTn id="31" dur="300" fill="hold"/>
                                        <p:tgtEl>
                                          <p:spTgt spid="32"/>
                                        </p:tgtEl>
                                        <p:attrNameLst>
                                          <p:attrName>ppt_x</p:attrName>
                                        </p:attrNameLst>
                                      </p:cBhvr>
                                      <p:tavLst>
                                        <p:tav tm="0">
                                          <p:val>
                                            <p:strVal val="#ppt_x"/>
                                          </p:val>
                                        </p:tav>
                                        <p:tav tm="100000">
                                          <p:val>
                                            <p:strVal val="#ppt_x"/>
                                          </p:val>
                                        </p:tav>
                                      </p:tavLst>
                                    </p:anim>
                                    <p:anim calcmode="lin" valueType="num">
                                      <p:cBhvr>
                                        <p:cTn id="32" dur="3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pngpzq1jr8hkiusbd2"/>
          <p:cNvPicPr>
            <a:picLocks noChangeAspect="1"/>
          </p:cNvPicPr>
          <p:nvPr/>
        </p:nvPicPr>
        <p:blipFill>
          <a:blip r:embed="rId1"/>
          <a:stretch>
            <a:fillRect/>
          </a:stretch>
        </p:blipFill>
        <p:spPr>
          <a:xfrm>
            <a:off x="2162493" y="-740727"/>
            <a:ext cx="7867015" cy="7867015"/>
          </a:xfrm>
          <a:prstGeom prst="rect">
            <a:avLst/>
          </a:prstGeom>
        </p:spPr>
      </p:pic>
      <p:sp>
        <p:nvSpPr>
          <p:cNvPr id="2" name="文本框 1"/>
          <p:cNvSpPr txBox="1"/>
          <p:nvPr/>
        </p:nvSpPr>
        <p:spPr>
          <a:xfrm>
            <a:off x="4499429" y="1844781"/>
            <a:ext cx="3193143" cy="2646045"/>
          </a:xfrm>
          <a:prstGeom prst="rect">
            <a:avLst/>
          </a:prstGeom>
          <a:noFill/>
        </p:spPr>
        <p:txBody>
          <a:bodyPr wrap="square" rtlCol="0">
            <a:spAutoFit/>
          </a:bodyPr>
          <a:lstStyle/>
          <a:p>
            <a:pPr algn="ctr"/>
            <a:r>
              <a:rPr lang="en-US" altLang="zh-CN" sz="16600" dirty="0">
                <a:gradFill>
                  <a:gsLst>
                    <a:gs pos="0">
                      <a:schemeClr val="accent1">
                        <a:lumMod val="5000"/>
                        <a:lumOff val="95000"/>
                      </a:schemeClr>
                    </a:gs>
                    <a:gs pos="0">
                      <a:srgbClr val="4BD7FF"/>
                    </a:gs>
                    <a:gs pos="100000">
                      <a:srgbClr val="1B82FF"/>
                    </a:gs>
                  </a:gsLst>
                  <a:lin ang="5400000" scaled="1"/>
                </a:gradFill>
                <a:cs typeface="+mn-ea"/>
                <a:sym typeface="+mn-lt"/>
              </a:rPr>
              <a:t>02</a:t>
            </a:r>
            <a:endParaRPr lang="zh-CN" altLang="en-US" sz="16600" dirty="0">
              <a:gradFill>
                <a:gsLst>
                  <a:gs pos="0">
                    <a:schemeClr val="accent1">
                      <a:lumMod val="5000"/>
                      <a:lumOff val="95000"/>
                    </a:schemeClr>
                  </a:gs>
                  <a:gs pos="0">
                    <a:srgbClr val="4BD7FF"/>
                  </a:gs>
                  <a:gs pos="100000">
                    <a:srgbClr val="1B82FF"/>
                  </a:gs>
                </a:gsLst>
                <a:lin ang="5400000" scaled="1"/>
              </a:gradFill>
              <a:cs typeface="+mn-ea"/>
              <a:sym typeface="+mn-lt"/>
            </a:endParaRPr>
          </a:p>
        </p:txBody>
      </p:sp>
      <p:grpSp>
        <p:nvGrpSpPr>
          <p:cNvPr id="69" name="组合 68"/>
          <p:cNvGrpSpPr/>
          <p:nvPr/>
        </p:nvGrpSpPr>
        <p:grpSpPr>
          <a:xfrm>
            <a:off x="1104265" y="3429000"/>
            <a:ext cx="9983470" cy="1202070"/>
            <a:chOff x="1004353" y="2705479"/>
            <a:chExt cx="9983470" cy="1202070"/>
          </a:xfrm>
          <a:solidFill>
            <a:srgbClr val="122041"/>
          </a:solidFill>
        </p:grpSpPr>
        <p:sp>
          <p:nvSpPr>
            <p:cNvPr id="70" name="文本框 69"/>
            <p:cNvSpPr txBox="1"/>
            <p:nvPr/>
          </p:nvSpPr>
          <p:spPr>
            <a:xfrm>
              <a:off x="1004353" y="2705479"/>
              <a:ext cx="9983470" cy="1198880"/>
            </a:xfrm>
            <a:prstGeom prst="rect">
              <a:avLst/>
            </a:prstGeom>
            <a:grpFill/>
          </p:spPr>
          <p:txBody>
            <a:bodyPr wrap="square" rtlCol="0">
              <a:spAutoFit/>
            </a:bodyPr>
            <a:lstStyle/>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完成</a:t>
              </a:r>
              <a:endParaRPr lang="en-US" altLang="zh-CN"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情况</a:t>
              </a:r>
              <a:endPar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p:txBody>
        </p:sp>
        <p:cxnSp>
          <p:nvCxnSpPr>
            <p:cNvPr id="72" name="直接连接符 71"/>
            <p:cNvCxnSpPr/>
            <p:nvPr/>
          </p:nvCxnSpPr>
          <p:spPr>
            <a:xfrm>
              <a:off x="4602496" y="2705479"/>
              <a:ext cx="2935705" cy="0"/>
            </a:xfrm>
            <a:prstGeom prst="line">
              <a:avLst/>
            </a:prstGeom>
            <a:grpFill/>
            <a:ln>
              <a:gradFill>
                <a:gsLst>
                  <a:gs pos="0">
                    <a:srgbClr val="1B82FF"/>
                  </a:gs>
                  <a:gs pos="100000">
                    <a:srgbClr val="4BD7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602496" y="3907549"/>
              <a:ext cx="2935705" cy="0"/>
            </a:xfrm>
            <a:prstGeom prst="line">
              <a:avLst/>
            </a:prstGeom>
            <a:grpFill/>
            <a:ln>
              <a:gradFill>
                <a:gsLst>
                  <a:gs pos="0">
                    <a:schemeClr val="accent1">
                      <a:lumMod val="5000"/>
                      <a:lumOff val="95000"/>
                    </a:schemeClr>
                  </a:gs>
                  <a:gs pos="0">
                    <a:srgbClr val="4BD7FF"/>
                  </a:gs>
                  <a:gs pos="100000">
                    <a:srgbClr val="1B82FF"/>
                  </a:gs>
                </a:gsLst>
                <a:lin ang="5400000" scaled="1"/>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90"/>
          <p:cNvSpPr/>
          <p:nvPr/>
        </p:nvSpPr>
        <p:spPr>
          <a:xfrm>
            <a:off x="1414917" y="1134381"/>
            <a:ext cx="1569660" cy="369332"/>
          </a:xfrm>
          <a:prstGeom prst="rect">
            <a:avLst/>
          </a:prstGeom>
        </p:spPr>
        <p:txBody>
          <a:bodyPr wrap="none">
            <a:spAutoFit/>
          </a:bodyPr>
          <a:lstStyle/>
          <a:p>
            <a:r>
              <a:rPr lang="zh-CN" altLang="en-US" b="1" dirty="0">
                <a:solidFill>
                  <a:srgbClr val="4BD7FF"/>
                </a:solidFill>
                <a:cs typeface="+mn-ea"/>
                <a:sym typeface="+mn-lt"/>
              </a:rPr>
              <a:t>完成情况简介</a:t>
            </a:r>
            <a:endParaRPr lang="ko-KR" altLang="en-US" b="1" dirty="0">
              <a:solidFill>
                <a:srgbClr val="4BD7FF"/>
              </a:solidFill>
              <a:cs typeface="+mn-ea"/>
              <a:sym typeface="+mn-lt"/>
            </a:endParaRPr>
          </a:p>
        </p:txBody>
      </p:sp>
      <p:sp>
        <p:nvSpPr>
          <p:cNvPr id="38" name="Rectangle 92"/>
          <p:cNvSpPr/>
          <p:nvPr/>
        </p:nvSpPr>
        <p:spPr>
          <a:xfrm>
            <a:off x="1414916" y="2918418"/>
            <a:ext cx="1569660" cy="369332"/>
          </a:xfrm>
          <a:prstGeom prst="rect">
            <a:avLst/>
          </a:prstGeom>
        </p:spPr>
        <p:txBody>
          <a:bodyPr wrap="none">
            <a:spAutoFit/>
          </a:bodyPr>
          <a:lstStyle/>
          <a:p>
            <a:r>
              <a:rPr lang="zh-CN" altLang="en-US" b="1" dirty="0">
                <a:solidFill>
                  <a:srgbClr val="4BD7FF"/>
                </a:solidFill>
                <a:cs typeface="+mn-ea"/>
                <a:sym typeface="+mn-lt"/>
              </a:rPr>
              <a:t>完成情况简介</a:t>
            </a:r>
            <a:endParaRPr lang="ko-KR" altLang="en-US" b="1" dirty="0">
              <a:solidFill>
                <a:srgbClr val="4BD7FF"/>
              </a:solidFill>
              <a:cs typeface="+mn-ea"/>
              <a:sym typeface="+mn-lt"/>
            </a:endParaRPr>
          </a:p>
        </p:txBody>
      </p:sp>
      <p:sp>
        <p:nvSpPr>
          <p:cNvPr id="39" name="Rectangle 93"/>
          <p:cNvSpPr/>
          <p:nvPr/>
        </p:nvSpPr>
        <p:spPr>
          <a:xfrm>
            <a:off x="1414916" y="4684980"/>
            <a:ext cx="1569660" cy="369332"/>
          </a:xfrm>
          <a:prstGeom prst="rect">
            <a:avLst/>
          </a:prstGeom>
        </p:spPr>
        <p:txBody>
          <a:bodyPr wrap="none">
            <a:spAutoFit/>
          </a:bodyPr>
          <a:lstStyle/>
          <a:p>
            <a:r>
              <a:rPr lang="zh-CN" altLang="en-US" b="1" dirty="0">
                <a:solidFill>
                  <a:srgbClr val="4BD7FF"/>
                </a:solidFill>
                <a:cs typeface="+mn-ea"/>
                <a:sym typeface="+mn-lt"/>
              </a:rPr>
              <a:t>完成情况简介</a:t>
            </a:r>
            <a:endParaRPr lang="ko-KR" altLang="en-US" b="1" dirty="0">
              <a:solidFill>
                <a:srgbClr val="4BD7FF"/>
              </a:solidFill>
              <a:cs typeface="+mn-ea"/>
              <a:sym typeface="+mn-lt"/>
            </a:endParaRPr>
          </a:p>
        </p:txBody>
      </p:sp>
      <p:sp>
        <p:nvSpPr>
          <p:cNvPr id="40" name="Rectangle 94"/>
          <p:cNvSpPr/>
          <p:nvPr/>
        </p:nvSpPr>
        <p:spPr>
          <a:xfrm>
            <a:off x="1414916" y="1503713"/>
            <a:ext cx="4582187" cy="895053"/>
          </a:xfrm>
          <a:prstGeom prst="rect">
            <a:avLst/>
          </a:prstGeom>
        </p:spPr>
        <p:txBody>
          <a:bodyPr wrap="square">
            <a:spAutoFit/>
          </a:bodyPr>
          <a:lstStyle/>
          <a:p>
            <a:pPr>
              <a:lnSpc>
                <a:spcPct val="150000"/>
              </a:lnSpc>
            </a:pPr>
            <a:r>
              <a:rPr lang="zh-CN" altLang="en-US" sz="1200" dirty="0">
                <a:solidFill>
                  <a:srgbClr val="4BD7FF"/>
                </a:solidFill>
                <a:cs typeface="+mn-ea"/>
                <a:sym typeface="+mn-lt"/>
              </a:rPr>
              <a:t>标题数字等都可以通过点击和重新输入进行更改，顶部“开始”面板中可以对字体、字号、颜色、行距等进行修改。双击输入替换内容</a:t>
            </a:r>
            <a:endParaRPr lang="ko-KR" altLang="en-US" sz="1200" dirty="0">
              <a:solidFill>
                <a:srgbClr val="4BD7FF"/>
              </a:solidFill>
              <a:cs typeface="+mn-ea"/>
              <a:sym typeface="+mn-lt"/>
            </a:endParaRPr>
          </a:p>
        </p:txBody>
      </p:sp>
      <p:sp>
        <p:nvSpPr>
          <p:cNvPr id="41" name="Rectangle 95"/>
          <p:cNvSpPr/>
          <p:nvPr/>
        </p:nvSpPr>
        <p:spPr>
          <a:xfrm>
            <a:off x="1414916" y="3250445"/>
            <a:ext cx="4582187" cy="895053"/>
          </a:xfrm>
          <a:prstGeom prst="rect">
            <a:avLst/>
          </a:prstGeom>
        </p:spPr>
        <p:txBody>
          <a:bodyPr wrap="square">
            <a:spAutoFit/>
          </a:bodyPr>
          <a:lstStyle/>
          <a:p>
            <a:pPr>
              <a:lnSpc>
                <a:spcPct val="150000"/>
              </a:lnSpc>
            </a:pPr>
            <a:r>
              <a:rPr lang="zh-CN" altLang="en-US" sz="1200" dirty="0">
                <a:solidFill>
                  <a:srgbClr val="4BD7FF"/>
                </a:solidFill>
                <a:cs typeface="+mn-ea"/>
                <a:sym typeface="+mn-lt"/>
              </a:rPr>
              <a:t>标题数字等都可以通过点击和重新输入进行更改，顶部“开始”面板中可以对字体、字号、颜色、行距等进行修改。双击输入替换内容</a:t>
            </a:r>
            <a:endParaRPr lang="ko-KR" altLang="en-US" sz="1200" dirty="0">
              <a:solidFill>
                <a:srgbClr val="4BD7FF"/>
              </a:solidFill>
              <a:cs typeface="+mn-ea"/>
              <a:sym typeface="+mn-lt"/>
            </a:endParaRPr>
          </a:p>
        </p:txBody>
      </p:sp>
      <p:sp>
        <p:nvSpPr>
          <p:cNvPr id="42" name="Rectangle 96"/>
          <p:cNvSpPr/>
          <p:nvPr/>
        </p:nvSpPr>
        <p:spPr>
          <a:xfrm>
            <a:off x="1414916" y="4985496"/>
            <a:ext cx="4582187" cy="895053"/>
          </a:xfrm>
          <a:prstGeom prst="rect">
            <a:avLst/>
          </a:prstGeom>
        </p:spPr>
        <p:txBody>
          <a:bodyPr wrap="square">
            <a:spAutoFit/>
          </a:bodyPr>
          <a:lstStyle/>
          <a:p>
            <a:pPr>
              <a:lnSpc>
                <a:spcPct val="150000"/>
              </a:lnSpc>
            </a:pPr>
            <a:r>
              <a:rPr lang="zh-CN" altLang="en-US" sz="1200" dirty="0">
                <a:solidFill>
                  <a:srgbClr val="4BD7FF"/>
                </a:solidFill>
                <a:cs typeface="+mn-ea"/>
                <a:sym typeface="+mn-lt"/>
              </a:rPr>
              <a:t>标题数字等都可以通过点击和重新输入进行更改，顶部“开始”面板中可以对字体、字号、颜色、行距等进行修改。双击输入替换内容</a:t>
            </a:r>
            <a:endParaRPr lang="zh-CN" altLang="en-US" sz="1200" dirty="0">
              <a:solidFill>
                <a:srgbClr val="4BD7FF"/>
              </a:solidFill>
              <a:cs typeface="+mn-ea"/>
              <a:sym typeface="+mn-lt"/>
            </a:endParaRPr>
          </a:p>
        </p:txBody>
      </p:sp>
      <p:sp>
        <p:nvSpPr>
          <p:cNvPr id="2" name="矩形 1"/>
          <p:cNvSpPr/>
          <p:nvPr/>
        </p:nvSpPr>
        <p:spPr>
          <a:xfrm>
            <a:off x="1392055" y="1134381"/>
            <a:ext cx="45719" cy="369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10" name="矩形 9"/>
          <p:cNvSpPr/>
          <p:nvPr/>
        </p:nvSpPr>
        <p:spPr>
          <a:xfrm>
            <a:off x="1437774" y="2938248"/>
            <a:ext cx="45719" cy="369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11" name="矩形 10"/>
          <p:cNvSpPr/>
          <p:nvPr/>
        </p:nvSpPr>
        <p:spPr>
          <a:xfrm>
            <a:off x="1414914" y="4684980"/>
            <a:ext cx="45719" cy="369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grpSp>
        <p:nvGrpSpPr>
          <p:cNvPr id="12" name="组合 11"/>
          <p:cNvGrpSpPr/>
          <p:nvPr/>
        </p:nvGrpSpPr>
        <p:grpSpPr>
          <a:xfrm>
            <a:off x="382276" y="202078"/>
            <a:ext cx="4291324" cy="381000"/>
            <a:chOff x="382276" y="202078"/>
            <a:chExt cx="4291324" cy="381000"/>
          </a:xfrm>
        </p:grpSpPr>
        <p:grpSp>
          <p:nvGrpSpPr>
            <p:cNvPr id="13" name="组合 12"/>
            <p:cNvGrpSpPr/>
            <p:nvPr/>
          </p:nvGrpSpPr>
          <p:grpSpPr>
            <a:xfrm>
              <a:off x="382276" y="269854"/>
              <a:ext cx="604607" cy="274860"/>
              <a:chOff x="775976" y="295254"/>
              <a:chExt cx="604607" cy="274860"/>
            </a:xfrm>
          </p:grpSpPr>
          <p:grpSp>
            <p:nvGrpSpPr>
              <p:cNvPr id="15" name="组合 14"/>
              <p:cNvGrpSpPr/>
              <p:nvPr/>
            </p:nvGrpSpPr>
            <p:grpSpPr>
              <a:xfrm rot="2788198">
                <a:off x="784307" y="286923"/>
                <a:ext cx="266582" cy="283243"/>
                <a:chOff x="4389120" y="2293620"/>
                <a:chExt cx="609600" cy="647700"/>
              </a:xfrm>
            </p:grpSpPr>
            <p:cxnSp>
              <p:nvCxnSpPr>
                <p:cNvPr id="22" name="直接连接符 21"/>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rot="2788198">
                <a:off x="938001" y="286923"/>
                <a:ext cx="266582" cy="283243"/>
                <a:chOff x="4389120" y="2293620"/>
                <a:chExt cx="609600" cy="647700"/>
              </a:xfrm>
            </p:grpSpPr>
            <p:cxnSp>
              <p:nvCxnSpPr>
                <p:cNvPr id="20" name="直接连接符 19"/>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2788198">
                <a:off x="1105671" y="295201"/>
                <a:ext cx="266582" cy="283243"/>
                <a:chOff x="4389120" y="2293620"/>
                <a:chExt cx="609600" cy="647700"/>
              </a:xfrm>
            </p:grpSpPr>
            <p:cxnSp>
              <p:nvCxnSpPr>
                <p:cNvPr id="18" name="直接连接符 17"/>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14" name="文本框 13"/>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完成情况</a:t>
              </a:r>
              <a:endParaRPr lang="zh-CN" altLang="en-US" b="1" dirty="0">
                <a:solidFill>
                  <a:srgbClr val="4BD7FF"/>
                </a:solidFill>
                <a:cs typeface="+mn-ea"/>
                <a:sym typeface="+mn-lt"/>
              </a:endParaRPr>
            </a:p>
          </p:txBody>
        </p:sp>
      </p:grpSp>
      <p:pic>
        <p:nvPicPr>
          <p:cNvPr id="3" name="图片 2" descr="e00b0d13ebf8f788677dc6120c667aafcfa9f784e61e-CwytRd"/>
          <p:cNvPicPr>
            <a:picLocks noChangeAspect="1"/>
          </p:cNvPicPr>
          <p:nvPr/>
        </p:nvPicPr>
        <p:blipFill>
          <a:blip r:embed="rId1"/>
          <a:stretch>
            <a:fillRect/>
          </a:stretch>
        </p:blipFill>
        <p:spPr>
          <a:xfrm>
            <a:off x="6513195" y="1256030"/>
            <a:ext cx="5357495" cy="4346575"/>
          </a:xfrm>
          <a:prstGeom prst="rect">
            <a:avLst/>
          </a:prstGeom>
        </p:spPr>
      </p:pic>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randombar(horizontal)">
                                      <p:cBhvr>
                                        <p:cTn id="10" dur="500"/>
                                        <p:tgtEl>
                                          <p:spTgt spid="3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randombar(horizontal)">
                                      <p:cBhvr>
                                        <p:cTn id="13" dur="500"/>
                                        <p:tgtEl>
                                          <p:spTgt spid="3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randombar(horizontal)">
                                      <p:cBhvr>
                                        <p:cTn id="16" dur="500"/>
                                        <p:tgtEl>
                                          <p:spTgt spid="4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randombar(horizontal)">
                                      <p:cBhvr>
                                        <p:cTn id="19" dur="500"/>
                                        <p:tgtEl>
                                          <p:spTgt spid="4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randombar(horizontal)">
                                      <p:cBhvr>
                                        <p:cTn id="2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638390" y="2073272"/>
            <a:ext cx="1828800" cy="3347487"/>
            <a:chOff x="4624670" y="1904997"/>
            <a:chExt cx="1828800" cy="3347487"/>
          </a:xfrm>
        </p:grpSpPr>
        <p:sp>
          <p:nvSpPr>
            <p:cNvPr id="13" name="Rounded Rectangle 15"/>
            <p:cNvSpPr/>
            <p:nvPr/>
          </p:nvSpPr>
          <p:spPr>
            <a:xfrm>
              <a:off x="4624670" y="1904997"/>
              <a:ext cx="1828800" cy="3347487"/>
            </a:xfrm>
            <a:prstGeom prst="roundRect">
              <a:avLst>
                <a:gd name="adj" fmla="val 2132"/>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14" name="TextBox 16"/>
            <p:cNvSpPr txBox="1"/>
            <p:nvPr/>
          </p:nvSpPr>
          <p:spPr>
            <a:xfrm>
              <a:off x="4996733" y="2320059"/>
              <a:ext cx="1005403" cy="477054"/>
            </a:xfrm>
            <a:prstGeom prst="rect">
              <a:avLst/>
            </a:prstGeom>
            <a:noFill/>
          </p:spPr>
          <p:txBody>
            <a:bodyPr wrap="none" rtlCol="0">
              <a:spAutoFit/>
            </a:bodyPr>
            <a:lstStyle/>
            <a:p>
              <a:pPr algn="ctr"/>
              <a:r>
                <a:rPr lang="zh-CN" altLang="en-US" sz="1600" b="1" dirty="0">
                  <a:solidFill>
                    <a:srgbClr val="4BD7FF"/>
                  </a:solidFill>
                  <a:cs typeface="+mn-ea"/>
                  <a:sym typeface="+mn-lt"/>
                </a:rPr>
                <a:t>文本标题</a:t>
              </a:r>
              <a:endParaRPr lang="en-US" sz="1600" b="1" dirty="0">
                <a:solidFill>
                  <a:srgbClr val="4BD7FF"/>
                </a:solidFill>
                <a:cs typeface="+mn-ea"/>
                <a:sym typeface="+mn-lt"/>
              </a:endParaRPr>
            </a:p>
            <a:p>
              <a:pPr algn="ctr"/>
              <a:endParaRPr lang="en-US" sz="900" dirty="0">
                <a:solidFill>
                  <a:srgbClr val="4BD7FF"/>
                </a:solidFill>
                <a:cs typeface="+mn-ea"/>
                <a:sym typeface="+mn-lt"/>
              </a:endParaRPr>
            </a:p>
          </p:txBody>
        </p:sp>
        <p:sp>
          <p:nvSpPr>
            <p:cNvPr id="15" name="TextBox 17"/>
            <p:cNvSpPr txBox="1"/>
            <p:nvPr/>
          </p:nvSpPr>
          <p:spPr>
            <a:xfrm>
              <a:off x="4962629" y="2701686"/>
              <a:ext cx="1152880" cy="230832"/>
            </a:xfrm>
            <a:prstGeom prst="rect">
              <a:avLst/>
            </a:prstGeom>
            <a:noFill/>
          </p:spPr>
          <p:txBody>
            <a:bodyPr wrap="none" rtlCol="0">
              <a:spAutoFit/>
            </a:bodyPr>
            <a:lstStyle/>
            <a:p>
              <a:pPr algn="ctr"/>
              <a:r>
                <a:rPr lang="en-US" sz="900" b="1" dirty="0">
                  <a:solidFill>
                    <a:srgbClr val="4BD7FF"/>
                  </a:solidFill>
                  <a:cs typeface="+mn-ea"/>
                  <a:sym typeface="+mn-lt"/>
                </a:rPr>
                <a:t>ADD YOUR TITLE</a:t>
              </a:r>
              <a:endParaRPr lang="en-US" sz="900" dirty="0">
                <a:solidFill>
                  <a:srgbClr val="4BD7FF"/>
                </a:solidFill>
                <a:cs typeface="+mn-ea"/>
                <a:sym typeface="+mn-lt"/>
              </a:endParaRPr>
            </a:p>
          </p:txBody>
        </p:sp>
        <p:sp>
          <p:nvSpPr>
            <p:cNvPr id="16" name="Rectangle 18"/>
            <p:cNvSpPr/>
            <p:nvPr/>
          </p:nvSpPr>
          <p:spPr>
            <a:xfrm>
              <a:off x="4690237" y="3512639"/>
              <a:ext cx="1697665" cy="978025"/>
            </a:xfrm>
            <a:prstGeom prst="rect">
              <a:avLst/>
            </a:prstGeom>
          </p:spPr>
          <p:txBody>
            <a:bodyPr wrap="square">
              <a:spAutoFit/>
            </a:bodyPr>
            <a:lstStyle/>
            <a:p>
              <a:pPr algn="ctr">
                <a:lnSpc>
                  <a:spcPct val="130000"/>
                </a:lnSpc>
              </a:pPr>
              <a:r>
                <a:rPr lang="zh-CN" altLang="en-US" sz="900" dirty="0">
                  <a:solidFill>
                    <a:srgbClr val="4BD7FF"/>
                  </a:solidFill>
                  <a:cs typeface="+mn-ea"/>
                  <a:sym typeface="+mn-lt"/>
                </a:rPr>
                <a:t>双击输入替换内容，在此处输入您想要输入的内容，标题数字等都可以通过点击和重新输入进行更改。</a:t>
              </a:r>
              <a:endParaRPr lang="zh-CN" altLang="en-US" sz="900" dirty="0">
                <a:solidFill>
                  <a:srgbClr val="4BD7FF"/>
                </a:solidFill>
                <a:cs typeface="+mn-ea"/>
                <a:sym typeface="+mn-lt"/>
              </a:endParaRPr>
            </a:p>
            <a:p>
              <a:pPr algn="ctr">
                <a:lnSpc>
                  <a:spcPct val="130000"/>
                </a:lnSpc>
              </a:pPr>
              <a:endParaRPr lang="en-US" sz="900" dirty="0">
                <a:solidFill>
                  <a:srgbClr val="4BD7FF"/>
                </a:solidFill>
                <a:cs typeface="+mn-ea"/>
                <a:sym typeface="+mn-lt"/>
              </a:endParaRPr>
            </a:p>
          </p:txBody>
        </p:sp>
        <p:sp>
          <p:nvSpPr>
            <p:cNvPr id="17" name="TextBox 19"/>
            <p:cNvSpPr txBox="1"/>
            <p:nvPr/>
          </p:nvSpPr>
          <p:spPr>
            <a:xfrm>
              <a:off x="5209131" y="4867189"/>
              <a:ext cx="415498" cy="230832"/>
            </a:xfrm>
            <a:prstGeom prst="rect">
              <a:avLst/>
            </a:prstGeom>
            <a:solidFill>
              <a:srgbClr val="4BD7FF"/>
            </a:solidFill>
            <a:ln>
              <a:noFill/>
            </a:ln>
          </p:spPr>
          <p:txBody>
            <a:bodyPr wrap="none" rtlCol="0">
              <a:spAutoFit/>
            </a:bodyPr>
            <a:lstStyle/>
            <a:p>
              <a:r>
                <a:rPr lang="zh-CN" altLang="en-US" sz="900" dirty="0">
                  <a:solidFill>
                    <a:srgbClr val="122041"/>
                  </a:solidFill>
                  <a:cs typeface="+mn-ea"/>
                  <a:sym typeface="+mn-lt"/>
                </a:rPr>
                <a:t>内容</a:t>
              </a:r>
              <a:endParaRPr lang="en-US" sz="900" dirty="0">
                <a:solidFill>
                  <a:srgbClr val="122041"/>
                </a:solidFill>
                <a:cs typeface="+mn-ea"/>
                <a:sym typeface="+mn-lt"/>
              </a:endParaRPr>
            </a:p>
          </p:txBody>
        </p:sp>
      </p:grpSp>
      <p:sp>
        <p:nvSpPr>
          <p:cNvPr id="20" name="Rectangle 22"/>
          <p:cNvSpPr/>
          <p:nvPr/>
        </p:nvSpPr>
        <p:spPr>
          <a:xfrm>
            <a:off x="7484032" y="1556241"/>
            <a:ext cx="3703773" cy="460767"/>
          </a:xfrm>
          <a:prstGeom prst="rect">
            <a:avLst/>
          </a:prstGeom>
        </p:spPr>
        <p:txBody>
          <a:bodyPr wrap="square">
            <a:spAutoFit/>
          </a:bodyPr>
          <a:lstStyle/>
          <a:p>
            <a:pPr>
              <a:lnSpc>
                <a:spcPct val="130000"/>
              </a:lnSpc>
            </a:pPr>
            <a:r>
              <a:rPr lang="zh-CN" altLang="en-US" sz="2000" b="1" dirty="0">
                <a:solidFill>
                  <a:srgbClr val="4BD7FF"/>
                </a:solidFill>
                <a:cs typeface="+mn-ea"/>
                <a:sym typeface="+mn-lt"/>
              </a:rPr>
              <a:t>文本标题</a:t>
            </a:r>
            <a:endParaRPr lang="en-US" altLang="zh-CN" sz="2000" b="1" dirty="0">
              <a:solidFill>
                <a:srgbClr val="4BD7FF"/>
              </a:solidFill>
              <a:cs typeface="+mn-ea"/>
              <a:sym typeface="+mn-lt"/>
            </a:endParaRPr>
          </a:p>
        </p:txBody>
      </p:sp>
      <p:sp>
        <p:nvSpPr>
          <p:cNvPr id="21" name="Rounded Rectangle 23"/>
          <p:cNvSpPr/>
          <p:nvPr/>
        </p:nvSpPr>
        <p:spPr>
          <a:xfrm>
            <a:off x="7705140" y="3633333"/>
            <a:ext cx="274320" cy="166842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22" name="Rounded Rectangle 24"/>
          <p:cNvSpPr/>
          <p:nvPr/>
        </p:nvSpPr>
        <p:spPr>
          <a:xfrm>
            <a:off x="8418930" y="4148126"/>
            <a:ext cx="274320" cy="115363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23" name="Rounded Rectangle 25"/>
          <p:cNvSpPr/>
          <p:nvPr/>
        </p:nvSpPr>
        <p:spPr>
          <a:xfrm>
            <a:off x="9132719" y="4530899"/>
            <a:ext cx="274320" cy="7708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24" name="Rounded Rectangle 26"/>
          <p:cNvSpPr/>
          <p:nvPr/>
        </p:nvSpPr>
        <p:spPr>
          <a:xfrm>
            <a:off x="9846508" y="4328881"/>
            <a:ext cx="274320" cy="97287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25" name="Rounded Rectangle 27"/>
          <p:cNvSpPr/>
          <p:nvPr/>
        </p:nvSpPr>
        <p:spPr>
          <a:xfrm>
            <a:off x="10560298" y="4881774"/>
            <a:ext cx="274320" cy="41998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26" name="TextBox 28"/>
          <p:cNvSpPr txBox="1"/>
          <p:nvPr/>
        </p:nvSpPr>
        <p:spPr>
          <a:xfrm>
            <a:off x="7675427" y="5471882"/>
            <a:ext cx="344966" cy="230832"/>
          </a:xfrm>
          <a:prstGeom prst="rect">
            <a:avLst/>
          </a:prstGeom>
          <a:noFill/>
        </p:spPr>
        <p:txBody>
          <a:bodyPr wrap="none" rtlCol="0">
            <a:spAutoFit/>
          </a:bodyPr>
          <a:lstStyle/>
          <a:p>
            <a:r>
              <a:rPr lang="en-US" sz="900">
                <a:solidFill>
                  <a:srgbClr val="4BD7FF"/>
                </a:solidFill>
                <a:cs typeface="+mn-ea"/>
                <a:sym typeface="+mn-lt"/>
              </a:rPr>
              <a:t>HS</a:t>
            </a:r>
            <a:endParaRPr lang="en-US" sz="900">
              <a:solidFill>
                <a:srgbClr val="4BD7FF"/>
              </a:solidFill>
              <a:cs typeface="+mn-ea"/>
              <a:sym typeface="+mn-lt"/>
            </a:endParaRPr>
          </a:p>
        </p:txBody>
      </p:sp>
      <p:sp>
        <p:nvSpPr>
          <p:cNvPr id="27" name="TextBox 29"/>
          <p:cNvSpPr txBox="1"/>
          <p:nvPr/>
        </p:nvSpPr>
        <p:spPr>
          <a:xfrm>
            <a:off x="8389217" y="5471882"/>
            <a:ext cx="344966" cy="230832"/>
          </a:xfrm>
          <a:prstGeom prst="rect">
            <a:avLst/>
          </a:prstGeom>
          <a:noFill/>
        </p:spPr>
        <p:txBody>
          <a:bodyPr wrap="none" rtlCol="0">
            <a:spAutoFit/>
          </a:bodyPr>
          <a:lstStyle/>
          <a:p>
            <a:r>
              <a:rPr lang="en-US" sz="900">
                <a:solidFill>
                  <a:srgbClr val="4BD7FF"/>
                </a:solidFill>
                <a:cs typeface="+mn-ea"/>
                <a:sym typeface="+mn-lt"/>
              </a:rPr>
              <a:t>DK</a:t>
            </a:r>
            <a:endParaRPr lang="en-US" sz="900">
              <a:solidFill>
                <a:srgbClr val="4BD7FF"/>
              </a:solidFill>
              <a:cs typeface="+mn-ea"/>
              <a:sym typeface="+mn-lt"/>
            </a:endParaRPr>
          </a:p>
        </p:txBody>
      </p:sp>
      <p:sp>
        <p:nvSpPr>
          <p:cNvPr id="28" name="TextBox 30"/>
          <p:cNvSpPr txBox="1"/>
          <p:nvPr/>
        </p:nvSpPr>
        <p:spPr>
          <a:xfrm>
            <a:off x="9103006" y="5471882"/>
            <a:ext cx="338554" cy="230832"/>
          </a:xfrm>
          <a:prstGeom prst="rect">
            <a:avLst/>
          </a:prstGeom>
          <a:noFill/>
        </p:spPr>
        <p:txBody>
          <a:bodyPr wrap="none" rtlCol="0">
            <a:spAutoFit/>
          </a:bodyPr>
          <a:lstStyle/>
          <a:p>
            <a:r>
              <a:rPr lang="en-US" sz="900">
                <a:solidFill>
                  <a:srgbClr val="4BD7FF"/>
                </a:solidFill>
                <a:cs typeface="+mn-ea"/>
                <a:sym typeface="+mn-lt"/>
              </a:rPr>
              <a:t>TU</a:t>
            </a:r>
            <a:endParaRPr lang="en-US" sz="900">
              <a:solidFill>
                <a:srgbClr val="4BD7FF"/>
              </a:solidFill>
              <a:cs typeface="+mn-ea"/>
              <a:sym typeface="+mn-lt"/>
            </a:endParaRPr>
          </a:p>
        </p:txBody>
      </p:sp>
      <p:sp>
        <p:nvSpPr>
          <p:cNvPr id="29" name="TextBox 31"/>
          <p:cNvSpPr txBox="1"/>
          <p:nvPr/>
        </p:nvSpPr>
        <p:spPr>
          <a:xfrm>
            <a:off x="9816795" y="5471882"/>
            <a:ext cx="349776" cy="230832"/>
          </a:xfrm>
          <a:prstGeom prst="rect">
            <a:avLst/>
          </a:prstGeom>
          <a:noFill/>
        </p:spPr>
        <p:txBody>
          <a:bodyPr wrap="none" rtlCol="0">
            <a:spAutoFit/>
          </a:bodyPr>
          <a:lstStyle/>
          <a:p>
            <a:r>
              <a:rPr lang="en-US" sz="900">
                <a:solidFill>
                  <a:srgbClr val="4BD7FF"/>
                </a:solidFill>
                <a:cs typeface="+mn-ea"/>
                <a:sym typeface="+mn-lt"/>
              </a:rPr>
              <a:t>OP</a:t>
            </a:r>
            <a:endParaRPr lang="en-US" sz="900">
              <a:solidFill>
                <a:srgbClr val="4BD7FF"/>
              </a:solidFill>
              <a:cs typeface="+mn-ea"/>
              <a:sym typeface="+mn-lt"/>
            </a:endParaRPr>
          </a:p>
        </p:txBody>
      </p:sp>
      <p:sp>
        <p:nvSpPr>
          <p:cNvPr id="30" name="TextBox 32"/>
          <p:cNvSpPr txBox="1"/>
          <p:nvPr/>
        </p:nvSpPr>
        <p:spPr>
          <a:xfrm>
            <a:off x="10530585" y="5471882"/>
            <a:ext cx="364202" cy="230832"/>
          </a:xfrm>
          <a:prstGeom prst="rect">
            <a:avLst/>
          </a:prstGeom>
          <a:noFill/>
        </p:spPr>
        <p:txBody>
          <a:bodyPr wrap="none" rtlCol="0">
            <a:spAutoFit/>
          </a:bodyPr>
          <a:lstStyle/>
          <a:p>
            <a:r>
              <a:rPr lang="en-US" sz="900">
                <a:solidFill>
                  <a:srgbClr val="4BD7FF"/>
                </a:solidFill>
                <a:cs typeface="+mn-ea"/>
                <a:sym typeface="+mn-lt"/>
              </a:rPr>
              <a:t>MN</a:t>
            </a:r>
            <a:endParaRPr lang="en-US" sz="900">
              <a:solidFill>
                <a:srgbClr val="4BD7FF"/>
              </a:solidFill>
              <a:cs typeface="+mn-ea"/>
              <a:sym typeface="+mn-lt"/>
            </a:endParaRPr>
          </a:p>
        </p:txBody>
      </p:sp>
      <p:sp>
        <p:nvSpPr>
          <p:cNvPr id="35" name="矩形 34"/>
          <p:cNvSpPr/>
          <p:nvPr/>
        </p:nvSpPr>
        <p:spPr>
          <a:xfrm>
            <a:off x="7484032" y="2041809"/>
            <a:ext cx="4099815" cy="1268937"/>
          </a:xfrm>
          <a:prstGeom prst="rect">
            <a:avLst/>
          </a:prstGeom>
        </p:spPr>
        <p:txBody>
          <a:bodyPr wrap="square">
            <a:spAutoFit/>
          </a:bodyPr>
          <a:lstStyle/>
          <a:p>
            <a:pPr>
              <a:lnSpc>
                <a:spcPct val="130000"/>
              </a:lnSpc>
            </a:pPr>
            <a:r>
              <a:rPr lang="zh-CN" altLang="en-US" sz="1200" dirty="0">
                <a:solidFill>
                  <a:srgbClr val="4BD7FF"/>
                </a:solidFill>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en-US" altLang="zh-CN" sz="1200" dirty="0">
              <a:solidFill>
                <a:srgbClr val="4BD7FF"/>
              </a:solidFill>
              <a:cs typeface="+mn-ea"/>
              <a:sym typeface="+mn-lt"/>
            </a:endParaRPr>
          </a:p>
        </p:txBody>
      </p:sp>
      <p:grpSp>
        <p:nvGrpSpPr>
          <p:cNvPr id="36" name="组合 35"/>
          <p:cNvGrpSpPr/>
          <p:nvPr/>
        </p:nvGrpSpPr>
        <p:grpSpPr>
          <a:xfrm>
            <a:off x="382276" y="202078"/>
            <a:ext cx="4291324" cy="381000"/>
            <a:chOff x="382276" y="202078"/>
            <a:chExt cx="4291324" cy="381000"/>
          </a:xfrm>
        </p:grpSpPr>
        <p:grpSp>
          <p:nvGrpSpPr>
            <p:cNvPr id="37" name="组合 36"/>
            <p:cNvGrpSpPr/>
            <p:nvPr/>
          </p:nvGrpSpPr>
          <p:grpSpPr>
            <a:xfrm>
              <a:off x="382276" y="269854"/>
              <a:ext cx="604607" cy="274860"/>
              <a:chOff x="775976" y="295254"/>
              <a:chExt cx="604607" cy="274860"/>
            </a:xfrm>
          </p:grpSpPr>
          <p:grpSp>
            <p:nvGrpSpPr>
              <p:cNvPr id="39" name="组合 38"/>
              <p:cNvGrpSpPr/>
              <p:nvPr/>
            </p:nvGrpSpPr>
            <p:grpSpPr>
              <a:xfrm rot="2788198">
                <a:off x="784307" y="286923"/>
                <a:ext cx="266582" cy="283243"/>
                <a:chOff x="4389120" y="2293620"/>
                <a:chExt cx="609600" cy="647700"/>
              </a:xfrm>
            </p:grpSpPr>
            <p:cxnSp>
              <p:nvCxnSpPr>
                <p:cNvPr id="46" name="直接连接符 45"/>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rot="2788198">
                <a:off x="938001" y="286923"/>
                <a:ext cx="266582" cy="283243"/>
                <a:chOff x="4389120" y="2293620"/>
                <a:chExt cx="609600" cy="647700"/>
              </a:xfrm>
            </p:grpSpPr>
            <p:cxnSp>
              <p:nvCxnSpPr>
                <p:cNvPr id="44" name="直接连接符 43"/>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rot="2788198">
                <a:off x="1105671" y="295201"/>
                <a:ext cx="266582" cy="283243"/>
                <a:chOff x="4389120" y="2293620"/>
                <a:chExt cx="609600" cy="647700"/>
              </a:xfrm>
            </p:grpSpPr>
            <p:cxnSp>
              <p:nvCxnSpPr>
                <p:cNvPr id="42" name="直接连接符 41"/>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8" name="文本框 37"/>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完成情况</a:t>
              </a:r>
              <a:endParaRPr lang="zh-CN" altLang="en-US" b="1" dirty="0">
                <a:solidFill>
                  <a:srgbClr val="4BD7FF"/>
                </a:solidFill>
                <a:cs typeface="+mn-ea"/>
                <a:sym typeface="+mn-lt"/>
              </a:endParaRPr>
            </a:p>
          </p:txBody>
        </p:sp>
      </p:grpSp>
      <p:grpSp>
        <p:nvGrpSpPr>
          <p:cNvPr id="12" name="组合 11"/>
          <p:cNvGrpSpPr/>
          <p:nvPr/>
        </p:nvGrpSpPr>
        <p:grpSpPr>
          <a:xfrm>
            <a:off x="4751670" y="2073272"/>
            <a:ext cx="1828800" cy="3347487"/>
            <a:chOff x="4624670" y="1904997"/>
            <a:chExt cx="1828800" cy="3347487"/>
          </a:xfrm>
        </p:grpSpPr>
        <p:sp>
          <p:nvSpPr>
            <p:cNvPr id="18" name="Rounded Rectangle 15"/>
            <p:cNvSpPr/>
            <p:nvPr/>
          </p:nvSpPr>
          <p:spPr>
            <a:xfrm>
              <a:off x="4624670" y="1904997"/>
              <a:ext cx="1828800" cy="3347487"/>
            </a:xfrm>
            <a:prstGeom prst="roundRect">
              <a:avLst>
                <a:gd name="adj" fmla="val 2132"/>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rgbClr val="4BD7FF"/>
                </a:solidFill>
                <a:cs typeface="+mn-ea"/>
                <a:sym typeface="+mn-lt"/>
              </a:endParaRPr>
            </a:p>
          </p:txBody>
        </p:sp>
        <p:sp>
          <p:nvSpPr>
            <p:cNvPr id="19" name="TextBox 16"/>
            <p:cNvSpPr txBox="1"/>
            <p:nvPr/>
          </p:nvSpPr>
          <p:spPr>
            <a:xfrm>
              <a:off x="4996733" y="2320059"/>
              <a:ext cx="1005403" cy="477054"/>
            </a:xfrm>
            <a:prstGeom prst="rect">
              <a:avLst/>
            </a:prstGeom>
            <a:noFill/>
          </p:spPr>
          <p:txBody>
            <a:bodyPr wrap="none" rtlCol="0">
              <a:spAutoFit/>
            </a:bodyPr>
            <a:p>
              <a:pPr algn="ctr"/>
              <a:r>
                <a:rPr lang="zh-CN" altLang="en-US" sz="1600" b="1" dirty="0">
                  <a:solidFill>
                    <a:srgbClr val="4BD7FF"/>
                  </a:solidFill>
                  <a:cs typeface="+mn-ea"/>
                  <a:sym typeface="+mn-lt"/>
                </a:rPr>
                <a:t>文本标题</a:t>
              </a:r>
              <a:endParaRPr lang="en-US" sz="1600" b="1" dirty="0">
                <a:solidFill>
                  <a:srgbClr val="4BD7FF"/>
                </a:solidFill>
                <a:cs typeface="+mn-ea"/>
                <a:sym typeface="+mn-lt"/>
              </a:endParaRPr>
            </a:p>
            <a:p>
              <a:pPr algn="ctr"/>
              <a:endParaRPr lang="en-US" sz="900" dirty="0">
                <a:solidFill>
                  <a:srgbClr val="4BD7FF"/>
                </a:solidFill>
                <a:cs typeface="+mn-ea"/>
                <a:sym typeface="+mn-lt"/>
              </a:endParaRPr>
            </a:p>
          </p:txBody>
        </p:sp>
        <p:sp>
          <p:nvSpPr>
            <p:cNvPr id="48" name="TextBox 17"/>
            <p:cNvSpPr txBox="1"/>
            <p:nvPr/>
          </p:nvSpPr>
          <p:spPr>
            <a:xfrm>
              <a:off x="4962629" y="2701686"/>
              <a:ext cx="1152880" cy="230832"/>
            </a:xfrm>
            <a:prstGeom prst="rect">
              <a:avLst/>
            </a:prstGeom>
            <a:noFill/>
          </p:spPr>
          <p:txBody>
            <a:bodyPr wrap="none" rtlCol="0">
              <a:spAutoFit/>
            </a:bodyPr>
            <a:p>
              <a:pPr algn="ctr"/>
              <a:r>
                <a:rPr lang="en-US" sz="900" b="1" dirty="0">
                  <a:solidFill>
                    <a:srgbClr val="4BD7FF"/>
                  </a:solidFill>
                  <a:cs typeface="+mn-ea"/>
                  <a:sym typeface="+mn-lt"/>
                </a:rPr>
                <a:t>ADD YOUR TITLE</a:t>
              </a:r>
              <a:endParaRPr lang="en-US" sz="900" dirty="0">
                <a:solidFill>
                  <a:srgbClr val="4BD7FF"/>
                </a:solidFill>
                <a:cs typeface="+mn-ea"/>
                <a:sym typeface="+mn-lt"/>
              </a:endParaRPr>
            </a:p>
          </p:txBody>
        </p:sp>
        <p:sp>
          <p:nvSpPr>
            <p:cNvPr id="49" name="Rectangle 18"/>
            <p:cNvSpPr/>
            <p:nvPr/>
          </p:nvSpPr>
          <p:spPr>
            <a:xfrm>
              <a:off x="4690237" y="3512639"/>
              <a:ext cx="1697665" cy="978025"/>
            </a:xfrm>
            <a:prstGeom prst="rect">
              <a:avLst/>
            </a:prstGeom>
          </p:spPr>
          <p:txBody>
            <a:bodyPr wrap="square">
              <a:spAutoFit/>
            </a:bodyPr>
            <a:p>
              <a:pPr algn="ctr">
                <a:lnSpc>
                  <a:spcPct val="130000"/>
                </a:lnSpc>
              </a:pPr>
              <a:r>
                <a:rPr lang="zh-CN" altLang="en-US" sz="900" dirty="0">
                  <a:solidFill>
                    <a:srgbClr val="4BD7FF"/>
                  </a:solidFill>
                  <a:cs typeface="+mn-ea"/>
                  <a:sym typeface="+mn-lt"/>
                </a:rPr>
                <a:t>双击输入替换内容，在此处输入您想要输入的内容，标题数字等都可以通过点击和重新输入进行更改。</a:t>
              </a:r>
              <a:endParaRPr lang="zh-CN" altLang="en-US" sz="900" dirty="0">
                <a:solidFill>
                  <a:srgbClr val="4BD7FF"/>
                </a:solidFill>
                <a:cs typeface="+mn-ea"/>
                <a:sym typeface="+mn-lt"/>
              </a:endParaRPr>
            </a:p>
            <a:p>
              <a:pPr algn="ctr">
                <a:lnSpc>
                  <a:spcPct val="130000"/>
                </a:lnSpc>
              </a:pPr>
              <a:endParaRPr lang="en-US" sz="900" dirty="0">
                <a:solidFill>
                  <a:srgbClr val="4BD7FF"/>
                </a:solidFill>
                <a:cs typeface="+mn-ea"/>
                <a:sym typeface="+mn-lt"/>
              </a:endParaRPr>
            </a:p>
          </p:txBody>
        </p:sp>
        <p:sp>
          <p:nvSpPr>
            <p:cNvPr id="50" name="TextBox 19"/>
            <p:cNvSpPr txBox="1"/>
            <p:nvPr/>
          </p:nvSpPr>
          <p:spPr>
            <a:xfrm>
              <a:off x="5209131" y="4867189"/>
              <a:ext cx="415498" cy="230832"/>
            </a:xfrm>
            <a:prstGeom prst="rect">
              <a:avLst/>
            </a:prstGeom>
            <a:solidFill>
              <a:srgbClr val="4BD7FF"/>
            </a:solidFill>
            <a:ln>
              <a:noFill/>
            </a:ln>
          </p:spPr>
          <p:txBody>
            <a:bodyPr wrap="none" rtlCol="0">
              <a:spAutoFit/>
            </a:bodyPr>
            <a:p>
              <a:r>
                <a:rPr lang="zh-CN" altLang="en-US" sz="900" dirty="0">
                  <a:solidFill>
                    <a:srgbClr val="122041"/>
                  </a:solidFill>
                  <a:cs typeface="+mn-ea"/>
                  <a:sym typeface="+mn-lt"/>
                </a:rPr>
                <a:t>内容</a:t>
              </a:r>
              <a:endParaRPr lang="en-US" sz="900" dirty="0">
                <a:solidFill>
                  <a:srgbClr val="122041"/>
                </a:solidFill>
                <a:cs typeface="+mn-ea"/>
                <a:sym typeface="+mn-lt"/>
              </a:endParaRPr>
            </a:p>
          </p:txBody>
        </p:sp>
      </p:grpSp>
      <p:grpSp>
        <p:nvGrpSpPr>
          <p:cNvPr id="51" name="组合 50"/>
          <p:cNvGrpSpPr/>
          <p:nvPr/>
        </p:nvGrpSpPr>
        <p:grpSpPr>
          <a:xfrm>
            <a:off x="525110" y="2073272"/>
            <a:ext cx="1828800" cy="3347487"/>
            <a:chOff x="4624670" y="1904997"/>
            <a:chExt cx="1828800" cy="3347487"/>
          </a:xfrm>
        </p:grpSpPr>
        <p:sp>
          <p:nvSpPr>
            <p:cNvPr id="52" name="Rounded Rectangle 15"/>
            <p:cNvSpPr/>
            <p:nvPr/>
          </p:nvSpPr>
          <p:spPr>
            <a:xfrm>
              <a:off x="4624670" y="1904997"/>
              <a:ext cx="1828800" cy="3347487"/>
            </a:xfrm>
            <a:prstGeom prst="roundRect">
              <a:avLst>
                <a:gd name="adj" fmla="val 2132"/>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53" name="TextBox 16"/>
            <p:cNvSpPr txBox="1"/>
            <p:nvPr/>
          </p:nvSpPr>
          <p:spPr>
            <a:xfrm>
              <a:off x="4996733" y="2320059"/>
              <a:ext cx="1005403" cy="477054"/>
            </a:xfrm>
            <a:prstGeom prst="rect">
              <a:avLst/>
            </a:prstGeom>
            <a:noFill/>
          </p:spPr>
          <p:txBody>
            <a:bodyPr wrap="none" rtlCol="0">
              <a:spAutoFit/>
            </a:bodyPr>
            <a:lstStyle/>
            <a:p>
              <a:pPr algn="ctr"/>
              <a:r>
                <a:rPr lang="zh-CN" altLang="en-US" sz="1600" b="1" dirty="0">
                  <a:solidFill>
                    <a:srgbClr val="4BD7FF"/>
                  </a:solidFill>
                  <a:cs typeface="+mn-ea"/>
                  <a:sym typeface="+mn-lt"/>
                </a:rPr>
                <a:t>文本标题</a:t>
              </a:r>
              <a:endParaRPr lang="en-US" sz="1600" b="1" dirty="0">
                <a:solidFill>
                  <a:srgbClr val="4BD7FF"/>
                </a:solidFill>
                <a:cs typeface="+mn-ea"/>
                <a:sym typeface="+mn-lt"/>
              </a:endParaRPr>
            </a:p>
            <a:p>
              <a:pPr algn="ctr"/>
              <a:endParaRPr lang="en-US" sz="900" dirty="0">
                <a:solidFill>
                  <a:srgbClr val="4BD7FF"/>
                </a:solidFill>
                <a:cs typeface="+mn-ea"/>
                <a:sym typeface="+mn-lt"/>
              </a:endParaRPr>
            </a:p>
          </p:txBody>
        </p:sp>
        <p:sp>
          <p:nvSpPr>
            <p:cNvPr id="54" name="TextBox 17"/>
            <p:cNvSpPr txBox="1"/>
            <p:nvPr/>
          </p:nvSpPr>
          <p:spPr>
            <a:xfrm>
              <a:off x="4962629" y="2701686"/>
              <a:ext cx="1152880" cy="230832"/>
            </a:xfrm>
            <a:prstGeom prst="rect">
              <a:avLst/>
            </a:prstGeom>
            <a:noFill/>
          </p:spPr>
          <p:txBody>
            <a:bodyPr wrap="none" rtlCol="0">
              <a:spAutoFit/>
            </a:bodyPr>
            <a:lstStyle/>
            <a:p>
              <a:pPr algn="ctr"/>
              <a:r>
                <a:rPr lang="en-US" sz="900" b="1" dirty="0">
                  <a:solidFill>
                    <a:srgbClr val="4BD7FF"/>
                  </a:solidFill>
                  <a:cs typeface="+mn-ea"/>
                  <a:sym typeface="+mn-lt"/>
                </a:rPr>
                <a:t>ADD YOUR TITLE</a:t>
              </a:r>
              <a:endParaRPr lang="en-US" sz="900" dirty="0">
                <a:solidFill>
                  <a:srgbClr val="4BD7FF"/>
                </a:solidFill>
                <a:cs typeface="+mn-ea"/>
                <a:sym typeface="+mn-lt"/>
              </a:endParaRPr>
            </a:p>
          </p:txBody>
        </p:sp>
        <p:sp>
          <p:nvSpPr>
            <p:cNvPr id="55" name="Rectangle 18"/>
            <p:cNvSpPr/>
            <p:nvPr/>
          </p:nvSpPr>
          <p:spPr>
            <a:xfrm>
              <a:off x="4690237" y="3512639"/>
              <a:ext cx="1697665" cy="978025"/>
            </a:xfrm>
            <a:prstGeom prst="rect">
              <a:avLst/>
            </a:prstGeom>
          </p:spPr>
          <p:txBody>
            <a:bodyPr wrap="square">
              <a:spAutoFit/>
            </a:bodyPr>
            <a:lstStyle/>
            <a:p>
              <a:pPr algn="ctr">
                <a:lnSpc>
                  <a:spcPct val="130000"/>
                </a:lnSpc>
              </a:pPr>
              <a:r>
                <a:rPr lang="zh-CN" altLang="en-US" sz="900" dirty="0">
                  <a:solidFill>
                    <a:srgbClr val="4BD7FF"/>
                  </a:solidFill>
                  <a:cs typeface="+mn-ea"/>
                  <a:sym typeface="+mn-lt"/>
                </a:rPr>
                <a:t>双击输入替换内容，在此处输入您想要输入的内容，标题数字等都可以通过点击和重新输入进行更改。</a:t>
              </a:r>
              <a:endParaRPr lang="zh-CN" altLang="en-US" sz="900" dirty="0">
                <a:solidFill>
                  <a:srgbClr val="4BD7FF"/>
                </a:solidFill>
                <a:cs typeface="+mn-ea"/>
                <a:sym typeface="+mn-lt"/>
              </a:endParaRPr>
            </a:p>
            <a:p>
              <a:pPr algn="ctr">
                <a:lnSpc>
                  <a:spcPct val="130000"/>
                </a:lnSpc>
              </a:pPr>
              <a:endParaRPr lang="en-US" sz="900" dirty="0">
                <a:solidFill>
                  <a:srgbClr val="4BD7FF"/>
                </a:solidFill>
                <a:cs typeface="+mn-ea"/>
                <a:sym typeface="+mn-lt"/>
              </a:endParaRPr>
            </a:p>
          </p:txBody>
        </p:sp>
        <p:sp>
          <p:nvSpPr>
            <p:cNvPr id="56" name="TextBox 19"/>
            <p:cNvSpPr txBox="1"/>
            <p:nvPr/>
          </p:nvSpPr>
          <p:spPr>
            <a:xfrm>
              <a:off x="5209131" y="4867189"/>
              <a:ext cx="415498" cy="230832"/>
            </a:xfrm>
            <a:prstGeom prst="rect">
              <a:avLst/>
            </a:prstGeom>
            <a:solidFill>
              <a:srgbClr val="4BD7FF"/>
            </a:solidFill>
            <a:ln>
              <a:noFill/>
            </a:ln>
          </p:spPr>
          <p:txBody>
            <a:bodyPr wrap="none" rtlCol="0">
              <a:spAutoFit/>
            </a:bodyPr>
            <a:lstStyle/>
            <a:p>
              <a:r>
                <a:rPr lang="zh-CN" altLang="en-US" sz="900" dirty="0">
                  <a:solidFill>
                    <a:srgbClr val="122041"/>
                  </a:solidFill>
                  <a:cs typeface="+mn-ea"/>
                  <a:sym typeface="+mn-lt"/>
                </a:rPr>
                <a:t>内容</a:t>
              </a:r>
              <a:endParaRPr lang="en-US" sz="900" dirty="0">
                <a:solidFill>
                  <a:srgbClr val="122041"/>
                </a:solidFill>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00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randombar(horizontal)">
                                      <p:cBhvr>
                                        <p:cTn id="13" dur="500"/>
                                        <p:tgtEl>
                                          <p:spTgt spid="2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randombar(horizontal)">
                                      <p:cBhvr>
                                        <p:cTn id="28" dur="500"/>
                                        <p:tgtEl>
                                          <p:spTgt spid="25"/>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randombar(horizontal)">
                                      <p:cBhvr>
                                        <p:cTn id="31" dur="500"/>
                                        <p:tgtEl>
                                          <p:spTgt spid="2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randombar(horizontal)">
                                      <p:cBhvr>
                                        <p:cTn id="34" dur="500"/>
                                        <p:tgtEl>
                                          <p:spTgt spid="27"/>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randombar(horizontal)">
                                      <p:cBhvr>
                                        <p:cTn id="37" dur="500"/>
                                        <p:tgtEl>
                                          <p:spTgt spid="28"/>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randombar(horizontal)">
                                      <p:cBhvr>
                                        <p:cTn id="40" dur="500"/>
                                        <p:tgtEl>
                                          <p:spTgt spid="29"/>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randombar(horizontal)">
                                      <p:cBhvr>
                                        <p:cTn id="43" dur="500"/>
                                        <p:tgtEl>
                                          <p:spTgt spid="30"/>
                                        </p:tgtEl>
                                      </p:cBhvr>
                                    </p:animEffect>
                                  </p:childTnLst>
                                </p:cTn>
                              </p:par>
                              <p:par>
                                <p:cTn id="44" presetID="2" presetClass="entr" presetSubtype="4" fill="hold" nodeType="withEffect">
                                  <p:stCondLst>
                                    <p:cond delay="100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100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500" fill="hold"/>
                                        <p:tgtEl>
                                          <p:spTgt spid="51"/>
                                        </p:tgtEl>
                                        <p:attrNameLst>
                                          <p:attrName>ppt_x</p:attrName>
                                        </p:attrNameLst>
                                      </p:cBhvr>
                                      <p:tavLst>
                                        <p:tav tm="0">
                                          <p:val>
                                            <p:strVal val="#ppt_x"/>
                                          </p:val>
                                        </p:tav>
                                        <p:tav tm="100000">
                                          <p:val>
                                            <p:strVal val="#ppt_x"/>
                                          </p:val>
                                        </p:tav>
                                      </p:tavLst>
                                    </p:anim>
                                    <p:anim calcmode="lin" valueType="num">
                                      <p:cBhvr additive="base">
                                        <p:cTn id="51"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animBg="1"/>
      <p:bldP spid="23" grpId="0" animBg="1"/>
      <p:bldP spid="24" grpId="0" animBg="1"/>
      <p:bldP spid="25" grpId="0" animBg="1"/>
      <p:bldP spid="26" grpId="0"/>
      <p:bldP spid="27" grpId="0"/>
      <p:bldP spid="28" grpId="0"/>
      <p:bldP spid="29" grpId="0"/>
      <p:bldP spid="30" grpId="0"/>
    </p:bldLst>
  </p:timing>
</p:sld>
</file>

<file path=ppt/tags/tag1.xml><?xml version="1.0" encoding="utf-8"?>
<p:tagLst xmlns:p="http://schemas.openxmlformats.org/presentationml/2006/main">
  <p:tag name="ISPRING_PRESENTATION_TITLE" val="PowerPoint 演示文稿1"/>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fontScheme name="abtyxpwb">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3305</Words>
  <Application>WPS 演示</Application>
  <PresentationFormat>宽屏</PresentationFormat>
  <Paragraphs>282</Paragraphs>
  <Slides>19</Slides>
  <Notes>22</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19</vt:i4>
      </vt:variant>
    </vt:vector>
  </HeadingPairs>
  <TitlesOfParts>
    <vt:vector size="40" baseType="lpstr">
      <vt:lpstr>Arial</vt:lpstr>
      <vt:lpstr>宋体</vt:lpstr>
      <vt:lpstr>Wingdings</vt:lpstr>
      <vt:lpstr>微软雅黑</vt:lpstr>
      <vt:lpstr>Aparajita</vt:lpstr>
      <vt:lpstr>Lato Light</vt:lpstr>
      <vt:lpstr>Arial</vt:lpstr>
      <vt:lpstr>Open Sans Light</vt:lpstr>
      <vt:lpstr>Open Sans</vt:lpstr>
      <vt:lpstr>Tahoma</vt:lpstr>
      <vt:lpstr>Arial Unicode MS</vt:lpstr>
      <vt:lpstr>等线</vt:lpstr>
      <vt:lpstr>Source Sans Pro Light</vt:lpstr>
      <vt:lpstr>Raleway Light</vt:lpstr>
      <vt:lpstr>Microsoft Sans Serif</vt:lpstr>
      <vt:lpstr>Roboto Regular</vt:lpstr>
      <vt:lpstr>Helvetica Light</vt:lpstr>
      <vt:lpstr>Nirmala UI</vt:lpstr>
      <vt:lpstr>全字庫說文解字</vt:lpstr>
      <vt:lpstr>Wingdings 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演示文稿1</dc:title>
  <dc:creator>Administrator</dc:creator>
  <cp:lastModifiedBy>长生不老</cp:lastModifiedBy>
  <cp:revision>19</cp:revision>
  <dcterms:created xsi:type="dcterms:W3CDTF">2018-12-01T06:25:00Z</dcterms:created>
  <dcterms:modified xsi:type="dcterms:W3CDTF">2019-08-28T07:45:13Z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