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1" r:id="rId3"/>
    <p:sldId id="257" r:id="rId4"/>
    <p:sldId id="289" r:id="rId5"/>
    <p:sldId id="290" r:id="rId6"/>
    <p:sldId id="292" r:id="rId7"/>
    <p:sldId id="293" r:id="rId8"/>
    <p:sldId id="294" r:id="rId9"/>
    <p:sldId id="348" r:id="rId10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11" r:id="rId19"/>
    <p:sldId id="356" r:id="rId20"/>
    <p:sldId id="337" r:id="rId21"/>
    <p:sldId id="358" r:id="rId22"/>
    <p:sldId id="357" r:id="rId23"/>
    <p:sldId id="359" r:id="rId24"/>
    <p:sldId id="360" r:id="rId25"/>
    <p:sldId id="361" r:id="rId26"/>
    <p:sldId id="362" r:id="rId27"/>
    <p:sldId id="363" r:id="rId28"/>
    <p:sldId id="365" r:id="rId29"/>
    <p:sldId id="364" r:id="rId30"/>
    <p:sldId id="367" r:id="rId31"/>
    <p:sldId id="372" r:id="rId32"/>
    <p:sldId id="373" r:id="rId33"/>
    <p:sldId id="374" r:id="rId34"/>
    <p:sldId id="375" r:id="rId35"/>
    <p:sldId id="376" r:id="rId36"/>
    <p:sldId id="366" r:id="rId37"/>
    <p:sldId id="368" r:id="rId38"/>
    <p:sldId id="369" r:id="rId39"/>
    <p:sldId id="370" r:id="rId40"/>
    <p:sldId id="371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450" y="117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B6C6F-A1E9-483E-96FA-6A2405F55DF2}" type="datetimeFigureOut">
              <a:rPr lang="en-US" smtClean="0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5E336-38E2-47E8-823F-EFB533E474A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E9DC5-3DC0-4456-9ACE-94BBA47D071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349170" y="402221"/>
            <a:ext cx="11493660" cy="6053559"/>
          </a:xfrm>
          <a:prstGeom prst="roundRect">
            <a:avLst/>
          </a:prstGeom>
          <a:noFill/>
          <a:ln w="28575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microsoft.com/office/2007/relationships/media" Target="../media/media1.m4a"/><Relationship Id="rId7" Type="http://schemas.openxmlformats.org/officeDocument/2006/relationships/audio" Target="../media/media1.m4a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1"/>
          <p:cNvSpPr txBox="1"/>
          <p:nvPr>
            <p:custDataLst>
              <p:tags r:id="rId1"/>
            </p:custDataLst>
          </p:nvPr>
        </p:nvSpPr>
        <p:spPr>
          <a:xfrm>
            <a:off x="1583860" y="203061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cs typeface="+mn-ea"/>
                <a:sym typeface="+mn-lt"/>
              </a:rPr>
              <a:t>青春不毕业</a:t>
            </a:r>
            <a:endParaRPr lang="zh-CN" altLang="en-US" sz="115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11"/>
          <p:cNvSpPr txBox="1"/>
          <p:nvPr>
            <p:custDataLst>
              <p:tags r:id="rId2"/>
            </p:custDataLst>
          </p:nvPr>
        </p:nvSpPr>
        <p:spPr>
          <a:xfrm>
            <a:off x="1583860" y="203061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cs typeface="+mn-ea"/>
                <a:sym typeface="+mn-lt"/>
              </a:rPr>
              <a:t>青春不毕业</a:t>
            </a:r>
            <a:endParaRPr lang="zh-CN" altLang="en-US" sz="115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11"/>
          <p:cNvSpPr txBox="1"/>
          <p:nvPr>
            <p:custDataLst>
              <p:tags r:id="rId3"/>
            </p:custDataLst>
          </p:nvPr>
        </p:nvSpPr>
        <p:spPr>
          <a:xfrm>
            <a:off x="1583860" y="203061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cs typeface="+mn-ea"/>
                <a:sym typeface="+mn-lt"/>
              </a:rPr>
              <a:t>青春不毕业</a:t>
            </a:r>
            <a:endParaRPr lang="zh-CN" altLang="en-US" sz="115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端午节"/>
          <p:cNvSpPr txBox="1"/>
          <p:nvPr>
            <p:custDataLst>
              <p:tags r:id="rId4"/>
            </p:custDataLst>
          </p:nvPr>
        </p:nvSpPr>
        <p:spPr>
          <a:xfrm>
            <a:off x="1583860" y="4171736"/>
            <a:ext cx="902428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rgbClr val="FB2B52"/>
                </a:solidFill>
                <a:cs typeface="+mn-ea"/>
                <a:sym typeface="+mn-lt"/>
              </a:rPr>
              <a:t>后会总有期</a:t>
            </a:r>
            <a:endParaRPr lang="zh-CN" altLang="en-US" sz="4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8" name="端午节"/>
          <p:cNvSpPr txBox="1"/>
          <p:nvPr>
            <p:custDataLst>
              <p:tags r:id="rId5"/>
            </p:custDataLst>
          </p:nvPr>
        </p:nvSpPr>
        <p:spPr>
          <a:xfrm>
            <a:off x="1583860" y="4171736"/>
            <a:ext cx="902428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rgbClr val="24F4ED"/>
                </a:solidFill>
                <a:cs typeface="+mn-ea"/>
                <a:sym typeface="+mn-lt"/>
              </a:rPr>
              <a:t>后会总有期</a:t>
            </a:r>
            <a:endParaRPr lang="zh-CN" altLang="en-US" sz="4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9" name="端午节"/>
          <p:cNvSpPr txBox="1"/>
          <p:nvPr>
            <p:custDataLst>
              <p:tags r:id="rId6"/>
            </p:custDataLst>
          </p:nvPr>
        </p:nvSpPr>
        <p:spPr>
          <a:xfrm>
            <a:off x="1583860" y="4171736"/>
            <a:ext cx="902428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rgbClr val="FFFFFF"/>
                </a:solidFill>
                <a:cs typeface="+mn-ea"/>
                <a:sym typeface="+mn-lt"/>
              </a:rPr>
              <a:t>后会总有期</a:t>
            </a:r>
            <a:endParaRPr lang="zh-CN" altLang="en-US" sz="4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0" name="3434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51108" y="0"/>
            <a:ext cx="1070042" cy="1070042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7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6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2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.00404 -0.00023 " pathEditMode="relative" rAng="0" ptsTypes="AA">
                                      <p:cBhvr>
                                        <p:cTn id="25" dur="13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.00378 0.00625 " pathEditMode="relative" rAng="0" ptsTypes="AA">
                                      <p:cBhvr>
                                        <p:cTn id="27" dur="13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-0.00312 -0.00486 " pathEditMode="relative" rAng="0" ptsTypes="AA">
                                      <p:cBhvr>
                                        <p:cTn id="29" dur="13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10349" y="2828836"/>
            <a:ext cx="757130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明天你是否还惦记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2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72014" y="2828836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曾经最爱哭的你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2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10349" y="2828836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老师们都已想不起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72014" y="2828836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猜不出问题的你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10349" y="2828836"/>
            <a:ext cx="757130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我也是偶然翻相片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72013" y="2828836"/>
            <a:ext cx="6647975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才想起</a:t>
            </a:r>
            <a:r>
              <a:rPr lang="zh-CN" altLang="en-US" sz="7200" dirty="0">
                <a:solidFill>
                  <a:srgbClr val="000000"/>
                </a:solidFill>
                <a:latin typeface="Arial" panose="020B0604020202090204"/>
                <a:ea typeface="微软雅黑"/>
              </a:rPr>
              <a:t>同桌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的你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那年我们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那年我们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那年我们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一起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一起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一起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走过的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走过的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走过的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教室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教室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教室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>
                <a:solidFill>
                  <a:srgbClr val="FB2B52"/>
                </a:solidFill>
                <a:cs typeface="+mn-ea"/>
                <a:sym typeface="+mn-lt"/>
              </a:rPr>
              <a:t>3</a:t>
            </a:r>
            <a:endParaRPr lang="zh-CN" altLang="en-US" sz="9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>
                <a:solidFill>
                  <a:srgbClr val="24F4ED"/>
                </a:solidFill>
                <a:cs typeface="+mn-ea"/>
                <a:sym typeface="+mn-lt"/>
              </a:rPr>
              <a:t>3</a:t>
            </a:r>
            <a:endParaRPr lang="zh-CN" altLang="en-US" sz="9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9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操场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操场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操场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教学楼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教学楼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教学楼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浮现出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浮现出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浮现出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你的背影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你的背影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你的背影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8"/>
          <a:stretch>
            <a:fillRect/>
          </a:stretch>
        </p:blipFill>
        <p:spPr>
          <a:xfrm>
            <a:off x="0" y="-46892"/>
            <a:ext cx="12192000" cy="690489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毕业以后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毕业以后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毕业以后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solidFill>
                  <a:srgbClr val="FB2B52"/>
                </a:solidFill>
                <a:cs typeface="+mn-ea"/>
                <a:sym typeface="+mn-lt"/>
              </a:rPr>
              <a:t>2</a:t>
            </a:r>
            <a:endParaRPr lang="zh-CN" altLang="en-US" sz="287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solidFill>
                  <a:srgbClr val="24F4ED"/>
                </a:solidFill>
                <a:cs typeface="+mn-ea"/>
                <a:sym typeface="+mn-lt"/>
              </a:rPr>
              <a:t>2</a:t>
            </a:r>
            <a:endParaRPr lang="zh-CN" altLang="en-US" sz="287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cs typeface="+mn-ea"/>
                <a:sym typeface="+mn-lt"/>
              </a:rPr>
              <a:t>2</a:t>
            </a:r>
            <a:endParaRPr lang="zh-CN" altLang="en-US" sz="28700" b="1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各自奋斗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各自奋斗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各自奋斗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寻找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寻找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寻找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我们的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我们的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我们的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诗和远方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诗和远方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诗和远方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 smtClean="0">
                <a:solidFill>
                  <a:srgbClr val="FB2B52"/>
                </a:solidFill>
                <a:cs typeface="+mn-ea"/>
                <a:sym typeface="+mn-lt"/>
              </a:rPr>
              <a:t>十年后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十年后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十年后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B2B52"/>
                </a:solidFill>
                <a:cs typeface="+mn-ea"/>
                <a:sym typeface="+mn-lt"/>
              </a:rPr>
              <a:t>我们再相聚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24F4ED"/>
                </a:solidFill>
                <a:cs typeface="+mn-ea"/>
                <a:sym typeface="+mn-lt"/>
              </a:rPr>
              <a:t>我们再相聚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cs typeface="+mn-ea"/>
                <a:sym typeface="+mn-lt"/>
              </a:rPr>
              <a:t>我们再相聚</a:t>
            </a:r>
            <a:endParaRPr lang="zh-CN" altLang="en-US" sz="13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B2B52"/>
                </a:solidFill>
                <a:cs typeface="+mn-ea"/>
                <a:sym typeface="+mn-lt"/>
              </a:rPr>
              <a:t>青春不散场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24F4ED"/>
                </a:solidFill>
                <a:cs typeface="+mn-ea"/>
                <a:sym typeface="+mn-lt"/>
              </a:rPr>
              <a:t>青春不散场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cs typeface="+mn-ea"/>
                <a:sym typeface="+mn-lt"/>
              </a:rPr>
              <a:t>青春不散场</a:t>
            </a:r>
            <a:endParaRPr lang="zh-CN" altLang="en-US" sz="13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我们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B2B52"/>
                </a:solidFill>
                <a:cs typeface="+mn-ea"/>
                <a:sym typeface="+mn-lt"/>
              </a:rPr>
              <a:t>后会有期</a:t>
            </a:r>
            <a:endParaRPr lang="zh-CN" altLang="en-US" sz="166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24F4ED"/>
                </a:solidFill>
                <a:cs typeface="+mn-ea"/>
                <a:sym typeface="+mn-lt"/>
              </a:rPr>
              <a:t>后会有期</a:t>
            </a:r>
            <a:endParaRPr lang="zh-CN" altLang="en-US" sz="166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607306" y="1854474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cs typeface="+mn-ea"/>
                <a:sym typeface="+mn-lt"/>
              </a:rPr>
              <a:t>后会有期</a:t>
            </a:r>
            <a:endParaRPr lang="zh-CN" altLang="en-US" sz="1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404 -0.00023 " pathEditMode="relative" rAng="0" ptsTypes="AA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0378 0.00625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端午节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solidFill>
                  <a:srgbClr val="FB2B52"/>
                </a:solidFill>
                <a:cs typeface="+mn-ea"/>
                <a:sym typeface="+mn-lt"/>
              </a:rPr>
              <a:t>1</a:t>
            </a:r>
            <a:endParaRPr lang="zh-CN" altLang="en-US" sz="287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端午节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solidFill>
                  <a:srgbClr val="24F4ED"/>
                </a:solidFill>
                <a:cs typeface="+mn-ea"/>
                <a:sym typeface="+mn-lt"/>
              </a:rPr>
              <a:t>1</a:t>
            </a:r>
            <a:endParaRPr lang="zh-CN" altLang="en-US" sz="287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端午节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 smtClean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7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enben"/>
          <p:cNvSpPr txBox="1"/>
          <p:nvPr>
            <p:custDataLst>
              <p:tags r:id="rId1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FB2B52"/>
                </a:solidFill>
                <a:cs typeface="+mn-ea"/>
                <a:sym typeface="+mn-lt"/>
              </a:rPr>
              <a:t>千万</a:t>
            </a:r>
            <a:endParaRPr lang="zh-CN" altLang="en-US" sz="115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wenben"/>
          <p:cNvSpPr txBox="1"/>
          <p:nvPr>
            <p:custDataLst>
              <p:tags r:id="rId2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24F4ED"/>
                </a:solidFill>
                <a:cs typeface="+mn-ea"/>
                <a:sym typeface="+mn-lt"/>
              </a:rPr>
              <a:t>千万</a:t>
            </a:r>
            <a:endParaRPr lang="zh-CN" altLang="en-US" sz="115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wenben"/>
          <p:cNvSpPr txBox="1"/>
          <p:nvPr>
            <p:custDataLst>
              <p:tags r:id="rId3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cs typeface="+mn-ea"/>
                <a:sym typeface="+mn-lt"/>
              </a:rPr>
              <a:t>千万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enben"/>
          <p:cNvSpPr txBox="1"/>
          <p:nvPr>
            <p:custDataLst>
              <p:tags r:id="rId1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FB2B52"/>
                </a:solidFill>
                <a:cs typeface="+mn-ea"/>
                <a:sym typeface="+mn-lt"/>
              </a:rPr>
              <a:t>别</a:t>
            </a:r>
            <a:endParaRPr lang="zh-CN" altLang="en-US" sz="115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wenben"/>
          <p:cNvSpPr txBox="1"/>
          <p:nvPr>
            <p:custDataLst>
              <p:tags r:id="rId2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24F4ED"/>
                </a:solidFill>
                <a:cs typeface="+mn-ea"/>
                <a:sym typeface="+mn-lt"/>
              </a:rPr>
              <a:t>别</a:t>
            </a:r>
            <a:endParaRPr lang="zh-CN" altLang="en-US" sz="115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2" name="wenben"/>
          <p:cNvSpPr txBox="1"/>
          <p:nvPr>
            <p:custDataLst>
              <p:tags r:id="rId3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rgbClr val="000000"/>
                </a:solidFill>
                <a:cs typeface="+mn-ea"/>
                <a:sym typeface="+mn-lt"/>
              </a:rPr>
              <a:t>别</a:t>
            </a:r>
            <a:endParaRPr lang="zh-CN" altLang="en-US" sz="11500" b="1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enben"/>
          <p:cNvSpPr txBox="1"/>
          <p:nvPr>
            <p:custDataLst>
              <p:tags r:id="rId1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FB2B52"/>
                </a:solidFill>
                <a:cs typeface="+mn-ea"/>
                <a:sym typeface="+mn-lt"/>
              </a:rPr>
              <a:t>眨眼</a:t>
            </a:r>
            <a:endParaRPr lang="zh-CN" altLang="en-US" sz="115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wenben"/>
          <p:cNvSpPr txBox="1"/>
          <p:nvPr>
            <p:custDataLst>
              <p:tags r:id="rId2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24F4ED"/>
                </a:solidFill>
                <a:cs typeface="+mn-ea"/>
                <a:sym typeface="+mn-lt"/>
              </a:rPr>
              <a:t>眨眼</a:t>
            </a:r>
            <a:endParaRPr lang="zh-CN" altLang="en-US" sz="115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5" name="wenben"/>
          <p:cNvSpPr txBox="1"/>
          <p:nvPr>
            <p:custDataLst>
              <p:tags r:id="rId3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>
                <a:solidFill>
                  <a:srgbClr val="000000"/>
                </a:solidFill>
                <a:cs typeface="+mn-ea"/>
                <a:sym typeface="+mn-lt"/>
              </a:rPr>
              <a:t>眨眼</a:t>
            </a:r>
            <a:endParaRPr lang="zh-CN" altLang="en-US" sz="11500" b="1" dirty="0">
              <a:cs typeface="+mn-ea"/>
              <a:sym typeface="+mn-lt"/>
            </a:endParaRPr>
          </a:p>
        </p:txBody>
      </p:sp>
      <p:sp>
        <p:nvSpPr>
          <p:cNvPr id="2" name="wenben"/>
          <p:cNvSpPr txBox="1"/>
          <p:nvPr>
            <p:custDataLst>
              <p:tags r:id="rId4"/>
            </p:custDataLst>
          </p:nvPr>
        </p:nvSpPr>
        <p:spPr>
          <a:xfrm>
            <a:off x="1583860" y="2497976"/>
            <a:ext cx="902428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眨眼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1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10349" y="2828836"/>
            <a:ext cx="757130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明天你是否会想起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fade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72013" y="2828836"/>
            <a:ext cx="6647975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rPr>
              <a:t>昨天你写的日记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10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00.xml><?xml version="1.0" encoding="utf-8"?>
<p:tagLst xmlns:p="http://schemas.openxmlformats.org/presentationml/2006/main">
  <p:tag name="COLORS" val="1,0|2,5385211|3,15594532"/>
  <p:tag name="LINKREPLACED" val="True"/>
</p:tagLst>
</file>

<file path=ppt/tags/tag101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02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0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04.xml><?xml version="1.0" encoding="utf-8"?>
<p:tagLst xmlns:p="http://schemas.openxmlformats.org/presentationml/2006/main">
  <p:tag name="COLORS" val="1,0|2,5385211|3,15594532"/>
  <p:tag name="LINKREPLACED" val="True"/>
</p:tagLst>
</file>

<file path=ppt/tags/tag105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06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07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08.xml><?xml version="1.0" encoding="utf-8"?>
<p:tagLst xmlns:p="http://schemas.openxmlformats.org/presentationml/2006/main">
  <p:tag name="COLORS" val="1,0|2,5385211|3,15594532"/>
  <p:tag name="LINKREPLACED" val="True"/>
</p:tagLst>
</file>

<file path=ppt/tags/tag109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1.xml><?xml version="1.0" encoding="utf-8"?>
<p:tagLst xmlns:p="http://schemas.openxmlformats.org/presentationml/2006/main">
  <p:tag name="COLORS" val="1,0|2,5385211|3,15594532"/>
  <p:tag name="LINKREPLACED" val="True"/>
</p:tagLst>
</file>

<file path=ppt/tags/tag110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1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12.xml><?xml version="1.0" encoding="utf-8"?>
<p:tagLst xmlns:p="http://schemas.openxmlformats.org/presentationml/2006/main">
  <p:tag name="COLORS" val="1,0|2,5385211|3,15594532"/>
  <p:tag name="LINKREPLACED" val="True"/>
</p:tagLst>
</file>

<file path=ppt/tags/tag113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14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1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16.xml><?xml version="1.0" encoding="utf-8"?>
<p:tagLst xmlns:p="http://schemas.openxmlformats.org/presentationml/2006/main">
  <p:tag name="COLORS" val="1,0|2,5385211|3,15594532"/>
  <p:tag name="LINKREPLACED" val="True"/>
</p:tagLst>
</file>

<file path=ppt/tags/tag117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18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1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2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20.xml><?xml version="1.0" encoding="utf-8"?>
<p:tagLst xmlns:p="http://schemas.openxmlformats.org/presentationml/2006/main">
  <p:tag name="COLORS" val="1,0|2,5385211|3,15594532"/>
  <p:tag name="LINKREPLACED" val="True"/>
</p:tagLst>
</file>

<file path=ppt/tags/tag13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5.xml><?xml version="1.0" encoding="utf-8"?>
<p:tagLst xmlns:p="http://schemas.openxmlformats.org/presentationml/2006/main">
  <p:tag name="COLORS" val="1,0|2,5385211|3,15594532"/>
  <p:tag name="LINKREPLACED" val="True"/>
</p:tagLst>
</file>

<file path=ppt/tags/tag16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7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8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9.xml><?xml version="1.0" encoding="utf-8"?>
<p:tagLst xmlns:p="http://schemas.openxmlformats.org/presentationml/2006/main">
  <p:tag name="COLORS" val="1,0|2,5385211|3,15594532"/>
  <p:tag name="LINKREPLACED" val="True"/>
</p:tagLst>
</file>

<file path=ppt/tags/tag2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20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70322653"/>
  <p:tag name="SCENECOLOR-TEXT" val="Color_Theme"/>
  <p:tag name="SCENECOLOR-TEXT-VALUE" val="2"/>
  <p:tag name="RESOURCEID" val="636625811470372656"/>
  <p:tag name="SCENEID" val="Unkown"/>
  <p:tag name="SCENELINKIDS" val="2|3|4"/>
  <p:tag name="ANIMSTRING" val="294b7bf317c2d9e0d18e1bd24cbfd049"/>
</p:tagLst>
</file>

<file path=ppt/tags/tag21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70322653"/>
  <p:tag name="SCENECOLOR-TEXT" val="Color_Theme"/>
  <p:tag name="SCENECOLOR-TEXT-VALUE" val="3"/>
  <p:tag name="RESOURCEID" val="636625811470372656"/>
  <p:tag name="SCENEID" val="Unkown"/>
  <p:tag name="SCENELINKIDS" val="2|3|4"/>
  <p:tag name="ANIMSTRING" val="294b7bf317c2d9e0d18e1bd24cbfd049"/>
</p:tagLst>
</file>

<file path=ppt/tags/tag22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0322653"/>
  <p:tag name="SCENECOLOR-TEXT" val="Color_Theme"/>
  <p:tag name="SCENECOLOR-TEXT-VALUE" val="1"/>
  <p:tag name="RESOURCEID" val="636625811470372656"/>
  <p:tag name="SCENEID" val="Unkown"/>
  <p:tag name="SCENELINKIDS" val="2|3|4"/>
  <p:tag name="ANIMSTRING" val="294b7bf317c2d9e0d18e1bd24cbfd049"/>
</p:tagLst>
</file>

<file path=ppt/tags/tag23.xml><?xml version="1.0" encoding="utf-8"?>
<p:tagLst xmlns:p="http://schemas.openxmlformats.org/presentationml/2006/main">
  <p:tag name="COLORS" val="1,0|2,5385211|3,15594532"/>
  <p:tag name="LINKREPLACED" val="True"/>
</p:tagLst>
</file>

<file path=ppt/tags/tag24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70672673"/>
  <p:tag name="SCENECOLOR-TEXT" val="Color_Theme"/>
  <p:tag name="SCENECOLOR-TEXT-VALUE" val="2"/>
  <p:tag name="RESOURCEID" val="636625811470722676"/>
  <p:tag name="SCENEID" val="Unkown"/>
  <p:tag name="SCENELINKIDS" val="2|3|4"/>
  <p:tag name="ANIMSTRING" val="294b7bf317c2d9e0d18e1bd24cbfd049"/>
</p:tagLst>
</file>

<file path=ppt/tags/tag25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70672673"/>
  <p:tag name="SCENECOLOR-TEXT" val="Color_Theme"/>
  <p:tag name="SCENECOLOR-TEXT-VALUE" val="3"/>
  <p:tag name="RESOURCEID" val="636625811470722676"/>
  <p:tag name="SCENEID" val="Unkown"/>
  <p:tag name="SCENELINKIDS" val="2|3|4"/>
  <p:tag name="ANIMSTRING" val="294b7bf317c2d9e0d18e1bd24cbfd049"/>
</p:tagLst>
</file>

<file path=ppt/tags/tag26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0672673"/>
  <p:tag name="SCENECOLOR-TEXT" val="Color_Theme"/>
  <p:tag name="SCENECOLOR-TEXT-VALUE" val="1"/>
  <p:tag name="RESOURCEID" val="636625811470722676"/>
  <p:tag name="SCENEID" val="Unkown"/>
  <p:tag name="SCENELINKIDS" val="2|3|4"/>
  <p:tag name="ANIMSTRING" val="294b7bf317c2d9e0d18e1bd24cbfd049"/>
</p:tagLst>
</file>

<file path=ppt/tags/tag27.xml><?xml version="1.0" encoding="utf-8"?>
<p:tagLst xmlns:p="http://schemas.openxmlformats.org/presentationml/2006/main">
  <p:tag name="COLORS" val="1,0|2,5385211|3,15594532"/>
  <p:tag name="LINKREPLACED" val="True"/>
</p:tagLst>
</file>

<file path=ppt/tags/tag28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2"/>
  <p:tag name="RESOURCEID" val="636625811471582725"/>
  <p:tag name="SCENEID" val="Unkown"/>
  <p:tag name="SCENELINKIDS" val="2|3|4|5"/>
  <p:tag name="ANIMSTRING" val="bd1cf8d96bd1daa01138426dbf6166dd"/>
</p:tagLst>
</file>

<file path=ppt/tags/tag29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3"/>
  <p:tag name="RESOURCEID" val="636625811471582725"/>
  <p:tag name="SCENEID" val="Unkown"/>
  <p:tag name="SCENELINKIDS" val="2|3|4|5"/>
  <p:tag name="ANIMSTRING" val="bd1cf8d96bd1daa01138426dbf6166dd"/>
</p:tagLst>
</file>

<file path=ppt/tags/tag3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0.xml><?xml version="1.0" encoding="utf-8"?>
<p:tagLst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1"/>
  <p:tag name="RESOURCEID" val="636625811471582725"/>
  <p:tag name="SCENEID" val="Unkown"/>
  <p:tag name="SCENELINKIDS" val="2|3|4|5"/>
  <p:tag name="ANIMSTRING" val="bd1cf8d96bd1daa01138426dbf6166dd"/>
</p:tagLst>
</file>

<file path=ppt/tags/tag3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1"/>
  <p:tag name="RESOURCEID" val="636625811471582725"/>
  <p:tag name="SCENEID" val="Unkown"/>
  <p:tag name="SCENELINKIDS" val="2|3|4|5"/>
  <p:tag name="ANIMSTRING" val="bd1cf8d96bd1daa01138426dbf6166dd"/>
</p:tagLst>
</file>

<file path=ppt/tags/tag32.xml><?xml version="1.0" encoding="utf-8"?>
<p:tagLst xmlns:p="http://schemas.openxmlformats.org/presentationml/2006/main">
  <p:tag name="COLORS" val="1,0|2,5385211|3,15594532"/>
  <p:tag name="LINKREPLACED" val="True"/>
</p:tagLst>
</file>

<file path=ppt/tags/tag33.xml><?xml version="1.0" encoding="utf-8"?>
<p:tagLst xmlns:p="http://schemas.openxmlformats.org/presentationml/2006/main">
  <p:tag name="PA" val="v4.3.1"/>
</p:tagLst>
</file>

<file path=ppt/tags/tag34.xml><?xml version="1.0" encoding="utf-8"?>
<p:tagLst xmlns:p="http://schemas.openxmlformats.org/presentationml/2006/main">
  <p:tag name="PA" val="v4.3.1"/>
</p:tagLst>
</file>

<file path=ppt/tags/tag35.xml><?xml version="1.0" encoding="utf-8"?>
<p:tagLst xmlns:p="http://schemas.openxmlformats.org/presentationml/2006/main">
  <p:tag name="PA" val="v4.3.1"/>
</p:tagLst>
</file>

<file path=ppt/tags/tag36.xml><?xml version="1.0" encoding="utf-8"?>
<p:tagLst xmlns:p="http://schemas.openxmlformats.org/presentationml/2006/main">
  <p:tag name="PA" val="v4.3.1"/>
</p:tagLst>
</file>

<file path=ppt/tags/tag37.xml><?xml version="1.0" encoding="utf-8"?>
<p:tagLst xmlns:p="http://schemas.openxmlformats.org/presentationml/2006/main">
  <p:tag name="PA" val="v4.3.1"/>
</p:tagLst>
</file>

<file path=ppt/tags/tag38.xml><?xml version="1.0" encoding="utf-8"?>
<p:tagLst xmlns:p="http://schemas.openxmlformats.org/presentationml/2006/main">
  <p:tag name="PA" val="v4.3.1"/>
</p:tagLst>
</file>

<file path=ppt/tags/tag39.xml><?xml version="1.0" encoding="utf-8"?>
<p:tagLst xmlns:p="http://schemas.openxmlformats.org/presentationml/2006/main">
  <p:tag name="PA" val="v4.3.1"/>
</p:tagLst>
</file>

<file path=ppt/tags/tag4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40.xml><?xml version="1.0" encoding="utf-8"?>
<p:tagLst xmlns:p="http://schemas.openxmlformats.org/presentationml/2006/main">
  <p:tag name="PA" val="v4.3.1"/>
</p:tagLst>
</file>

<file path=ppt/tags/tag41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42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4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44.xml><?xml version="1.0" encoding="utf-8"?>
<p:tagLst xmlns:p="http://schemas.openxmlformats.org/presentationml/2006/main">
  <p:tag name="COLORS" val="1,0|2,5385211|3,15594532"/>
  <p:tag name="LINKREPLACED" val="True"/>
</p:tagLst>
</file>

<file path=ppt/tags/tag45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46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47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48.xml><?xml version="1.0" encoding="utf-8"?>
<p:tagLst xmlns:p="http://schemas.openxmlformats.org/presentationml/2006/main">
  <p:tag name="COLORS" val="1,0|2,5385211|3,15594532"/>
  <p:tag name="LINKREPLACED" val="True"/>
</p:tagLst>
</file>

<file path=ppt/tags/tag49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5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50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5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52.xml><?xml version="1.0" encoding="utf-8"?>
<p:tagLst xmlns:p="http://schemas.openxmlformats.org/presentationml/2006/main">
  <p:tag name="COLORS" val="1,0|2,5385211|3,15594532"/>
  <p:tag name="LINKREPLACED" val="True"/>
</p:tagLst>
</file>

<file path=ppt/tags/tag53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54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5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56.xml><?xml version="1.0" encoding="utf-8"?>
<p:tagLst xmlns:p="http://schemas.openxmlformats.org/presentationml/2006/main">
  <p:tag name="COLORS" val="1,0|2,5385211|3,15594532"/>
  <p:tag name="LINKREPLACED" val="True"/>
</p:tagLst>
</file>

<file path=ppt/tags/tag57.xml><?xml version="1.0" encoding="utf-8"?>
<p:tagLst xmlns:p="http://schemas.openxmlformats.org/presentationml/2006/main">
  <p:tag name="COLORS" val="1,0|2,5385211|3,15594532"/>
  <p:tag name="LINKREPLACED" val="True"/>
</p:tagLst>
</file>

<file path=ppt/tags/tag58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59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6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60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61.xml><?xml version="1.0" encoding="utf-8"?>
<p:tagLst xmlns:p="http://schemas.openxmlformats.org/presentationml/2006/main">
  <p:tag name="COLORS" val="1,0|2,5385211|3,15594532"/>
  <p:tag name="LINKREPLACED" val="True"/>
</p:tagLst>
</file>

<file path=ppt/tags/tag62.xml><?xml version="1.0" encoding="utf-8"?>
<p:tagLst xmlns:p="http://schemas.openxmlformats.org/presentationml/2006/main">
  <p:tag name="COLORS" val="1,0|2,5385211|3,15594532"/>
  <p:tag name="LINKREPLACED" val="True"/>
</p:tagLst>
</file>

<file path=ppt/tags/tag63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64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6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66.xml><?xml version="1.0" encoding="utf-8"?>
<p:tagLst xmlns:p="http://schemas.openxmlformats.org/presentationml/2006/main">
  <p:tag name="COLORS" val="1,0|2,5385211|3,15594532"/>
  <p:tag name="LINKREPLACED" val="True"/>
</p:tagLst>
</file>

<file path=ppt/tags/tag67.xml><?xml version="1.0" encoding="utf-8"?>
<p:tagLst xmlns:p="http://schemas.openxmlformats.org/presentationml/2006/main">
  <p:tag name="COLORS" val="1,0|2,5385211|3,15594532"/>
  <p:tag name="LINKREPLACED" val="True"/>
</p:tagLst>
</file>

<file path=ppt/tags/tag68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69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7.xml><?xml version="1.0" encoding="utf-8"?>
<p:tagLst xmlns:p="http://schemas.openxmlformats.org/presentationml/2006/main">
  <p:tag name="LINKREPLACED" val="True"/>
</p:tagLst>
</file>

<file path=ppt/tags/tag70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71.xml><?xml version="1.0" encoding="utf-8"?>
<p:tagLst xmlns:p="http://schemas.openxmlformats.org/presentationml/2006/main">
  <p:tag name="COLORS" val="1,0|2,5385211|3,15594532"/>
  <p:tag name="LINKREPLACED" val="True"/>
</p:tagLst>
</file>

<file path=ppt/tags/tag72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73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7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75.xml><?xml version="1.0" encoding="utf-8"?>
<p:tagLst xmlns:p="http://schemas.openxmlformats.org/presentationml/2006/main">
  <p:tag name="COLORS" val="1,0|2,5385211|3,15594532"/>
  <p:tag name="LINKREPLACED" val="True"/>
</p:tagLst>
</file>

<file path=ppt/tags/tag76.xml><?xml version="1.0" encoding="utf-8"?>
<p:tagLst xmlns:p="http://schemas.openxmlformats.org/presentationml/2006/main">
  <p:tag name="COLORS" val="1,0|2,5385211|3,15594532"/>
  <p:tag name="LINKREPLACED" val="True"/>
</p:tagLst>
</file>

<file path=ppt/tags/tag77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78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7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8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80.xml><?xml version="1.0" encoding="utf-8"?>
<p:tagLst xmlns:p="http://schemas.openxmlformats.org/presentationml/2006/main">
  <p:tag name="COLORS" val="1,0|2,5385211|3,15594532"/>
  <p:tag name="LINKREPLACED" val="True"/>
</p:tagLst>
</file>

<file path=ppt/tags/tag81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82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8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84.xml><?xml version="1.0" encoding="utf-8"?>
<p:tagLst xmlns:p="http://schemas.openxmlformats.org/presentationml/2006/main">
  <p:tag name="COLORS" val="1,0|2,5385211|3,15594532"/>
  <p:tag name="LINKREPLACED" val="True"/>
</p:tagLst>
</file>

<file path=ppt/tags/tag85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86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87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88.xml><?xml version="1.0" encoding="utf-8"?>
<p:tagLst xmlns:p="http://schemas.openxmlformats.org/presentationml/2006/main">
  <p:tag name="COLORS" val="1,0|2,5385211|3,15594532"/>
  <p:tag name="LINKREPLACED" val="True"/>
</p:tagLst>
</file>

<file path=ppt/tags/tag89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9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90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9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92.xml><?xml version="1.0" encoding="utf-8"?>
<p:tagLst xmlns:p="http://schemas.openxmlformats.org/presentationml/2006/main">
  <p:tag name="COLORS" val="1,0|2,5385211|3,15594532"/>
  <p:tag name="LINKREPLACED" val="True"/>
</p:tagLst>
</file>

<file path=ppt/tags/tag93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94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9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96.xml><?xml version="1.0" encoding="utf-8"?>
<p:tagLst xmlns:p="http://schemas.openxmlformats.org/presentationml/2006/main">
  <p:tag name="COLORS" val="1,0|2,5385211|3,15594532"/>
  <p:tag name="LINKREPLACED" val="True"/>
</p:tagLst>
</file>

<file path=ppt/tags/tag97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98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9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heme/theme1.xml><?xml version="1.0" encoding="utf-8"?>
<a:theme xmlns:a="http://schemas.openxmlformats.org/drawingml/2006/main" name="Office 主题​​">
  <a:themeElements>
    <a:clrScheme name="自定义 1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叶根友非主流手"/>
        <a:ea typeface="叶根友非主流手"/>
        <a:cs typeface=""/>
      </a:majorFont>
      <a:minorFont>
        <a:latin typeface="叶根友非主流手"/>
        <a:ea typeface="叶根友非主流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WPS 演示</Application>
  <PresentationFormat>宽屏</PresentationFormat>
  <Paragraphs>180</Paragraphs>
  <Slides>38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方正书宋_GBK</vt:lpstr>
      <vt:lpstr>Wingdings</vt:lpstr>
      <vt:lpstr>Arial</vt:lpstr>
      <vt:lpstr>微软雅黑</vt:lpstr>
      <vt:lpstr>汉仪旗黑KW</vt:lpstr>
      <vt:lpstr>叶根友非主流手</vt:lpstr>
      <vt:lpstr>苹方-简</vt:lpstr>
      <vt:lpstr>微软雅黑</vt:lpstr>
      <vt:lpstr>宋体</vt:lpstr>
      <vt:lpstr>Arial Unicode MS</vt:lpstr>
      <vt:lpstr>汉仪书宋二KW</vt:lpstr>
      <vt:lpstr>Calibri</vt:lpstr>
      <vt:lpstr>等线</vt:lpstr>
      <vt:lpstr>汉仪中等线KW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toandfro</cp:lastModifiedBy>
  <cp:revision>36</cp:revision>
  <dcterms:created xsi:type="dcterms:W3CDTF">2020-04-14T04:46:34Z</dcterms:created>
  <dcterms:modified xsi:type="dcterms:W3CDTF">2020-04-14T04:46:34Z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